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Glegoo"/>
      <p:regular r:id="rId16"/>
      <p:bold r:id="rId17"/>
    </p:embeddedFont>
    <p:embeddedFont>
      <p:font typeface="Modak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XPS+7xhW8Hhji2RCS45TWkAx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customschemas.google.com/relationships/presentationmetadata" Target="meta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7" name="Google Shape;13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1" name="Google Shape;16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8" name="Google Shape;16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5" name="Google Shape;17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2" name="Google Shape;17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0" name="Google Shape;14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7" name="Google Shape;14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6" name="Google Shape;15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3" name="Google Shape;15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0" name="Google Shape;15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" name="Google Shape;10;p1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" name="Google Shape;11;p1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" name="Google Shape;12;p1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" name="Google Shape;13;p1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" name="Google Shape;14;p1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" name="Google Shape;15;p1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" name="Google Shape;16;p1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" name="Google Shape;17;p1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1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1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1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21;p1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1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1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24;p1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5" name="Google Shape;25;p1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1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1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1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5" name="Google Shape;45;p15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15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87" name="Google Shape;87;p15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15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/>
          <p:cNvSpPr/>
          <p:nvPr/>
        </p:nvSpPr>
        <p:spPr>
          <a:xfrm>
            <a:off x="1254825" y="822100"/>
            <a:ext cx="6634500" cy="2486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254825" y="3537575"/>
            <a:ext cx="6634500" cy="828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669800" y="1222150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2236575" y="3747275"/>
            <a:ext cx="4671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24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25" name="Google Shape;925;p24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26" name="Google Shape;926;p24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27" name="Google Shape;927;p24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28" name="Google Shape;928;p24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29" name="Google Shape;929;p24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0" name="Google Shape;930;p24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1" name="Google Shape;931;p24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2" name="Google Shape;932;p24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3" name="Google Shape;933;p24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4" name="Google Shape;934;p24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5" name="Google Shape;935;p24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6" name="Google Shape;936;p24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7" name="Google Shape;937;p24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8" name="Google Shape;938;p24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9" name="Google Shape;939;p24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940" name="Google Shape;940;p24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24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24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24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24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24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24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7" name="Google Shape;947;p24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8" name="Google Shape;948;p24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9" name="Google Shape;949;p24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0" name="Google Shape;950;p24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1" name="Google Shape;951;p24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2" name="Google Shape;952;p24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3" name="Google Shape;953;p24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24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5" name="Google Shape;955;p24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6" name="Google Shape;956;p24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24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8" name="Google Shape;958;p24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9" name="Google Shape;959;p24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60" name="Google Shape;960;p24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24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4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4"/>
          <p:cNvSpPr txBox="1">
            <a:spLocks noGrp="1"/>
          </p:cNvSpPr>
          <p:nvPr>
            <p:ph type="subTitle" idx="1"/>
          </p:nvPr>
        </p:nvSpPr>
        <p:spPr>
          <a:xfrm>
            <a:off x="1110200" y="2092175"/>
            <a:ext cx="30264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4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24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982" name="Google Shape;982;p24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983" name="Google Shape;983;p24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7" name="Google Shape;987;p24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4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4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4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4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2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94" name="Google Shape;994;p2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95" name="Google Shape;995;p2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96" name="Google Shape;996;p2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7" name="Google Shape;997;p2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8" name="Google Shape;998;p2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99" name="Google Shape;999;p2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0" name="Google Shape;1000;p2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1" name="Google Shape;1001;p2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2" name="Google Shape;1002;p2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3" name="Google Shape;1003;p2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4" name="Google Shape;1004;p2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5" name="Google Shape;1005;p2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6" name="Google Shape;1006;p2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7" name="Google Shape;1007;p2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8" name="Google Shape;1008;p2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09" name="Google Shape;1009;p2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2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2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2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2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2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2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6" name="Google Shape;1016;p2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2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2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9" name="Google Shape;1019;p2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2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1" name="Google Shape;1021;p2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2" name="Google Shape;1022;p2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3" name="Google Shape;1023;p2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2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2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2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2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2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029" name="Google Shape;1029;p25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5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5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5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5" name="Google Shape;1065;p25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066" name="Google Shape;1066;p25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067" name="Google Shape;1067;p25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25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070" name="Google Shape;1070;p25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071" name="Google Shape;1071;p25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25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3" name="Google Shape;1073;p25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074" name="Google Shape;1074;p25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5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6" name="Google Shape;1076;p25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077" name="Google Shape;1077;p25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25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081" name="Google Shape;1081;p25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082" name="Google Shape;1082;p25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5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5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85" name="Google Shape;1085;p25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2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90" name="Google Shape;1090;p2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091" name="Google Shape;1091;p2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092" name="Google Shape;1092;p2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3" name="Google Shape;1093;p2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4" name="Google Shape;1094;p2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5" name="Google Shape;1095;p2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6" name="Google Shape;1096;p2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7" name="Google Shape;1097;p2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8" name="Google Shape;1098;p2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9" name="Google Shape;1099;p2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0" name="Google Shape;1100;p2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1" name="Google Shape;1101;p2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2" name="Google Shape;1102;p2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3" name="Google Shape;1103;p2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4" name="Google Shape;1104;p2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05" name="Google Shape;1105;p2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6" name="Google Shape;1106;p2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7" name="Google Shape;1107;p2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2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9" name="Google Shape;1109;p2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0" name="Google Shape;1110;p2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2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2" name="Google Shape;1112;p2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3" name="Google Shape;1113;p2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2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5" name="Google Shape;1115;p2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6" name="Google Shape;1116;p2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2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8" name="Google Shape;1118;p2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9" name="Google Shape;1119;p2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0" name="Google Shape;1120;p2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25" name="Google Shape;1125;p27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27"/>
          <p:cNvGrpSpPr/>
          <p:nvPr/>
        </p:nvGrpSpPr>
        <p:grpSpPr>
          <a:xfrm>
            <a:off x="2084740" y="59425"/>
            <a:ext cx="6960087" cy="5022025"/>
            <a:chOff x="2084740" y="59425"/>
            <a:chExt cx="6960087" cy="5022025"/>
          </a:xfrm>
        </p:grpSpPr>
        <p:grpSp>
          <p:nvGrpSpPr>
            <p:cNvPr id="1143" name="Google Shape;1143;p27"/>
            <p:cNvGrpSpPr/>
            <p:nvPr/>
          </p:nvGrpSpPr>
          <p:grpSpPr>
            <a:xfrm flipH="1">
              <a:off x="2084740" y="59425"/>
              <a:ext cx="3914937" cy="5022025"/>
              <a:chOff x="-862921" y="59425"/>
              <a:chExt cx="3914937" cy="5022025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28140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8" name="Google Shape;1148;p2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2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155" name="Google Shape;1155;p2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56" name="Google Shape;1156;p2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157" name="Google Shape;1157;p2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8" name="Google Shape;1158;p2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9" name="Google Shape;1159;p2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0" name="Google Shape;1160;p2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1" name="Google Shape;1161;p2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2" name="Google Shape;1162;p2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3" name="Google Shape;1163;p2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4" name="Google Shape;1164;p2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5" name="Google Shape;1165;p2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6" name="Google Shape;1166;p2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7" name="Google Shape;1167;p2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8" name="Google Shape;1168;p2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9" name="Google Shape;1169;p2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70" name="Google Shape;1170;p2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5" name="Google Shape;1185;p2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2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90" name="Google Shape;1190;p28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224" name="Google Shape;1224;p28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225" name="Google Shape;1225;p28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28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228" name="Google Shape;1228;p28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229" name="Google Shape;1229;p28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28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1" name="Google Shape;1231;p28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232" name="Google Shape;1232;p28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8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34" name="Google Shape;1234;p28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235" name="Google Shape;1235;p28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8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28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239" name="Google Shape;1239;p28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240" name="Google Shape;1240;p28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28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3" name="Google Shape;1243;p28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47" name="Google Shape;1247;p2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248" name="Google Shape;1248;p2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49" name="Google Shape;1249;p2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0" name="Google Shape;1250;p2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1" name="Google Shape;1251;p2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2" name="Google Shape;1252;p2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3" name="Google Shape;1253;p2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4" name="Google Shape;1254;p2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5" name="Google Shape;1255;p2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6" name="Google Shape;1256;p2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7" name="Google Shape;1257;p2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8" name="Google Shape;1258;p2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9" name="Google Shape;1259;p2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60" name="Google Shape;1260;p2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61" name="Google Shape;1261;p2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62" name="Google Shape;1262;p2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2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4" name="Google Shape;1264;p2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5" name="Google Shape;1265;p2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2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9" name="Google Shape;1279;p2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0" name="Google Shape;1280;p2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1" name="Google Shape;1281;p2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282" name="Google Shape;1282;p29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7" name="Google Shape;1297;p2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1298" name="Google Shape;1298;p2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3" name="Google Shape;1323;p2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1324" name="Google Shape;1324;p2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9" name="Google Shape;1349;p29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0" name="Google Shape;120;p16"/>
            <p:cNvGrpSpPr/>
            <p:nvPr/>
          </p:nvGrpSpPr>
          <p:grpSpPr>
            <a:xfrm>
              <a:off x="-16500" y="155363"/>
              <a:ext cx="9177000" cy="4832775"/>
              <a:chOff x="-16500" y="155363"/>
              <a:chExt cx="9177000" cy="4832775"/>
            </a:xfrm>
          </p:grpSpPr>
          <p:cxnSp>
            <p:nvCxnSpPr>
              <p:cNvPr id="121" name="Google Shape;121;p16"/>
              <p:cNvCxnSpPr/>
              <p:nvPr/>
            </p:nvCxnSpPr>
            <p:spPr>
              <a:xfrm rot="10800000">
                <a:off x="-16500" y="4988138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6"/>
              <p:cNvCxnSpPr/>
              <p:nvPr/>
            </p:nvCxnSpPr>
            <p:spPr>
              <a:xfrm rot="10800000">
                <a:off x="-16500" y="4585406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16"/>
              <p:cNvCxnSpPr/>
              <p:nvPr/>
            </p:nvCxnSpPr>
            <p:spPr>
              <a:xfrm rot="10800000">
                <a:off x="-16500" y="4182675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16"/>
              <p:cNvCxnSpPr/>
              <p:nvPr/>
            </p:nvCxnSpPr>
            <p:spPr>
              <a:xfrm rot="10800000">
                <a:off x="-16500" y="3779944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6"/>
              <p:cNvCxnSpPr/>
              <p:nvPr/>
            </p:nvCxnSpPr>
            <p:spPr>
              <a:xfrm rot="10800000">
                <a:off x="-16500" y="3377213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16"/>
              <p:cNvCxnSpPr/>
              <p:nvPr/>
            </p:nvCxnSpPr>
            <p:spPr>
              <a:xfrm rot="10800000">
                <a:off x="-16500" y="2974481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16"/>
              <p:cNvCxnSpPr/>
              <p:nvPr/>
            </p:nvCxnSpPr>
            <p:spPr>
              <a:xfrm rot="10800000">
                <a:off x="-16500" y="2571750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6"/>
              <p:cNvCxnSpPr/>
              <p:nvPr/>
            </p:nvCxnSpPr>
            <p:spPr>
              <a:xfrm rot="10800000">
                <a:off x="-16500" y="2169019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16"/>
              <p:cNvCxnSpPr/>
              <p:nvPr/>
            </p:nvCxnSpPr>
            <p:spPr>
              <a:xfrm rot="10800000">
                <a:off x="-16500" y="1766288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16"/>
              <p:cNvCxnSpPr/>
              <p:nvPr/>
            </p:nvCxnSpPr>
            <p:spPr>
              <a:xfrm rot="10800000">
                <a:off x="-16500" y="1363556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6"/>
              <p:cNvCxnSpPr/>
              <p:nvPr/>
            </p:nvCxnSpPr>
            <p:spPr>
              <a:xfrm rot="10800000">
                <a:off x="-16500" y="960825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16"/>
              <p:cNvCxnSpPr/>
              <p:nvPr/>
            </p:nvCxnSpPr>
            <p:spPr>
              <a:xfrm rot="10800000">
                <a:off x="-16500" y="558094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6"/>
              <p:cNvCxnSpPr/>
              <p:nvPr/>
            </p:nvCxnSpPr>
            <p:spPr>
              <a:xfrm rot="10800000">
                <a:off x="-16500" y="155363"/>
                <a:ext cx="917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4" name="Google Shape;134;p16"/>
            <p:cNvCxnSpPr/>
            <p:nvPr/>
          </p:nvCxnSpPr>
          <p:spPr>
            <a:xfrm rot="-5400000">
              <a:off x="-2238700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6"/>
            <p:cNvCxnSpPr/>
            <p:nvPr/>
          </p:nvCxnSpPr>
          <p:spPr>
            <a:xfrm rot="-5400000">
              <a:off x="-1801495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16"/>
            <p:cNvCxnSpPr/>
            <p:nvPr/>
          </p:nvCxnSpPr>
          <p:spPr>
            <a:xfrm rot="-5400000">
              <a:off x="-136428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16"/>
            <p:cNvCxnSpPr/>
            <p:nvPr/>
          </p:nvCxnSpPr>
          <p:spPr>
            <a:xfrm rot="-5400000">
              <a:off x="-92708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16"/>
            <p:cNvCxnSpPr/>
            <p:nvPr/>
          </p:nvCxnSpPr>
          <p:spPr>
            <a:xfrm rot="-5400000">
              <a:off x="-48987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16"/>
            <p:cNvCxnSpPr/>
            <p:nvPr/>
          </p:nvCxnSpPr>
          <p:spPr>
            <a:xfrm rot="-5400000">
              <a:off x="-5267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16"/>
            <p:cNvCxnSpPr/>
            <p:nvPr/>
          </p:nvCxnSpPr>
          <p:spPr>
            <a:xfrm rot="-5400000">
              <a:off x="384532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6"/>
            <p:cNvCxnSpPr/>
            <p:nvPr/>
          </p:nvCxnSpPr>
          <p:spPr>
            <a:xfrm rot="-5400000">
              <a:off x="821737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6"/>
            <p:cNvCxnSpPr/>
            <p:nvPr/>
          </p:nvCxnSpPr>
          <p:spPr>
            <a:xfrm rot="-5400000">
              <a:off x="1258942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16"/>
            <p:cNvCxnSpPr/>
            <p:nvPr/>
          </p:nvCxnSpPr>
          <p:spPr>
            <a:xfrm rot="-5400000">
              <a:off x="1696147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16"/>
            <p:cNvCxnSpPr/>
            <p:nvPr/>
          </p:nvCxnSpPr>
          <p:spPr>
            <a:xfrm rot="-5400000">
              <a:off x="2133353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16"/>
            <p:cNvCxnSpPr/>
            <p:nvPr/>
          </p:nvCxnSpPr>
          <p:spPr>
            <a:xfrm rot="-5400000">
              <a:off x="2570558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16"/>
            <p:cNvCxnSpPr/>
            <p:nvPr/>
          </p:nvCxnSpPr>
          <p:spPr>
            <a:xfrm rot="-5400000">
              <a:off x="3007763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16"/>
            <p:cNvCxnSpPr/>
            <p:nvPr/>
          </p:nvCxnSpPr>
          <p:spPr>
            <a:xfrm rot="-5400000">
              <a:off x="3444968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-5400000">
              <a:off x="388217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16"/>
            <p:cNvCxnSpPr/>
            <p:nvPr/>
          </p:nvCxnSpPr>
          <p:spPr>
            <a:xfrm rot="-5400000">
              <a:off x="431937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16"/>
            <p:cNvCxnSpPr/>
            <p:nvPr/>
          </p:nvCxnSpPr>
          <p:spPr>
            <a:xfrm rot="-5400000">
              <a:off x="4756584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-5400000">
              <a:off x="5193789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16"/>
            <p:cNvCxnSpPr/>
            <p:nvPr/>
          </p:nvCxnSpPr>
          <p:spPr>
            <a:xfrm rot="-5400000">
              <a:off x="5630995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16"/>
            <p:cNvCxnSpPr/>
            <p:nvPr/>
          </p:nvCxnSpPr>
          <p:spPr>
            <a:xfrm rot="-5400000">
              <a:off x="6068200" y="2571700"/>
              <a:ext cx="5314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4" name="Google Shape;154;p16"/>
          <p:cNvSpPr/>
          <p:nvPr/>
        </p:nvSpPr>
        <p:spPr>
          <a:xfrm>
            <a:off x="1153" y="1880"/>
            <a:ext cx="6388640" cy="5141195"/>
          </a:xfrm>
          <a:custGeom>
            <a:avLst/>
            <a:gdLst/>
            <a:ahLst/>
            <a:cxnLst/>
            <a:rect l="l" t="t" r="r" b="b"/>
            <a:pathLst>
              <a:path w="199645" h="160700" extrusionOk="0">
                <a:moveTo>
                  <a:pt x="0" y="1"/>
                </a:moveTo>
                <a:lnTo>
                  <a:pt x="0" y="14788"/>
                </a:lnTo>
                <a:cubicBezTo>
                  <a:pt x="941" y="15146"/>
                  <a:pt x="1882" y="15515"/>
                  <a:pt x="2846" y="15824"/>
                </a:cubicBezTo>
                <a:cubicBezTo>
                  <a:pt x="5215" y="16550"/>
                  <a:pt x="7561" y="17312"/>
                  <a:pt x="9811" y="18241"/>
                </a:cubicBezTo>
                <a:cubicBezTo>
                  <a:pt x="11478" y="18908"/>
                  <a:pt x="13216" y="19527"/>
                  <a:pt x="14645" y="20503"/>
                </a:cubicBezTo>
                <a:cubicBezTo>
                  <a:pt x="17788" y="22623"/>
                  <a:pt x="20003" y="25242"/>
                  <a:pt x="21301" y="28266"/>
                </a:cubicBezTo>
                <a:cubicBezTo>
                  <a:pt x="22539" y="31159"/>
                  <a:pt x="22849" y="34207"/>
                  <a:pt x="23515" y="37196"/>
                </a:cubicBezTo>
                <a:cubicBezTo>
                  <a:pt x="24313" y="40708"/>
                  <a:pt x="25206" y="44209"/>
                  <a:pt x="27147" y="47495"/>
                </a:cubicBezTo>
                <a:cubicBezTo>
                  <a:pt x="29683" y="51769"/>
                  <a:pt x="32433" y="55948"/>
                  <a:pt x="35957" y="59818"/>
                </a:cubicBezTo>
                <a:cubicBezTo>
                  <a:pt x="37922" y="61973"/>
                  <a:pt x="39874" y="64152"/>
                  <a:pt x="42434" y="65949"/>
                </a:cubicBezTo>
                <a:cubicBezTo>
                  <a:pt x="44339" y="67295"/>
                  <a:pt x="46423" y="68426"/>
                  <a:pt x="48792" y="69236"/>
                </a:cubicBezTo>
                <a:cubicBezTo>
                  <a:pt x="51197" y="70069"/>
                  <a:pt x="53745" y="70652"/>
                  <a:pt x="56293" y="71188"/>
                </a:cubicBezTo>
                <a:cubicBezTo>
                  <a:pt x="61663" y="72355"/>
                  <a:pt x="67199" y="72712"/>
                  <a:pt x="72748" y="72926"/>
                </a:cubicBezTo>
                <a:cubicBezTo>
                  <a:pt x="75712" y="73046"/>
                  <a:pt x="78701" y="72986"/>
                  <a:pt x="81665" y="73034"/>
                </a:cubicBezTo>
                <a:cubicBezTo>
                  <a:pt x="84940" y="73093"/>
                  <a:pt x="88226" y="73034"/>
                  <a:pt x="91488" y="73284"/>
                </a:cubicBezTo>
                <a:cubicBezTo>
                  <a:pt x="95786" y="73617"/>
                  <a:pt x="100001" y="74319"/>
                  <a:pt x="104085" y="75415"/>
                </a:cubicBezTo>
                <a:cubicBezTo>
                  <a:pt x="107133" y="76248"/>
                  <a:pt x="110002" y="77320"/>
                  <a:pt x="112419" y="78975"/>
                </a:cubicBezTo>
                <a:cubicBezTo>
                  <a:pt x="117539" y="82487"/>
                  <a:pt x="119480" y="87012"/>
                  <a:pt x="119408" y="92095"/>
                </a:cubicBezTo>
                <a:cubicBezTo>
                  <a:pt x="119373" y="94000"/>
                  <a:pt x="119158" y="95905"/>
                  <a:pt x="118932" y="97810"/>
                </a:cubicBezTo>
                <a:cubicBezTo>
                  <a:pt x="118634" y="100311"/>
                  <a:pt x="118182" y="102811"/>
                  <a:pt x="118003" y="105311"/>
                </a:cubicBezTo>
                <a:cubicBezTo>
                  <a:pt x="117872" y="107383"/>
                  <a:pt x="117801" y="109455"/>
                  <a:pt x="118110" y="111526"/>
                </a:cubicBezTo>
                <a:cubicBezTo>
                  <a:pt x="118539" y="114408"/>
                  <a:pt x="119468" y="117206"/>
                  <a:pt x="121135" y="119837"/>
                </a:cubicBezTo>
                <a:cubicBezTo>
                  <a:pt x="122766" y="122433"/>
                  <a:pt x="124945" y="124719"/>
                  <a:pt x="127826" y="126600"/>
                </a:cubicBezTo>
                <a:cubicBezTo>
                  <a:pt x="130148" y="128100"/>
                  <a:pt x="132791" y="129279"/>
                  <a:pt x="135482" y="130350"/>
                </a:cubicBezTo>
                <a:cubicBezTo>
                  <a:pt x="138577" y="131588"/>
                  <a:pt x="141875" y="132446"/>
                  <a:pt x="145197" y="133279"/>
                </a:cubicBezTo>
                <a:cubicBezTo>
                  <a:pt x="151853" y="134946"/>
                  <a:pt x="158604" y="136375"/>
                  <a:pt x="165354" y="137827"/>
                </a:cubicBezTo>
                <a:cubicBezTo>
                  <a:pt x="169236" y="138661"/>
                  <a:pt x="173070" y="139577"/>
                  <a:pt x="176737" y="140875"/>
                </a:cubicBezTo>
                <a:cubicBezTo>
                  <a:pt x="179844" y="141971"/>
                  <a:pt x="182702" y="143399"/>
                  <a:pt x="185214" y="145185"/>
                </a:cubicBezTo>
                <a:cubicBezTo>
                  <a:pt x="186810" y="146316"/>
                  <a:pt x="188274" y="147543"/>
                  <a:pt x="189322" y="149019"/>
                </a:cubicBezTo>
                <a:cubicBezTo>
                  <a:pt x="191393" y="151900"/>
                  <a:pt x="191751" y="154972"/>
                  <a:pt x="191024" y="158151"/>
                </a:cubicBezTo>
                <a:cubicBezTo>
                  <a:pt x="190834" y="159008"/>
                  <a:pt x="190572" y="159866"/>
                  <a:pt x="190298" y="160699"/>
                </a:cubicBezTo>
                <a:lnTo>
                  <a:pt x="197632" y="160699"/>
                </a:lnTo>
                <a:cubicBezTo>
                  <a:pt x="197656" y="160580"/>
                  <a:pt x="197704" y="160473"/>
                  <a:pt x="197739" y="160354"/>
                </a:cubicBezTo>
                <a:cubicBezTo>
                  <a:pt x="199002" y="156603"/>
                  <a:pt x="199644" y="152805"/>
                  <a:pt x="199192" y="148924"/>
                </a:cubicBezTo>
                <a:cubicBezTo>
                  <a:pt x="198882" y="146257"/>
                  <a:pt x="198394" y="143661"/>
                  <a:pt x="197370" y="141125"/>
                </a:cubicBezTo>
                <a:cubicBezTo>
                  <a:pt x="196358" y="138625"/>
                  <a:pt x="194549" y="136494"/>
                  <a:pt x="191822" y="134863"/>
                </a:cubicBezTo>
                <a:cubicBezTo>
                  <a:pt x="189298" y="133339"/>
                  <a:pt x="186345" y="132481"/>
                  <a:pt x="183309" y="131791"/>
                </a:cubicBezTo>
                <a:cubicBezTo>
                  <a:pt x="178820" y="130779"/>
                  <a:pt x="174225" y="130100"/>
                  <a:pt x="169665" y="129243"/>
                </a:cubicBezTo>
                <a:cubicBezTo>
                  <a:pt x="162652" y="127945"/>
                  <a:pt x="155841" y="126243"/>
                  <a:pt x="149317" y="123909"/>
                </a:cubicBezTo>
                <a:cubicBezTo>
                  <a:pt x="145054" y="122373"/>
                  <a:pt x="141613" y="120111"/>
                  <a:pt x="139196" y="116991"/>
                </a:cubicBezTo>
                <a:cubicBezTo>
                  <a:pt x="138387" y="115908"/>
                  <a:pt x="137803" y="114789"/>
                  <a:pt x="137577" y="113550"/>
                </a:cubicBezTo>
                <a:cubicBezTo>
                  <a:pt x="137280" y="111848"/>
                  <a:pt x="137327" y="110145"/>
                  <a:pt x="137625" y="108455"/>
                </a:cubicBezTo>
                <a:cubicBezTo>
                  <a:pt x="138053" y="105954"/>
                  <a:pt x="138923" y="103514"/>
                  <a:pt x="139839" y="101108"/>
                </a:cubicBezTo>
                <a:cubicBezTo>
                  <a:pt x="141316" y="97215"/>
                  <a:pt x="142887" y="93369"/>
                  <a:pt x="144161" y="89440"/>
                </a:cubicBezTo>
                <a:cubicBezTo>
                  <a:pt x="144888" y="87178"/>
                  <a:pt x="145447" y="84892"/>
                  <a:pt x="145423" y="82559"/>
                </a:cubicBezTo>
                <a:cubicBezTo>
                  <a:pt x="145411" y="80987"/>
                  <a:pt x="145138" y="79415"/>
                  <a:pt x="144769" y="77856"/>
                </a:cubicBezTo>
                <a:cubicBezTo>
                  <a:pt x="143709" y="73498"/>
                  <a:pt x="140792" y="69855"/>
                  <a:pt x="136958" y="66604"/>
                </a:cubicBezTo>
                <a:cubicBezTo>
                  <a:pt x="134255" y="64330"/>
                  <a:pt x="130945" y="62616"/>
                  <a:pt x="127469" y="61068"/>
                </a:cubicBezTo>
                <a:cubicBezTo>
                  <a:pt x="123778" y="59413"/>
                  <a:pt x="119777" y="58401"/>
                  <a:pt x="115598" y="57746"/>
                </a:cubicBezTo>
                <a:cubicBezTo>
                  <a:pt x="113205" y="57377"/>
                  <a:pt x="110800" y="57055"/>
                  <a:pt x="108359" y="57020"/>
                </a:cubicBezTo>
                <a:cubicBezTo>
                  <a:pt x="107602" y="57013"/>
                  <a:pt x="106844" y="57009"/>
                  <a:pt x="106086" y="57009"/>
                </a:cubicBezTo>
                <a:cubicBezTo>
                  <a:pt x="104339" y="57009"/>
                  <a:pt x="102590" y="57029"/>
                  <a:pt x="100846" y="57079"/>
                </a:cubicBezTo>
                <a:cubicBezTo>
                  <a:pt x="98322" y="57151"/>
                  <a:pt x="95786" y="57186"/>
                  <a:pt x="93262" y="57210"/>
                </a:cubicBezTo>
                <a:cubicBezTo>
                  <a:pt x="93067" y="57214"/>
                  <a:pt x="92873" y="57216"/>
                  <a:pt x="92679" y="57216"/>
                </a:cubicBezTo>
                <a:cubicBezTo>
                  <a:pt x="90996" y="57216"/>
                  <a:pt x="89329" y="57091"/>
                  <a:pt x="87642" y="57091"/>
                </a:cubicBezTo>
                <a:cubicBezTo>
                  <a:pt x="85142" y="57091"/>
                  <a:pt x="82630" y="56936"/>
                  <a:pt x="80177" y="56543"/>
                </a:cubicBezTo>
                <a:cubicBezTo>
                  <a:pt x="74629" y="55651"/>
                  <a:pt x="69604" y="53757"/>
                  <a:pt x="64818" y="51543"/>
                </a:cubicBezTo>
                <a:cubicBezTo>
                  <a:pt x="61853" y="50174"/>
                  <a:pt x="59294" y="48447"/>
                  <a:pt x="57031" y="46459"/>
                </a:cubicBezTo>
                <a:cubicBezTo>
                  <a:pt x="55555" y="45149"/>
                  <a:pt x="54281" y="43732"/>
                  <a:pt x="53150" y="42232"/>
                </a:cubicBezTo>
                <a:cubicBezTo>
                  <a:pt x="51293" y="39744"/>
                  <a:pt x="50912" y="36993"/>
                  <a:pt x="50650" y="34219"/>
                </a:cubicBezTo>
                <a:cubicBezTo>
                  <a:pt x="50519" y="32850"/>
                  <a:pt x="50412" y="31469"/>
                  <a:pt x="50197" y="30100"/>
                </a:cubicBezTo>
                <a:cubicBezTo>
                  <a:pt x="49590" y="26123"/>
                  <a:pt x="47852" y="22480"/>
                  <a:pt x="44780" y="19217"/>
                </a:cubicBezTo>
                <a:cubicBezTo>
                  <a:pt x="42303" y="16586"/>
                  <a:pt x="39339" y="14276"/>
                  <a:pt x="36207" y="12062"/>
                </a:cubicBezTo>
                <a:cubicBezTo>
                  <a:pt x="33088" y="9847"/>
                  <a:pt x="29457" y="8311"/>
                  <a:pt x="25408" y="7347"/>
                </a:cubicBezTo>
                <a:cubicBezTo>
                  <a:pt x="20670" y="6216"/>
                  <a:pt x="15907" y="5144"/>
                  <a:pt x="11240" y="3847"/>
                </a:cubicBezTo>
                <a:cubicBezTo>
                  <a:pt x="7501" y="2799"/>
                  <a:pt x="3882" y="1608"/>
                  <a:pt x="5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2412513" y="1145"/>
            <a:ext cx="6364608" cy="5142314"/>
          </a:xfrm>
          <a:custGeom>
            <a:avLst/>
            <a:gdLst/>
            <a:ahLst/>
            <a:cxnLst/>
            <a:rect l="l" t="t" r="r" b="b"/>
            <a:pathLst>
              <a:path w="198894" h="160735" extrusionOk="0">
                <a:moveTo>
                  <a:pt x="0" y="0"/>
                </a:moveTo>
                <a:cubicBezTo>
                  <a:pt x="95" y="214"/>
                  <a:pt x="167" y="405"/>
                  <a:pt x="250" y="607"/>
                </a:cubicBezTo>
                <a:cubicBezTo>
                  <a:pt x="2310" y="5941"/>
                  <a:pt x="4346" y="11263"/>
                  <a:pt x="6465" y="16585"/>
                </a:cubicBezTo>
                <a:cubicBezTo>
                  <a:pt x="7787" y="19895"/>
                  <a:pt x="9323" y="23146"/>
                  <a:pt x="11525" y="26194"/>
                </a:cubicBezTo>
                <a:cubicBezTo>
                  <a:pt x="13264" y="28623"/>
                  <a:pt x="15228" y="30932"/>
                  <a:pt x="17800" y="32897"/>
                </a:cubicBezTo>
                <a:cubicBezTo>
                  <a:pt x="21610" y="35814"/>
                  <a:pt x="26051" y="37993"/>
                  <a:pt x="31194" y="39350"/>
                </a:cubicBezTo>
                <a:cubicBezTo>
                  <a:pt x="33623" y="39993"/>
                  <a:pt x="36088" y="40517"/>
                  <a:pt x="38648" y="40565"/>
                </a:cubicBezTo>
                <a:cubicBezTo>
                  <a:pt x="38868" y="40571"/>
                  <a:pt x="39088" y="40574"/>
                  <a:pt x="39307" y="40574"/>
                </a:cubicBezTo>
                <a:cubicBezTo>
                  <a:pt x="41918" y="40574"/>
                  <a:pt x="44448" y="40124"/>
                  <a:pt x="46887" y="39410"/>
                </a:cubicBezTo>
                <a:cubicBezTo>
                  <a:pt x="51018" y="38183"/>
                  <a:pt x="54983" y="36683"/>
                  <a:pt x="58984" y="35254"/>
                </a:cubicBezTo>
                <a:cubicBezTo>
                  <a:pt x="63056" y="33802"/>
                  <a:pt x="67259" y="32683"/>
                  <a:pt x="71783" y="32397"/>
                </a:cubicBezTo>
                <a:cubicBezTo>
                  <a:pt x="72557" y="32343"/>
                  <a:pt x="73328" y="32313"/>
                  <a:pt x="74099" y="32313"/>
                </a:cubicBezTo>
                <a:cubicBezTo>
                  <a:pt x="74870" y="32313"/>
                  <a:pt x="75641" y="32343"/>
                  <a:pt x="76414" y="32409"/>
                </a:cubicBezTo>
                <a:cubicBezTo>
                  <a:pt x="81129" y="32814"/>
                  <a:pt x="85535" y="33885"/>
                  <a:pt x="89464" y="35921"/>
                </a:cubicBezTo>
                <a:cubicBezTo>
                  <a:pt x="94952" y="38767"/>
                  <a:pt x="98977" y="42517"/>
                  <a:pt x="101084" y="47339"/>
                </a:cubicBezTo>
                <a:cubicBezTo>
                  <a:pt x="101977" y="49399"/>
                  <a:pt x="102572" y="51506"/>
                  <a:pt x="102918" y="53673"/>
                </a:cubicBezTo>
                <a:cubicBezTo>
                  <a:pt x="103203" y="55495"/>
                  <a:pt x="103477" y="57328"/>
                  <a:pt x="103442" y="59174"/>
                </a:cubicBezTo>
                <a:cubicBezTo>
                  <a:pt x="103406" y="60305"/>
                  <a:pt x="103549" y="61448"/>
                  <a:pt x="103394" y="62579"/>
                </a:cubicBezTo>
                <a:cubicBezTo>
                  <a:pt x="103108" y="64484"/>
                  <a:pt x="102799" y="66377"/>
                  <a:pt x="102382" y="68270"/>
                </a:cubicBezTo>
                <a:cubicBezTo>
                  <a:pt x="101739" y="71068"/>
                  <a:pt x="100906" y="73819"/>
                  <a:pt x="100251" y="76617"/>
                </a:cubicBezTo>
                <a:cubicBezTo>
                  <a:pt x="99524" y="79724"/>
                  <a:pt x="98822" y="82820"/>
                  <a:pt x="98929" y="85987"/>
                </a:cubicBezTo>
                <a:cubicBezTo>
                  <a:pt x="98953" y="86987"/>
                  <a:pt x="99155" y="87975"/>
                  <a:pt x="99417" y="88940"/>
                </a:cubicBezTo>
                <a:cubicBezTo>
                  <a:pt x="100191" y="91690"/>
                  <a:pt x="101799" y="94190"/>
                  <a:pt x="103799" y="96559"/>
                </a:cubicBezTo>
                <a:cubicBezTo>
                  <a:pt x="107609" y="101060"/>
                  <a:pt x="113026" y="104037"/>
                  <a:pt x="119467" y="106025"/>
                </a:cubicBezTo>
                <a:cubicBezTo>
                  <a:pt x="121253" y="106573"/>
                  <a:pt x="123123" y="106918"/>
                  <a:pt x="125063" y="107013"/>
                </a:cubicBezTo>
                <a:cubicBezTo>
                  <a:pt x="125429" y="107031"/>
                  <a:pt x="125794" y="107040"/>
                  <a:pt x="126158" y="107040"/>
                </a:cubicBezTo>
                <a:cubicBezTo>
                  <a:pt x="128185" y="107040"/>
                  <a:pt x="130183" y="106777"/>
                  <a:pt x="132171" y="106454"/>
                </a:cubicBezTo>
                <a:cubicBezTo>
                  <a:pt x="134315" y="106120"/>
                  <a:pt x="136458" y="105846"/>
                  <a:pt x="138636" y="105751"/>
                </a:cubicBezTo>
                <a:cubicBezTo>
                  <a:pt x="138821" y="105745"/>
                  <a:pt x="139004" y="105742"/>
                  <a:pt x="139186" y="105742"/>
                </a:cubicBezTo>
                <a:cubicBezTo>
                  <a:pt x="142083" y="105742"/>
                  <a:pt x="144678" y="106534"/>
                  <a:pt x="147030" y="107811"/>
                </a:cubicBezTo>
                <a:cubicBezTo>
                  <a:pt x="150031" y="109442"/>
                  <a:pt x="152376" y="111561"/>
                  <a:pt x="154305" y="113943"/>
                </a:cubicBezTo>
                <a:cubicBezTo>
                  <a:pt x="156329" y="116443"/>
                  <a:pt x="157937" y="119110"/>
                  <a:pt x="159461" y="121801"/>
                </a:cubicBezTo>
                <a:cubicBezTo>
                  <a:pt x="160473" y="123610"/>
                  <a:pt x="161246" y="125492"/>
                  <a:pt x="161735" y="127444"/>
                </a:cubicBezTo>
                <a:cubicBezTo>
                  <a:pt x="162223" y="129385"/>
                  <a:pt x="162639" y="131338"/>
                  <a:pt x="162866" y="133314"/>
                </a:cubicBezTo>
                <a:cubicBezTo>
                  <a:pt x="163092" y="135326"/>
                  <a:pt x="163306" y="137338"/>
                  <a:pt x="163342" y="139362"/>
                </a:cubicBezTo>
                <a:cubicBezTo>
                  <a:pt x="163401" y="143113"/>
                  <a:pt x="163425" y="146875"/>
                  <a:pt x="163116" y="150626"/>
                </a:cubicBezTo>
                <a:cubicBezTo>
                  <a:pt x="162854" y="153840"/>
                  <a:pt x="163330" y="157067"/>
                  <a:pt x="163390" y="160294"/>
                </a:cubicBezTo>
                <a:cubicBezTo>
                  <a:pt x="163390" y="160436"/>
                  <a:pt x="163413" y="160591"/>
                  <a:pt x="163425" y="160734"/>
                </a:cubicBezTo>
                <a:lnTo>
                  <a:pt x="198894" y="160734"/>
                </a:lnTo>
                <a:cubicBezTo>
                  <a:pt x="196037" y="156126"/>
                  <a:pt x="193965" y="151304"/>
                  <a:pt x="192179" y="146399"/>
                </a:cubicBezTo>
                <a:cubicBezTo>
                  <a:pt x="190179" y="140922"/>
                  <a:pt x="189119" y="135350"/>
                  <a:pt x="187988" y="129778"/>
                </a:cubicBezTo>
                <a:cubicBezTo>
                  <a:pt x="187559" y="127682"/>
                  <a:pt x="187154" y="125587"/>
                  <a:pt x="186738" y="123479"/>
                </a:cubicBezTo>
                <a:cubicBezTo>
                  <a:pt x="186214" y="120836"/>
                  <a:pt x="185571" y="118217"/>
                  <a:pt x="184880" y="115586"/>
                </a:cubicBezTo>
                <a:cubicBezTo>
                  <a:pt x="183630" y="110835"/>
                  <a:pt x="182285" y="106120"/>
                  <a:pt x="180094" y="101548"/>
                </a:cubicBezTo>
                <a:cubicBezTo>
                  <a:pt x="178511" y="98214"/>
                  <a:pt x="176344" y="95131"/>
                  <a:pt x="173177" y="92499"/>
                </a:cubicBezTo>
                <a:cubicBezTo>
                  <a:pt x="171212" y="90856"/>
                  <a:pt x="168890" y="89654"/>
                  <a:pt x="166104" y="88951"/>
                </a:cubicBezTo>
                <a:cubicBezTo>
                  <a:pt x="164425" y="88535"/>
                  <a:pt x="162675" y="88404"/>
                  <a:pt x="160925" y="88261"/>
                </a:cubicBezTo>
                <a:cubicBezTo>
                  <a:pt x="160035" y="88180"/>
                  <a:pt x="159141" y="88145"/>
                  <a:pt x="158248" y="88145"/>
                </a:cubicBezTo>
                <a:cubicBezTo>
                  <a:pt x="157433" y="88145"/>
                  <a:pt x="156618" y="88174"/>
                  <a:pt x="155805" y="88225"/>
                </a:cubicBezTo>
                <a:cubicBezTo>
                  <a:pt x="153365" y="88380"/>
                  <a:pt x="150924" y="88582"/>
                  <a:pt x="148483" y="88797"/>
                </a:cubicBezTo>
                <a:cubicBezTo>
                  <a:pt x="145983" y="88999"/>
                  <a:pt x="143470" y="89249"/>
                  <a:pt x="140946" y="89285"/>
                </a:cubicBezTo>
                <a:cubicBezTo>
                  <a:pt x="140603" y="89287"/>
                  <a:pt x="140261" y="89288"/>
                  <a:pt x="139919" y="89288"/>
                </a:cubicBezTo>
                <a:cubicBezTo>
                  <a:pt x="138244" y="89288"/>
                  <a:pt x="136585" y="89248"/>
                  <a:pt x="134934" y="89011"/>
                </a:cubicBezTo>
                <a:cubicBezTo>
                  <a:pt x="130445" y="88392"/>
                  <a:pt x="127278" y="86499"/>
                  <a:pt x="125504" y="83296"/>
                </a:cubicBezTo>
                <a:cubicBezTo>
                  <a:pt x="124349" y="81200"/>
                  <a:pt x="124004" y="78998"/>
                  <a:pt x="123825" y="76771"/>
                </a:cubicBezTo>
                <a:cubicBezTo>
                  <a:pt x="123682" y="74997"/>
                  <a:pt x="123897" y="73223"/>
                  <a:pt x="124158" y="71473"/>
                </a:cubicBezTo>
                <a:cubicBezTo>
                  <a:pt x="124587" y="68497"/>
                  <a:pt x="125194" y="65532"/>
                  <a:pt x="125897" y="62579"/>
                </a:cubicBezTo>
                <a:cubicBezTo>
                  <a:pt x="126695" y="59114"/>
                  <a:pt x="127576" y="55650"/>
                  <a:pt x="128064" y="52137"/>
                </a:cubicBezTo>
                <a:cubicBezTo>
                  <a:pt x="128480" y="49173"/>
                  <a:pt x="128838" y="46232"/>
                  <a:pt x="128635" y="43232"/>
                </a:cubicBezTo>
                <a:cubicBezTo>
                  <a:pt x="128421" y="40279"/>
                  <a:pt x="127873" y="37386"/>
                  <a:pt x="126456" y="34599"/>
                </a:cubicBezTo>
                <a:cubicBezTo>
                  <a:pt x="124885" y="31492"/>
                  <a:pt x="122694" y="28670"/>
                  <a:pt x="119575" y="26289"/>
                </a:cubicBezTo>
                <a:cubicBezTo>
                  <a:pt x="117765" y="24920"/>
                  <a:pt x="115800" y="23670"/>
                  <a:pt x="113776" y="22503"/>
                </a:cubicBezTo>
                <a:cubicBezTo>
                  <a:pt x="111264" y="21062"/>
                  <a:pt x="108597" y="19812"/>
                  <a:pt x="105668" y="18919"/>
                </a:cubicBezTo>
                <a:cubicBezTo>
                  <a:pt x="101858" y="17752"/>
                  <a:pt x="97917" y="16966"/>
                  <a:pt x="93798" y="16657"/>
                </a:cubicBezTo>
                <a:cubicBezTo>
                  <a:pt x="92439" y="16547"/>
                  <a:pt x="91088" y="16502"/>
                  <a:pt x="89741" y="16502"/>
                </a:cubicBezTo>
                <a:cubicBezTo>
                  <a:pt x="87581" y="16502"/>
                  <a:pt x="85433" y="16617"/>
                  <a:pt x="83284" y="16764"/>
                </a:cubicBezTo>
                <a:cubicBezTo>
                  <a:pt x="81260" y="16895"/>
                  <a:pt x="79248" y="17181"/>
                  <a:pt x="77260" y="17538"/>
                </a:cubicBezTo>
                <a:cubicBezTo>
                  <a:pt x="72819" y="18324"/>
                  <a:pt x="68509" y="19407"/>
                  <a:pt x="64341" y="20776"/>
                </a:cubicBezTo>
                <a:cubicBezTo>
                  <a:pt x="59829" y="22265"/>
                  <a:pt x="55412" y="23920"/>
                  <a:pt x="50792" y="25217"/>
                </a:cubicBezTo>
                <a:cubicBezTo>
                  <a:pt x="47572" y="26121"/>
                  <a:pt x="44278" y="26676"/>
                  <a:pt x="40872" y="26676"/>
                </a:cubicBezTo>
                <a:cubicBezTo>
                  <a:pt x="40148" y="26676"/>
                  <a:pt x="39418" y="26651"/>
                  <a:pt x="38684" y="26599"/>
                </a:cubicBezTo>
                <a:cubicBezTo>
                  <a:pt x="34278" y="26301"/>
                  <a:pt x="30349" y="25110"/>
                  <a:pt x="26980" y="22931"/>
                </a:cubicBezTo>
                <a:cubicBezTo>
                  <a:pt x="23872" y="20931"/>
                  <a:pt x="21134" y="18633"/>
                  <a:pt x="18693" y="16169"/>
                </a:cubicBezTo>
                <a:cubicBezTo>
                  <a:pt x="16895" y="14335"/>
                  <a:pt x="15490" y="12335"/>
                  <a:pt x="14097" y="10335"/>
                </a:cubicBezTo>
                <a:cubicBezTo>
                  <a:pt x="11752" y="6977"/>
                  <a:pt x="9668" y="3608"/>
                  <a:pt x="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5265" y="1145"/>
            <a:ext cx="7263776" cy="5141547"/>
          </a:xfrm>
          <a:custGeom>
            <a:avLst/>
            <a:gdLst/>
            <a:ahLst/>
            <a:cxnLst/>
            <a:rect l="l" t="t" r="r" b="b"/>
            <a:pathLst>
              <a:path w="226993" h="160711" extrusionOk="0">
                <a:moveTo>
                  <a:pt x="0" y="0"/>
                </a:moveTo>
                <a:cubicBezTo>
                  <a:pt x="1822" y="833"/>
                  <a:pt x="3727" y="1548"/>
                  <a:pt x="5715" y="2179"/>
                </a:cubicBezTo>
                <a:cubicBezTo>
                  <a:pt x="11216" y="3905"/>
                  <a:pt x="16871" y="5298"/>
                  <a:pt x="22586" y="6548"/>
                </a:cubicBezTo>
                <a:cubicBezTo>
                  <a:pt x="27539" y="7632"/>
                  <a:pt x="31933" y="9454"/>
                  <a:pt x="35636" y="12180"/>
                </a:cubicBezTo>
                <a:cubicBezTo>
                  <a:pt x="37779" y="13740"/>
                  <a:pt x="39827" y="15371"/>
                  <a:pt x="41743" y="17097"/>
                </a:cubicBezTo>
                <a:cubicBezTo>
                  <a:pt x="46327" y="21193"/>
                  <a:pt x="48756" y="25932"/>
                  <a:pt x="49268" y="31254"/>
                </a:cubicBezTo>
                <a:cubicBezTo>
                  <a:pt x="49447" y="32980"/>
                  <a:pt x="49506" y="34719"/>
                  <a:pt x="49828" y="36433"/>
                </a:cubicBezTo>
                <a:cubicBezTo>
                  <a:pt x="50149" y="38159"/>
                  <a:pt x="50578" y="39862"/>
                  <a:pt x="51638" y="41434"/>
                </a:cubicBezTo>
                <a:cubicBezTo>
                  <a:pt x="54138" y="45137"/>
                  <a:pt x="57722" y="48137"/>
                  <a:pt x="62210" y="50530"/>
                </a:cubicBezTo>
                <a:cubicBezTo>
                  <a:pt x="64651" y="51840"/>
                  <a:pt x="67306" y="52840"/>
                  <a:pt x="70009" y="53804"/>
                </a:cubicBezTo>
                <a:cubicBezTo>
                  <a:pt x="73224" y="54947"/>
                  <a:pt x="76522" y="55876"/>
                  <a:pt x="80046" y="56305"/>
                </a:cubicBezTo>
                <a:cubicBezTo>
                  <a:pt x="82784" y="56626"/>
                  <a:pt x="85558" y="56686"/>
                  <a:pt x="88309" y="56745"/>
                </a:cubicBezTo>
                <a:cubicBezTo>
                  <a:pt x="89374" y="56769"/>
                  <a:pt x="90440" y="56779"/>
                  <a:pt x="91508" y="56779"/>
                </a:cubicBezTo>
                <a:cubicBezTo>
                  <a:pt x="94748" y="56779"/>
                  <a:pt x="97994" y="56683"/>
                  <a:pt x="101227" y="56566"/>
                </a:cubicBezTo>
                <a:cubicBezTo>
                  <a:pt x="102232" y="56536"/>
                  <a:pt x="103237" y="56517"/>
                  <a:pt x="104241" y="56517"/>
                </a:cubicBezTo>
                <a:cubicBezTo>
                  <a:pt x="106021" y="56517"/>
                  <a:pt x="107800" y="56578"/>
                  <a:pt x="109573" y="56745"/>
                </a:cubicBezTo>
                <a:cubicBezTo>
                  <a:pt x="115919" y="57364"/>
                  <a:pt x="121992" y="58614"/>
                  <a:pt x="127421" y="61269"/>
                </a:cubicBezTo>
                <a:cubicBezTo>
                  <a:pt x="131064" y="63055"/>
                  <a:pt x="134541" y="65020"/>
                  <a:pt x="137243" y="67639"/>
                </a:cubicBezTo>
                <a:cubicBezTo>
                  <a:pt x="139720" y="70044"/>
                  <a:pt x="141815" y="72616"/>
                  <a:pt x="142947" y="75533"/>
                </a:cubicBezTo>
                <a:cubicBezTo>
                  <a:pt x="144554" y="79653"/>
                  <a:pt x="144661" y="83856"/>
                  <a:pt x="143494" y="88047"/>
                </a:cubicBezTo>
                <a:cubicBezTo>
                  <a:pt x="142482" y="91678"/>
                  <a:pt x="141053" y="95226"/>
                  <a:pt x="139684" y="98774"/>
                </a:cubicBezTo>
                <a:cubicBezTo>
                  <a:pt x="138446" y="101977"/>
                  <a:pt x="137160" y="105168"/>
                  <a:pt x="136541" y="108478"/>
                </a:cubicBezTo>
                <a:cubicBezTo>
                  <a:pt x="136208" y="110311"/>
                  <a:pt x="136041" y="112157"/>
                  <a:pt x="136624" y="113978"/>
                </a:cubicBezTo>
                <a:cubicBezTo>
                  <a:pt x="137660" y="117229"/>
                  <a:pt x="140387" y="119634"/>
                  <a:pt x="143792" y="121622"/>
                </a:cubicBezTo>
                <a:cubicBezTo>
                  <a:pt x="146185" y="123039"/>
                  <a:pt x="148971" y="123896"/>
                  <a:pt x="151745" y="124777"/>
                </a:cubicBezTo>
                <a:cubicBezTo>
                  <a:pt x="158925" y="127039"/>
                  <a:pt x="166402" y="128575"/>
                  <a:pt x="173986" y="129849"/>
                </a:cubicBezTo>
                <a:cubicBezTo>
                  <a:pt x="178201" y="130564"/>
                  <a:pt x="182416" y="131278"/>
                  <a:pt x="186369" y="132623"/>
                </a:cubicBezTo>
                <a:cubicBezTo>
                  <a:pt x="190917" y="134159"/>
                  <a:pt x="194167" y="136636"/>
                  <a:pt x="195894" y="140184"/>
                </a:cubicBezTo>
                <a:cubicBezTo>
                  <a:pt x="197501" y="143470"/>
                  <a:pt x="198001" y="146935"/>
                  <a:pt x="198203" y="150411"/>
                </a:cubicBezTo>
                <a:cubicBezTo>
                  <a:pt x="198370" y="153233"/>
                  <a:pt x="198001" y="156031"/>
                  <a:pt x="197144" y="158805"/>
                </a:cubicBezTo>
                <a:cubicBezTo>
                  <a:pt x="196953" y="159436"/>
                  <a:pt x="196727" y="160067"/>
                  <a:pt x="196549" y="160710"/>
                </a:cubicBezTo>
                <a:lnTo>
                  <a:pt x="223659" y="160710"/>
                </a:lnTo>
                <a:cubicBezTo>
                  <a:pt x="224159" y="159317"/>
                  <a:pt x="224588" y="157936"/>
                  <a:pt x="225100" y="156555"/>
                </a:cubicBezTo>
                <a:cubicBezTo>
                  <a:pt x="226278" y="153400"/>
                  <a:pt x="226993" y="150209"/>
                  <a:pt x="226481" y="146911"/>
                </a:cubicBezTo>
                <a:cubicBezTo>
                  <a:pt x="225814" y="142565"/>
                  <a:pt x="224159" y="138469"/>
                  <a:pt x="221135" y="134731"/>
                </a:cubicBezTo>
                <a:cubicBezTo>
                  <a:pt x="218004" y="130849"/>
                  <a:pt x="213955" y="127528"/>
                  <a:pt x="209348" y="124599"/>
                </a:cubicBezTo>
                <a:cubicBezTo>
                  <a:pt x="205478" y="122122"/>
                  <a:pt x="201371" y="119943"/>
                  <a:pt x="196763" y="118336"/>
                </a:cubicBezTo>
                <a:cubicBezTo>
                  <a:pt x="192619" y="116883"/>
                  <a:pt x="188333" y="115764"/>
                  <a:pt x="183987" y="114728"/>
                </a:cubicBezTo>
                <a:cubicBezTo>
                  <a:pt x="177177" y="113121"/>
                  <a:pt x="170510" y="111264"/>
                  <a:pt x="164211" y="108692"/>
                </a:cubicBezTo>
                <a:cubicBezTo>
                  <a:pt x="160687" y="107239"/>
                  <a:pt x="157460" y="105489"/>
                  <a:pt x="154567" y="103406"/>
                </a:cubicBezTo>
                <a:cubicBezTo>
                  <a:pt x="152519" y="101929"/>
                  <a:pt x="150852" y="100239"/>
                  <a:pt x="149495" y="98345"/>
                </a:cubicBezTo>
                <a:cubicBezTo>
                  <a:pt x="147638" y="95750"/>
                  <a:pt x="146638" y="93000"/>
                  <a:pt x="146542" y="90059"/>
                </a:cubicBezTo>
                <a:cubicBezTo>
                  <a:pt x="146471" y="87392"/>
                  <a:pt x="146888" y="84760"/>
                  <a:pt x="147471" y="82117"/>
                </a:cubicBezTo>
                <a:cubicBezTo>
                  <a:pt x="148114" y="79236"/>
                  <a:pt x="148673" y="76343"/>
                  <a:pt x="148507" y="73402"/>
                </a:cubicBezTo>
                <a:cubicBezTo>
                  <a:pt x="148483" y="72949"/>
                  <a:pt x="148412" y="72521"/>
                  <a:pt x="148364" y="72080"/>
                </a:cubicBezTo>
                <a:cubicBezTo>
                  <a:pt x="148126" y="69485"/>
                  <a:pt x="147542" y="66937"/>
                  <a:pt x="146411" y="64484"/>
                </a:cubicBezTo>
                <a:cubicBezTo>
                  <a:pt x="144875" y="61162"/>
                  <a:pt x="142423" y="58400"/>
                  <a:pt x="138172" y="56721"/>
                </a:cubicBezTo>
                <a:cubicBezTo>
                  <a:pt x="136243" y="55959"/>
                  <a:pt x="134303" y="55269"/>
                  <a:pt x="132362" y="54554"/>
                </a:cubicBezTo>
                <a:cubicBezTo>
                  <a:pt x="129088" y="53364"/>
                  <a:pt x="125683" y="52506"/>
                  <a:pt x="122099" y="52054"/>
                </a:cubicBezTo>
                <a:cubicBezTo>
                  <a:pt x="116562" y="51387"/>
                  <a:pt x="111026" y="50792"/>
                  <a:pt x="105490" y="50149"/>
                </a:cubicBezTo>
                <a:cubicBezTo>
                  <a:pt x="101870" y="49732"/>
                  <a:pt x="98310" y="49077"/>
                  <a:pt x="94774" y="48411"/>
                </a:cubicBezTo>
                <a:cubicBezTo>
                  <a:pt x="92155" y="47923"/>
                  <a:pt x="89499" y="47518"/>
                  <a:pt x="86951" y="46839"/>
                </a:cubicBezTo>
                <a:cubicBezTo>
                  <a:pt x="83892" y="46006"/>
                  <a:pt x="81344" y="44696"/>
                  <a:pt x="79605" y="42553"/>
                </a:cubicBezTo>
                <a:cubicBezTo>
                  <a:pt x="77772" y="40291"/>
                  <a:pt x="76510" y="37862"/>
                  <a:pt x="75343" y="35385"/>
                </a:cubicBezTo>
                <a:cubicBezTo>
                  <a:pt x="73545" y="31599"/>
                  <a:pt x="72652" y="27646"/>
                  <a:pt x="71735" y="23705"/>
                </a:cubicBezTo>
                <a:cubicBezTo>
                  <a:pt x="70819" y="19848"/>
                  <a:pt x="70045" y="15978"/>
                  <a:pt x="68699" y="12192"/>
                </a:cubicBezTo>
                <a:cubicBezTo>
                  <a:pt x="68080" y="10477"/>
                  <a:pt x="67330" y="8799"/>
                  <a:pt x="66235" y="7215"/>
                </a:cubicBezTo>
                <a:cubicBezTo>
                  <a:pt x="64556" y="4762"/>
                  <a:pt x="62687" y="2381"/>
                  <a:pt x="608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696737" y="1145"/>
            <a:ext cx="6446144" cy="5140779"/>
          </a:xfrm>
          <a:custGeom>
            <a:avLst/>
            <a:gdLst/>
            <a:ahLst/>
            <a:cxnLst/>
            <a:rect l="l" t="t" r="r" b="b"/>
            <a:pathLst>
              <a:path w="201442" h="160687" extrusionOk="0">
                <a:moveTo>
                  <a:pt x="0" y="0"/>
                </a:moveTo>
                <a:cubicBezTo>
                  <a:pt x="595" y="1405"/>
                  <a:pt x="1238" y="2786"/>
                  <a:pt x="1977" y="4143"/>
                </a:cubicBezTo>
                <a:cubicBezTo>
                  <a:pt x="3215" y="6417"/>
                  <a:pt x="4715" y="8608"/>
                  <a:pt x="6239" y="10787"/>
                </a:cubicBezTo>
                <a:cubicBezTo>
                  <a:pt x="7263" y="12263"/>
                  <a:pt x="8323" y="13728"/>
                  <a:pt x="9573" y="15109"/>
                </a:cubicBezTo>
                <a:cubicBezTo>
                  <a:pt x="11692" y="17443"/>
                  <a:pt x="14216" y="19514"/>
                  <a:pt x="16883" y="21491"/>
                </a:cubicBezTo>
                <a:cubicBezTo>
                  <a:pt x="21222" y="24717"/>
                  <a:pt x="26235" y="26191"/>
                  <a:pt x="31802" y="26191"/>
                </a:cubicBezTo>
                <a:cubicBezTo>
                  <a:pt x="33445" y="26191"/>
                  <a:pt x="35137" y="26062"/>
                  <a:pt x="36874" y="25813"/>
                </a:cubicBezTo>
                <a:cubicBezTo>
                  <a:pt x="40160" y="25336"/>
                  <a:pt x="43220" y="24336"/>
                  <a:pt x="46292" y="23348"/>
                </a:cubicBezTo>
                <a:cubicBezTo>
                  <a:pt x="50757" y="21919"/>
                  <a:pt x="55067" y="20241"/>
                  <a:pt x="59639" y="18979"/>
                </a:cubicBezTo>
                <a:cubicBezTo>
                  <a:pt x="65889" y="17252"/>
                  <a:pt x="72307" y="16181"/>
                  <a:pt x="78974" y="16014"/>
                </a:cubicBezTo>
                <a:cubicBezTo>
                  <a:pt x="79452" y="16004"/>
                  <a:pt x="79930" y="15998"/>
                  <a:pt x="80407" y="15998"/>
                </a:cubicBezTo>
                <a:cubicBezTo>
                  <a:pt x="82156" y="15998"/>
                  <a:pt x="83902" y="16069"/>
                  <a:pt x="85642" y="16228"/>
                </a:cubicBezTo>
                <a:cubicBezTo>
                  <a:pt x="90821" y="16669"/>
                  <a:pt x="95726" y="17788"/>
                  <a:pt x="100310" y="19669"/>
                </a:cubicBezTo>
                <a:cubicBezTo>
                  <a:pt x="103215" y="20860"/>
                  <a:pt x="105787" y="22396"/>
                  <a:pt x="108323" y="23991"/>
                </a:cubicBezTo>
                <a:cubicBezTo>
                  <a:pt x="112609" y="26682"/>
                  <a:pt x="115777" y="29992"/>
                  <a:pt x="117872" y="33885"/>
                </a:cubicBezTo>
                <a:cubicBezTo>
                  <a:pt x="119646" y="37159"/>
                  <a:pt x="120218" y="40588"/>
                  <a:pt x="120420" y="44065"/>
                </a:cubicBezTo>
                <a:cubicBezTo>
                  <a:pt x="120503" y="45660"/>
                  <a:pt x="120301" y="47256"/>
                  <a:pt x="120182" y="48851"/>
                </a:cubicBezTo>
                <a:cubicBezTo>
                  <a:pt x="120063" y="50518"/>
                  <a:pt x="119765" y="52161"/>
                  <a:pt x="119503" y="53816"/>
                </a:cubicBezTo>
                <a:cubicBezTo>
                  <a:pt x="119170" y="55876"/>
                  <a:pt x="118694" y="57912"/>
                  <a:pt x="118217" y="59948"/>
                </a:cubicBezTo>
                <a:cubicBezTo>
                  <a:pt x="117539" y="62901"/>
                  <a:pt x="116836" y="65841"/>
                  <a:pt x="116312" y="68818"/>
                </a:cubicBezTo>
                <a:cubicBezTo>
                  <a:pt x="116015" y="70556"/>
                  <a:pt x="115669" y="72283"/>
                  <a:pt x="115634" y="74045"/>
                </a:cubicBezTo>
                <a:cubicBezTo>
                  <a:pt x="115598" y="75021"/>
                  <a:pt x="115705" y="75997"/>
                  <a:pt x="115646" y="76962"/>
                </a:cubicBezTo>
                <a:cubicBezTo>
                  <a:pt x="115550" y="78617"/>
                  <a:pt x="115943" y="80200"/>
                  <a:pt x="116550" y="81784"/>
                </a:cubicBezTo>
                <a:cubicBezTo>
                  <a:pt x="118027" y="85618"/>
                  <a:pt x="121313" y="87963"/>
                  <a:pt x="126564" y="88630"/>
                </a:cubicBezTo>
                <a:cubicBezTo>
                  <a:pt x="127930" y="88811"/>
                  <a:pt x="129296" y="88880"/>
                  <a:pt x="130662" y="88880"/>
                </a:cubicBezTo>
                <a:cubicBezTo>
                  <a:pt x="132354" y="88880"/>
                  <a:pt x="134045" y="88774"/>
                  <a:pt x="135731" y="88642"/>
                </a:cubicBezTo>
                <a:cubicBezTo>
                  <a:pt x="139649" y="88344"/>
                  <a:pt x="143530" y="87904"/>
                  <a:pt x="147483" y="87785"/>
                </a:cubicBezTo>
                <a:cubicBezTo>
                  <a:pt x="148144" y="87761"/>
                  <a:pt x="148803" y="87749"/>
                  <a:pt x="149460" y="87749"/>
                </a:cubicBezTo>
                <a:cubicBezTo>
                  <a:pt x="151137" y="87749"/>
                  <a:pt x="152804" y="87828"/>
                  <a:pt x="154472" y="87999"/>
                </a:cubicBezTo>
                <a:cubicBezTo>
                  <a:pt x="158758" y="88439"/>
                  <a:pt x="162211" y="89999"/>
                  <a:pt x="165057" y="92440"/>
                </a:cubicBezTo>
                <a:cubicBezTo>
                  <a:pt x="168319" y="95250"/>
                  <a:pt x="170486" y="98500"/>
                  <a:pt x="172081" y="101989"/>
                </a:cubicBezTo>
                <a:cubicBezTo>
                  <a:pt x="174308" y="106894"/>
                  <a:pt x="175701" y="111930"/>
                  <a:pt x="176975" y="116991"/>
                </a:cubicBezTo>
                <a:cubicBezTo>
                  <a:pt x="177856" y="120527"/>
                  <a:pt x="178582" y="124075"/>
                  <a:pt x="179296" y="127635"/>
                </a:cubicBezTo>
                <a:cubicBezTo>
                  <a:pt x="179904" y="130647"/>
                  <a:pt x="180475" y="133659"/>
                  <a:pt x="181178" y="136672"/>
                </a:cubicBezTo>
                <a:cubicBezTo>
                  <a:pt x="181690" y="138898"/>
                  <a:pt x="182249" y="141136"/>
                  <a:pt x="182928" y="143339"/>
                </a:cubicBezTo>
                <a:cubicBezTo>
                  <a:pt x="184095" y="147090"/>
                  <a:pt x="185547" y="150769"/>
                  <a:pt x="187250" y="154400"/>
                </a:cubicBezTo>
                <a:cubicBezTo>
                  <a:pt x="188262" y="156543"/>
                  <a:pt x="189405" y="158639"/>
                  <a:pt x="190714" y="160686"/>
                </a:cubicBezTo>
                <a:lnTo>
                  <a:pt x="201442" y="160686"/>
                </a:lnTo>
                <a:lnTo>
                  <a:pt x="201442" y="153507"/>
                </a:lnTo>
                <a:cubicBezTo>
                  <a:pt x="196560" y="149304"/>
                  <a:pt x="193620" y="144399"/>
                  <a:pt x="192274" y="138898"/>
                </a:cubicBezTo>
                <a:cubicBezTo>
                  <a:pt x="191512" y="135790"/>
                  <a:pt x="190965" y="132683"/>
                  <a:pt x="190476" y="129540"/>
                </a:cubicBezTo>
                <a:cubicBezTo>
                  <a:pt x="190250" y="128051"/>
                  <a:pt x="190060" y="126551"/>
                  <a:pt x="189893" y="125051"/>
                </a:cubicBezTo>
                <a:cubicBezTo>
                  <a:pt x="189714" y="123277"/>
                  <a:pt x="189560" y="121515"/>
                  <a:pt x="189417" y="119753"/>
                </a:cubicBezTo>
                <a:cubicBezTo>
                  <a:pt x="189190" y="117205"/>
                  <a:pt x="188988" y="114657"/>
                  <a:pt x="188774" y="112109"/>
                </a:cubicBezTo>
                <a:cubicBezTo>
                  <a:pt x="188571" y="109478"/>
                  <a:pt x="188369" y="106846"/>
                  <a:pt x="187809" y="104239"/>
                </a:cubicBezTo>
                <a:cubicBezTo>
                  <a:pt x="187178" y="101358"/>
                  <a:pt x="186535" y="98464"/>
                  <a:pt x="185488" y="95655"/>
                </a:cubicBezTo>
                <a:cubicBezTo>
                  <a:pt x="184107" y="91857"/>
                  <a:pt x="182213" y="88225"/>
                  <a:pt x="179237" y="84951"/>
                </a:cubicBezTo>
                <a:cubicBezTo>
                  <a:pt x="176117" y="81534"/>
                  <a:pt x="172045" y="78998"/>
                  <a:pt x="166914" y="77498"/>
                </a:cubicBezTo>
                <a:cubicBezTo>
                  <a:pt x="164891" y="76911"/>
                  <a:pt x="162779" y="76592"/>
                  <a:pt x="160611" y="76592"/>
                </a:cubicBezTo>
                <a:cubicBezTo>
                  <a:pt x="160533" y="76592"/>
                  <a:pt x="160455" y="76592"/>
                  <a:pt x="160377" y="76593"/>
                </a:cubicBezTo>
                <a:cubicBezTo>
                  <a:pt x="157544" y="76605"/>
                  <a:pt x="154758" y="77105"/>
                  <a:pt x="151924" y="77248"/>
                </a:cubicBezTo>
                <a:cubicBezTo>
                  <a:pt x="151505" y="77268"/>
                  <a:pt x="151089" y="77279"/>
                  <a:pt x="150676" y="77279"/>
                </a:cubicBezTo>
                <a:cubicBezTo>
                  <a:pt x="148235" y="77279"/>
                  <a:pt x="145898" y="76905"/>
                  <a:pt x="143709" y="76009"/>
                </a:cubicBezTo>
                <a:cubicBezTo>
                  <a:pt x="140934" y="74866"/>
                  <a:pt x="138732" y="73199"/>
                  <a:pt x="136827" y="71306"/>
                </a:cubicBezTo>
                <a:cubicBezTo>
                  <a:pt x="135124" y="69604"/>
                  <a:pt x="133874" y="67711"/>
                  <a:pt x="133350" y="65603"/>
                </a:cubicBezTo>
                <a:cubicBezTo>
                  <a:pt x="132898" y="63758"/>
                  <a:pt x="132695" y="61900"/>
                  <a:pt x="132874" y="60007"/>
                </a:cubicBezTo>
                <a:cubicBezTo>
                  <a:pt x="133100" y="57495"/>
                  <a:pt x="133564" y="55007"/>
                  <a:pt x="134231" y="52530"/>
                </a:cubicBezTo>
                <a:cubicBezTo>
                  <a:pt x="135196" y="48982"/>
                  <a:pt x="136648" y="45494"/>
                  <a:pt x="137565" y="41922"/>
                </a:cubicBezTo>
                <a:cubicBezTo>
                  <a:pt x="138053" y="39993"/>
                  <a:pt x="138446" y="38040"/>
                  <a:pt x="138553" y="36076"/>
                </a:cubicBezTo>
                <a:cubicBezTo>
                  <a:pt x="138660" y="33421"/>
                  <a:pt x="138160" y="30837"/>
                  <a:pt x="137041" y="28337"/>
                </a:cubicBezTo>
                <a:cubicBezTo>
                  <a:pt x="135910" y="25789"/>
                  <a:pt x="134362" y="23420"/>
                  <a:pt x="131981" y="21395"/>
                </a:cubicBezTo>
                <a:cubicBezTo>
                  <a:pt x="130290" y="19955"/>
                  <a:pt x="128457" y="18598"/>
                  <a:pt x="126552" y="17324"/>
                </a:cubicBezTo>
                <a:cubicBezTo>
                  <a:pt x="124099" y="15680"/>
                  <a:pt x="121361" y="14418"/>
                  <a:pt x="118205" y="13680"/>
                </a:cubicBezTo>
                <a:cubicBezTo>
                  <a:pt x="116289" y="13216"/>
                  <a:pt x="114336" y="12811"/>
                  <a:pt x="112359" y="12525"/>
                </a:cubicBezTo>
                <a:cubicBezTo>
                  <a:pt x="107573" y="11871"/>
                  <a:pt x="102799" y="11335"/>
                  <a:pt x="97917" y="11323"/>
                </a:cubicBezTo>
                <a:cubicBezTo>
                  <a:pt x="97669" y="11322"/>
                  <a:pt x="97421" y="11321"/>
                  <a:pt x="97173" y="11321"/>
                </a:cubicBezTo>
                <a:cubicBezTo>
                  <a:pt x="94326" y="11321"/>
                  <a:pt x="91481" y="11387"/>
                  <a:pt x="88666" y="11573"/>
                </a:cubicBezTo>
                <a:cubicBezTo>
                  <a:pt x="85939" y="11775"/>
                  <a:pt x="83201" y="11906"/>
                  <a:pt x="80463" y="11954"/>
                </a:cubicBezTo>
                <a:cubicBezTo>
                  <a:pt x="79166" y="11970"/>
                  <a:pt x="77871" y="11983"/>
                  <a:pt x="76576" y="11983"/>
                </a:cubicBezTo>
                <a:cubicBezTo>
                  <a:pt x="74922" y="11983"/>
                  <a:pt x="73267" y="11961"/>
                  <a:pt x="71604" y="11894"/>
                </a:cubicBezTo>
                <a:cubicBezTo>
                  <a:pt x="68366" y="11751"/>
                  <a:pt x="65104" y="11740"/>
                  <a:pt x="61841" y="11668"/>
                </a:cubicBezTo>
                <a:cubicBezTo>
                  <a:pt x="59019" y="11609"/>
                  <a:pt x="56186" y="11561"/>
                  <a:pt x="53340" y="11442"/>
                </a:cubicBezTo>
                <a:cubicBezTo>
                  <a:pt x="50590" y="11323"/>
                  <a:pt x="47887" y="11061"/>
                  <a:pt x="45244" y="10442"/>
                </a:cubicBezTo>
                <a:cubicBezTo>
                  <a:pt x="40398" y="9311"/>
                  <a:pt x="36112" y="7441"/>
                  <a:pt x="32469" y="4762"/>
                </a:cubicBezTo>
                <a:cubicBezTo>
                  <a:pt x="30575" y="3369"/>
                  <a:pt x="29051" y="1703"/>
                  <a:pt x="276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153" y="492134"/>
            <a:ext cx="6106688" cy="4650558"/>
          </a:xfrm>
          <a:custGeom>
            <a:avLst/>
            <a:gdLst/>
            <a:ahLst/>
            <a:cxnLst/>
            <a:rect l="l" t="t" r="r" b="b"/>
            <a:pathLst>
              <a:path w="190834" h="145364" extrusionOk="0">
                <a:moveTo>
                  <a:pt x="36" y="0"/>
                </a:moveTo>
                <a:lnTo>
                  <a:pt x="36" y="18836"/>
                </a:lnTo>
                <a:lnTo>
                  <a:pt x="0" y="18836"/>
                </a:lnTo>
                <a:cubicBezTo>
                  <a:pt x="2179" y="19312"/>
                  <a:pt x="4251" y="19979"/>
                  <a:pt x="6192" y="20836"/>
                </a:cubicBezTo>
                <a:cubicBezTo>
                  <a:pt x="10037" y="22503"/>
                  <a:pt x="12943" y="24908"/>
                  <a:pt x="15502" y="27611"/>
                </a:cubicBezTo>
                <a:cubicBezTo>
                  <a:pt x="17681" y="29909"/>
                  <a:pt x="19705" y="32290"/>
                  <a:pt x="21658" y="34719"/>
                </a:cubicBezTo>
                <a:cubicBezTo>
                  <a:pt x="23694" y="37255"/>
                  <a:pt x="25456" y="39898"/>
                  <a:pt x="26706" y="42732"/>
                </a:cubicBezTo>
                <a:cubicBezTo>
                  <a:pt x="27885" y="45375"/>
                  <a:pt x="28802" y="48101"/>
                  <a:pt x="30111" y="50721"/>
                </a:cubicBezTo>
                <a:cubicBezTo>
                  <a:pt x="31635" y="53769"/>
                  <a:pt x="33671" y="56579"/>
                  <a:pt x="36826" y="58865"/>
                </a:cubicBezTo>
                <a:cubicBezTo>
                  <a:pt x="39351" y="60686"/>
                  <a:pt x="42101" y="62293"/>
                  <a:pt x="45351" y="63389"/>
                </a:cubicBezTo>
                <a:cubicBezTo>
                  <a:pt x="47733" y="64175"/>
                  <a:pt x="50233" y="64687"/>
                  <a:pt x="52805" y="64794"/>
                </a:cubicBezTo>
                <a:cubicBezTo>
                  <a:pt x="53826" y="64836"/>
                  <a:pt x="54848" y="64856"/>
                  <a:pt x="55870" y="64856"/>
                </a:cubicBezTo>
                <a:cubicBezTo>
                  <a:pt x="58293" y="64856"/>
                  <a:pt x="60716" y="64747"/>
                  <a:pt x="63127" y="64579"/>
                </a:cubicBezTo>
                <a:cubicBezTo>
                  <a:pt x="66044" y="64377"/>
                  <a:pt x="68938" y="64127"/>
                  <a:pt x="71855" y="63984"/>
                </a:cubicBezTo>
                <a:cubicBezTo>
                  <a:pt x="72608" y="63946"/>
                  <a:pt x="73359" y="63926"/>
                  <a:pt x="74107" y="63926"/>
                </a:cubicBezTo>
                <a:cubicBezTo>
                  <a:pt x="77556" y="63926"/>
                  <a:pt x="80939" y="64352"/>
                  <a:pt x="84178" y="65389"/>
                </a:cubicBezTo>
                <a:cubicBezTo>
                  <a:pt x="87773" y="66544"/>
                  <a:pt x="91321" y="67735"/>
                  <a:pt x="94869" y="68949"/>
                </a:cubicBezTo>
                <a:cubicBezTo>
                  <a:pt x="98620" y="70235"/>
                  <a:pt x="101668" y="72092"/>
                  <a:pt x="103680" y="74890"/>
                </a:cubicBezTo>
                <a:cubicBezTo>
                  <a:pt x="105633" y="77629"/>
                  <a:pt x="106859" y="80498"/>
                  <a:pt x="106776" y="83606"/>
                </a:cubicBezTo>
                <a:cubicBezTo>
                  <a:pt x="106704" y="86201"/>
                  <a:pt x="105871" y="88690"/>
                  <a:pt x="104644" y="91107"/>
                </a:cubicBezTo>
                <a:cubicBezTo>
                  <a:pt x="103251" y="93893"/>
                  <a:pt x="101787" y="96655"/>
                  <a:pt x="101001" y="99596"/>
                </a:cubicBezTo>
                <a:cubicBezTo>
                  <a:pt x="100453" y="101644"/>
                  <a:pt x="100346" y="103715"/>
                  <a:pt x="100668" y="105775"/>
                </a:cubicBezTo>
                <a:cubicBezTo>
                  <a:pt x="101120" y="108597"/>
                  <a:pt x="102358" y="111240"/>
                  <a:pt x="104121" y="113764"/>
                </a:cubicBezTo>
                <a:cubicBezTo>
                  <a:pt x="105823" y="116157"/>
                  <a:pt x="108050" y="118134"/>
                  <a:pt x="111086" y="119622"/>
                </a:cubicBezTo>
                <a:cubicBezTo>
                  <a:pt x="114646" y="121348"/>
                  <a:pt x="118468" y="122694"/>
                  <a:pt x="122337" y="123956"/>
                </a:cubicBezTo>
                <a:cubicBezTo>
                  <a:pt x="126885" y="125444"/>
                  <a:pt x="131624" y="126528"/>
                  <a:pt x="136363" y="127587"/>
                </a:cubicBezTo>
                <a:cubicBezTo>
                  <a:pt x="139827" y="128361"/>
                  <a:pt x="143114" y="129409"/>
                  <a:pt x="145959" y="131147"/>
                </a:cubicBezTo>
                <a:cubicBezTo>
                  <a:pt x="148031" y="132409"/>
                  <a:pt x="149888" y="133826"/>
                  <a:pt x="151627" y="135338"/>
                </a:cubicBezTo>
                <a:cubicBezTo>
                  <a:pt x="153317" y="136826"/>
                  <a:pt x="154829" y="138410"/>
                  <a:pt x="156068" y="140113"/>
                </a:cubicBezTo>
                <a:cubicBezTo>
                  <a:pt x="157246" y="141768"/>
                  <a:pt x="158199" y="143482"/>
                  <a:pt x="158568" y="145363"/>
                </a:cubicBezTo>
                <a:lnTo>
                  <a:pt x="189607" y="145363"/>
                </a:lnTo>
                <a:cubicBezTo>
                  <a:pt x="190298" y="143423"/>
                  <a:pt x="190834" y="141458"/>
                  <a:pt x="190739" y="139422"/>
                </a:cubicBezTo>
                <a:cubicBezTo>
                  <a:pt x="190667" y="137731"/>
                  <a:pt x="190131" y="136160"/>
                  <a:pt x="189238" y="134636"/>
                </a:cubicBezTo>
                <a:cubicBezTo>
                  <a:pt x="187941" y="132421"/>
                  <a:pt x="185750" y="130754"/>
                  <a:pt x="183345" y="129242"/>
                </a:cubicBezTo>
                <a:cubicBezTo>
                  <a:pt x="179273" y="126682"/>
                  <a:pt x="174510" y="125135"/>
                  <a:pt x="169522" y="123920"/>
                </a:cubicBezTo>
                <a:cubicBezTo>
                  <a:pt x="166081" y="123087"/>
                  <a:pt x="162604" y="122372"/>
                  <a:pt x="159127" y="121646"/>
                </a:cubicBezTo>
                <a:cubicBezTo>
                  <a:pt x="154591" y="120694"/>
                  <a:pt x="150079" y="119658"/>
                  <a:pt x="145614" y="118539"/>
                </a:cubicBezTo>
                <a:cubicBezTo>
                  <a:pt x="141542" y="117526"/>
                  <a:pt x="137482" y="116467"/>
                  <a:pt x="133755" y="114836"/>
                </a:cubicBezTo>
                <a:cubicBezTo>
                  <a:pt x="131255" y="113728"/>
                  <a:pt x="128790" y="112621"/>
                  <a:pt x="126683" y="111097"/>
                </a:cubicBezTo>
                <a:cubicBezTo>
                  <a:pt x="123754" y="108978"/>
                  <a:pt x="121551" y="106513"/>
                  <a:pt x="119992" y="103703"/>
                </a:cubicBezTo>
                <a:cubicBezTo>
                  <a:pt x="118325" y="100691"/>
                  <a:pt x="117563" y="97548"/>
                  <a:pt x="117360" y="94333"/>
                </a:cubicBezTo>
                <a:cubicBezTo>
                  <a:pt x="117217" y="92357"/>
                  <a:pt x="117337" y="90380"/>
                  <a:pt x="117575" y="88404"/>
                </a:cubicBezTo>
                <a:cubicBezTo>
                  <a:pt x="117860" y="85987"/>
                  <a:pt x="118253" y="83582"/>
                  <a:pt x="118515" y="81165"/>
                </a:cubicBezTo>
                <a:cubicBezTo>
                  <a:pt x="118670" y="79724"/>
                  <a:pt x="118801" y="78260"/>
                  <a:pt x="118849" y="76819"/>
                </a:cubicBezTo>
                <a:cubicBezTo>
                  <a:pt x="118908" y="75247"/>
                  <a:pt x="118682" y="73676"/>
                  <a:pt x="118206" y="72128"/>
                </a:cubicBezTo>
                <a:cubicBezTo>
                  <a:pt x="116670" y="67270"/>
                  <a:pt x="113026" y="63651"/>
                  <a:pt x="107014" y="61508"/>
                </a:cubicBezTo>
                <a:cubicBezTo>
                  <a:pt x="102835" y="60007"/>
                  <a:pt x="98382" y="59150"/>
                  <a:pt x="93822" y="58603"/>
                </a:cubicBezTo>
                <a:cubicBezTo>
                  <a:pt x="89952" y="58138"/>
                  <a:pt x="86023" y="58138"/>
                  <a:pt x="82130" y="58067"/>
                </a:cubicBezTo>
                <a:cubicBezTo>
                  <a:pt x="77832" y="57995"/>
                  <a:pt x="73510" y="58114"/>
                  <a:pt x="69211" y="57841"/>
                </a:cubicBezTo>
                <a:cubicBezTo>
                  <a:pt x="66795" y="57698"/>
                  <a:pt x="64401" y="57519"/>
                  <a:pt x="62020" y="57245"/>
                </a:cubicBezTo>
                <a:cubicBezTo>
                  <a:pt x="58341" y="56829"/>
                  <a:pt x="54805" y="56043"/>
                  <a:pt x="51293" y="55150"/>
                </a:cubicBezTo>
                <a:cubicBezTo>
                  <a:pt x="46780" y="54019"/>
                  <a:pt x="43077" y="51995"/>
                  <a:pt x="39982" y="49328"/>
                </a:cubicBezTo>
                <a:cubicBezTo>
                  <a:pt x="37338" y="47054"/>
                  <a:pt x="35160" y="44529"/>
                  <a:pt x="33088" y="41970"/>
                </a:cubicBezTo>
                <a:cubicBezTo>
                  <a:pt x="31171" y="39600"/>
                  <a:pt x="29516" y="37100"/>
                  <a:pt x="27921" y="34600"/>
                </a:cubicBezTo>
                <a:cubicBezTo>
                  <a:pt x="26563" y="32456"/>
                  <a:pt x="25349" y="30266"/>
                  <a:pt x="24563" y="27956"/>
                </a:cubicBezTo>
                <a:cubicBezTo>
                  <a:pt x="23372" y="24467"/>
                  <a:pt x="22694" y="20907"/>
                  <a:pt x="21979" y="17347"/>
                </a:cubicBezTo>
                <a:cubicBezTo>
                  <a:pt x="21408" y="14466"/>
                  <a:pt x="20479" y="11692"/>
                  <a:pt x="18312" y="9227"/>
                </a:cubicBezTo>
                <a:cubicBezTo>
                  <a:pt x="16800" y="7513"/>
                  <a:pt x="15252" y="5858"/>
                  <a:pt x="12895" y="4763"/>
                </a:cubicBezTo>
                <a:cubicBezTo>
                  <a:pt x="11550" y="4132"/>
                  <a:pt x="10168" y="3584"/>
                  <a:pt x="8787" y="3012"/>
                </a:cubicBezTo>
                <a:cubicBezTo>
                  <a:pt x="5954" y="1869"/>
                  <a:pt x="2894" y="1095"/>
                  <a:pt x="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153" y="1111092"/>
            <a:ext cx="5054368" cy="4030831"/>
          </a:xfrm>
          <a:custGeom>
            <a:avLst/>
            <a:gdLst/>
            <a:ahLst/>
            <a:cxnLst/>
            <a:rect l="l" t="t" r="r" b="b"/>
            <a:pathLst>
              <a:path w="157949" h="125993" extrusionOk="0">
                <a:moveTo>
                  <a:pt x="0" y="1"/>
                </a:moveTo>
                <a:lnTo>
                  <a:pt x="0" y="18360"/>
                </a:lnTo>
                <a:cubicBezTo>
                  <a:pt x="1191" y="18574"/>
                  <a:pt x="2370" y="18860"/>
                  <a:pt x="3513" y="19170"/>
                </a:cubicBezTo>
                <a:cubicBezTo>
                  <a:pt x="9537" y="20860"/>
                  <a:pt x="13847" y="24135"/>
                  <a:pt x="17610" y="27909"/>
                </a:cubicBezTo>
                <a:cubicBezTo>
                  <a:pt x="19848" y="30135"/>
                  <a:pt x="20824" y="32755"/>
                  <a:pt x="21575" y="35446"/>
                </a:cubicBezTo>
                <a:cubicBezTo>
                  <a:pt x="22027" y="37112"/>
                  <a:pt x="22360" y="38791"/>
                  <a:pt x="22789" y="40458"/>
                </a:cubicBezTo>
                <a:cubicBezTo>
                  <a:pt x="23253" y="42268"/>
                  <a:pt x="24003" y="43994"/>
                  <a:pt x="24885" y="45685"/>
                </a:cubicBezTo>
                <a:cubicBezTo>
                  <a:pt x="26516" y="48828"/>
                  <a:pt x="28968" y="51495"/>
                  <a:pt x="32505" y="53579"/>
                </a:cubicBezTo>
                <a:cubicBezTo>
                  <a:pt x="34195" y="54555"/>
                  <a:pt x="36064" y="55269"/>
                  <a:pt x="38196" y="55424"/>
                </a:cubicBezTo>
                <a:cubicBezTo>
                  <a:pt x="38804" y="55467"/>
                  <a:pt x="39410" y="55487"/>
                  <a:pt x="40014" y="55487"/>
                </a:cubicBezTo>
                <a:cubicBezTo>
                  <a:pt x="41953" y="55487"/>
                  <a:pt x="43874" y="55278"/>
                  <a:pt x="45780" y="54924"/>
                </a:cubicBezTo>
                <a:cubicBezTo>
                  <a:pt x="47625" y="54591"/>
                  <a:pt x="49483" y="54293"/>
                  <a:pt x="51376" y="54198"/>
                </a:cubicBezTo>
                <a:cubicBezTo>
                  <a:pt x="51972" y="54169"/>
                  <a:pt x="52567" y="54156"/>
                  <a:pt x="53159" y="54156"/>
                </a:cubicBezTo>
                <a:cubicBezTo>
                  <a:pt x="56767" y="54156"/>
                  <a:pt x="60307" y="54661"/>
                  <a:pt x="63794" y="55377"/>
                </a:cubicBezTo>
                <a:cubicBezTo>
                  <a:pt x="68866" y="56412"/>
                  <a:pt x="72831" y="58722"/>
                  <a:pt x="76129" y="61746"/>
                </a:cubicBezTo>
                <a:cubicBezTo>
                  <a:pt x="78046" y="63497"/>
                  <a:pt x="79522" y="65437"/>
                  <a:pt x="80225" y="67664"/>
                </a:cubicBezTo>
                <a:cubicBezTo>
                  <a:pt x="80808" y="69545"/>
                  <a:pt x="80927" y="71450"/>
                  <a:pt x="81058" y="73355"/>
                </a:cubicBezTo>
                <a:cubicBezTo>
                  <a:pt x="81118" y="74117"/>
                  <a:pt x="80903" y="74879"/>
                  <a:pt x="80927" y="75629"/>
                </a:cubicBezTo>
                <a:cubicBezTo>
                  <a:pt x="80951" y="77189"/>
                  <a:pt x="80522" y="78725"/>
                  <a:pt x="80237" y="80273"/>
                </a:cubicBezTo>
                <a:cubicBezTo>
                  <a:pt x="80010" y="81475"/>
                  <a:pt x="79772" y="82689"/>
                  <a:pt x="79534" y="83904"/>
                </a:cubicBezTo>
                <a:cubicBezTo>
                  <a:pt x="79129" y="85916"/>
                  <a:pt x="79272" y="87940"/>
                  <a:pt x="79225" y="89952"/>
                </a:cubicBezTo>
                <a:cubicBezTo>
                  <a:pt x="79189" y="91441"/>
                  <a:pt x="79391" y="92905"/>
                  <a:pt x="79725" y="94381"/>
                </a:cubicBezTo>
                <a:cubicBezTo>
                  <a:pt x="80463" y="97394"/>
                  <a:pt x="82011" y="100144"/>
                  <a:pt x="84130" y="102716"/>
                </a:cubicBezTo>
                <a:cubicBezTo>
                  <a:pt x="85714" y="104656"/>
                  <a:pt x="87785" y="106276"/>
                  <a:pt x="90000" y="107776"/>
                </a:cubicBezTo>
                <a:cubicBezTo>
                  <a:pt x="91952" y="109121"/>
                  <a:pt x="94060" y="110288"/>
                  <a:pt x="96358" y="111276"/>
                </a:cubicBezTo>
                <a:cubicBezTo>
                  <a:pt x="99739" y="112705"/>
                  <a:pt x="103442" y="113288"/>
                  <a:pt x="107204" y="113741"/>
                </a:cubicBezTo>
                <a:cubicBezTo>
                  <a:pt x="109597" y="114039"/>
                  <a:pt x="112026" y="114241"/>
                  <a:pt x="114443" y="114539"/>
                </a:cubicBezTo>
                <a:cubicBezTo>
                  <a:pt x="115991" y="114717"/>
                  <a:pt x="117551" y="114872"/>
                  <a:pt x="119099" y="115015"/>
                </a:cubicBezTo>
                <a:cubicBezTo>
                  <a:pt x="121361" y="115205"/>
                  <a:pt x="123599" y="115443"/>
                  <a:pt x="125838" y="115741"/>
                </a:cubicBezTo>
                <a:cubicBezTo>
                  <a:pt x="130612" y="116384"/>
                  <a:pt x="135077" y="117658"/>
                  <a:pt x="139363" y="119361"/>
                </a:cubicBezTo>
                <a:cubicBezTo>
                  <a:pt x="141340" y="120146"/>
                  <a:pt x="143209" y="121063"/>
                  <a:pt x="144852" y="122194"/>
                </a:cubicBezTo>
                <a:cubicBezTo>
                  <a:pt x="146435" y="123290"/>
                  <a:pt x="147686" y="124576"/>
                  <a:pt x="148721" y="125992"/>
                </a:cubicBezTo>
                <a:lnTo>
                  <a:pt x="157949" y="125992"/>
                </a:lnTo>
                <a:cubicBezTo>
                  <a:pt x="157413" y="123825"/>
                  <a:pt x="156270" y="121837"/>
                  <a:pt x="154734" y="119968"/>
                </a:cubicBezTo>
                <a:cubicBezTo>
                  <a:pt x="153365" y="118289"/>
                  <a:pt x="151746" y="116753"/>
                  <a:pt x="149995" y="115289"/>
                </a:cubicBezTo>
                <a:cubicBezTo>
                  <a:pt x="147686" y="113372"/>
                  <a:pt x="145173" y="111681"/>
                  <a:pt x="142149" y="110443"/>
                </a:cubicBezTo>
                <a:cubicBezTo>
                  <a:pt x="139554" y="109371"/>
                  <a:pt x="136720" y="108800"/>
                  <a:pt x="133898" y="108169"/>
                </a:cubicBezTo>
                <a:cubicBezTo>
                  <a:pt x="130850" y="107466"/>
                  <a:pt x="127790" y="106800"/>
                  <a:pt x="124837" y="105883"/>
                </a:cubicBezTo>
                <a:cubicBezTo>
                  <a:pt x="120432" y="104537"/>
                  <a:pt x="116074" y="103097"/>
                  <a:pt x="111979" y="101239"/>
                </a:cubicBezTo>
                <a:cubicBezTo>
                  <a:pt x="109216" y="99989"/>
                  <a:pt x="106776" y="98465"/>
                  <a:pt x="105002" y="96405"/>
                </a:cubicBezTo>
                <a:cubicBezTo>
                  <a:pt x="102561" y="93560"/>
                  <a:pt x="100882" y="90500"/>
                  <a:pt x="100203" y="87119"/>
                </a:cubicBezTo>
                <a:cubicBezTo>
                  <a:pt x="99787" y="85035"/>
                  <a:pt x="99763" y="82951"/>
                  <a:pt x="100239" y="80880"/>
                </a:cubicBezTo>
                <a:cubicBezTo>
                  <a:pt x="100799" y="78415"/>
                  <a:pt x="101858" y="76046"/>
                  <a:pt x="103025" y="73712"/>
                </a:cubicBezTo>
                <a:cubicBezTo>
                  <a:pt x="103882" y="71986"/>
                  <a:pt x="104764" y="70271"/>
                  <a:pt x="105371" y="68485"/>
                </a:cubicBezTo>
                <a:cubicBezTo>
                  <a:pt x="106073" y="66437"/>
                  <a:pt x="106323" y="64330"/>
                  <a:pt x="106026" y="62223"/>
                </a:cubicBezTo>
                <a:cubicBezTo>
                  <a:pt x="105799" y="60580"/>
                  <a:pt x="105180" y="59020"/>
                  <a:pt x="104287" y="57532"/>
                </a:cubicBezTo>
                <a:cubicBezTo>
                  <a:pt x="103263" y="55817"/>
                  <a:pt x="102085" y="54174"/>
                  <a:pt x="100251" y="52841"/>
                </a:cubicBezTo>
                <a:cubicBezTo>
                  <a:pt x="98882" y="51852"/>
                  <a:pt x="97334" y="51078"/>
                  <a:pt x="95643" y="50436"/>
                </a:cubicBezTo>
                <a:cubicBezTo>
                  <a:pt x="92024" y="49078"/>
                  <a:pt x="88273" y="47947"/>
                  <a:pt x="84594" y="46709"/>
                </a:cubicBezTo>
                <a:cubicBezTo>
                  <a:pt x="81380" y="45637"/>
                  <a:pt x="78022" y="45102"/>
                  <a:pt x="74510" y="45090"/>
                </a:cubicBezTo>
                <a:cubicBezTo>
                  <a:pt x="73474" y="45090"/>
                  <a:pt x="72450" y="45161"/>
                  <a:pt x="71426" y="45185"/>
                </a:cubicBezTo>
                <a:cubicBezTo>
                  <a:pt x="68700" y="45209"/>
                  <a:pt x="66021" y="45578"/>
                  <a:pt x="63318" y="45661"/>
                </a:cubicBezTo>
                <a:cubicBezTo>
                  <a:pt x="60646" y="45738"/>
                  <a:pt x="57996" y="46015"/>
                  <a:pt x="55327" y="46015"/>
                </a:cubicBezTo>
                <a:cubicBezTo>
                  <a:pt x="54678" y="46015"/>
                  <a:pt x="54028" y="45998"/>
                  <a:pt x="53376" y="45959"/>
                </a:cubicBezTo>
                <a:cubicBezTo>
                  <a:pt x="50900" y="45792"/>
                  <a:pt x="48507" y="45483"/>
                  <a:pt x="46185" y="44804"/>
                </a:cubicBezTo>
                <a:cubicBezTo>
                  <a:pt x="43232" y="43959"/>
                  <a:pt x="40660" y="42649"/>
                  <a:pt x="38255" y="41137"/>
                </a:cubicBezTo>
                <a:cubicBezTo>
                  <a:pt x="35588" y="39434"/>
                  <a:pt x="33350" y="37470"/>
                  <a:pt x="31683" y="35148"/>
                </a:cubicBezTo>
                <a:cubicBezTo>
                  <a:pt x="30159" y="33005"/>
                  <a:pt x="29052" y="30731"/>
                  <a:pt x="28099" y="28409"/>
                </a:cubicBezTo>
                <a:cubicBezTo>
                  <a:pt x="27325" y="26492"/>
                  <a:pt x="26623" y="24551"/>
                  <a:pt x="25706" y="22682"/>
                </a:cubicBezTo>
                <a:cubicBezTo>
                  <a:pt x="24361" y="19956"/>
                  <a:pt x="22575" y="17408"/>
                  <a:pt x="20551" y="14955"/>
                </a:cubicBezTo>
                <a:cubicBezTo>
                  <a:pt x="18205" y="12097"/>
                  <a:pt x="15836" y="9240"/>
                  <a:pt x="13026" y="6621"/>
                </a:cubicBezTo>
                <a:cubicBezTo>
                  <a:pt x="9573" y="3382"/>
                  <a:pt x="5227" y="1179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3603521" y="1145"/>
            <a:ext cx="5539744" cy="4888614"/>
          </a:xfrm>
          <a:custGeom>
            <a:avLst/>
            <a:gdLst/>
            <a:ahLst/>
            <a:cxnLst/>
            <a:rect l="l" t="t" r="r" b="b"/>
            <a:pathLst>
              <a:path w="173117" h="152805" extrusionOk="0">
                <a:moveTo>
                  <a:pt x="0" y="0"/>
                </a:moveTo>
                <a:cubicBezTo>
                  <a:pt x="1715" y="2024"/>
                  <a:pt x="3596" y="3965"/>
                  <a:pt x="6096" y="5513"/>
                </a:cubicBezTo>
                <a:cubicBezTo>
                  <a:pt x="10216" y="8084"/>
                  <a:pt x="14871" y="9823"/>
                  <a:pt x="20145" y="10597"/>
                </a:cubicBezTo>
                <a:cubicBezTo>
                  <a:pt x="24848" y="11299"/>
                  <a:pt x="29611" y="11180"/>
                  <a:pt x="34350" y="11323"/>
                </a:cubicBezTo>
                <a:cubicBezTo>
                  <a:pt x="37433" y="11418"/>
                  <a:pt x="40529" y="11478"/>
                  <a:pt x="43625" y="11537"/>
                </a:cubicBezTo>
                <a:cubicBezTo>
                  <a:pt x="45221" y="11565"/>
                  <a:pt x="46818" y="11582"/>
                  <a:pt x="48417" y="11582"/>
                </a:cubicBezTo>
                <a:cubicBezTo>
                  <a:pt x="50944" y="11582"/>
                  <a:pt x="53472" y="11539"/>
                  <a:pt x="55995" y="11430"/>
                </a:cubicBezTo>
                <a:cubicBezTo>
                  <a:pt x="56805" y="11406"/>
                  <a:pt x="57626" y="11370"/>
                  <a:pt x="58448" y="11311"/>
                </a:cubicBezTo>
                <a:cubicBezTo>
                  <a:pt x="60722" y="11132"/>
                  <a:pt x="63020" y="10989"/>
                  <a:pt x="65306" y="10942"/>
                </a:cubicBezTo>
                <a:cubicBezTo>
                  <a:pt x="66375" y="10924"/>
                  <a:pt x="67446" y="10912"/>
                  <a:pt x="68517" y="10912"/>
                </a:cubicBezTo>
                <a:cubicBezTo>
                  <a:pt x="71098" y="10912"/>
                  <a:pt x="73682" y="10984"/>
                  <a:pt x="76248" y="11228"/>
                </a:cubicBezTo>
                <a:cubicBezTo>
                  <a:pt x="80855" y="11656"/>
                  <a:pt x="85439" y="12121"/>
                  <a:pt x="89892" y="13216"/>
                </a:cubicBezTo>
                <a:cubicBezTo>
                  <a:pt x="92154" y="13787"/>
                  <a:pt x="94286" y="14526"/>
                  <a:pt x="96238" y="15585"/>
                </a:cubicBezTo>
                <a:cubicBezTo>
                  <a:pt x="98750" y="16943"/>
                  <a:pt x="100894" y="18609"/>
                  <a:pt x="103072" y="20241"/>
                </a:cubicBezTo>
                <a:cubicBezTo>
                  <a:pt x="104406" y="21265"/>
                  <a:pt x="105597" y="22384"/>
                  <a:pt x="106561" y="23634"/>
                </a:cubicBezTo>
                <a:cubicBezTo>
                  <a:pt x="109692" y="27694"/>
                  <a:pt x="111121" y="32040"/>
                  <a:pt x="110716" y="36766"/>
                </a:cubicBezTo>
                <a:cubicBezTo>
                  <a:pt x="110514" y="39148"/>
                  <a:pt x="110050" y="41481"/>
                  <a:pt x="109359" y="43803"/>
                </a:cubicBezTo>
                <a:cubicBezTo>
                  <a:pt x="108668" y="46184"/>
                  <a:pt x="107752" y="48530"/>
                  <a:pt x="107025" y="50935"/>
                </a:cubicBezTo>
                <a:cubicBezTo>
                  <a:pt x="106132" y="53876"/>
                  <a:pt x="105454" y="56828"/>
                  <a:pt x="105156" y="59841"/>
                </a:cubicBezTo>
                <a:cubicBezTo>
                  <a:pt x="104882" y="62555"/>
                  <a:pt x="105227" y="65198"/>
                  <a:pt x="106537" y="67735"/>
                </a:cubicBezTo>
                <a:cubicBezTo>
                  <a:pt x="107930" y="70437"/>
                  <a:pt x="110347" y="72580"/>
                  <a:pt x="113288" y="74414"/>
                </a:cubicBezTo>
                <a:cubicBezTo>
                  <a:pt x="115994" y="76104"/>
                  <a:pt x="119099" y="76891"/>
                  <a:pt x="122580" y="76891"/>
                </a:cubicBezTo>
                <a:cubicBezTo>
                  <a:pt x="122606" y="76891"/>
                  <a:pt x="122632" y="76890"/>
                  <a:pt x="122658" y="76890"/>
                </a:cubicBezTo>
                <a:cubicBezTo>
                  <a:pt x="125016" y="76867"/>
                  <a:pt x="127337" y="76450"/>
                  <a:pt x="129707" y="76319"/>
                </a:cubicBezTo>
                <a:cubicBezTo>
                  <a:pt x="130658" y="76270"/>
                  <a:pt x="131610" y="76228"/>
                  <a:pt x="132558" y="76228"/>
                </a:cubicBezTo>
                <a:cubicBezTo>
                  <a:pt x="133900" y="76228"/>
                  <a:pt x="135234" y="76311"/>
                  <a:pt x="136553" y="76569"/>
                </a:cubicBezTo>
                <a:cubicBezTo>
                  <a:pt x="141923" y="77640"/>
                  <a:pt x="146292" y="79891"/>
                  <a:pt x="149816" y="83105"/>
                </a:cubicBezTo>
                <a:cubicBezTo>
                  <a:pt x="153114" y="86118"/>
                  <a:pt x="155246" y="89582"/>
                  <a:pt x="156865" y="93261"/>
                </a:cubicBezTo>
                <a:cubicBezTo>
                  <a:pt x="158091" y="96024"/>
                  <a:pt x="158853" y="98869"/>
                  <a:pt x="159568" y="101727"/>
                </a:cubicBezTo>
                <a:cubicBezTo>
                  <a:pt x="160437" y="105263"/>
                  <a:pt x="160913" y="108835"/>
                  <a:pt x="161056" y="112442"/>
                </a:cubicBezTo>
                <a:cubicBezTo>
                  <a:pt x="161080" y="113121"/>
                  <a:pt x="161139" y="113824"/>
                  <a:pt x="161211" y="114514"/>
                </a:cubicBezTo>
                <a:cubicBezTo>
                  <a:pt x="161425" y="116514"/>
                  <a:pt x="161568" y="118538"/>
                  <a:pt x="161723" y="120551"/>
                </a:cubicBezTo>
                <a:cubicBezTo>
                  <a:pt x="161854" y="122253"/>
                  <a:pt x="162020" y="123944"/>
                  <a:pt x="162211" y="125646"/>
                </a:cubicBezTo>
                <a:cubicBezTo>
                  <a:pt x="162556" y="128480"/>
                  <a:pt x="162961" y="131314"/>
                  <a:pt x="163520" y="134136"/>
                </a:cubicBezTo>
                <a:cubicBezTo>
                  <a:pt x="164044" y="136755"/>
                  <a:pt x="164568" y="139362"/>
                  <a:pt x="165521" y="141910"/>
                </a:cubicBezTo>
                <a:cubicBezTo>
                  <a:pt x="166235" y="143839"/>
                  <a:pt x="167128" y="145732"/>
                  <a:pt x="168354" y="147506"/>
                </a:cubicBezTo>
                <a:cubicBezTo>
                  <a:pt x="169688" y="149411"/>
                  <a:pt x="171331" y="151138"/>
                  <a:pt x="173117" y="152804"/>
                </a:cubicBezTo>
                <a:lnTo>
                  <a:pt x="173117" y="70497"/>
                </a:lnTo>
                <a:lnTo>
                  <a:pt x="172045" y="70187"/>
                </a:lnTo>
                <a:cubicBezTo>
                  <a:pt x="167549" y="68805"/>
                  <a:pt x="162943" y="68169"/>
                  <a:pt x="158236" y="68169"/>
                </a:cubicBezTo>
                <a:cubicBezTo>
                  <a:pt x="156374" y="68169"/>
                  <a:pt x="154496" y="68268"/>
                  <a:pt x="152602" y="68461"/>
                </a:cubicBezTo>
                <a:cubicBezTo>
                  <a:pt x="150066" y="68711"/>
                  <a:pt x="147554" y="69092"/>
                  <a:pt x="145018" y="69294"/>
                </a:cubicBezTo>
                <a:cubicBezTo>
                  <a:pt x="143663" y="69408"/>
                  <a:pt x="142311" y="69484"/>
                  <a:pt x="140967" y="69484"/>
                </a:cubicBezTo>
                <a:cubicBezTo>
                  <a:pt x="138934" y="69484"/>
                  <a:pt x="136919" y="69310"/>
                  <a:pt x="134934" y="68830"/>
                </a:cubicBezTo>
                <a:cubicBezTo>
                  <a:pt x="129528" y="67544"/>
                  <a:pt x="125587" y="65008"/>
                  <a:pt x="123587" y="60912"/>
                </a:cubicBezTo>
                <a:cubicBezTo>
                  <a:pt x="122384" y="58448"/>
                  <a:pt x="121610" y="55888"/>
                  <a:pt x="120944" y="53316"/>
                </a:cubicBezTo>
                <a:cubicBezTo>
                  <a:pt x="119920" y="49363"/>
                  <a:pt x="119694" y="45363"/>
                  <a:pt x="119539" y="41362"/>
                </a:cubicBezTo>
                <a:cubicBezTo>
                  <a:pt x="119408" y="37921"/>
                  <a:pt x="119634" y="34480"/>
                  <a:pt x="119408" y="31051"/>
                </a:cubicBezTo>
                <a:cubicBezTo>
                  <a:pt x="119277" y="29004"/>
                  <a:pt x="119122" y="26980"/>
                  <a:pt x="118693" y="24955"/>
                </a:cubicBezTo>
                <a:cubicBezTo>
                  <a:pt x="117515" y="19526"/>
                  <a:pt x="113800" y="15335"/>
                  <a:pt x="107859" y="12240"/>
                </a:cubicBezTo>
                <a:cubicBezTo>
                  <a:pt x="103811" y="10120"/>
                  <a:pt x="99405" y="8501"/>
                  <a:pt x="94762" y="7263"/>
                </a:cubicBezTo>
                <a:cubicBezTo>
                  <a:pt x="91059" y="6286"/>
                  <a:pt x="87273" y="5536"/>
                  <a:pt x="83380" y="5167"/>
                </a:cubicBezTo>
                <a:cubicBezTo>
                  <a:pt x="79117" y="4751"/>
                  <a:pt x="74831" y="4691"/>
                  <a:pt x="70568" y="4572"/>
                </a:cubicBezTo>
                <a:cubicBezTo>
                  <a:pt x="68977" y="4524"/>
                  <a:pt x="67386" y="4521"/>
                  <a:pt x="65793" y="4521"/>
                </a:cubicBezTo>
                <a:cubicBezTo>
                  <a:pt x="65617" y="4521"/>
                  <a:pt x="65440" y="4521"/>
                  <a:pt x="65263" y="4521"/>
                </a:cubicBezTo>
                <a:cubicBezTo>
                  <a:pt x="63493" y="4521"/>
                  <a:pt x="61722" y="4518"/>
                  <a:pt x="59948" y="4453"/>
                </a:cubicBezTo>
                <a:cubicBezTo>
                  <a:pt x="59793" y="4447"/>
                  <a:pt x="59637" y="4445"/>
                  <a:pt x="59482" y="4445"/>
                </a:cubicBezTo>
                <a:cubicBezTo>
                  <a:pt x="58410" y="4445"/>
                  <a:pt x="57338" y="4562"/>
                  <a:pt x="56267" y="4562"/>
                </a:cubicBezTo>
                <a:cubicBezTo>
                  <a:pt x="56184" y="4562"/>
                  <a:pt x="56101" y="4562"/>
                  <a:pt x="56019" y="4560"/>
                </a:cubicBezTo>
                <a:cubicBezTo>
                  <a:pt x="55844" y="4555"/>
                  <a:pt x="55669" y="4553"/>
                  <a:pt x="55494" y="4553"/>
                </a:cubicBezTo>
                <a:cubicBezTo>
                  <a:pt x="53966" y="4553"/>
                  <a:pt x="52438" y="4725"/>
                  <a:pt x="50899" y="4810"/>
                </a:cubicBezTo>
                <a:cubicBezTo>
                  <a:pt x="48518" y="4941"/>
                  <a:pt x="46137" y="5096"/>
                  <a:pt x="43756" y="5191"/>
                </a:cubicBezTo>
                <a:cubicBezTo>
                  <a:pt x="42493" y="5239"/>
                  <a:pt x="41231" y="5227"/>
                  <a:pt x="39981" y="5334"/>
                </a:cubicBezTo>
                <a:cubicBezTo>
                  <a:pt x="39182" y="5391"/>
                  <a:pt x="38384" y="5415"/>
                  <a:pt x="37588" y="5415"/>
                </a:cubicBezTo>
                <a:cubicBezTo>
                  <a:pt x="35713" y="5415"/>
                  <a:pt x="33843" y="5282"/>
                  <a:pt x="31980" y="5132"/>
                </a:cubicBezTo>
                <a:cubicBezTo>
                  <a:pt x="26956" y="4739"/>
                  <a:pt x="22169" y="3727"/>
                  <a:pt x="17538" y="2238"/>
                </a:cubicBezTo>
                <a:cubicBezTo>
                  <a:pt x="15454" y="1560"/>
                  <a:pt x="13418" y="845"/>
                  <a:pt x="11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4011937" y="1145"/>
            <a:ext cx="5131328" cy="2239379"/>
          </a:xfrm>
          <a:custGeom>
            <a:avLst/>
            <a:gdLst/>
            <a:ahLst/>
            <a:cxnLst/>
            <a:rect l="l" t="t" r="r" b="b"/>
            <a:pathLst>
              <a:path w="160354" h="69997" extrusionOk="0">
                <a:moveTo>
                  <a:pt x="1" y="0"/>
                </a:moveTo>
                <a:cubicBezTo>
                  <a:pt x="3239" y="1345"/>
                  <a:pt x="6632" y="2429"/>
                  <a:pt x="10180" y="3250"/>
                </a:cubicBezTo>
                <a:cubicBezTo>
                  <a:pt x="14979" y="4346"/>
                  <a:pt x="19884" y="4977"/>
                  <a:pt x="24908" y="4977"/>
                </a:cubicBezTo>
                <a:cubicBezTo>
                  <a:pt x="27409" y="4977"/>
                  <a:pt x="29909" y="4822"/>
                  <a:pt x="32409" y="4727"/>
                </a:cubicBezTo>
                <a:cubicBezTo>
                  <a:pt x="33886" y="4679"/>
                  <a:pt x="35362" y="4572"/>
                  <a:pt x="36815" y="4477"/>
                </a:cubicBezTo>
                <a:cubicBezTo>
                  <a:pt x="39244" y="4334"/>
                  <a:pt x="41661" y="4120"/>
                  <a:pt x="44089" y="4120"/>
                </a:cubicBezTo>
                <a:cubicBezTo>
                  <a:pt x="45350" y="4120"/>
                  <a:pt x="46611" y="4118"/>
                  <a:pt x="47871" y="4118"/>
                </a:cubicBezTo>
                <a:cubicBezTo>
                  <a:pt x="53754" y="4118"/>
                  <a:pt x="59635" y="4143"/>
                  <a:pt x="65509" y="4417"/>
                </a:cubicBezTo>
                <a:cubicBezTo>
                  <a:pt x="68485" y="4572"/>
                  <a:pt x="71450" y="4739"/>
                  <a:pt x="74367" y="5191"/>
                </a:cubicBezTo>
                <a:cubicBezTo>
                  <a:pt x="80761" y="6203"/>
                  <a:pt x="86809" y="7965"/>
                  <a:pt x="92464" y="10442"/>
                </a:cubicBezTo>
                <a:cubicBezTo>
                  <a:pt x="95667" y="11859"/>
                  <a:pt x="98620" y="13490"/>
                  <a:pt x="100977" y="15692"/>
                </a:cubicBezTo>
                <a:cubicBezTo>
                  <a:pt x="103740" y="18264"/>
                  <a:pt x="105645" y="21134"/>
                  <a:pt x="106383" y="24455"/>
                </a:cubicBezTo>
                <a:cubicBezTo>
                  <a:pt x="107050" y="27480"/>
                  <a:pt x="107157" y="30516"/>
                  <a:pt x="107288" y="33564"/>
                </a:cubicBezTo>
                <a:cubicBezTo>
                  <a:pt x="107431" y="37005"/>
                  <a:pt x="107216" y="40434"/>
                  <a:pt x="107419" y="43874"/>
                </a:cubicBezTo>
                <a:cubicBezTo>
                  <a:pt x="107538" y="45851"/>
                  <a:pt x="107693" y="47839"/>
                  <a:pt x="108014" y="49804"/>
                </a:cubicBezTo>
                <a:cubicBezTo>
                  <a:pt x="108645" y="53578"/>
                  <a:pt x="109729" y="57269"/>
                  <a:pt x="111395" y="60853"/>
                </a:cubicBezTo>
                <a:cubicBezTo>
                  <a:pt x="112312" y="62853"/>
                  <a:pt x="113884" y="64508"/>
                  <a:pt x="116027" y="65841"/>
                </a:cubicBezTo>
                <a:cubicBezTo>
                  <a:pt x="119680" y="68116"/>
                  <a:pt x="123845" y="69071"/>
                  <a:pt x="128329" y="69071"/>
                </a:cubicBezTo>
                <a:cubicBezTo>
                  <a:pt x="129267" y="69071"/>
                  <a:pt x="130219" y="69029"/>
                  <a:pt x="131184" y="68949"/>
                </a:cubicBezTo>
                <a:cubicBezTo>
                  <a:pt x="135160" y="68627"/>
                  <a:pt x="139089" y="67985"/>
                  <a:pt x="143114" y="67806"/>
                </a:cubicBezTo>
                <a:cubicBezTo>
                  <a:pt x="144014" y="67768"/>
                  <a:pt x="144914" y="67747"/>
                  <a:pt x="145812" y="67747"/>
                </a:cubicBezTo>
                <a:cubicBezTo>
                  <a:pt x="147978" y="67747"/>
                  <a:pt x="150136" y="67869"/>
                  <a:pt x="152281" y="68163"/>
                </a:cubicBezTo>
                <a:cubicBezTo>
                  <a:pt x="155056" y="68532"/>
                  <a:pt x="157711" y="69247"/>
                  <a:pt x="160354" y="69997"/>
                </a:cubicBezTo>
                <a:lnTo>
                  <a:pt x="160354" y="64567"/>
                </a:lnTo>
                <a:cubicBezTo>
                  <a:pt x="159866" y="64401"/>
                  <a:pt x="159342" y="64270"/>
                  <a:pt x="158830" y="64163"/>
                </a:cubicBezTo>
                <a:cubicBezTo>
                  <a:pt x="154722" y="63282"/>
                  <a:pt x="150507" y="62996"/>
                  <a:pt x="146245" y="62877"/>
                </a:cubicBezTo>
                <a:cubicBezTo>
                  <a:pt x="143769" y="62805"/>
                  <a:pt x="141292" y="62865"/>
                  <a:pt x="138804" y="62793"/>
                </a:cubicBezTo>
                <a:cubicBezTo>
                  <a:pt x="135410" y="62686"/>
                  <a:pt x="132172" y="62174"/>
                  <a:pt x="129088" y="61091"/>
                </a:cubicBezTo>
                <a:cubicBezTo>
                  <a:pt x="127469" y="60531"/>
                  <a:pt x="126112" y="59686"/>
                  <a:pt x="125111" y="58555"/>
                </a:cubicBezTo>
                <a:cubicBezTo>
                  <a:pt x="123552" y="56769"/>
                  <a:pt x="122611" y="54781"/>
                  <a:pt x="121956" y="52733"/>
                </a:cubicBezTo>
                <a:cubicBezTo>
                  <a:pt x="121563" y="51483"/>
                  <a:pt x="121444" y="50220"/>
                  <a:pt x="121301" y="48946"/>
                </a:cubicBezTo>
                <a:cubicBezTo>
                  <a:pt x="121194" y="47863"/>
                  <a:pt x="121182" y="46791"/>
                  <a:pt x="121278" y="45708"/>
                </a:cubicBezTo>
                <a:cubicBezTo>
                  <a:pt x="121420" y="43839"/>
                  <a:pt x="121587" y="42005"/>
                  <a:pt x="121790" y="40136"/>
                </a:cubicBezTo>
                <a:cubicBezTo>
                  <a:pt x="121956" y="38695"/>
                  <a:pt x="122087" y="37255"/>
                  <a:pt x="122266" y="35790"/>
                </a:cubicBezTo>
                <a:cubicBezTo>
                  <a:pt x="122480" y="34064"/>
                  <a:pt x="122659" y="32337"/>
                  <a:pt x="122766" y="30599"/>
                </a:cubicBezTo>
                <a:cubicBezTo>
                  <a:pt x="122968" y="27420"/>
                  <a:pt x="122373" y="24301"/>
                  <a:pt x="121266" y="21253"/>
                </a:cubicBezTo>
                <a:cubicBezTo>
                  <a:pt x="120468" y="19121"/>
                  <a:pt x="119515" y="17062"/>
                  <a:pt x="118134" y="15109"/>
                </a:cubicBezTo>
                <a:cubicBezTo>
                  <a:pt x="116765" y="13204"/>
                  <a:pt x="114860" y="11620"/>
                  <a:pt x="112741" y="10180"/>
                </a:cubicBezTo>
                <a:cubicBezTo>
                  <a:pt x="110336" y="8513"/>
                  <a:pt x="107716" y="7120"/>
                  <a:pt x="104835" y="5953"/>
                </a:cubicBezTo>
                <a:cubicBezTo>
                  <a:pt x="100013" y="4024"/>
                  <a:pt x="94870" y="2750"/>
                  <a:pt x="89571" y="1857"/>
                </a:cubicBezTo>
                <a:cubicBezTo>
                  <a:pt x="85976" y="1250"/>
                  <a:pt x="82392" y="643"/>
                  <a:pt x="787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153" y="3352359"/>
            <a:ext cx="2399200" cy="1789564"/>
          </a:xfrm>
          <a:custGeom>
            <a:avLst/>
            <a:gdLst/>
            <a:ahLst/>
            <a:cxnLst/>
            <a:rect l="l" t="t" r="r" b="b"/>
            <a:pathLst>
              <a:path w="74975" h="55937" extrusionOk="0">
                <a:moveTo>
                  <a:pt x="0" y="1"/>
                </a:moveTo>
                <a:lnTo>
                  <a:pt x="0" y="17265"/>
                </a:lnTo>
                <a:cubicBezTo>
                  <a:pt x="631" y="17360"/>
                  <a:pt x="1251" y="17467"/>
                  <a:pt x="1882" y="17539"/>
                </a:cubicBezTo>
                <a:cubicBezTo>
                  <a:pt x="5227" y="17896"/>
                  <a:pt x="8609" y="17872"/>
                  <a:pt x="11954" y="18063"/>
                </a:cubicBezTo>
                <a:cubicBezTo>
                  <a:pt x="14252" y="18194"/>
                  <a:pt x="16526" y="18396"/>
                  <a:pt x="18753" y="18825"/>
                </a:cubicBezTo>
                <a:cubicBezTo>
                  <a:pt x="22110" y="19456"/>
                  <a:pt x="25170" y="20575"/>
                  <a:pt x="28123" y="21932"/>
                </a:cubicBezTo>
                <a:cubicBezTo>
                  <a:pt x="31933" y="23682"/>
                  <a:pt x="35243" y="25814"/>
                  <a:pt x="37684" y="28683"/>
                </a:cubicBezTo>
                <a:cubicBezTo>
                  <a:pt x="39767" y="31160"/>
                  <a:pt x="40696" y="33827"/>
                  <a:pt x="40386" y="36720"/>
                </a:cubicBezTo>
                <a:cubicBezTo>
                  <a:pt x="40208" y="38434"/>
                  <a:pt x="39744" y="40113"/>
                  <a:pt x="39446" y="41828"/>
                </a:cubicBezTo>
                <a:cubicBezTo>
                  <a:pt x="39053" y="44078"/>
                  <a:pt x="39196" y="46304"/>
                  <a:pt x="40208" y="48435"/>
                </a:cubicBezTo>
                <a:cubicBezTo>
                  <a:pt x="41720" y="51638"/>
                  <a:pt x="44458" y="54067"/>
                  <a:pt x="48018" y="55936"/>
                </a:cubicBezTo>
                <a:lnTo>
                  <a:pt x="74974" y="55936"/>
                </a:lnTo>
                <a:cubicBezTo>
                  <a:pt x="72212" y="54627"/>
                  <a:pt x="69616" y="53174"/>
                  <a:pt x="67330" y="51388"/>
                </a:cubicBezTo>
                <a:cubicBezTo>
                  <a:pt x="65449" y="49912"/>
                  <a:pt x="63854" y="48293"/>
                  <a:pt x="62377" y="46566"/>
                </a:cubicBezTo>
                <a:cubicBezTo>
                  <a:pt x="59258" y="42935"/>
                  <a:pt x="56972" y="39030"/>
                  <a:pt x="56007" y="34731"/>
                </a:cubicBezTo>
                <a:cubicBezTo>
                  <a:pt x="55174" y="31052"/>
                  <a:pt x="54222" y="27409"/>
                  <a:pt x="52948" y="23825"/>
                </a:cubicBezTo>
                <a:cubicBezTo>
                  <a:pt x="51888" y="20861"/>
                  <a:pt x="50840" y="17896"/>
                  <a:pt x="48995" y="15146"/>
                </a:cubicBezTo>
                <a:cubicBezTo>
                  <a:pt x="47840" y="13407"/>
                  <a:pt x="46471" y="11788"/>
                  <a:pt x="44637" y="10419"/>
                </a:cubicBezTo>
                <a:cubicBezTo>
                  <a:pt x="42053" y="8490"/>
                  <a:pt x="38922" y="7240"/>
                  <a:pt x="35481" y="6395"/>
                </a:cubicBezTo>
                <a:cubicBezTo>
                  <a:pt x="32254" y="5609"/>
                  <a:pt x="28885" y="5549"/>
                  <a:pt x="25563" y="5442"/>
                </a:cubicBezTo>
                <a:cubicBezTo>
                  <a:pt x="23027" y="5371"/>
                  <a:pt x="20515" y="5264"/>
                  <a:pt x="18015" y="5002"/>
                </a:cubicBezTo>
                <a:cubicBezTo>
                  <a:pt x="14383" y="4609"/>
                  <a:pt x="10811" y="4025"/>
                  <a:pt x="7394" y="2989"/>
                </a:cubicBezTo>
                <a:cubicBezTo>
                  <a:pt x="4799" y="2180"/>
                  <a:pt x="2358" y="1144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153" y="2982142"/>
            <a:ext cx="3253376" cy="2159782"/>
          </a:xfrm>
          <a:custGeom>
            <a:avLst/>
            <a:gdLst/>
            <a:ahLst/>
            <a:cxnLst/>
            <a:rect l="l" t="t" r="r" b="b"/>
            <a:pathLst>
              <a:path w="101668" h="67509" extrusionOk="0">
                <a:moveTo>
                  <a:pt x="0" y="0"/>
                </a:moveTo>
                <a:lnTo>
                  <a:pt x="0" y="11001"/>
                </a:lnTo>
                <a:cubicBezTo>
                  <a:pt x="1346" y="11668"/>
                  <a:pt x="2715" y="12299"/>
                  <a:pt x="4108" y="12883"/>
                </a:cubicBezTo>
                <a:cubicBezTo>
                  <a:pt x="10133" y="15359"/>
                  <a:pt x="16729" y="16169"/>
                  <a:pt x="23444" y="16538"/>
                </a:cubicBezTo>
                <a:cubicBezTo>
                  <a:pt x="25468" y="16657"/>
                  <a:pt x="27504" y="16669"/>
                  <a:pt x="29552" y="16752"/>
                </a:cubicBezTo>
                <a:cubicBezTo>
                  <a:pt x="32588" y="16847"/>
                  <a:pt x="35481" y="17359"/>
                  <a:pt x="38255" y="18264"/>
                </a:cubicBezTo>
                <a:cubicBezTo>
                  <a:pt x="40994" y="19157"/>
                  <a:pt x="43482" y="20360"/>
                  <a:pt x="45518" y="22015"/>
                </a:cubicBezTo>
                <a:cubicBezTo>
                  <a:pt x="47733" y="23801"/>
                  <a:pt x="49388" y="25884"/>
                  <a:pt x="50566" y="28158"/>
                </a:cubicBezTo>
                <a:cubicBezTo>
                  <a:pt x="53067" y="33016"/>
                  <a:pt x="54686" y="38076"/>
                  <a:pt x="55865" y="43196"/>
                </a:cubicBezTo>
                <a:cubicBezTo>
                  <a:pt x="56853" y="47506"/>
                  <a:pt x="58139" y="51733"/>
                  <a:pt x="61068" y="55578"/>
                </a:cubicBezTo>
                <a:cubicBezTo>
                  <a:pt x="63008" y="58126"/>
                  <a:pt x="65116" y="60567"/>
                  <a:pt x="67830" y="62674"/>
                </a:cubicBezTo>
                <a:cubicBezTo>
                  <a:pt x="70295" y="64591"/>
                  <a:pt x="73152" y="66163"/>
                  <a:pt x="76177" y="67508"/>
                </a:cubicBezTo>
                <a:lnTo>
                  <a:pt x="101668" y="67508"/>
                </a:lnTo>
                <a:cubicBezTo>
                  <a:pt x="98429" y="66735"/>
                  <a:pt x="95167" y="65996"/>
                  <a:pt x="92036" y="64984"/>
                </a:cubicBezTo>
                <a:cubicBezTo>
                  <a:pt x="87273" y="63448"/>
                  <a:pt x="83058" y="61317"/>
                  <a:pt x="79391" y="58579"/>
                </a:cubicBezTo>
                <a:cubicBezTo>
                  <a:pt x="76320" y="56305"/>
                  <a:pt x="73617" y="53792"/>
                  <a:pt x="71188" y="51114"/>
                </a:cubicBezTo>
                <a:cubicBezTo>
                  <a:pt x="68592" y="48256"/>
                  <a:pt x="66544" y="45208"/>
                  <a:pt x="65532" y="41791"/>
                </a:cubicBezTo>
                <a:cubicBezTo>
                  <a:pt x="64747" y="39136"/>
                  <a:pt x="64604" y="36421"/>
                  <a:pt x="64425" y="33730"/>
                </a:cubicBezTo>
                <a:cubicBezTo>
                  <a:pt x="64294" y="31575"/>
                  <a:pt x="64211" y="29408"/>
                  <a:pt x="63687" y="27289"/>
                </a:cubicBezTo>
                <a:cubicBezTo>
                  <a:pt x="63056" y="24729"/>
                  <a:pt x="62127" y="22241"/>
                  <a:pt x="60044" y="20098"/>
                </a:cubicBezTo>
                <a:cubicBezTo>
                  <a:pt x="58746" y="18752"/>
                  <a:pt x="57186" y="17609"/>
                  <a:pt x="55543" y="16526"/>
                </a:cubicBezTo>
                <a:cubicBezTo>
                  <a:pt x="52698" y="14633"/>
                  <a:pt x="49638" y="13014"/>
                  <a:pt x="46090" y="12002"/>
                </a:cubicBezTo>
                <a:cubicBezTo>
                  <a:pt x="41622" y="10729"/>
                  <a:pt x="37019" y="10138"/>
                  <a:pt x="32314" y="10138"/>
                </a:cubicBezTo>
                <a:cubicBezTo>
                  <a:pt x="31251" y="10138"/>
                  <a:pt x="30184" y="10168"/>
                  <a:pt x="29111" y="10228"/>
                </a:cubicBezTo>
                <a:cubicBezTo>
                  <a:pt x="27165" y="10330"/>
                  <a:pt x="25226" y="10498"/>
                  <a:pt x="23266" y="10498"/>
                </a:cubicBezTo>
                <a:cubicBezTo>
                  <a:pt x="22720" y="10498"/>
                  <a:pt x="22172" y="10485"/>
                  <a:pt x="21622" y="10454"/>
                </a:cubicBezTo>
                <a:cubicBezTo>
                  <a:pt x="20003" y="10347"/>
                  <a:pt x="18396" y="10180"/>
                  <a:pt x="16884" y="9763"/>
                </a:cubicBezTo>
                <a:cubicBezTo>
                  <a:pt x="12621" y="8596"/>
                  <a:pt x="8871" y="6763"/>
                  <a:pt x="5608" y="4382"/>
                </a:cubicBezTo>
                <a:cubicBezTo>
                  <a:pt x="3679" y="2965"/>
                  <a:pt x="1774" y="1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8036449" y="1145"/>
            <a:ext cx="1106816" cy="1689748"/>
          </a:xfrm>
          <a:custGeom>
            <a:avLst/>
            <a:gdLst/>
            <a:ahLst/>
            <a:cxnLst/>
            <a:rect l="l" t="t" r="r" b="b"/>
            <a:pathLst>
              <a:path w="34588" h="52817" extrusionOk="0">
                <a:moveTo>
                  <a:pt x="0" y="0"/>
                </a:moveTo>
                <a:cubicBezTo>
                  <a:pt x="1977" y="1738"/>
                  <a:pt x="3453" y="3691"/>
                  <a:pt x="4263" y="5953"/>
                </a:cubicBezTo>
                <a:cubicBezTo>
                  <a:pt x="5013" y="8084"/>
                  <a:pt x="5346" y="10251"/>
                  <a:pt x="5644" y="12442"/>
                </a:cubicBezTo>
                <a:cubicBezTo>
                  <a:pt x="5965" y="14859"/>
                  <a:pt x="5930" y="17252"/>
                  <a:pt x="6001" y="19657"/>
                </a:cubicBezTo>
                <a:cubicBezTo>
                  <a:pt x="6132" y="23908"/>
                  <a:pt x="5918" y="28158"/>
                  <a:pt x="6418" y="32397"/>
                </a:cubicBezTo>
                <a:cubicBezTo>
                  <a:pt x="6727" y="35100"/>
                  <a:pt x="7358" y="37743"/>
                  <a:pt x="8549" y="40291"/>
                </a:cubicBezTo>
                <a:cubicBezTo>
                  <a:pt x="9382" y="42089"/>
                  <a:pt x="10454" y="43803"/>
                  <a:pt x="12133" y="45256"/>
                </a:cubicBezTo>
                <a:cubicBezTo>
                  <a:pt x="15002" y="47744"/>
                  <a:pt x="18503" y="49589"/>
                  <a:pt x="22503" y="50863"/>
                </a:cubicBezTo>
                <a:cubicBezTo>
                  <a:pt x="25575" y="51840"/>
                  <a:pt x="28790" y="52399"/>
                  <a:pt x="32088" y="52685"/>
                </a:cubicBezTo>
                <a:cubicBezTo>
                  <a:pt x="32909" y="52756"/>
                  <a:pt x="33754" y="52804"/>
                  <a:pt x="34588" y="52816"/>
                </a:cubicBezTo>
                <a:lnTo>
                  <a:pt x="34588" y="35159"/>
                </a:lnTo>
                <a:cubicBezTo>
                  <a:pt x="33385" y="34421"/>
                  <a:pt x="32302" y="33623"/>
                  <a:pt x="31242" y="32778"/>
                </a:cubicBezTo>
                <a:cubicBezTo>
                  <a:pt x="29230" y="31147"/>
                  <a:pt x="27373" y="29444"/>
                  <a:pt x="25765" y="27575"/>
                </a:cubicBezTo>
                <a:cubicBezTo>
                  <a:pt x="23098" y="24467"/>
                  <a:pt x="21181" y="21086"/>
                  <a:pt x="19919" y="17490"/>
                </a:cubicBezTo>
                <a:cubicBezTo>
                  <a:pt x="18729" y="14085"/>
                  <a:pt x="18122" y="10608"/>
                  <a:pt x="18086" y="7084"/>
                </a:cubicBezTo>
                <a:cubicBezTo>
                  <a:pt x="18086" y="6417"/>
                  <a:pt x="18157" y="5739"/>
                  <a:pt x="18217" y="5072"/>
                </a:cubicBezTo>
                <a:cubicBezTo>
                  <a:pt x="18336" y="3381"/>
                  <a:pt x="18622" y="1679"/>
                  <a:pt x="190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153" y="4166664"/>
            <a:ext cx="1055392" cy="976027"/>
          </a:xfrm>
          <a:custGeom>
            <a:avLst/>
            <a:gdLst/>
            <a:ahLst/>
            <a:cxnLst/>
            <a:rect l="l" t="t" r="r" b="b"/>
            <a:pathLst>
              <a:path w="32981" h="30508" extrusionOk="0">
                <a:moveTo>
                  <a:pt x="10247" y="1"/>
                </a:moveTo>
                <a:cubicBezTo>
                  <a:pt x="10126" y="1"/>
                  <a:pt x="10004" y="2"/>
                  <a:pt x="9883" y="3"/>
                </a:cubicBezTo>
                <a:cubicBezTo>
                  <a:pt x="8525" y="27"/>
                  <a:pt x="7180" y="111"/>
                  <a:pt x="5835" y="289"/>
                </a:cubicBezTo>
                <a:cubicBezTo>
                  <a:pt x="3906" y="539"/>
                  <a:pt x="2025" y="873"/>
                  <a:pt x="239" y="1480"/>
                </a:cubicBezTo>
                <a:cubicBezTo>
                  <a:pt x="167" y="1516"/>
                  <a:pt x="96" y="1539"/>
                  <a:pt x="0" y="1551"/>
                </a:cubicBezTo>
                <a:lnTo>
                  <a:pt x="0" y="10719"/>
                </a:lnTo>
                <a:cubicBezTo>
                  <a:pt x="2778" y="10159"/>
                  <a:pt x="5574" y="9834"/>
                  <a:pt x="8430" y="9834"/>
                </a:cubicBezTo>
                <a:cubicBezTo>
                  <a:pt x="8794" y="9834"/>
                  <a:pt x="9159" y="9839"/>
                  <a:pt x="9525" y="9850"/>
                </a:cubicBezTo>
                <a:cubicBezTo>
                  <a:pt x="13812" y="9981"/>
                  <a:pt x="17205" y="11374"/>
                  <a:pt x="19896" y="13839"/>
                </a:cubicBezTo>
                <a:cubicBezTo>
                  <a:pt x="22408" y="16101"/>
                  <a:pt x="22908" y="18851"/>
                  <a:pt x="22896" y="21637"/>
                </a:cubicBezTo>
                <a:cubicBezTo>
                  <a:pt x="22872" y="24066"/>
                  <a:pt x="21920" y="26423"/>
                  <a:pt x="20586" y="28650"/>
                </a:cubicBezTo>
                <a:cubicBezTo>
                  <a:pt x="20217" y="29281"/>
                  <a:pt x="19801" y="29888"/>
                  <a:pt x="19384" y="30507"/>
                </a:cubicBezTo>
                <a:lnTo>
                  <a:pt x="32981" y="30507"/>
                </a:lnTo>
                <a:lnTo>
                  <a:pt x="32981" y="30483"/>
                </a:lnTo>
                <a:cubicBezTo>
                  <a:pt x="32064" y="28614"/>
                  <a:pt x="31397" y="26721"/>
                  <a:pt x="31492" y="24685"/>
                </a:cubicBezTo>
                <a:cubicBezTo>
                  <a:pt x="31576" y="23244"/>
                  <a:pt x="31695" y="21780"/>
                  <a:pt x="31778" y="20339"/>
                </a:cubicBezTo>
                <a:cubicBezTo>
                  <a:pt x="31957" y="17113"/>
                  <a:pt x="31588" y="13910"/>
                  <a:pt x="30683" y="10743"/>
                </a:cubicBezTo>
                <a:cubicBezTo>
                  <a:pt x="29826" y="7790"/>
                  <a:pt x="27766" y="5468"/>
                  <a:pt x="24623" y="3671"/>
                </a:cubicBezTo>
                <a:cubicBezTo>
                  <a:pt x="22837" y="2647"/>
                  <a:pt x="20824" y="1932"/>
                  <a:pt x="18729" y="1337"/>
                </a:cubicBezTo>
                <a:cubicBezTo>
                  <a:pt x="15996" y="548"/>
                  <a:pt x="13187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8637665" y="1145"/>
            <a:ext cx="505600" cy="1105789"/>
          </a:xfrm>
          <a:custGeom>
            <a:avLst/>
            <a:gdLst/>
            <a:ahLst/>
            <a:cxnLst/>
            <a:rect l="l" t="t" r="r" b="b"/>
            <a:pathLst>
              <a:path w="15800" h="34564" extrusionOk="0">
                <a:moveTo>
                  <a:pt x="893" y="0"/>
                </a:moveTo>
                <a:cubicBezTo>
                  <a:pt x="322" y="2274"/>
                  <a:pt x="24" y="4572"/>
                  <a:pt x="24" y="6906"/>
                </a:cubicBezTo>
                <a:cubicBezTo>
                  <a:pt x="0" y="9870"/>
                  <a:pt x="322" y="12799"/>
                  <a:pt x="1191" y="15704"/>
                </a:cubicBezTo>
                <a:cubicBezTo>
                  <a:pt x="2286" y="19455"/>
                  <a:pt x="4072" y="22991"/>
                  <a:pt x="6668" y="26313"/>
                </a:cubicBezTo>
                <a:cubicBezTo>
                  <a:pt x="8704" y="28920"/>
                  <a:pt x="11276" y="31206"/>
                  <a:pt x="14062" y="33385"/>
                </a:cubicBezTo>
                <a:cubicBezTo>
                  <a:pt x="14597" y="33802"/>
                  <a:pt x="15193" y="34207"/>
                  <a:pt x="15800" y="34564"/>
                </a:cubicBezTo>
                <a:lnTo>
                  <a:pt x="158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769" y="3919554"/>
            <a:ext cx="1503456" cy="1222753"/>
          </a:xfrm>
          <a:custGeom>
            <a:avLst/>
            <a:gdLst/>
            <a:ahLst/>
            <a:cxnLst/>
            <a:rect l="l" t="t" r="r" b="b"/>
            <a:pathLst>
              <a:path w="46983" h="38220" extrusionOk="0">
                <a:moveTo>
                  <a:pt x="1" y="0"/>
                </a:moveTo>
                <a:lnTo>
                  <a:pt x="1" y="8775"/>
                </a:lnTo>
                <a:lnTo>
                  <a:pt x="12" y="8775"/>
                </a:lnTo>
                <a:cubicBezTo>
                  <a:pt x="1822" y="8132"/>
                  <a:pt x="3751" y="7811"/>
                  <a:pt x="5716" y="7573"/>
                </a:cubicBezTo>
                <a:cubicBezTo>
                  <a:pt x="7185" y="7385"/>
                  <a:pt x="8685" y="7234"/>
                  <a:pt x="10177" y="7234"/>
                </a:cubicBezTo>
                <a:cubicBezTo>
                  <a:pt x="10763" y="7234"/>
                  <a:pt x="11349" y="7257"/>
                  <a:pt x="11931" y="7311"/>
                </a:cubicBezTo>
                <a:cubicBezTo>
                  <a:pt x="16336" y="7716"/>
                  <a:pt x="20491" y="8775"/>
                  <a:pt x="24206" y="10633"/>
                </a:cubicBezTo>
                <a:cubicBezTo>
                  <a:pt x="27623" y="12347"/>
                  <a:pt x="30052" y="14681"/>
                  <a:pt x="31064" y="17764"/>
                </a:cubicBezTo>
                <a:cubicBezTo>
                  <a:pt x="31743" y="19884"/>
                  <a:pt x="32088" y="22027"/>
                  <a:pt x="32302" y="24206"/>
                </a:cubicBezTo>
                <a:cubicBezTo>
                  <a:pt x="32505" y="26313"/>
                  <a:pt x="32374" y="28420"/>
                  <a:pt x="32183" y="30516"/>
                </a:cubicBezTo>
                <a:cubicBezTo>
                  <a:pt x="31921" y="33195"/>
                  <a:pt x="32326" y="35767"/>
                  <a:pt x="33624" y="38219"/>
                </a:cubicBezTo>
                <a:lnTo>
                  <a:pt x="46983" y="38219"/>
                </a:lnTo>
                <a:cubicBezTo>
                  <a:pt x="45125" y="37183"/>
                  <a:pt x="43530" y="35933"/>
                  <a:pt x="42149" y="34505"/>
                </a:cubicBezTo>
                <a:cubicBezTo>
                  <a:pt x="39815" y="32111"/>
                  <a:pt x="38696" y="29433"/>
                  <a:pt x="38672" y="26468"/>
                </a:cubicBezTo>
                <a:cubicBezTo>
                  <a:pt x="38648" y="24384"/>
                  <a:pt x="39160" y="22348"/>
                  <a:pt x="39577" y="20289"/>
                </a:cubicBezTo>
                <a:cubicBezTo>
                  <a:pt x="39815" y="19146"/>
                  <a:pt x="39898" y="18003"/>
                  <a:pt x="39767" y="16848"/>
                </a:cubicBezTo>
                <a:cubicBezTo>
                  <a:pt x="39398" y="13657"/>
                  <a:pt x="37374" y="11049"/>
                  <a:pt x="34600" y="8716"/>
                </a:cubicBezTo>
                <a:cubicBezTo>
                  <a:pt x="32695" y="7085"/>
                  <a:pt x="30397" y="5858"/>
                  <a:pt x="27980" y="4703"/>
                </a:cubicBezTo>
                <a:cubicBezTo>
                  <a:pt x="25754" y="3656"/>
                  <a:pt x="23432" y="2739"/>
                  <a:pt x="20944" y="2072"/>
                </a:cubicBezTo>
                <a:cubicBezTo>
                  <a:pt x="16907" y="989"/>
                  <a:pt x="12716" y="762"/>
                  <a:pt x="8502" y="596"/>
                </a:cubicBezTo>
                <a:cubicBezTo>
                  <a:pt x="5656" y="500"/>
                  <a:pt x="2810" y="44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2669665" y="1145"/>
            <a:ext cx="6135680" cy="5141931"/>
          </a:xfrm>
          <a:custGeom>
            <a:avLst/>
            <a:gdLst/>
            <a:ahLst/>
            <a:cxnLst/>
            <a:rect l="l" t="t" r="r" b="b"/>
            <a:pathLst>
              <a:path w="191740" h="160723" extrusionOk="0">
                <a:moveTo>
                  <a:pt x="1" y="0"/>
                </a:moveTo>
                <a:cubicBezTo>
                  <a:pt x="37" y="95"/>
                  <a:pt x="72" y="167"/>
                  <a:pt x="108" y="250"/>
                </a:cubicBezTo>
                <a:cubicBezTo>
                  <a:pt x="1358" y="3334"/>
                  <a:pt x="3120" y="6251"/>
                  <a:pt x="5001" y="9144"/>
                </a:cubicBezTo>
                <a:cubicBezTo>
                  <a:pt x="7966" y="13704"/>
                  <a:pt x="11645" y="17871"/>
                  <a:pt x="16479" y="21443"/>
                </a:cubicBezTo>
                <a:cubicBezTo>
                  <a:pt x="20313" y="24289"/>
                  <a:pt x="24659" y="26253"/>
                  <a:pt x="30112" y="26682"/>
                </a:cubicBezTo>
                <a:cubicBezTo>
                  <a:pt x="31018" y="26756"/>
                  <a:pt x="31916" y="26792"/>
                  <a:pt x="32809" y="26792"/>
                </a:cubicBezTo>
                <a:cubicBezTo>
                  <a:pt x="35775" y="26792"/>
                  <a:pt x="38669" y="26393"/>
                  <a:pt x="41506" y="25670"/>
                </a:cubicBezTo>
                <a:cubicBezTo>
                  <a:pt x="45280" y="24717"/>
                  <a:pt x="48888" y="23467"/>
                  <a:pt x="52484" y="22205"/>
                </a:cubicBezTo>
                <a:cubicBezTo>
                  <a:pt x="59425" y="19752"/>
                  <a:pt x="66557" y="17728"/>
                  <a:pt x="74224" y="16990"/>
                </a:cubicBezTo>
                <a:cubicBezTo>
                  <a:pt x="76613" y="16765"/>
                  <a:pt x="79007" y="16627"/>
                  <a:pt x="81406" y="16627"/>
                </a:cubicBezTo>
                <a:cubicBezTo>
                  <a:pt x="82559" y="16627"/>
                  <a:pt x="83713" y="16659"/>
                  <a:pt x="84869" y="16728"/>
                </a:cubicBezTo>
                <a:cubicBezTo>
                  <a:pt x="89333" y="16978"/>
                  <a:pt x="93620" y="17800"/>
                  <a:pt x="97739" y="19109"/>
                </a:cubicBezTo>
                <a:cubicBezTo>
                  <a:pt x="102156" y="20526"/>
                  <a:pt x="105907" y="22681"/>
                  <a:pt x="109503" y="25051"/>
                </a:cubicBezTo>
                <a:cubicBezTo>
                  <a:pt x="113384" y="27587"/>
                  <a:pt x="116146" y="30706"/>
                  <a:pt x="118051" y="34290"/>
                </a:cubicBezTo>
                <a:cubicBezTo>
                  <a:pt x="119754" y="37457"/>
                  <a:pt x="120325" y="40815"/>
                  <a:pt x="120444" y="44208"/>
                </a:cubicBezTo>
                <a:cubicBezTo>
                  <a:pt x="120552" y="47089"/>
                  <a:pt x="120230" y="49982"/>
                  <a:pt x="119730" y="52840"/>
                </a:cubicBezTo>
                <a:cubicBezTo>
                  <a:pt x="119278" y="55531"/>
                  <a:pt x="118682" y="58221"/>
                  <a:pt x="118051" y="60900"/>
                </a:cubicBezTo>
                <a:cubicBezTo>
                  <a:pt x="117039" y="65318"/>
                  <a:pt x="115968" y="69747"/>
                  <a:pt x="115646" y="74235"/>
                </a:cubicBezTo>
                <a:cubicBezTo>
                  <a:pt x="115420" y="77331"/>
                  <a:pt x="115682" y="80391"/>
                  <a:pt x="117254" y="83308"/>
                </a:cubicBezTo>
                <a:cubicBezTo>
                  <a:pt x="118861" y="86284"/>
                  <a:pt x="121695" y="88213"/>
                  <a:pt x="125850" y="88999"/>
                </a:cubicBezTo>
                <a:cubicBezTo>
                  <a:pt x="127707" y="89354"/>
                  <a:pt x="129578" y="89445"/>
                  <a:pt x="131464" y="89445"/>
                </a:cubicBezTo>
                <a:cubicBezTo>
                  <a:pt x="131985" y="89445"/>
                  <a:pt x="132506" y="89438"/>
                  <a:pt x="133029" y="89428"/>
                </a:cubicBezTo>
                <a:cubicBezTo>
                  <a:pt x="135744" y="89392"/>
                  <a:pt x="138423" y="89094"/>
                  <a:pt x="141126" y="88868"/>
                </a:cubicBezTo>
                <a:cubicBezTo>
                  <a:pt x="143864" y="88642"/>
                  <a:pt x="146602" y="88392"/>
                  <a:pt x="149365" y="88344"/>
                </a:cubicBezTo>
                <a:cubicBezTo>
                  <a:pt x="149611" y="88341"/>
                  <a:pt x="149856" y="88339"/>
                  <a:pt x="150102" y="88339"/>
                </a:cubicBezTo>
                <a:cubicBezTo>
                  <a:pt x="151591" y="88339"/>
                  <a:pt x="153072" y="88402"/>
                  <a:pt x="154544" y="88535"/>
                </a:cubicBezTo>
                <a:cubicBezTo>
                  <a:pt x="157651" y="88820"/>
                  <a:pt x="160509" y="89594"/>
                  <a:pt x="162914" y="91130"/>
                </a:cubicBezTo>
                <a:cubicBezTo>
                  <a:pt x="166045" y="93130"/>
                  <a:pt x="168367" y="95619"/>
                  <a:pt x="170094" y="98417"/>
                </a:cubicBezTo>
                <a:cubicBezTo>
                  <a:pt x="171987" y="101489"/>
                  <a:pt x="173296" y="104703"/>
                  <a:pt x="174380" y="107989"/>
                </a:cubicBezTo>
                <a:cubicBezTo>
                  <a:pt x="175297" y="110740"/>
                  <a:pt x="176106" y="113526"/>
                  <a:pt x="176809" y="116312"/>
                </a:cubicBezTo>
                <a:cubicBezTo>
                  <a:pt x="177630" y="119550"/>
                  <a:pt x="178345" y="122813"/>
                  <a:pt x="178987" y="126087"/>
                </a:cubicBezTo>
                <a:cubicBezTo>
                  <a:pt x="179607" y="129302"/>
                  <a:pt x="180261" y="132516"/>
                  <a:pt x="180952" y="135731"/>
                </a:cubicBezTo>
                <a:cubicBezTo>
                  <a:pt x="181500" y="138362"/>
                  <a:pt x="182155" y="140982"/>
                  <a:pt x="182964" y="143589"/>
                </a:cubicBezTo>
                <a:cubicBezTo>
                  <a:pt x="183583" y="145518"/>
                  <a:pt x="184262" y="147459"/>
                  <a:pt x="185024" y="149364"/>
                </a:cubicBezTo>
                <a:cubicBezTo>
                  <a:pt x="186060" y="152031"/>
                  <a:pt x="187191" y="154662"/>
                  <a:pt x="188596" y="157222"/>
                </a:cubicBezTo>
                <a:cubicBezTo>
                  <a:pt x="189239" y="158400"/>
                  <a:pt x="189929" y="159555"/>
                  <a:pt x="190620" y="160722"/>
                </a:cubicBezTo>
                <a:lnTo>
                  <a:pt x="191739" y="160722"/>
                </a:lnTo>
                <a:cubicBezTo>
                  <a:pt x="190822" y="159305"/>
                  <a:pt x="189977" y="157877"/>
                  <a:pt x="189251" y="156400"/>
                </a:cubicBezTo>
                <a:cubicBezTo>
                  <a:pt x="186584" y="151030"/>
                  <a:pt x="184476" y="145566"/>
                  <a:pt x="183012" y="139958"/>
                </a:cubicBezTo>
                <a:cubicBezTo>
                  <a:pt x="182047" y="136243"/>
                  <a:pt x="181345" y="132492"/>
                  <a:pt x="180571" y="128754"/>
                </a:cubicBezTo>
                <a:cubicBezTo>
                  <a:pt x="179892" y="125373"/>
                  <a:pt x="179238" y="121991"/>
                  <a:pt x="178428" y="118634"/>
                </a:cubicBezTo>
                <a:cubicBezTo>
                  <a:pt x="177202" y="113514"/>
                  <a:pt x="175868" y="108418"/>
                  <a:pt x="173784" y="103453"/>
                </a:cubicBezTo>
                <a:cubicBezTo>
                  <a:pt x="172213" y="99667"/>
                  <a:pt x="170141" y="96095"/>
                  <a:pt x="166795" y="92976"/>
                </a:cubicBezTo>
                <a:cubicBezTo>
                  <a:pt x="163378" y="89809"/>
                  <a:pt x="159116" y="87999"/>
                  <a:pt x="153722" y="87689"/>
                </a:cubicBezTo>
                <a:cubicBezTo>
                  <a:pt x="152623" y="87628"/>
                  <a:pt x="151526" y="87601"/>
                  <a:pt x="150431" y="87601"/>
                </a:cubicBezTo>
                <a:cubicBezTo>
                  <a:pt x="147040" y="87601"/>
                  <a:pt x="143661" y="87860"/>
                  <a:pt x="140268" y="88166"/>
                </a:cubicBezTo>
                <a:cubicBezTo>
                  <a:pt x="137396" y="88424"/>
                  <a:pt x="134536" y="88724"/>
                  <a:pt x="131654" y="88724"/>
                </a:cubicBezTo>
                <a:cubicBezTo>
                  <a:pt x="130426" y="88724"/>
                  <a:pt x="129195" y="88670"/>
                  <a:pt x="127957" y="88535"/>
                </a:cubicBezTo>
                <a:cubicBezTo>
                  <a:pt x="123826" y="88094"/>
                  <a:pt x="120564" y="86677"/>
                  <a:pt x="118647" y="83760"/>
                </a:cubicBezTo>
                <a:cubicBezTo>
                  <a:pt x="117242" y="81617"/>
                  <a:pt x="116754" y="79343"/>
                  <a:pt x="116634" y="76986"/>
                </a:cubicBezTo>
                <a:cubicBezTo>
                  <a:pt x="116456" y="73295"/>
                  <a:pt x="117170" y="69687"/>
                  <a:pt x="117897" y="66056"/>
                </a:cubicBezTo>
                <a:cubicBezTo>
                  <a:pt x="118694" y="62198"/>
                  <a:pt x="119730" y="58388"/>
                  <a:pt x="120421" y="54519"/>
                </a:cubicBezTo>
                <a:cubicBezTo>
                  <a:pt x="121195" y="50256"/>
                  <a:pt x="121718" y="46018"/>
                  <a:pt x="121254" y="41708"/>
                </a:cubicBezTo>
                <a:cubicBezTo>
                  <a:pt x="120814" y="37600"/>
                  <a:pt x="119290" y="33766"/>
                  <a:pt x="116527" y="30218"/>
                </a:cubicBezTo>
                <a:cubicBezTo>
                  <a:pt x="114313" y="27361"/>
                  <a:pt x="111265" y="25110"/>
                  <a:pt x="107943" y="23015"/>
                </a:cubicBezTo>
                <a:cubicBezTo>
                  <a:pt x="102145" y="19360"/>
                  <a:pt x="95537" y="17074"/>
                  <a:pt x="88071" y="16228"/>
                </a:cubicBezTo>
                <a:cubicBezTo>
                  <a:pt x="85789" y="15967"/>
                  <a:pt x="83506" y="15847"/>
                  <a:pt x="81226" y="15847"/>
                </a:cubicBezTo>
                <a:cubicBezTo>
                  <a:pt x="77584" y="15847"/>
                  <a:pt x="73948" y="16153"/>
                  <a:pt x="70331" y="16681"/>
                </a:cubicBezTo>
                <a:cubicBezTo>
                  <a:pt x="66104" y="17312"/>
                  <a:pt x="62032" y="18347"/>
                  <a:pt x="58032" y="19526"/>
                </a:cubicBezTo>
                <a:cubicBezTo>
                  <a:pt x="53936" y="20729"/>
                  <a:pt x="50031" y="22265"/>
                  <a:pt x="45983" y="23551"/>
                </a:cubicBezTo>
                <a:cubicBezTo>
                  <a:pt x="42078" y="24777"/>
                  <a:pt x="38113" y="25872"/>
                  <a:pt x="33803" y="26003"/>
                </a:cubicBezTo>
                <a:cubicBezTo>
                  <a:pt x="33440" y="26014"/>
                  <a:pt x="33079" y="26020"/>
                  <a:pt x="32721" y="26020"/>
                </a:cubicBezTo>
                <a:cubicBezTo>
                  <a:pt x="27703" y="26020"/>
                  <a:pt x="23193" y="24917"/>
                  <a:pt x="19337" y="22372"/>
                </a:cubicBezTo>
                <a:cubicBezTo>
                  <a:pt x="14610" y="19264"/>
                  <a:pt x="10681" y="15657"/>
                  <a:pt x="7740" y="11442"/>
                </a:cubicBezTo>
                <a:cubicBezTo>
                  <a:pt x="5156" y="7739"/>
                  <a:pt x="2727" y="3989"/>
                  <a:pt x="1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961" y="1145"/>
            <a:ext cx="6402752" cy="5142314"/>
          </a:xfrm>
          <a:custGeom>
            <a:avLst/>
            <a:gdLst/>
            <a:ahLst/>
            <a:cxnLst/>
            <a:rect l="l" t="t" r="r" b="b"/>
            <a:pathLst>
              <a:path w="200086" h="160735" extrusionOk="0">
                <a:moveTo>
                  <a:pt x="1" y="0"/>
                </a:moveTo>
                <a:cubicBezTo>
                  <a:pt x="1155" y="548"/>
                  <a:pt x="2298" y="1060"/>
                  <a:pt x="3489" y="1500"/>
                </a:cubicBezTo>
                <a:cubicBezTo>
                  <a:pt x="9573" y="3822"/>
                  <a:pt x="16038" y="5358"/>
                  <a:pt x="22527" y="6822"/>
                </a:cubicBezTo>
                <a:cubicBezTo>
                  <a:pt x="26694" y="7751"/>
                  <a:pt x="30707" y="8906"/>
                  <a:pt x="34160" y="10989"/>
                </a:cubicBezTo>
                <a:cubicBezTo>
                  <a:pt x="36779" y="12573"/>
                  <a:pt x="39053" y="14418"/>
                  <a:pt x="41315" y="16300"/>
                </a:cubicBezTo>
                <a:cubicBezTo>
                  <a:pt x="43268" y="17907"/>
                  <a:pt x="44970" y="19645"/>
                  <a:pt x="46375" y="21562"/>
                </a:cubicBezTo>
                <a:cubicBezTo>
                  <a:pt x="49138" y="25301"/>
                  <a:pt x="49995" y="29361"/>
                  <a:pt x="50293" y="33564"/>
                </a:cubicBezTo>
                <a:cubicBezTo>
                  <a:pt x="50423" y="35457"/>
                  <a:pt x="50638" y="37338"/>
                  <a:pt x="51257" y="39183"/>
                </a:cubicBezTo>
                <a:cubicBezTo>
                  <a:pt x="52257" y="42089"/>
                  <a:pt x="54436" y="44470"/>
                  <a:pt x="56960" y="46708"/>
                </a:cubicBezTo>
                <a:cubicBezTo>
                  <a:pt x="60472" y="49816"/>
                  <a:pt x="64866" y="52006"/>
                  <a:pt x="69676" y="53816"/>
                </a:cubicBezTo>
                <a:cubicBezTo>
                  <a:pt x="75046" y="55840"/>
                  <a:pt x="80630" y="57150"/>
                  <a:pt x="86666" y="57269"/>
                </a:cubicBezTo>
                <a:cubicBezTo>
                  <a:pt x="88986" y="57313"/>
                  <a:pt x="91302" y="57337"/>
                  <a:pt x="93617" y="57337"/>
                </a:cubicBezTo>
                <a:cubicBezTo>
                  <a:pt x="96875" y="57337"/>
                  <a:pt x="100130" y="57290"/>
                  <a:pt x="103394" y="57186"/>
                </a:cubicBezTo>
                <a:cubicBezTo>
                  <a:pt x="104153" y="57160"/>
                  <a:pt x="104910" y="57147"/>
                  <a:pt x="105664" y="57147"/>
                </a:cubicBezTo>
                <a:cubicBezTo>
                  <a:pt x="110174" y="57147"/>
                  <a:pt x="114598" y="57608"/>
                  <a:pt x="118944" y="58567"/>
                </a:cubicBezTo>
                <a:cubicBezTo>
                  <a:pt x="126659" y="60257"/>
                  <a:pt x="133148" y="63436"/>
                  <a:pt x="138256" y="68116"/>
                </a:cubicBezTo>
                <a:cubicBezTo>
                  <a:pt x="142959" y="72437"/>
                  <a:pt x="145221" y="77438"/>
                  <a:pt x="145102" y="83034"/>
                </a:cubicBezTo>
                <a:cubicBezTo>
                  <a:pt x="145066" y="84796"/>
                  <a:pt x="144709" y="86558"/>
                  <a:pt x="144209" y="88285"/>
                </a:cubicBezTo>
                <a:cubicBezTo>
                  <a:pt x="142923" y="92559"/>
                  <a:pt x="141185" y="96738"/>
                  <a:pt x="139601" y="100953"/>
                </a:cubicBezTo>
                <a:cubicBezTo>
                  <a:pt x="138446" y="104037"/>
                  <a:pt x="137363" y="107132"/>
                  <a:pt x="137101" y="110347"/>
                </a:cubicBezTo>
                <a:cubicBezTo>
                  <a:pt x="136887" y="113109"/>
                  <a:pt x="137565" y="115669"/>
                  <a:pt x="139685" y="118003"/>
                </a:cubicBezTo>
                <a:cubicBezTo>
                  <a:pt x="142399" y="121015"/>
                  <a:pt x="146078" y="123051"/>
                  <a:pt x="150412" y="124527"/>
                </a:cubicBezTo>
                <a:cubicBezTo>
                  <a:pt x="158806" y="127385"/>
                  <a:pt x="167629" y="129171"/>
                  <a:pt x="176594" y="130683"/>
                </a:cubicBezTo>
                <a:cubicBezTo>
                  <a:pt x="180166" y="131302"/>
                  <a:pt x="183714" y="131969"/>
                  <a:pt x="187131" y="133040"/>
                </a:cubicBezTo>
                <a:cubicBezTo>
                  <a:pt x="192108" y="134600"/>
                  <a:pt x="195477" y="137291"/>
                  <a:pt x="197097" y="141208"/>
                </a:cubicBezTo>
                <a:cubicBezTo>
                  <a:pt x="197882" y="143125"/>
                  <a:pt x="198347" y="145089"/>
                  <a:pt x="198656" y="147066"/>
                </a:cubicBezTo>
                <a:cubicBezTo>
                  <a:pt x="199121" y="150007"/>
                  <a:pt x="199216" y="152935"/>
                  <a:pt x="198644" y="155864"/>
                </a:cubicBezTo>
                <a:cubicBezTo>
                  <a:pt x="198335" y="157507"/>
                  <a:pt x="197811" y="159115"/>
                  <a:pt x="197323" y="160734"/>
                </a:cubicBezTo>
                <a:lnTo>
                  <a:pt x="198359" y="160734"/>
                </a:lnTo>
                <a:cubicBezTo>
                  <a:pt x="198382" y="160675"/>
                  <a:pt x="198406" y="160615"/>
                  <a:pt x="198418" y="160544"/>
                </a:cubicBezTo>
                <a:cubicBezTo>
                  <a:pt x="199394" y="157531"/>
                  <a:pt x="200085" y="154507"/>
                  <a:pt x="200026" y="151400"/>
                </a:cubicBezTo>
                <a:cubicBezTo>
                  <a:pt x="199930" y="148625"/>
                  <a:pt x="199537" y="145899"/>
                  <a:pt x="198811" y="143208"/>
                </a:cubicBezTo>
                <a:cubicBezTo>
                  <a:pt x="198168" y="140851"/>
                  <a:pt x="197108" y="138648"/>
                  <a:pt x="195192" y="136695"/>
                </a:cubicBezTo>
                <a:cubicBezTo>
                  <a:pt x="192882" y="134350"/>
                  <a:pt x="189750" y="132909"/>
                  <a:pt x="186190" y="131921"/>
                </a:cubicBezTo>
                <a:cubicBezTo>
                  <a:pt x="181749" y="130683"/>
                  <a:pt x="177118" y="129968"/>
                  <a:pt x="172522" y="129171"/>
                </a:cubicBezTo>
                <a:cubicBezTo>
                  <a:pt x="165319" y="127920"/>
                  <a:pt x="158294" y="126254"/>
                  <a:pt x="151496" y="124051"/>
                </a:cubicBezTo>
                <a:cubicBezTo>
                  <a:pt x="147602" y="122789"/>
                  <a:pt x="144102" y="121098"/>
                  <a:pt x="141423" y="118538"/>
                </a:cubicBezTo>
                <a:cubicBezTo>
                  <a:pt x="139101" y="116336"/>
                  <a:pt x="137875" y="113871"/>
                  <a:pt x="138018" y="111026"/>
                </a:cubicBezTo>
                <a:cubicBezTo>
                  <a:pt x="138149" y="108168"/>
                  <a:pt x="138970" y="105418"/>
                  <a:pt x="139958" y="102679"/>
                </a:cubicBezTo>
                <a:cubicBezTo>
                  <a:pt x="141387" y="98762"/>
                  <a:pt x="142971" y="94881"/>
                  <a:pt x="144364" y="90952"/>
                </a:cubicBezTo>
                <a:cubicBezTo>
                  <a:pt x="145495" y="87737"/>
                  <a:pt x="146233" y="84487"/>
                  <a:pt x="146019" y="81141"/>
                </a:cubicBezTo>
                <a:cubicBezTo>
                  <a:pt x="145638" y="75235"/>
                  <a:pt x="142506" y="70187"/>
                  <a:pt x="137149" y="65996"/>
                </a:cubicBezTo>
                <a:cubicBezTo>
                  <a:pt x="130422" y="60722"/>
                  <a:pt x="122123" y="57698"/>
                  <a:pt x="112503" y="56709"/>
                </a:cubicBezTo>
                <a:cubicBezTo>
                  <a:pt x="110222" y="56466"/>
                  <a:pt x="107942" y="56388"/>
                  <a:pt x="105662" y="56388"/>
                </a:cubicBezTo>
                <a:cubicBezTo>
                  <a:pt x="104370" y="56388"/>
                  <a:pt x="103079" y="56413"/>
                  <a:pt x="101787" y="56447"/>
                </a:cubicBezTo>
                <a:cubicBezTo>
                  <a:pt x="98934" y="56532"/>
                  <a:pt x="96081" y="56591"/>
                  <a:pt x="93226" y="56591"/>
                </a:cubicBezTo>
                <a:cubicBezTo>
                  <a:pt x="91255" y="56591"/>
                  <a:pt x="89283" y="56563"/>
                  <a:pt x="87309" y="56495"/>
                </a:cubicBezTo>
                <a:cubicBezTo>
                  <a:pt x="84654" y="56412"/>
                  <a:pt x="82023" y="56257"/>
                  <a:pt x="79439" y="55793"/>
                </a:cubicBezTo>
                <a:cubicBezTo>
                  <a:pt x="76046" y="55197"/>
                  <a:pt x="72902" y="54114"/>
                  <a:pt x="69795" y="52983"/>
                </a:cubicBezTo>
                <a:cubicBezTo>
                  <a:pt x="64509" y="51066"/>
                  <a:pt x="59913" y="48470"/>
                  <a:pt x="56341" y="44922"/>
                </a:cubicBezTo>
                <a:cubicBezTo>
                  <a:pt x="54222" y="42815"/>
                  <a:pt x="52531" y="40553"/>
                  <a:pt x="51900" y="37909"/>
                </a:cubicBezTo>
                <a:cubicBezTo>
                  <a:pt x="51400" y="35790"/>
                  <a:pt x="51305" y="33647"/>
                  <a:pt x="51078" y="31504"/>
                </a:cubicBezTo>
                <a:cubicBezTo>
                  <a:pt x="50662" y="27277"/>
                  <a:pt x="49161" y="23312"/>
                  <a:pt x="46113" y="19705"/>
                </a:cubicBezTo>
                <a:cubicBezTo>
                  <a:pt x="43911" y="17097"/>
                  <a:pt x="41065" y="14930"/>
                  <a:pt x="38243" y="12728"/>
                </a:cubicBezTo>
                <a:cubicBezTo>
                  <a:pt x="34612" y="9882"/>
                  <a:pt x="30326" y="7846"/>
                  <a:pt x="25325" y="6667"/>
                </a:cubicBezTo>
                <a:cubicBezTo>
                  <a:pt x="22087" y="5905"/>
                  <a:pt x="18836" y="5227"/>
                  <a:pt x="15633" y="4381"/>
                </a:cubicBezTo>
                <a:cubicBezTo>
                  <a:pt x="11109" y="3191"/>
                  <a:pt x="6585" y="2012"/>
                  <a:pt x="2406" y="191"/>
                </a:cubicBezTo>
                <a:cubicBezTo>
                  <a:pt x="2251" y="131"/>
                  <a:pt x="2108" y="60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385057" y="1145"/>
            <a:ext cx="5265856" cy="5140395"/>
          </a:xfrm>
          <a:custGeom>
            <a:avLst/>
            <a:gdLst/>
            <a:ahLst/>
            <a:cxnLst/>
            <a:rect l="l" t="t" r="r" b="b"/>
            <a:pathLst>
              <a:path w="164558" h="160675" extrusionOk="0">
                <a:moveTo>
                  <a:pt x="1" y="0"/>
                </a:moveTo>
                <a:cubicBezTo>
                  <a:pt x="2049" y="5346"/>
                  <a:pt x="4085" y="10668"/>
                  <a:pt x="6204" y="16002"/>
                </a:cubicBezTo>
                <a:cubicBezTo>
                  <a:pt x="7752" y="19895"/>
                  <a:pt x="9550" y="23705"/>
                  <a:pt x="12217" y="27277"/>
                </a:cubicBezTo>
                <a:cubicBezTo>
                  <a:pt x="16443" y="32968"/>
                  <a:pt x="22444" y="37088"/>
                  <a:pt x="30445" y="39576"/>
                </a:cubicBezTo>
                <a:cubicBezTo>
                  <a:pt x="33686" y="40581"/>
                  <a:pt x="36898" y="41101"/>
                  <a:pt x="40096" y="41101"/>
                </a:cubicBezTo>
                <a:cubicBezTo>
                  <a:pt x="43454" y="41101"/>
                  <a:pt x="46796" y="40527"/>
                  <a:pt x="50138" y="39338"/>
                </a:cubicBezTo>
                <a:cubicBezTo>
                  <a:pt x="53877" y="37993"/>
                  <a:pt x="57639" y="36719"/>
                  <a:pt x="61389" y="35385"/>
                </a:cubicBezTo>
                <a:cubicBezTo>
                  <a:pt x="65710" y="33860"/>
                  <a:pt x="70133" y="32911"/>
                  <a:pt x="74711" y="32911"/>
                </a:cubicBezTo>
                <a:cubicBezTo>
                  <a:pt x="76781" y="32911"/>
                  <a:pt x="78884" y="33105"/>
                  <a:pt x="81023" y="33528"/>
                </a:cubicBezTo>
                <a:cubicBezTo>
                  <a:pt x="90738" y="35445"/>
                  <a:pt x="97370" y="40017"/>
                  <a:pt x="100930" y="47089"/>
                </a:cubicBezTo>
                <a:cubicBezTo>
                  <a:pt x="102954" y="51102"/>
                  <a:pt x="103419" y="55352"/>
                  <a:pt x="103490" y="59603"/>
                </a:cubicBezTo>
                <a:cubicBezTo>
                  <a:pt x="103550" y="63424"/>
                  <a:pt x="102728" y="67175"/>
                  <a:pt x="101740" y="70913"/>
                </a:cubicBezTo>
                <a:cubicBezTo>
                  <a:pt x="100680" y="74902"/>
                  <a:pt x="99513" y="78879"/>
                  <a:pt x="99073" y="82939"/>
                </a:cubicBezTo>
                <a:cubicBezTo>
                  <a:pt x="98739" y="85832"/>
                  <a:pt x="99025" y="88666"/>
                  <a:pt x="100347" y="91404"/>
                </a:cubicBezTo>
                <a:cubicBezTo>
                  <a:pt x="103466" y="97869"/>
                  <a:pt x="109181" y="102584"/>
                  <a:pt x="117277" y="105656"/>
                </a:cubicBezTo>
                <a:cubicBezTo>
                  <a:pt x="120362" y="106824"/>
                  <a:pt x="123595" y="107602"/>
                  <a:pt x="127051" y="107602"/>
                </a:cubicBezTo>
                <a:cubicBezTo>
                  <a:pt x="127504" y="107602"/>
                  <a:pt x="127961" y="107588"/>
                  <a:pt x="128422" y="107561"/>
                </a:cubicBezTo>
                <a:cubicBezTo>
                  <a:pt x="130862" y="107418"/>
                  <a:pt x="133208" y="106942"/>
                  <a:pt x="135625" y="106668"/>
                </a:cubicBezTo>
                <a:cubicBezTo>
                  <a:pt x="137059" y="106490"/>
                  <a:pt x="138499" y="106318"/>
                  <a:pt x="139942" y="106318"/>
                </a:cubicBezTo>
                <a:cubicBezTo>
                  <a:pt x="140823" y="106318"/>
                  <a:pt x="141706" y="106382"/>
                  <a:pt x="142590" y="106549"/>
                </a:cubicBezTo>
                <a:cubicBezTo>
                  <a:pt x="145495" y="107096"/>
                  <a:pt x="147841" y="108335"/>
                  <a:pt x="149960" y="109894"/>
                </a:cubicBezTo>
                <a:cubicBezTo>
                  <a:pt x="152734" y="111942"/>
                  <a:pt x="154794" y="114383"/>
                  <a:pt x="156485" y="117002"/>
                </a:cubicBezTo>
                <a:cubicBezTo>
                  <a:pt x="158294" y="119777"/>
                  <a:pt x="160092" y="122563"/>
                  <a:pt x="161164" y="125551"/>
                </a:cubicBezTo>
                <a:cubicBezTo>
                  <a:pt x="162795" y="130123"/>
                  <a:pt x="163200" y="134790"/>
                  <a:pt x="163355" y="139481"/>
                </a:cubicBezTo>
                <a:cubicBezTo>
                  <a:pt x="163438" y="142101"/>
                  <a:pt x="163378" y="144720"/>
                  <a:pt x="163295" y="147351"/>
                </a:cubicBezTo>
                <a:cubicBezTo>
                  <a:pt x="163176" y="151257"/>
                  <a:pt x="163081" y="155150"/>
                  <a:pt x="163378" y="159031"/>
                </a:cubicBezTo>
                <a:cubicBezTo>
                  <a:pt x="163426" y="159591"/>
                  <a:pt x="163438" y="160127"/>
                  <a:pt x="163497" y="160675"/>
                </a:cubicBezTo>
                <a:lnTo>
                  <a:pt x="164510" y="160675"/>
                </a:lnTo>
                <a:cubicBezTo>
                  <a:pt x="164271" y="158650"/>
                  <a:pt x="164212" y="156614"/>
                  <a:pt x="164152" y="154567"/>
                </a:cubicBezTo>
                <a:cubicBezTo>
                  <a:pt x="164093" y="152173"/>
                  <a:pt x="164283" y="149780"/>
                  <a:pt x="164331" y="147375"/>
                </a:cubicBezTo>
                <a:cubicBezTo>
                  <a:pt x="164462" y="141398"/>
                  <a:pt x="164557" y="135433"/>
                  <a:pt x="163295" y="129516"/>
                </a:cubicBezTo>
                <a:cubicBezTo>
                  <a:pt x="162914" y="127766"/>
                  <a:pt x="162474" y="126027"/>
                  <a:pt x="161759" y="124349"/>
                </a:cubicBezTo>
                <a:cubicBezTo>
                  <a:pt x="160438" y="121217"/>
                  <a:pt x="158556" y="118288"/>
                  <a:pt x="156509" y="115407"/>
                </a:cubicBezTo>
                <a:cubicBezTo>
                  <a:pt x="154151" y="112085"/>
                  <a:pt x="151186" y="109121"/>
                  <a:pt x="146864" y="107096"/>
                </a:cubicBezTo>
                <a:cubicBezTo>
                  <a:pt x="144698" y="106075"/>
                  <a:pt x="142380" y="105572"/>
                  <a:pt x="139879" y="105572"/>
                </a:cubicBezTo>
                <a:cubicBezTo>
                  <a:pt x="139493" y="105572"/>
                  <a:pt x="139103" y="105584"/>
                  <a:pt x="138709" y="105608"/>
                </a:cubicBezTo>
                <a:cubicBezTo>
                  <a:pt x="135732" y="105787"/>
                  <a:pt x="132851" y="106334"/>
                  <a:pt x="129910" y="106668"/>
                </a:cubicBezTo>
                <a:cubicBezTo>
                  <a:pt x="128967" y="106773"/>
                  <a:pt x="128031" y="106826"/>
                  <a:pt x="127101" y="106826"/>
                </a:cubicBezTo>
                <a:cubicBezTo>
                  <a:pt x="125494" y="106826"/>
                  <a:pt x="123906" y="106666"/>
                  <a:pt x="122338" y="106334"/>
                </a:cubicBezTo>
                <a:cubicBezTo>
                  <a:pt x="117599" y="105322"/>
                  <a:pt x="113586" y="103358"/>
                  <a:pt x="109896" y="100965"/>
                </a:cubicBezTo>
                <a:cubicBezTo>
                  <a:pt x="106455" y="98750"/>
                  <a:pt x="104133" y="95905"/>
                  <a:pt x="102192" y="92833"/>
                </a:cubicBezTo>
                <a:cubicBezTo>
                  <a:pt x="100204" y="89678"/>
                  <a:pt x="99632" y="86344"/>
                  <a:pt x="100025" y="82915"/>
                </a:cubicBezTo>
                <a:cubicBezTo>
                  <a:pt x="100287" y="80546"/>
                  <a:pt x="100823" y="78212"/>
                  <a:pt x="101418" y="75890"/>
                </a:cubicBezTo>
                <a:cubicBezTo>
                  <a:pt x="102228" y="72759"/>
                  <a:pt x="103145" y="69663"/>
                  <a:pt x="103788" y="66508"/>
                </a:cubicBezTo>
                <a:cubicBezTo>
                  <a:pt x="104085" y="65079"/>
                  <a:pt x="104335" y="63639"/>
                  <a:pt x="104419" y="62198"/>
                </a:cubicBezTo>
                <a:cubicBezTo>
                  <a:pt x="104609" y="58817"/>
                  <a:pt x="104431" y="55435"/>
                  <a:pt x="103657" y="52090"/>
                </a:cubicBezTo>
                <a:cubicBezTo>
                  <a:pt x="103061" y="49482"/>
                  <a:pt x="102287" y="46911"/>
                  <a:pt x="100644" y="44553"/>
                </a:cubicBezTo>
                <a:cubicBezTo>
                  <a:pt x="96156" y="38100"/>
                  <a:pt x="89298" y="33945"/>
                  <a:pt x="79677" y="32516"/>
                </a:cubicBezTo>
                <a:cubicBezTo>
                  <a:pt x="78016" y="32267"/>
                  <a:pt x="76375" y="32151"/>
                  <a:pt x="74749" y="32151"/>
                </a:cubicBezTo>
                <a:cubicBezTo>
                  <a:pt x="71320" y="32151"/>
                  <a:pt x="67964" y="32667"/>
                  <a:pt x="64652" y="33540"/>
                </a:cubicBezTo>
                <a:cubicBezTo>
                  <a:pt x="60937" y="34528"/>
                  <a:pt x="57484" y="35945"/>
                  <a:pt x="53912" y="37171"/>
                </a:cubicBezTo>
                <a:cubicBezTo>
                  <a:pt x="50972" y="38183"/>
                  <a:pt x="48078" y="39314"/>
                  <a:pt x="44911" y="39910"/>
                </a:cubicBezTo>
                <a:cubicBezTo>
                  <a:pt x="43257" y="40228"/>
                  <a:pt x="41607" y="40404"/>
                  <a:pt x="39947" y="40404"/>
                </a:cubicBezTo>
                <a:cubicBezTo>
                  <a:pt x="38692" y="40404"/>
                  <a:pt x="37432" y="40304"/>
                  <a:pt x="36160" y="40088"/>
                </a:cubicBezTo>
                <a:cubicBezTo>
                  <a:pt x="33517" y="39648"/>
                  <a:pt x="30957" y="38981"/>
                  <a:pt x="28516" y="38088"/>
                </a:cubicBezTo>
                <a:cubicBezTo>
                  <a:pt x="24135" y="36493"/>
                  <a:pt x="20337" y="34314"/>
                  <a:pt x="17241" y="31492"/>
                </a:cubicBezTo>
                <a:cubicBezTo>
                  <a:pt x="12812" y="27456"/>
                  <a:pt x="10085" y="22753"/>
                  <a:pt x="8002" y="17812"/>
                </a:cubicBezTo>
                <a:cubicBezTo>
                  <a:pt x="6859" y="15109"/>
                  <a:pt x="5859" y="12371"/>
                  <a:pt x="4823" y="9644"/>
                </a:cubicBezTo>
                <a:cubicBezTo>
                  <a:pt x="3597" y="6429"/>
                  <a:pt x="2323" y="3215"/>
                  <a:pt x="1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574177" y="2264"/>
            <a:ext cx="5569088" cy="4917951"/>
          </a:xfrm>
          <a:custGeom>
            <a:avLst/>
            <a:gdLst/>
            <a:ahLst/>
            <a:cxnLst/>
            <a:rect l="l" t="t" r="r" b="b"/>
            <a:pathLst>
              <a:path w="174034" h="153722" extrusionOk="0">
                <a:moveTo>
                  <a:pt x="0" y="1"/>
                </a:moveTo>
                <a:cubicBezTo>
                  <a:pt x="1274" y="1572"/>
                  <a:pt x="2703" y="3120"/>
                  <a:pt x="4477" y="4489"/>
                </a:cubicBezTo>
                <a:cubicBezTo>
                  <a:pt x="9049" y="8014"/>
                  <a:pt x="14562" y="10216"/>
                  <a:pt x="20955" y="11169"/>
                </a:cubicBezTo>
                <a:cubicBezTo>
                  <a:pt x="24229" y="11657"/>
                  <a:pt x="27563" y="11693"/>
                  <a:pt x="30885" y="11776"/>
                </a:cubicBezTo>
                <a:cubicBezTo>
                  <a:pt x="35910" y="11919"/>
                  <a:pt x="40946" y="12002"/>
                  <a:pt x="45982" y="12121"/>
                </a:cubicBezTo>
                <a:cubicBezTo>
                  <a:pt x="47070" y="12144"/>
                  <a:pt x="48155" y="12155"/>
                  <a:pt x="49240" y="12155"/>
                </a:cubicBezTo>
                <a:cubicBezTo>
                  <a:pt x="53759" y="12155"/>
                  <a:pt x="58255" y="11964"/>
                  <a:pt x="62758" y="11657"/>
                </a:cubicBezTo>
                <a:cubicBezTo>
                  <a:pt x="64914" y="11522"/>
                  <a:pt x="67070" y="11450"/>
                  <a:pt x="69226" y="11450"/>
                </a:cubicBezTo>
                <a:cubicBezTo>
                  <a:pt x="70678" y="11450"/>
                  <a:pt x="72129" y="11483"/>
                  <a:pt x="73581" y="11550"/>
                </a:cubicBezTo>
                <a:cubicBezTo>
                  <a:pt x="78058" y="11752"/>
                  <a:pt x="82522" y="12228"/>
                  <a:pt x="86916" y="13002"/>
                </a:cubicBezTo>
                <a:cubicBezTo>
                  <a:pt x="90035" y="13550"/>
                  <a:pt x="93095" y="14264"/>
                  <a:pt x="95834" y="15610"/>
                </a:cubicBezTo>
                <a:cubicBezTo>
                  <a:pt x="98370" y="16860"/>
                  <a:pt x="100549" y="18432"/>
                  <a:pt x="102680" y="20039"/>
                </a:cubicBezTo>
                <a:cubicBezTo>
                  <a:pt x="108776" y="24623"/>
                  <a:pt x="111228" y="30266"/>
                  <a:pt x="110871" y="36648"/>
                </a:cubicBezTo>
                <a:cubicBezTo>
                  <a:pt x="110693" y="40006"/>
                  <a:pt x="109669" y="43256"/>
                  <a:pt x="108550" y="46506"/>
                </a:cubicBezTo>
                <a:cubicBezTo>
                  <a:pt x="107919" y="48376"/>
                  <a:pt x="107287" y="50269"/>
                  <a:pt x="106740" y="52174"/>
                </a:cubicBezTo>
                <a:cubicBezTo>
                  <a:pt x="105954" y="54900"/>
                  <a:pt x="105394" y="57639"/>
                  <a:pt x="105252" y="60425"/>
                </a:cubicBezTo>
                <a:cubicBezTo>
                  <a:pt x="105144" y="62425"/>
                  <a:pt x="105335" y="64425"/>
                  <a:pt x="106014" y="66378"/>
                </a:cubicBezTo>
                <a:cubicBezTo>
                  <a:pt x="106990" y="69271"/>
                  <a:pt x="109204" y="71593"/>
                  <a:pt x="111967" y="73676"/>
                </a:cubicBezTo>
                <a:cubicBezTo>
                  <a:pt x="115161" y="76096"/>
                  <a:pt x="118870" y="77438"/>
                  <a:pt x="123286" y="77438"/>
                </a:cubicBezTo>
                <a:cubicBezTo>
                  <a:pt x="123759" y="77438"/>
                  <a:pt x="124241" y="77422"/>
                  <a:pt x="124730" y="77391"/>
                </a:cubicBezTo>
                <a:cubicBezTo>
                  <a:pt x="126647" y="77272"/>
                  <a:pt x="128540" y="77034"/>
                  <a:pt x="130445" y="76867"/>
                </a:cubicBezTo>
                <a:cubicBezTo>
                  <a:pt x="131354" y="76785"/>
                  <a:pt x="132264" y="76738"/>
                  <a:pt x="133169" y="76738"/>
                </a:cubicBezTo>
                <a:cubicBezTo>
                  <a:pt x="134622" y="76738"/>
                  <a:pt x="136066" y="76860"/>
                  <a:pt x="137482" y="77153"/>
                </a:cubicBezTo>
                <a:cubicBezTo>
                  <a:pt x="141447" y="77951"/>
                  <a:pt x="144887" y="79487"/>
                  <a:pt x="147840" y="81618"/>
                </a:cubicBezTo>
                <a:cubicBezTo>
                  <a:pt x="151984" y="84594"/>
                  <a:pt x="154591" y="88297"/>
                  <a:pt x="156508" y="92310"/>
                </a:cubicBezTo>
                <a:cubicBezTo>
                  <a:pt x="157984" y="95393"/>
                  <a:pt x="158842" y="98596"/>
                  <a:pt x="159675" y="101811"/>
                </a:cubicBezTo>
                <a:cubicBezTo>
                  <a:pt x="160627" y="105549"/>
                  <a:pt x="160985" y="109312"/>
                  <a:pt x="161270" y="113110"/>
                </a:cubicBezTo>
                <a:cubicBezTo>
                  <a:pt x="161461" y="115801"/>
                  <a:pt x="161651" y="118480"/>
                  <a:pt x="161890" y="121170"/>
                </a:cubicBezTo>
                <a:cubicBezTo>
                  <a:pt x="162163" y="124183"/>
                  <a:pt x="162485" y="127171"/>
                  <a:pt x="162949" y="130160"/>
                </a:cubicBezTo>
                <a:cubicBezTo>
                  <a:pt x="163437" y="133291"/>
                  <a:pt x="163973" y="136410"/>
                  <a:pt x="164818" y="139494"/>
                </a:cubicBezTo>
                <a:cubicBezTo>
                  <a:pt x="165973" y="143614"/>
                  <a:pt x="167795" y="147519"/>
                  <a:pt x="171176" y="150936"/>
                </a:cubicBezTo>
                <a:cubicBezTo>
                  <a:pt x="172105" y="151877"/>
                  <a:pt x="173010" y="152841"/>
                  <a:pt x="174034" y="153722"/>
                </a:cubicBezTo>
                <a:lnTo>
                  <a:pt x="174034" y="152519"/>
                </a:lnTo>
                <a:cubicBezTo>
                  <a:pt x="171772" y="150353"/>
                  <a:pt x="169712" y="148126"/>
                  <a:pt x="168319" y="145566"/>
                </a:cubicBezTo>
                <a:cubicBezTo>
                  <a:pt x="166569" y="142304"/>
                  <a:pt x="165616" y="138887"/>
                  <a:pt x="164902" y="135410"/>
                </a:cubicBezTo>
                <a:cubicBezTo>
                  <a:pt x="163830" y="130171"/>
                  <a:pt x="163199" y="124909"/>
                  <a:pt x="162759" y="119623"/>
                </a:cubicBezTo>
                <a:cubicBezTo>
                  <a:pt x="162437" y="115920"/>
                  <a:pt x="162187" y="112193"/>
                  <a:pt x="161878" y="108490"/>
                </a:cubicBezTo>
                <a:cubicBezTo>
                  <a:pt x="161592" y="105168"/>
                  <a:pt x="160758" y="101930"/>
                  <a:pt x="159901" y="98680"/>
                </a:cubicBezTo>
                <a:cubicBezTo>
                  <a:pt x="158925" y="95072"/>
                  <a:pt x="157496" y="91560"/>
                  <a:pt x="155341" y="88250"/>
                </a:cubicBezTo>
                <a:cubicBezTo>
                  <a:pt x="152841" y="84416"/>
                  <a:pt x="149495" y="81106"/>
                  <a:pt x="144661" y="78760"/>
                </a:cubicBezTo>
                <a:cubicBezTo>
                  <a:pt x="141589" y="77272"/>
                  <a:pt x="138291" y="76224"/>
                  <a:pt x="134600" y="76046"/>
                </a:cubicBezTo>
                <a:cubicBezTo>
                  <a:pt x="134161" y="76025"/>
                  <a:pt x="133723" y="76015"/>
                  <a:pt x="133286" y="76015"/>
                </a:cubicBezTo>
                <a:cubicBezTo>
                  <a:pt x="131238" y="76015"/>
                  <a:pt x="129214" y="76225"/>
                  <a:pt x="127183" y="76451"/>
                </a:cubicBezTo>
                <a:cubicBezTo>
                  <a:pt x="125926" y="76589"/>
                  <a:pt x="124661" y="76678"/>
                  <a:pt x="123395" y="76678"/>
                </a:cubicBezTo>
                <a:cubicBezTo>
                  <a:pt x="122586" y="76678"/>
                  <a:pt x="121776" y="76641"/>
                  <a:pt x="120968" y="76558"/>
                </a:cubicBezTo>
                <a:cubicBezTo>
                  <a:pt x="117991" y="76212"/>
                  <a:pt x="115539" y="75129"/>
                  <a:pt x="113336" y="73617"/>
                </a:cubicBezTo>
                <a:cubicBezTo>
                  <a:pt x="108895" y="70617"/>
                  <a:pt x="106395" y="66914"/>
                  <a:pt x="106228" y="62366"/>
                </a:cubicBezTo>
                <a:cubicBezTo>
                  <a:pt x="106097" y="58937"/>
                  <a:pt x="106799" y="55555"/>
                  <a:pt x="107776" y="52210"/>
                </a:cubicBezTo>
                <a:cubicBezTo>
                  <a:pt x="108609" y="49376"/>
                  <a:pt x="109645" y="46578"/>
                  <a:pt x="110490" y="43756"/>
                </a:cubicBezTo>
                <a:cubicBezTo>
                  <a:pt x="111467" y="40494"/>
                  <a:pt x="112121" y="37220"/>
                  <a:pt x="111859" y="33850"/>
                </a:cubicBezTo>
                <a:cubicBezTo>
                  <a:pt x="111562" y="30207"/>
                  <a:pt x="110181" y="26814"/>
                  <a:pt x="107764" y="23658"/>
                </a:cubicBezTo>
                <a:cubicBezTo>
                  <a:pt x="106133" y="21515"/>
                  <a:pt x="103787" y="19825"/>
                  <a:pt x="101501" y="18110"/>
                </a:cubicBezTo>
                <a:cubicBezTo>
                  <a:pt x="97774" y="15324"/>
                  <a:pt x="93429" y="13407"/>
                  <a:pt x="88309" y="12478"/>
                </a:cubicBezTo>
                <a:cubicBezTo>
                  <a:pt x="84547" y="11812"/>
                  <a:pt x="80737" y="11371"/>
                  <a:pt x="76903" y="11038"/>
                </a:cubicBezTo>
                <a:cubicBezTo>
                  <a:pt x="74421" y="10819"/>
                  <a:pt x="71939" y="10725"/>
                  <a:pt x="69459" y="10725"/>
                </a:cubicBezTo>
                <a:cubicBezTo>
                  <a:pt x="67358" y="10725"/>
                  <a:pt x="65259" y="10792"/>
                  <a:pt x="63163" y="10907"/>
                </a:cubicBezTo>
                <a:cubicBezTo>
                  <a:pt x="59222" y="11133"/>
                  <a:pt x="55269" y="11371"/>
                  <a:pt x="51316" y="11407"/>
                </a:cubicBezTo>
                <a:cubicBezTo>
                  <a:pt x="50698" y="11413"/>
                  <a:pt x="50079" y="11416"/>
                  <a:pt x="49461" y="11416"/>
                </a:cubicBezTo>
                <a:cubicBezTo>
                  <a:pt x="45507" y="11416"/>
                  <a:pt x="41557" y="11296"/>
                  <a:pt x="37624" y="11193"/>
                </a:cubicBezTo>
                <a:cubicBezTo>
                  <a:pt x="33695" y="11097"/>
                  <a:pt x="29766" y="11074"/>
                  <a:pt x="25837" y="10895"/>
                </a:cubicBezTo>
                <a:cubicBezTo>
                  <a:pt x="20539" y="10657"/>
                  <a:pt x="15609" y="9550"/>
                  <a:pt x="11025" y="7478"/>
                </a:cubicBezTo>
                <a:cubicBezTo>
                  <a:pt x="6846" y="5609"/>
                  <a:pt x="3739" y="3001"/>
                  <a:pt x="1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385" y="469259"/>
            <a:ext cx="6141760" cy="4672665"/>
          </a:xfrm>
          <a:custGeom>
            <a:avLst/>
            <a:gdLst/>
            <a:ahLst/>
            <a:cxnLst/>
            <a:rect l="l" t="t" r="r" b="b"/>
            <a:pathLst>
              <a:path w="191930" h="146055" extrusionOk="0">
                <a:moveTo>
                  <a:pt x="1" y="1"/>
                </a:moveTo>
                <a:lnTo>
                  <a:pt x="1" y="882"/>
                </a:lnTo>
                <a:lnTo>
                  <a:pt x="24" y="882"/>
                </a:lnTo>
                <a:cubicBezTo>
                  <a:pt x="2977" y="1930"/>
                  <a:pt x="6037" y="2811"/>
                  <a:pt x="8978" y="3930"/>
                </a:cubicBezTo>
                <a:cubicBezTo>
                  <a:pt x="12466" y="5251"/>
                  <a:pt x="15622" y="6847"/>
                  <a:pt x="17705" y="9454"/>
                </a:cubicBezTo>
                <a:cubicBezTo>
                  <a:pt x="19336" y="11478"/>
                  <a:pt x="20706" y="13538"/>
                  <a:pt x="21265" y="15907"/>
                </a:cubicBezTo>
                <a:cubicBezTo>
                  <a:pt x="21920" y="18646"/>
                  <a:pt x="22384" y="21396"/>
                  <a:pt x="23063" y="24123"/>
                </a:cubicBezTo>
                <a:cubicBezTo>
                  <a:pt x="23742" y="26849"/>
                  <a:pt x="24456" y="29576"/>
                  <a:pt x="25897" y="32148"/>
                </a:cubicBezTo>
                <a:cubicBezTo>
                  <a:pt x="29219" y="38065"/>
                  <a:pt x="33219" y="43709"/>
                  <a:pt x="38410" y="48816"/>
                </a:cubicBezTo>
                <a:cubicBezTo>
                  <a:pt x="41684" y="52031"/>
                  <a:pt x="45697" y="54496"/>
                  <a:pt x="50840" y="55889"/>
                </a:cubicBezTo>
                <a:cubicBezTo>
                  <a:pt x="56698" y="57472"/>
                  <a:pt x="62723" y="58341"/>
                  <a:pt x="68926" y="58687"/>
                </a:cubicBezTo>
                <a:cubicBezTo>
                  <a:pt x="73045" y="58901"/>
                  <a:pt x="77153" y="58937"/>
                  <a:pt x="81273" y="58937"/>
                </a:cubicBezTo>
                <a:cubicBezTo>
                  <a:pt x="85964" y="58937"/>
                  <a:pt x="90655" y="59008"/>
                  <a:pt x="95274" y="59639"/>
                </a:cubicBezTo>
                <a:cubicBezTo>
                  <a:pt x="99596" y="60234"/>
                  <a:pt x="103811" y="61103"/>
                  <a:pt x="107716" y="62639"/>
                </a:cubicBezTo>
                <a:cubicBezTo>
                  <a:pt x="113658" y="64949"/>
                  <a:pt x="116968" y="68747"/>
                  <a:pt x="118230" y="73605"/>
                </a:cubicBezTo>
                <a:cubicBezTo>
                  <a:pt x="119027" y="76701"/>
                  <a:pt x="118551" y="79832"/>
                  <a:pt x="118194" y="82928"/>
                </a:cubicBezTo>
                <a:cubicBezTo>
                  <a:pt x="117837" y="86095"/>
                  <a:pt x="117230" y="89250"/>
                  <a:pt x="117122" y="92453"/>
                </a:cubicBezTo>
                <a:cubicBezTo>
                  <a:pt x="116991" y="96691"/>
                  <a:pt x="117706" y="100811"/>
                  <a:pt x="119956" y="104740"/>
                </a:cubicBezTo>
                <a:cubicBezTo>
                  <a:pt x="121671" y="107740"/>
                  <a:pt x="124028" y="110383"/>
                  <a:pt x="127386" y="112479"/>
                </a:cubicBezTo>
                <a:cubicBezTo>
                  <a:pt x="131577" y="115122"/>
                  <a:pt x="136363" y="116979"/>
                  <a:pt x="141483" y="118349"/>
                </a:cubicBezTo>
                <a:cubicBezTo>
                  <a:pt x="150031" y="120658"/>
                  <a:pt x="158794" y="122397"/>
                  <a:pt x="167486" y="124314"/>
                </a:cubicBezTo>
                <a:cubicBezTo>
                  <a:pt x="171724" y="125254"/>
                  <a:pt x="175880" y="126385"/>
                  <a:pt x="179678" y="128159"/>
                </a:cubicBezTo>
                <a:cubicBezTo>
                  <a:pt x="182881" y="129648"/>
                  <a:pt x="185750" y="131410"/>
                  <a:pt x="187857" y="133767"/>
                </a:cubicBezTo>
                <a:cubicBezTo>
                  <a:pt x="190560" y="136791"/>
                  <a:pt x="191132" y="140137"/>
                  <a:pt x="190167" y="143673"/>
                </a:cubicBezTo>
                <a:cubicBezTo>
                  <a:pt x="189941" y="144483"/>
                  <a:pt x="189691" y="145269"/>
                  <a:pt x="189441" y="146054"/>
                </a:cubicBezTo>
                <a:lnTo>
                  <a:pt x="190465" y="146054"/>
                </a:lnTo>
                <a:cubicBezTo>
                  <a:pt x="190905" y="144780"/>
                  <a:pt x="191286" y="143495"/>
                  <a:pt x="191465" y="142173"/>
                </a:cubicBezTo>
                <a:cubicBezTo>
                  <a:pt x="191929" y="138673"/>
                  <a:pt x="190905" y="135494"/>
                  <a:pt x="188060" y="132696"/>
                </a:cubicBezTo>
                <a:cubicBezTo>
                  <a:pt x="186012" y="130683"/>
                  <a:pt x="183476" y="129076"/>
                  <a:pt x="180642" y="127707"/>
                </a:cubicBezTo>
                <a:cubicBezTo>
                  <a:pt x="175951" y="125445"/>
                  <a:pt x="170736" y="124195"/>
                  <a:pt x="165450" y="123052"/>
                </a:cubicBezTo>
                <a:cubicBezTo>
                  <a:pt x="159009" y="121670"/>
                  <a:pt x="152567" y="120313"/>
                  <a:pt x="146197" y="118730"/>
                </a:cubicBezTo>
                <a:cubicBezTo>
                  <a:pt x="141804" y="117646"/>
                  <a:pt x="137458" y="116467"/>
                  <a:pt x="133422" y="114705"/>
                </a:cubicBezTo>
                <a:cubicBezTo>
                  <a:pt x="129505" y="112955"/>
                  <a:pt x="125993" y="110919"/>
                  <a:pt x="123433" y="108002"/>
                </a:cubicBezTo>
                <a:cubicBezTo>
                  <a:pt x="119825" y="103894"/>
                  <a:pt x="118313" y="99322"/>
                  <a:pt x="118099" y="94465"/>
                </a:cubicBezTo>
                <a:cubicBezTo>
                  <a:pt x="117920" y="90536"/>
                  <a:pt x="118718" y="86642"/>
                  <a:pt x="119170" y="82749"/>
                </a:cubicBezTo>
                <a:cubicBezTo>
                  <a:pt x="119468" y="80082"/>
                  <a:pt x="119825" y="77415"/>
                  <a:pt x="119385" y="74736"/>
                </a:cubicBezTo>
                <a:cubicBezTo>
                  <a:pt x="118468" y="68878"/>
                  <a:pt x="114765" y="64413"/>
                  <a:pt x="107657" y="61758"/>
                </a:cubicBezTo>
                <a:cubicBezTo>
                  <a:pt x="101168" y="59353"/>
                  <a:pt x="94191" y="58413"/>
                  <a:pt x="87023" y="58234"/>
                </a:cubicBezTo>
                <a:cubicBezTo>
                  <a:pt x="83785" y="58163"/>
                  <a:pt x="80546" y="58151"/>
                  <a:pt x="77320" y="58151"/>
                </a:cubicBezTo>
                <a:cubicBezTo>
                  <a:pt x="73331" y="58151"/>
                  <a:pt x="69355" y="57972"/>
                  <a:pt x="65390" y="57651"/>
                </a:cubicBezTo>
                <a:cubicBezTo>
                  <a:pt x="61080" y="57294"/>
                  <a:pt x="56877" y="56555"/>
                  <a:pt x="52745" y="55567"/>
                </a:cubicBezTo>
                <a:cubicBezTo>
                  <a:pt x="47757" y="54400"/>
                  <a:pt x="43601" y="52329"/>
                  <a:pt x="40232" y="49316"/>
                </a:cubicBezTo>
                <a:cubicBezTo>
                  <a:pt x="38172" y="47495"/>
                  <a:pt x="36517" y="45471"/>
                  <a:pt x="34719" y="43506"/>
                </a:cubicBezTo>
                <a:cubicBezTo>
                  <a:pt x="32576" y="41161"/>
                  <a:pt x="31076" y="38577"/>
                  <a:pt x="29350" y="36077"/>
                </a:cubicBezTo>
                <a:cubicBezTo>
                  <a:pt x="27742" y="33743"/>
                  <a:pt x="26325" y="31326"/>
                  <a:pt x="25420" y="28778"/>
                </a:cubicBezTo>
                <a:cubicBezTo>
                  <a:pt x="24063" y="25004"/>
                  <a:pt x="23420" y="21122"/>
                  <a:pt x="22587" y="17253"/>
                </a:cubicBezTo>
                <a:cubicBezTo>
                  <a:pt x="22051" y="14776"/>
                  <a:pt x="21218" y="12383"/>
                  <a:pt x="19491" y="10204"/>
                </a:cubicBezTo>
                <a:cubicBezTo>
                  <a:pt x="17622" y="7859"/>
                  <a:pt x="15443" y="5775"/>
                  <a:pt x="12216" y="4370"/>
                </a:cubicBezTo>
                <a:cubicBezTo>
                  <a:pt x="8287" y="2668"/>
                  <a:pt x="4061" y="147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993793" y="1145"/>
            <a:ext cx="5342784" cy="5140779"/>
          </a:xfrm>
          <a:custGeom>
            <a:avLst/>
            <a:gdLst/>
            <a:ahLst/>
            <a:cxnLst/>
            <a:rect l="l" t="t" r="r" b="b"/>
            <a:pathLst>
              <a:path w="166962" h="160687" extrusionOk="0">
                <a:moveTo>
                  <a:pt x="0" y="0"/>
                </a:moveTo>
                <a:cubicBezTo>
                  <a:pt x="1596" y="2012"/>
                  <a:pt x="3120" y="4048"/>
                  <a:pt x="4679" y="6072"/>
                </a:cubicBezTo>
                <a:cubicBezTo>
                  <a:pt x="7049" y="9168"/>
                  <a:pt x="8215" y="12561"/>
                  <a:pt x="9132" y="16014"/>
                </a:cubicBezTo>
                <a:cubicBezTo>
                  <a:pt x="10144" y="19895"/>
                  <a:pt x="11013" y="23812"/>
                  <a:pt x="11954" y="27718"/>
                </a:cubicBezTo>
                <a:cubicBezTo>
                  <a:pt x="13002" y="32052"/>
                  <a:pt x="14681" y="36254"/>
                  <a:pt x="17169" y="40255"/>
                </a:cubicBezTo>
                <a:cubicBezTo>
                  <a:pt x="18312" y="42089"/>
                  <a:pt x="19622" y="43863"/>
                  <a:pt x="21765" y="45148"/>
                </a:cubicBezTo>
                <a:cubicBezTo>
                  <a:pt x="23682" y="46315"/>
                  <a:pt x="25920" y="46970"/>
                  <a:pt x="28254" y="47458"/>
                </a:cubicBezTo>
                <a:cubicBezTo>
                  <a:pt x="37148" y="49327"/>
                  <a:pt x="46220" y="50601"/>
                  <a:pt x="55352" y="51530"/>
                </a:cubicBezTo>
                <a:cubicBezTo>
                  <a:pt x="58484" y="51840"/>
                  <a:pt x="61615" y="52137"/>
                  <a:pt x="64699" y="52733"/>
                </a:cubicBezTo>
                <a:cubicBezTo>
                  <a:pt x="69568" y="53685"/>
                  <a:pt x="73986" y="55423"/>
                  <a:pt x="78343" y="57245"/>
                </a:cubicBezTo>
                <a:cubicBezTo>
                  <a:pt x="80713" y="58221"/>
                  <a:pt x="82499" y="59686"/>
                  <a:pt x="83844" y="61484"/>
                </a:cubicBezTo>
                <a:cubicBezTo>
                  <a:pt x="85189" y="63293"/>
                  <a:pt x="86118" y="65234"/>
                  <a:pt x="86701" y="67270"/>
                </a:cubicBezTo>
                <a:cubicBezTo>
                  <a:pt x="87785" y="71128"/>
                  <a:pt x="88130" y="75009"/>
                  <a:pt x="87368" y="78926"/>
                </a:cubicBezTo>
                <a:cubicBezTo>
                  <a:pt x="86821" y="81843"/>
                  <a:pt x="86130" y="84760"/>
                  <a:pt x="85844" y="87725"/>
                </a:cubicBezTo>
                <a:cubicBezTo>
                  <a:pt x="85475" y="91809"/>
                  <a:pt x="86547" y="95619"/>
                  <a:pt x="89321" y="99167"/>
                </a:cubicBezTo>
                <a:cubicBezTo>
                  <a:pt x="91821" y="102370"/>
                  <a:pt x="95357" y="104775"/>
                  <a:pt x="99346" y="106858"/>
                </a:cubicBezTo>
                <a:cubicBezTo>
                  <a:pt x="104001" y="109299"/>
                  <a:pt x="109180" y="111002"/>
                  <a:pt x="114419" y="112573"/>
                </a:cubicBezTo>
                <a:cubicBezTo>
                  <a:pt x="119325" y="114038"/>
                  <a:pt x="124385" y="115121"/>
                  <a:pt x="129350" y="116383"/>
                </a:cubicBezTo>
                <a:cubicBezTo>
                  <a:pt x="138863" y="118812"/>
                  <a:pt x="146888" y="122908"/>
                  <a:pt x="153769" y="128361"/>
                </a:cubicBezTo>
                <a:cubicBezTo>
                  <a:pt x="159520" y="132921"/>
                  <a:pt x="163699" y="138088"/>
                  <a:pt x="165199" y="144363"/>
                </a:cubicBezTo>
                <a:cubicBezTo>
                  <a:pt x="166057" y="147887"/>
                  <a:pt x="166152" y="151388"/>
                  <a:pt x="164878" y="154888"/>
                </a:cubicBezTo>
                <a:cubicBezTo>
                  <a:pt x="164164" y="156817"/>
                  <a:pt x="163521" y="158758"/>
                  <a:pt x="162854" y="160686"/>
                </a:cubicBezTo>
                <a:lnTo>
                  <a:pt x="163890" y="160686"/>
                </a:lnTo>
                <a:cubicBezTo>
                  <a:pt x="164390" y="159281"/>
                  <a:pt x="164878" y="157877"/>
                  <a:pt x="165366" y="156460"/>
                </a:cubicBezTo>
                <a:cubicBezTo>
                  <a:pt x="166080" y="154459"/>
                  <a:pt x="166771" y="152447"/>
                  <a:pt x="166831" y="150364"/>
                </a:cubicBezTo>
                <a:cubicBezTo>
                  <a:pt x="166961" y="145637"/>
                  <a:pt x="165699" y="141160"/>
                  <a:pt x="163032" y="136898"/>
                </a:cubicBezTo>
                <a:cubicBezTo>
                  <a:pt x="161151" y="133874"/>
                  <a:pt x="158520" y="131254"/>
                  <a:pt x="155603" y="128766"/>
                </a:cubicBezTo>
                <a:cubicBezTo>
                  <a:pt x="150662" y="124587"/>
                  <a:pt x="144959" y="121098"/>
                  <a:pt x="138398" y="118467"/>
                </a:cubicBezTo>
                <a:cubicBezTo>
                  <a:pt x="133874" y="116657"/>
                  <a:pt x="129004" y="115419"/>
                  <a:pt x="124123" y="114276"/>
                </a:cubicBezTo>
                <a:cubicBezTo>
                  <a:pt x="117920" y="112811"/>
                  <a:pt x="111836" y="111145"/>
                  <a:pt x="106013" y="108942"/>
                </a:cubicBezTo>
                <a:cubicBezTo>
                  <a:pt x="101025" y="107049"/>
                  <a:pt x="96465" y="104727"/>
                  <a:pt x="92797" y="101512"/>
                </a:cubicBezTo>
                <a:cubicBezTo>
                  <a:pt x="89690" y="98798"/>
                  <a:pt x="87690" y="95655"/>
                  <a:pt x="87011" y="92071"/>
                </a:cubicBezTo>
                <a:cubicBezTo>
                  <a:pt x="86475" y="89225"/>
                  <a:pt x="86892" y="86415"/>
                  <a:pt x="87428" y="83594"/>
                </a:cubicBezTo>
                <a:cubicBezTo>
                  <a:pt x="88154" y="79891"/>
                  <a:pt x="89095" y="76200"/>
                  <a:pt x="88666" y="72402"/>
                </a:cubicBezTo>
                <a:cubicBezTo>
                  <a:pt x="88309" y="69330"/>
                  <a:pt x="87737" y="66294"/>
                  <a:pt x="86189" y="63401"/>
                </a:cubicBezTo>
                <a:cubicBezTo>
                  <a:pt x="84820" y="60841"/>
                  <a:pt x="82903" y="58591"/>
                  <a:pt x="79808" y="57019"/>
                </a:cubicBezTo>
                <a:cubicBezTo>
                  <a:pt x="77855" y="56031"/>
                  <a:pt x="75712" y="55316"/>
                  <a:pt x="73628" y="54531"/>
                </a:cubicBezTo>
                <a:cubicBezTo>
                  <a:pt x="69318" y="52876"/>
                  <a:pt x="64806" y="51744"/>
                  <a:pt x="60008" y="51256"/>
                </a:cubicBezTo>
                <a:cubicBezTo>
                  <a:pt x="55269" y="50768"/>
                  <a:pt x="50518" y="50197"/>
                  <a:pt x="45780" y="49649"/>
                </a:cubicBezTo>
                <a:cubicBezTo>
                  <a:pt x="40053" y="48982"/>
                  <a:pt x="34469" y="47792"/>
                  <a:pt x="28837" y="46780"/>
                </a:cubicBezTo>
                <a:cubicBezTo>
                  <a:pt x="23872" y="45887"/>
                  <a:pt x="20384" y="43755"/>
                  <a:pt x="18252" y="40219"/>
                </a:cubicBezTo>
                <a:cubicBezTo>
                  <a:pt x="15693" y="35957"/>
                  <a:pt x="13930" y="31528"/>
                  <a:pt x="12787" y="26944"/>
                </a:cubicBezTo>
                <a:cubicBezTo>
                  <a:pt x="11823" y="23050"/>
                  <a:pt x="11097" y="19145"/>
                  <a:pt x="9989" y="15288"/>
                </a:cubicBezTo>
                <a:cubicBezTo>
                  <a:pt x="9097" y="12192"/>
                  <a:pt x="8084" y="9120"/>
                  <a:pt x="6049" y="6310"/>
                </a:cubicBezTo>
                <a:cubicBezTo>
                  <a:pt x="4453" y="4215"/>
                  <a:pt x="2834" y="2095"/>
                  <a:pt x="11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1153" y="1089753"/>
            <a:ext cx="5081792" cy="4052938"/>
          </a:xfrm>
          <a:custGeom>
            <a:avLst/>
            <a:gdLst/>
            <a:ahLst/>
            <a:cxnLst/>
            <a:rect l="l" t="t" r="r" b="b"/>
            <a:pathLst>
              <a:path w="158806" h="126684" extrusionOk="0">
                <a:moveTo>
                  <a:pt x="60" y="1"/>
                </a:moveTo>
                <a:lnTo>
                  <a:pt x="60" y="811"/>
                </a:lnTo>
                <a:lnTo>
                  <a:pt x="0" y="811"/>
                </a:lnTo>
                <a:cubicBezTo>
                  <a:pt x="4644" y="1858"/>
                  <a:pt x="8632" y="3728"/>
                  <a:pt x="11895" y="6502"/>
                </a:cubicBezTo>
                <a:cubicBezTo>
                  <a:pt x="14705" y="8895"/>
                  <a:pt x="16955" y="11610"/>
                  <a:pt x="19253" y="14288"/>
                </a:cubicBezTo>
                <a:cubicBezTo>
                  <a:pt x="21253" y="16646"/>
                  <a:pt x="23099" y="19075"/>
                  <a:pt x="24611" y="21647"/>
                </a:cubicBezTo>
                <a:cubicBezTo>
                  <a:pt x="26254" y="24492"/>
                  <a:pt x="27230" y="27504"/>
                  <a:pt x="28492" y="30433"/>
                </a:cubicBezTo>
                <a:cubicBezTo>
                  <a:pt x="30445" y="35005"/>
                  <a:pt x="33445" y="38994"/>
                  <a:pt x="38422" y="42101"/>
                </a:cubicBezTo>
                <a:cubicBezTo>
                  <a:pt x="43322" y="45150"/>
                  <a:pt x="48824" y="46804"/>
                  <a:pt x="55201" y="46804"/>
                </a:cubicBezTo>
                <a:cubicBezTo>
                  <a:pt x="55223" y="46804"/>
                  <a:pt x="55246" y="46804"/>
                  <a:pt x="55269" y="46804"/>
                </a:cubicBezTo>
                <a:cubicBezTo>
                  <a:pt x="57353" y="46804"/>
                  <a:pt x="59413" y="46626"/>
                  <a:pt x="61496" y="46578"/>
                </a:cubicBezTo>
                <a:cubicBezTo>
                  <a:pt x="62782" y="46554"/>
                  <a:pt x="64080" y="46447"/>
                  <a:pt x="65354" y="46352"/>
                </a:cubicBezTo>
                <a:cubicBezTo>
                  <a:pt x="68242" y="46156"/>
                  <a:pt x="71123" y="45893"/>
                  <a:pt x="74026" y="45893"/>
                </a:cubicBezTo>
                <a:cubicBezTo>
                  <a:pt x="74820" y="45893"/>
                  <a:pt x="75616" y="45913"/>
                  <a:pt x="76415" y="45959"/>
                </a:cubicBezTo>
                <a:cubicBezTo>
                  <a:pt x="78558" y="46066"/>
                  <a:pt x="80618" y="46388"/>
                  <a:pt x="82630" y="46947"/>
                </a:cubicBezTo>
                <a:cubicBezTo>
                  <a:pt x="86356" y="47995"/>
                  <a:pt x="89928" y="49305"/>
                  <a:pt x="93572" y="50495"/>
                </a:cubicBezTo>
                <a:cubicBezTo>
                  <a:pt x="95774" y="51222"/>
                  <a:pt x="97941" y="52043"/>
                  <a:pt x="99703" y="53305"/>
                </a:cubicBezTo>
                <a:cubicBezTo>
                  <a:pt x="102978" y="55674"/>
                  <a:pt x="104752" y="58651"/>
                  <a:pt x="105609" y="61973"/>
                </a:cubicBezTo>
                <a:cubicBezTo>
                  <a:pt x="106323" y="64723"/>
                  <a:pt x="105883" y="67414"/>
                  <a:pt x="104823" y="70081"/>
                </a:cubicBezTo>
                <a:cubicBezTo>
                  <a:pt x="103871" y="72486"/>
                  <a:pt x="102513" y="74784"/>
                  <a:pt x="101489" y="77165"/>
                </a:cubicBezTo>
                <a:cubicBezTo>
                  <a:pt x="100596" y="79237"/>
                  <a:pt x="99894" y="81344"/>
                  <a:pt x="99739" y="83523"/>
                </a:cubicBezTo>
                <a:cubicBezTo>
                  <a:pt x="99441" y="87452"/>
                  <a:pt x="100644" y="91155"/>
                  <a:pt x="102954" y="94679"/>
                </a:cubicBezTo>
                <a:cubicBezTo>
                  <a:pt x="104942" y="97751"/>
                  <a:pt x="107776" y="100192"/>
                  <a:pt x="111669" y="101942"/>
                </a:cubicBezTo>
                <a:cubicBezTo>
                  <a:pt x="115789" y="103799"/>
                  <a:pt x="120158" y="105276"/>
                  <a:pt x="124599" y="106633"/>
                </a:cubicBezTo>
                <a:cubicBezTo>
                  <a:pt x="128528" y="107836"/>
                  <a:pt x="132612" y="108669"/>
                  <a:pt x="136648" y="109610"/>
                </a:cubicBezTo>
                <a:cubicBezTo>
                  <a:pt x="139185" y="110205"/>
                  <a:pt x="141709" y="110884"/>
                  <a:pt x="143911" y="112062"/>
                </a:cubicBezTo>
                <a:cubicBezTo>
                  <a:pt x="148793" y="114694"/>
                  <a:pt x="152686" y="118015"/>
                  <a:pt x="155579" y="122004"/>
                </a:cubicBezTo>
                <a:cubicBezTo>
                  <a:pt x="156627" y="123480"/>
                  <a:pt x="157437" y="125028"/>
                  <a:pt x="157794" y="126683"/>
                </a:cubicBezTo>
                <a:lnTo>
                  <a:pt x="158806" y="126683"/>
                </a:lnTo>
                <a:cubicBezTo>
                  <a:pt x="158556" y="125493"/>
                  <a:pt x="158092" y="124338"/>
                  <a:pt x="157461" y="123230"/>
                </a:cubicBezTo>
                <a:cubicBezTo>
                  <a:pt x="155734" y="120159"/>
                  <a:pt x="153139" y="117539"/>
                  <a:pt x="150114" y="115146"/>
                </a:cubicBezTo>
                <a:cubicBezTo>
                  <a:pt x="147543" y="113086"/>
                  <a:pt x="144745" y="111265"/>
                  <a:pt x="141292" y="110098"/>
                </a:cubicBezTo>
                <a:cubicBezTo>
                  <a:pt x="138553" y="109181"/>
                  <a:pt x="135660" y="108562"/>
                  <a:pt x="132803" y="107931"/>
                </a:cubicBezTo>
                <a:cubicBezTo>
                  <a:pt x="126659" y="106574"/>
                  <a:pt x="120813" y="104716"/>
                  <a:pt x="115110" y="102537"/>
                </a:cubicBezTo>
                <a:cubicBezTo>
                  <a:pt x="110157" y="100644"/>
                  <a:pt x="106145" y="98084"/>
                  <a:pt x="103752" y="94179"/>
                </a:cubicBezTo>
                <a:cubicBezTo>
                  <a:pt x="101966" y="91262"/>
                  <a:pt x="100823" y="88250"/>
                  <a:pt x="100715" y="85035"/>
                </a:cubicBezTo>
                <a:cubicBezTo>
                  <a:pt x="100644" y="82475"/>
                  <a:pt x="101311" y="80011"/>
                  <a:pt x="102418" y="77594"/>
                </a:cubicBezTo>
                <a:cubicBezTo>
                  <a:pt x="103394" y="75403"/>
                  <a:pt x="104525" y="73248"/>
                  <a:pt x="105514" y="71057"/>
                </a:cubicBezTo>
                <a:cubicBezTo>
                  <a:pt x="107490" y="66640"/>
                  <a:pt x="107609" y="62271"/>
                  <a:pt x="105073" y="57925"/>
                </a:cubicBezTo>
                <a:cubicBezTo>
                  <a:pt x="103204" y="54674"/>
                  <a:pt x="100418" y="52126"/>
                  <a:pt x="96143" y="50555"/>
                </a:cubicBezTo>
                <a:cubicBezTo>
                  <a:pt x="92691" y="49293"/>
                  <a:pt x="89154" y="48221"/>
                  <a:pt x="85666" y="47007"/>
                </a:cubicBezTo>
                <a:cubicBezTo>
                  <a:pt x="81924" y="45707"/>
                  <a:pt x="78035" y="45107"/>
                  <a:pt x="74006" y="45107"/>
                </a:cubicBezTo>
                <a:cubicBezTo>
                  <a:pt x="73164" y="45107"/>
                  <a:pt x="72316" y="45134"/>
                  <a:pt x="71462" y="45185"/>
                </a:cubicBezTo>
                <a:cubicBezTo>
                  <a:pt x="67068" y="45447"/>
                  <a:pt x="62687" y="45816"/>
                  <a:pt x="58305" y="45971"/>
                </a:cubicBezTo>
                <a:cubicBezTo>
                  <a:pt x="57236" y="46005"/>
                  <a:pt x="56163" y="46039"/>
                  <a:pt x="55091" y="46039"/>
                </a:cubicBezTo>
                <a:cubicBezTo>
                  <a:pt x="53538" y="46039"/>
                  <a:pt x="51988" y="45967"/>
                  <a:pt x="50459" y="45721"/>
                </a:cubicBezTo>
                <a:cubicBezTo>
                  <a:pt x="42661" y="44471"/>
                  <a:pt x="36946" y="40982"/>
                  <a:pt x="32826" y="35958"/>
                </a:cubicBezTo>
                <a:cubicBezTo>
                  <a:pt x="30635" y="33279"/>
                  <a:pt x="29468" y="30255"/>
                  <a:pt x="28278" y="27266"/>
                </a:cubicBezTo>
                <a:cubicBezTo>
                  <a:pt x="27242" y="24611"/>
                  <a:pt x="26123" y="21992"/>
                  <a:pt x="24468" y="19539"/>
                </a:cubicBezTo>
                <a:cubicBezTo>
                  <a:pt x="21753" y="15491"/>
                  <a:pt x="18455" y="11729"/>
                  <a:pt x="14931" y="8062"/>
                </a:cubicBezTo>
                <a:cubicBezTo>
                  <a:pt x="12597" y="5621"/>
                  <a:pt x="9799" y="3537"/>
                  <a:pt x="6311" y="2001"/>
                </a:cubicBezTo>
                <a:cubicBezTo>
                  <a:pt x="4334" y="1132"/>
                  <a:pt x="2239" y="501"/>
                  <a:pt x="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1153" y="1693132"/>
            <a:ext cx="4765952" cy="3448792"/>
          </a:xfrm>
          <a:custGeom>
            <a:avLst/>
            <a:gdLst/>
            <a:ahLst/>
            <a:cxnLst/>
            <a:rect l="l" t="t" r="r" b="b"/>
            <a:pathLst>
              <a:path w="148936" h="107800" extrusionOk="0">
                <a:moveTo>
                  <a:pt x="36" y="0"/>
                </a:moveTo>
                <a:lnTo>
                  <a:pt x="36" y="810"/>
                </a:lnTo>
                <a:lnTo>
                  <a:pt x="0" y="810"/>
                </a:lnTo>
                <a:cubicBezTo>
                  <a:pt x="4525" y="1644"/>
                  <a:pt x="8478" y="3310"/>
                  <a:pt x="11907" y="5739"/>
                </a:cubicBezTo>
                <a:cubicBezTo>
                  <a:pt x="16586" y="9037"/>
                  <a:pt x="19860" y="12871"/>
                  <a:pt x="20896" y="17729"/>
                </a:cubicBezTo>
                <a:cubicBezTo>
                  <a:pt x="21372" y="19967"/>
                  <a:pt x="21777" y="22217"/>
                  <a:pt x="22610" y="24384"/>
                </a:cubicBezTo>
                <a:cubicBezTo>
                  <a:pt x="23956" y="27885"/>
                  <a:pt x="25754" y="31207"/>
                  <a:pt x="29147" y="33897"/>
                </a:cubicBezTo>
                <a:cubicBezTo>
                  <a:pt x="31350" y="35636"/>
                  <a:pt x="33743" y="37195"/>
                  <a:pt x="36993" y="37707"/>
                </a:cubicBezTo>
                <a:cubicBezTo>
                  <a:pt x="38047" y="37871"/>
                  <a:pt x="39103" y="37945"/>
                  <a:pt x="40157" y="37945"/>
                </a:cubicBezTo>
                <a:cubicBezTo>
                  <a:pt x="41780" y="37945"/>
                  <a:pt x="43398" y="37770"/>
                  <a:pt x="44994" y="37481"/>
                </a:cubicBezTo>
                <a:cubicBezTo>
                  <a:pt x="47925" y="36947"/>
                  <a:pt x="50846" y="36621"/>
                  <a:pt x="53793" y="36621"/>
                </a:cubicBezTo>
                <a:cubicBezTo>
                  <a:pt x="55575" y="36621"/>
                  <a:pt x="57366" y="36740"/>
                  <a:pt x="59175" y="37005"/>
                </a:cubicBezTo>
                <a:cubicBezTo>
                  <a:pt x="64080" y="37719"/>
                  <a:pt x="68664" y="38862"/>
                  <a:pt x="72414" y="41517"/>
                </a:cubicBezTo>
                <a:cubicBezTo>
                  <a:pt x="75712" y="43851"/>
                  <a:pt x="78510" y="46423"/>
                  <a:pt x="79498" y="49864"/>
                </a:cubicBezTo>
                <a:cubicBezTo>
                  <a:pt x="80475" y="53352"/>
                  <a:pt x="80427" y="56865"/>
                  <a:pt x="79749" y="60377"/>
                </a:cubicBezTo>
                <a:cubicBezTo>
                  <a:pt x="78963" y="64366"/>
                  <a:pt x="78082" y="68330"/>
                  <a:pt x="78367" y="72414"/>
                </a:cubicBezTo>
                <a:cubicBezTo>
                  <a:pt x="78546" y="75022"/>
                  <a:pt x="79046" y="77546"/>
                  <a:pt x="80225" y="79986"/>
                </a:cubicBezTo>
                <a:cubicBezTo>
                  <a:pt x="82308" y="84368"/>
                  <a:pt x="85928" y="87892"/>
                  <a:pt x="90643" y="90857"/>
                </a:cubicBezTo>
                <a:cubicBezTo>
                  <a:pt x="94810" y="93476"/>
                  <a:pt x="99453" y="95203"/>
                  <a:pt x="104811" y="95869"/>
                </a:cubicBezTo>
                <a:cubicBezTo>
                  <a:pt x="110300" y="96548"/>
                  <a:pt x="115824" y="97120"/>
                  <a:pt x="121361" y="97643"/>
                </a:cubicBezTo>
                <a:cubicBezTo>
                  <a:pt x="127457" y="98203"/>
                  <a:pt x="133255" y="99453"/>
                  <a:pt x="138708" y="101596"/>
                </a:cubicBezTo>
                <a:cubicBezTo>
                  <a:pt x="142506" y="103085"/>
                  <a:pt x="145650" y="105037"/>
                  <a:pt x="147781" y="107799"/>
                </a:cubicBezTo>
                <a:lnTo>
                  <a:pt x="148936" y="107799"/>
                </a:lnTo>
                <a:cubicBezTo>
                  <a:pt x="147602" y="106073"/>
                  <a:pt x="146054" y="104501"/>
                  <a:pt x="143935" y="103239"/>
                </a:cubicBezTo>
                <a:cubicBezTo>
                  <a:pt x="141054" y="101513"/>
                  <a:pt x="137756" y="100334"/>
                  <a:pt x="134398" y="99275"/>
                </a:cubicBezTo>
                <a:cubicBezTo>
                  <a:pt x="131053" y="98215"/>
                  <a:pt x="127516" y="97560"/>
                  <a:pt x="123933" y="97167"/>
                </a:cubicBezTo>
                <a:cubicBezTo>
                  <a:pt x="120718" y="96810"/>
                  <a:pt x="117491" y="96512"/>
                  <a:pt x="114277" y="96179"/>
                </a:cubicBezTo>
                <a:cubicBezTo>
                  <a:pt x="111860" y="95929"/>
                  <a:pt x="109455" y="95703"/>
                  <a:pt x="107061" y="95405"/>
                </a:cubicBezTo>
                <a:cubicBezTo>
                  <a:pt x="104502" y="95095"/>
                  <a:pt x="101954" y="94714"/>
                  <a:pt x="99513" y="94024"/>
                </a:cubicBezTo>
                <a:cubicBezTo>
                  <a:pt x="95655" y="92940"/>
                  <a:pt x="92452" y="91083"/>
                  <a:pt x="89452" y="89023"/>
                </a:cubicBezTo>
                <a:cubicBezTo>
                  <a:pt x="83570" y="84975"/>
                  <a:pt x="80272" y="79927"/>
                  <a:pt x="79510" y="73974"/>
                </a:cubicBezTo>
                <a:cubicBezTo>
                  <a:pt x="78998" y="69997"/>
                  <a:pt x="79522" y="66009"/>
                  <a:pt x="80427" y="62080"/>
                </a:cubicBezTo>
                <a:cubicBezTo>
                  <a:pt x="80749" y="60722"/>
                  <a:pt x="81011" y="59365"/>
                  <a:pt x="81118" y="57972"/>
                </a:cubicBezTo>
                <a:cubicBezTo>
                  <a:pt x="81225" y="56484"/>
                  <a:pt x="81284" y="54995"/>
                  <a:pt x="81142" y="53507"/>
                </a:cubicBezTo>
                <a:cubicBezTo>
                  <a:pt x="80999" y="51852"/>
                  <a:pt x="80761" y="50233"/>
                  <a:pt x="80130" y="48637"/>
                </a:cubicBezTo>
                <a:cubicBezTo>
                  <a:pt x="79272" y="46470"/>
                  <a:pt x="77677" y="44613"/>
                  <a:pt x="75712" y="42922"/>
                </a:cubicBezTo>
                <a:cubicBezTo>
                  <a:pt x="73200" y="40779"/>
                  <a:pt x="70354" y="38934"/>
                  <a:pt x="66795" y="37827"/>
                </a:cubicBezTo>
                <a:cubicBezTo>
                  <a:pt x="63723" y="36850"/>
                  <a:pt x="60472" y="36374"/>
                  <a:pt x="57186" y="36005"/>
                </a:cubicBezTo>
                <a:cubicBezTo>
                  <a:pt x="55982" y="35869"/>
                  <a:pt x="54787" y="35807"/>
                  <a:pt x="53600" y="35807"/>
                </a:cubicBezTo>
                <a:cubicBezTo>
                  <a:pt x="51056" y="35807"/>
                  <a:pt x="48546" y="36090"/>
                  <a:pt x="46054" y="36529"/>
                </a:cubicBezTo>
                <a:cubicBezTo>
                  <a:pt x="43981" y="36887"/>
                  <a:pt x="41918" y="37151"/>
                  <a:pt x="39787" y="37151"/>
                </a:cubicBezTo>
                <a:cubicBezTo>
                  <a:pt x="39654" y="37151"/>
                  <a:pt x="39520" y="37150"/>
                  <a:pt x="39386" y="37148"/>
                </a:cubicBezTo>
                <a:cubicBezTo>
                  <a:pt x="37565" y="37124"/>
                  <a:pt x="35862" y="36791"/>
                  <a:pt x="34314" y="36100"/>
                </a:cubicBezTo>
                <a:cubicBezTo>
                  <a:pt x="30361" y="34290"/>
                  <a:pt x="27647" y="31707"/>
                  <a:pt x="25706" y="28563"/>
                </a:cubicBezTo>
                <a:cubicBezTo>
                  <a:pt x="23682" y="25289"/>
                  <a:pt x="22849" y="21777"/>
                  <a:pt x="22051" y="18265"/>
                </a:cubicBezTo>
                <a:cubicBezTo>
                  <a:pt x="21670" y="16657"/>
                  <a:pt x="21170" y="15086"/>
                  <a:pt x="20479" y="13550"/>
                </a:cubicBezTo>
                <a:cubicBezTo>
                  <a:pt x="19467" y="11288"/>
                  <a:pt x="17717" y="9371"/>
                  <a:pt x="15657" y="7585"/>
                </a:cubicBezTo>
                <a:cubicBezTo>
                  <a:pt x="12288" y="4680"/>
                  <a:pt x="8502" y="2167"/>
                  <a:pt x="3572" y="834"/>
                </a:cubicBezTo>
                <a:cubicBezTo>
                  <a:pt x="2417" y="524"/>
                  <a:pt x="1251" y="179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3959745" y="1497"/>
            <a:ext cx="5182784" cy="2259982"/>
          </a:xfrm>
          <a:custGeom>
            <a:avLst/>
            <a:gdLst/>
            <a:ahLst/>
            <a:cxnLst/>
            <a:rect l="l" t="t" r="r" b="b"/>
            <a:pathLst>
              <a:path w="161962" h="70641" extrusionOk="0">
                <a:moveTo>
                  <a:pt x="0" y="1"/>
                </a:moveTo>
                <a:cubicBezTo>
                  <a:pt x="8025" y="3454"/>
                  <a:pt x="16633" y="5454"/>
                  <a:pt x="25956" y="5525"/>
                </a:cubicBezTo>
                <a:cubicBezTo>
                  <a:pt x="26234" y="5528"/>
                  <a:pt x="26511" y="5529"/>
                  <a:pt x="26789" y="5529"/>
                </a:cubicBezTo>
                <a:cubicBezTo>
                  <a:pt x="30260" y="5529"/>
                  <a:pt x="33722" y="5330"/>
                  <a:pt x="37184" y="5121"/>
                </a:cubicBezTo>
                <a:cubicBezTo>
                  <a:pt x="41041" y="4886"/>
                  <a:pt x="44889" y="4622"/>
                  <a:pt x="48762" y="4622"/>
                </a:cubicBezTo>
                <a:cubicBezTo>
                  <a:pt x="49204" y="4622"/>
                  <a:pt x="49647" y="4625"/>
                  <a:pt x="50090" y="4632"/>
                </a:cubicBezTo>
                <a:cubicBezTo>
                  <a:pt x="55150" y="4704"/>
                  <a:pt x="60210" y="4692"/>
                  <a:pt x="65247" y="4906"/>
                </a:cubicBezTo>
                <a:cubicBezTo>
                  <a:pt x="68402" y="5037"/>
                  <a:pt x="71557" y="5156"/>
                  <a:pt x="74676" y="5585"/>
                </a:cubicBezTo>
                <a:cubicBezTo>
                  <a:pt x="81415" y="6549"/>
                  <a:pt x="87738" y="8335"/>
                  <a:pt x="93679" y="10943"/>
                </a:cubicBezTo>
                <a:cubicBezTo>
                  <a:pt x="97501" y="12622"/>
                  <a:pt x="100870" y="14669"/>
                  <a:pt x="103406" y="17467"/>
                </a:cubicBezTo>
                <a:cubicBezTo>
                  <a:pt x="106371" y="20706"/>
                  <a:pt x="107478" y="24361"/>
                  <a:pt x="107835" y="28207"/>
                </a:cubicBezTo>
                <a:cubicBezTo>
                  <a:pt x="108097" y="31100"/>
                  <a:pt x="108157" y="33981"/>
                  <a:pt x="108157" y="36874"/>
                </a:cubicBezTo>
                <a:cubicBezTo>
                  <a:pt x="108157" y="40780"/>
                  <a:pt x="108157" y="44697"/>
                  <a:pt x="108681" y="48602"/>
                </a:cubicBezTo>
                <a:cubicBezTo>
                  <a:pt x="109216" y="52662"/>
                  <a:pt x="110336" y="56615"/>
                  <a:pt x="112002" y="60508"/>
                </a:cubicBezTo>
                <a:cubicBezTo>
                  <a:pt x="112991" y="62842"/>
                  <a:pt x="114741" y="64795"/>
                  <a:pt x="117241" y="66354"/>
                </a:cubicBezTo>
                <a:cubicBezTo>
                  <a:pt x="121035" y="68732"/>
                  <a:pt x="125362" y="69639"/>
                  <a:pt x="130009" y="69639"/>
                </a:cubicBezTo>
                <a:cubicBezTo>
                  <a:pt x="130832" y="69639"/>
                  <a:pt x="131664" y="69611"/>
                  <a:pt x="132505" y="69557"/>
                </a:cubicBezTo>
                <a:cubicBezTo>
                  <a:pt x="136005" y="69331"/>
                  <a:pt x="139446" y="68736"/>
                  <a:pt x="142935" y="68486"/>
                </a:cubicBezTo>
                <a:cubicBezTo>
                  <a:pt x="144408" y="68375"/>
                  <a:pt x="145876" y="68314"/>
                  <a:pt x="147336" y="68314"/>
                </a:cubicBezTo>
                <a:cubicBezTo>
                  <a:pt x="150890" y="68314"/>
                  <a:pt x="154402" y="68672"/>
                  <a:pt x="157853" y="69533"/>
                </a:cubicBezTo>
                <a:cubicBezTo>
                  <a:pt x="159235" y="69879"/>
                  <a:pt x="160592" y="70271"/>
                  <a:pt x="161961" y="70641"/>
                </a:cubicBezTo>
                <a:lnTo>
                  <a:pt x="161961" y="69831"/>
                </a:lnTo>
                <a:cubicBezTo>
                  <a:pt x="159092" y="68986"/>
                  <a:pt x="156151" y="68271"/>
                  <a:pt x="153103" y="67902"/>
                </a:cubicBezTo>
                <a:cubicBezTo>
                  <a:pt x="151224" y="67674"/>
                  <a:pt x="149345" y="67579"/>
                  <a:pt x="147468" y="67579"/>
                </a:cubicBezTo>
                <a:cubicBezTo>
                  <a:pt x="144444" y="67579"/>
                  <a:pt x="141423" y="67826"/>
                  <a:pt x="138411" y="68164"/>
                </a:cubicBezTo>
                <a:cubicBezTo>
                  <a:pt x="135585" y="68498"/>
                  <a:pt x="132769" y="68904"/>
                  <a:pt x="129881" y="68904"/>
                </a:cubicBezTo>
                <a:cubicBezTo>
                  <a:pt x="129472" y="68904"/>
                  <a:pt x="129060" y="68896"/>
                  <a:pt x="128647" y="68878"/>
                </a:cubicBezTo>
                <a:cubicBezTo>
                  <a:pt x="121742" y="68581"/>
                  <a:pt x="114955" y="65592"/>
                  <a:pt x="112610" y="59592"/>
                </a:cubicBezTo>
                <a:cubicBezTo>
                  <a:pt x="110419" y="53984"/>
                  <a:pt x="109276" y="48269"/>
                  <a:pt x="109181" y="42435"/>
                </a:cubicBezTo>
                <a:cubicBezTo>
                  <a:pt x="109145" y="39518"/>
                  <a:pt x="109169" y="36589"/>
                  <a:pt x="109109" y="33672"/>
                </a:cubicBezTo>
                <a:cubicBezTo>
                  <a:pt x="109050" y="30945"/>
                  <a:pt x="108907" y="28219"/>
                  <a:pt x="108443" y="25516"/>
                </a:cubicBezTo>
                <a:cubicBezTo>
                  <a:pt x="107573" y="20420"/>
                  <a:pt x="104466" y="16253"/>
                  <a:pt x="99322" y="13003"/>
                </a:cubicBezTo>
                <a:cubicBezTo>
                  <a:pt x="95572" y="10633"/>
                  <a:pt x="91262" y="8954"/>
                  <a:pt x="86773" y="7549"/>
                </a:cubicBezTo>
                <a:cubicBezTo>
                  <a:pt x="80665" y="5656"/>
                  <a:pt x="74343" y="4501"/>
                  <a:pt x="67723" y="4287"/>
                </a:cubicBezTo>
                <a:cubicBezTo>
                  <a:pt x="64866" y="4204"/>
                  <a:pt x="62020" y="4097"/>
                  <a:pt x="59163" y="4025"/>
                </a:cubicBezTo>
                <a:cubicBezTo>
                  <a:pt x="56324" y="3958"/>
                  <a:pt x="53475" y="3914"/>
                  <a:pt x="50629" y="3914"/>
                </a:cubicBezTo>
                <a:cubicBezTo>
                  <a:pt x="48928" y="3914"/>
                  <a:pt x="47227" y="3930"/>
                  <a:pt x="45530" y="3966"/>
                </a:cubicBezTo>
                <a:cubicBezTo>
                  <a:pt x="40625" y="4049"/>
                  <a:pt x="35743" y="4549"/>
                  <a:pt x="30826" y="4704"/>
                </a:cubicBezTo>
                <a:cubicBezTo>
                  <a:pt x="29352" y="4751"/>
                  <a:pt x="27881" y="4787"/>
                  <a:pt x="26411" y="4787"/>
                </a:cubicBezTo>
                <a:cubicBezTo>
                  <a:pt x="24187" y="4787"/>
                  <a:pt x="21968" y="4705"/>
                  <a:pt x="19753" y="4454"/>
                </a:cubicBezTo>
                <a:cubicBezTo>
                  <a:pt x="13919" y="3811"/>
                  <a:pt x="8382" y="2465"/>
                  <a:pt x="3144" y="441"/>
                </a:cubicBezTo>
                <a:cubicBezTo>
                  <a:pt x="2775" y="287"/>
                  <a:pt x="2382" y="156"/>
                  <a:pt x="20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1153" y="2952805"/>
            <a:ext cx="3343296" cy="2190271"/>
          </a:xfrm>
          <a:custGeom>
            <a:avLst/>
            <a:gdLst/>
            <a:ahLst/>
            <a:cxnLst/>
            <a:rect l="l" t="t" r="r" b="b"/>
            <a:pathLst>
              <a:path w="104478" h="68462" extrusionOk="0">
                <a:moveTo>
                  <a:pt x="0" y="0"/>
                </a:moveTo>
                <a:lnTo>
                  <a:pt x="0" y="1120"/>
                </a:lnTo>
                <a:cubicBezTo>
                  <a:pt x="2406" y="3155"/>
                  <a:pt x="4882" y="5132"/>
                  <a:pt x="7680" y="6858"/>
                </a:cubicBezTo>
                <a:cubicBezTo>
                  <a:pt x="12450" y="9790"/>
                  <a:pt x="17685" y="11621"/>
                  <a:pt x="23720" y="11621"/>
                </a:cubicBezTo>
                <a:cubicBezTo>
                  <a:pt x="24645" y="11621"/>
                  <a:pt x="25588" y="11578"/>
                  <a:pt x="26551" y="11490"/>
                </a:cubicBezTo>
                <a:cubicBezTo>
                  <a:pt x="28469" y="11316"/>
                  <a:pt x="30395" y="11219"/>
                  <a:pt x="32326" y="11219"/>
                </a:cubicBezTo>
                <a:cubicBezTo>
                  <a:pt x="33693" y="11219"/>
                  <a:pt x="35062" y="11267"/>
                  <a:pt x="36434" y="11371"/>
                </a:cubicBezTo>
                <a:cubicBezTo>
                  <a:pt x="43399" y="11871"/>
                  <a:pt x="49614" y="13681"/>
                  <a:pt x="54888" y="17205"/>
                </a:cubicBezTo>
                <a:cubicBezTo>
                  <a:pt x="57139" y="18693"/>
                  <a:pt x="59341" y="20205"/>
                  <a:pt x="60829" y="22205"/>
                </a:cubicBezTo>
                <a:cubicBezTo>
                  <a:pt x="62985" y="25087"/>
                  <a:pt x="63699" y="28278"/>
                  <a:pt x="64032" y="31516"/>
                </a:cubicBezTo>
                <a:cubicBezTo>
                  <a:pt x="64282" y="34159"/>
                  <a:pt x="64318" y="36791"/>
                  <a:pt x="64651" y="39422"/>
                </a:cubicBezTo>
                <a:cubicBezTo>
                  <a:pt x="64985" y="41898"/>
                  <a:pt x="65663" y="44303"/>
                  <a:pt x="66973" y="46613"/>
                </a:cubicBezTo>
                <a:cubicBezTo>
                  <a:pt x="69033" y="50209"/>
                  <a:pt x="71998" y="53352"/>
                  <a:pt x="75248" y="56364"/>
                </a:cubicBezTo>
                <a:cubicBezTo>
                  <a:pt x="80475" y="61198"/>
                  <a:pt x="86845" y="64830"/>
                  <a:pt x="94703" y="66866"/>
                </a:cubicBezTo>
                <a:cubicBezTo>
                  <a:pt x="96822" y="67413"/>
                  <a:pt x="98941" y="67937"/>
                  <a:pt x="101073" y="68461"/>
                </a:cubicBezTo>
                <a:lnTo>
                  <a:pt x="104478" y="68461"/>
                </a:lnTo>
                <a:lnTo>
                  <a:pt x="98501" y="67032"/>
                </a:lnTo>
                <a:cubicBezTo>
                  <a:pt x="94096" y="65985"/>
                  <a:pt x="89833" y="64699"/>
                  <a:pt x="85952" y="62758"/>
                </a:cubicBezTo>
                <a:cubicBezTo>
                  <a:pt x="80903" y="60246"/>
                  <a:pt x="76962" y="56912"/>
                  <a:pt x="73355" y="53293"/>
                </a:cubicBezTo>
                <a:cubicBezTo>
                  <a:pt x="70783" y="50709"/>
                  <a:pt x="68628" y="47947"/>
                  <a:pt x="67187" y="44887"/>
                </a:cubicBezTo>
                <a:cubicBezTo>
                  <a:pt x="65699" y="41732"/>
                  <a:pt x="65485" y="38410"/>
                  <a:pt x="65259" y="35112"/>
                </a:cubicBezTo>
                <a:cubicBezTo>
                  <a:pt x="65104" y="32766"/>
                  <a:pt x="65068" y="30433"/>
                  <a:pt x="64509" y="28123"/>
                </a:cubicBezTo>
                <a:cubicBezTo>
                  <a:pt x="63985" y="25980"/>
                  <a:pt x="63270" y="23884"/>
                  <a:pt x="61830" y="21967"/>
                </a:cubicBezTo>
                <a:cubicBezTo>
                  <a:pt x="60377" y="20015"/>
                  <a:pt x="58329" y="18479"/>
                  <a:pt x="56138" y="17026"/>
                </a:cubicBezTo>
                <a:cubicBezTo>
                  <a:pt x="53221" y="15074"/>
                  <a:pt x="50054" y="13407"/>
                  <a:pt x="46423" y="12347"/>
                </a:cubicBezTo>
                <a:cubicBezTo>
                  <a:pt x="41885" y="11028"/>
                  <a:pt x="37204" y="10488"/>
                  <a:pt x="32447" y="10488"/>
                </a:cubicBezTo>
                <a:cubicBezTo>
                  <a:pt x="30764" y="10488"/>
                  <a:pt x="29072" y="10556"/>
                  <a:pt x="27373" y="10680"/>
                </a:cubicBezTo>
                <a:cubicBezTo>
                  <a:pt x="26050" y="10780"/>
                  <a:pt x="24729" y="10857"/>
                  <a:pt x="23412" y="10857"/>
                </a:cubicBezTo>
                <a:cubicBezTo>
                  <a:pt x="21909" y="10857"/>
                  <a:pt x="20411" y="10757"/>
                  <a:pt x="18919" y="10478"/>
                </a:cubicBezTo>
                <a:cubicBezTo>
                  <a:pt x="14538" y="9668"/>
                  <a:pt x="10835" y="7906"/>
                  <a:pt x="7454" y="5727"/>
                </a:cubicBezTo>
                <a:cubicBezTo>
                  <a:pt x="4763" y="3977"/>
                  <a:pt x="2334" y="201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6502529" y="-7"/>
            <a:ext cx="2641504" cy="2071418"/>
          </a:xfrm>
          <a:custGeom>
            <a:avLst/>
            <a:gdLst/>
            <a:ahLst/>
            <a:cxnLst/>
            <a:rect l="l" t="t" r="r" b="b"/>
            <a:pathLst>
              <a:path w="82547" h="64747" extrusionOk="0">
                <a:moveTo>
                  <a:pt x="1" y="0"/>
                </a:moveTo>
                <a:cubicBezTo>
                  <a:pt x="3525" y="679"/>
                  <a:pt x="7121" y="1250"/>
                  <a:pt x="10704" y="1870"/>
                </a:cubicBezTo>
                <a:cubicBezTo>
                  <a:pt x="16598" y="2882"/>
                  <a:pt x="22361" y="4191"/>
                  <a:pt x="27671" y="6442"/>
                </a:cubicBezTo>
                <a:cubicBezTo>
                  <a:pt x="32445" y="8478"/>
                  <a:pt x="36589" y="11061"/>
                  <a:pt x="39625" y="14562"/>
                </a:cubicBezTo>
                <a:cubicBezTo>
                  <a:pt x="41327" y="16538"/>
                  <a:pt x="42256" y="18800"/>
                  <a:pt x="43149" y="21062"/>
                </a:cubicBezTo>
                <a:cubicBezTo>
                  <a:pt x="44459" y="24372"/>
                  <a:pt x="44959" y="27754"/>
                  <a:pt x="44697" y="31183"/>
                </a:cubicBezTo>
                <a:cubicBezTo>
                  <a:pt x="44482" y="33778"/>
                  <a:pt x="44161" y="36362"/>
                  <a:pt x="43887" y="38969"/>
                </a:cubicBezTo>
                <a:cubicBezTo>
                  <a:pt x="43673" y="41124"/>
                  <a:pt x="43435" y="43268"/>
                  <a:pt x="43280" y="45434"/>
                </a:cubicBezTo>
                <a:cubicBezTo>
                  <a:pt x="42994" y="49209"/>
                  <a:pt x="43554" y="52876"/>
                  <a:pt x="45483" y="56400"/>
                </a:cubicBezTo>
                <a:cubicBezTo>
                  <a:pt x="47042" y="59258"/>
                  <a:pt x="49745" y="61067"/>
                  <a:pt x="53626" y="62008"/>
                </a:cubicBezTo>
                <a:cubicBezTo>
                  <a:pt x="56794" y="62782"/>
                  <a:pt x="60020" y="62972"/>
                  <a:pt x="63318" y="63032"/>
                </a:cubicBezTo>
                <a:cubicBezTo>
                  <a:pt x="66664" y="63091"/>
                  <a:pt x="70009" y="63008"/>
                  <a:pt x="73343" y="63282"/>
                </a:cubicBezTo>
                <a:cubicBezTo>
                  <a:pt x="76475" y="63556"/>
                  <a:pt x="79594" y="63853"/>
                  <a:pt x="82547" y="64746"/>
                </a:cubicBezTo>
                <a:lnTo>
                  <a:pt x="82547" y="63925"/>
                </a:lnTo>
                <a:cubicBezTo>
                  <a:pt x="79296" y="63032"/>
                  <a:pt x="75915" y="62687"/>
                  <a:pt x="72498" y="62484"/>
                </a:cubicBezTo>
                <a:cubicBezTo>
                  <a:pt x="68997" y="62258"/>
                  <a:pt x="65473" y="62341"/>
                  <a:pt x="61961" y="62258"/>
                </a:cubicBezTo>
                <a:cubicBezTo>
                  <a:pt x="58913" y="62198"/>
                  <a:pt x="55912" y="61841"/>
                  <a:pt x="53043" y="61020"/>
                </a:cubicBezTo>
                <a:cubicBezTo>
                  <a:pt x="50233" y="60222"/>
                  <a:pt x="48161" y="58888"/>
                  <a:pt x="46864" y="56805"/>
                </a:cubicBezTo>
                <a:cubicBezTo>
                  <a:pt x="44994" y="53781"/>
                  <a:pt x="44173" y="50590"/>
                  <a:pt x="44221" y="47268"/>
                </a:cubicBezTo>
                <a:cubicBezTo>
                  <a:pt x="44268" y="44172"/>
                  <a:pt x="44697" y="41101"/>
                  <a:pt x="45006" y="38005"/>
                </a:cubicBezTo>
                <a:cubicBezTo>
                  <a:pt x="45280" y="35397"/>
                  <a:pt x="45637" y="32778"/>
                  <a:pt x="45756" y="30159"/>
                </a:cubicBezTo>
                <a:cubicBezTo>
                  <a:pt x="45935" y="26134"/>
                  <a:pt x="44923" y="22289"/>
                  <a:pt x="43161" y="18503"/>
                </a:cubicBezTo>
                <a:cubicBezTo>
                  <a:pt x="42018" y="16050"/>
                  <a:pt x="40530" y="13752"/>
                  <a:pt x="38208" y="11787"/>
                </a:cubicBezTo>
                <a:cubicBezTo>
                  <a:pt x="32719" y="7120"/>
                  <a:pt x="25730" y="4310"/>
                  <a:pt x="17967" y="2489"/>
                </a:cubicBezTo>
                <a:cubicBezTo>
                  <a:pt x="13550" y="1465"/>
                  <a:pt x="9002" y="762"/>
                  <a:pt x="45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1153" y="3328365"/>
            <a:ext cx="2449856" cy="1813175"/>
          </a:xfrm>
          <a:custGeom>
            <a:avLst/>
            <a:gdLst/>
            <a:ahLst/>
            <a:cxnLst/>
            <a:rect l="l" t="t" r="r" b="b"/>
            <a:pathLst>
              <a:path w="76558" h="56675" extrusionOk="0">
                <a:moveTo>
                  <a:pt x="36" y="1"/>
                </a:moveTo>
                <a:lnTo>
                  <a:pt x="36" y="953"/>
                </a:lnTo>
                <a:lnTo>
                  <a:pt x="0" y="953"/>
                </a:lnTo>
                <a:cubicBezTo>
                  <a:pt x="6108" y="4001"/>
                  <a:pt x="12895" y="5597"/>
                  <a:pt x="20217" y="6121"/>
                </a:cubicBezTo>
                <a:cubicBezTo>
                  <a:pt x="23480" y="6359"/>
                  <a:pt x="26766" y="6347"/>
                  <a:pt x="30028" y="6537"/>
                </a:cubicBezTo>
                <a:cubicBezTo>
                  <a:pt x="35648" y="6859"/>
                  <a:pt x="40636" y="8395"/>
                  <a:pt x="44673" y="11419"/>
                </a:cubicBezTo>
                <a:cubicBezTo>
                  <a:pt x="47625" y="13634"/>
                  <a:pt x="49411" y="16431"/>
                  <a:pt x="50721" y="19396"/>
                </a:cubicBezTo>
                <a:cubicBezTo>
                  <a:pt x="52769" y="24040"/>
                  <a:pt x="54293" y="28802"/>
                  <a:pt x="55365" y="33624"/>
                </a:cubicBezTo>
                <a:cubicBezTo>
                  <a:pt x="56138" y="37124"/>
                  <a:pt x="57270" y="40530"/>
                  <a:pt x="59448" y="43709"/>
                </a:cubicBezTo>
                <a:cubicBezTo>
                  <a:pt x="62306" y="47912"/>
                  <a:pt x="65782" y="51722"/>
                  <a:pt x="70783" y="54639"/>
                </a:cubicBezTo>
                <a:cubicBezTo>
                  <a:pt x="72033" y="55365"/>
                  <a:pt x="73331" y="56032"/>
                  <a:pt x="74641" y="56675"/>
                </a:cubicBezTo>
                <a:lnTo>
                  <a:pt x="76558" y="56675"/>
                </a:lnTo>
                <a:cubicBezTo>
                  <a:pt x="72521" y="54877"/>
                  <a:pt x="68819" y="52757"/>
                  <a:pt x="65890" y="49936"/>
                </a:cubicBezTo>
                <a:cubicBezTo>
                  <a:pt x="61591" y="45792"/>
                  <a:pt x="58341" y="41244"/>
                  <a:pt x="56996" y="36017"/>
                </a:cubicBezTo>
                <a:cubicBezTo>
                  <a:pt x="56257" y="33207"/>
                  <a:pt x="55698" y="30362"/>
                  <a:pt x="54793" y="27576"/>
                </a:cubicBezTo>
                <a:cubicBezTo>
                  <a:pt x="53626" y="24004"/>
                  <a:pt x="52531" y="20420"/>
                  <a:pt x="50626" y="17027"/>
                </a:cubicBezTo>
                <a:cubicBezTo>
                  <a:pt x="49173" y="14443"/>
                  <a:pt x="47304" y="12062"/>
                  <a:pt x="44470" y="10193"/>
                </a:cubicBezTo>
                <a:cubicBezTo>
                  <a:pt x="39839" y="7145"/>
                  <a:pt x="34362" y="5787"/>
                  <a:pt x="28290" y="5668"/>
                </a:cubicBezTo>
                <a:cubicBezTo>
                  <a:pt x="24289" y="5597"/>
                  <a:pt x="20301" y="5430"/>
                  <a:pt x="16348" y="4930"/>
                </a:cubicBezTo>
                <a:cubicBezTo>
                  <a:pt x="11657" y="4323"/>
                  <a:pt x="7180" y="3263"/>
                  <a:pt x="3072" y="1406"/>
                </a:cubicBezTo>
                <a:cubicBezTo>
                  <a:pt x="2036" y="941"/>
                  <a:pt x="1048" y="465"/>
                  <a:pt x="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8002913" y="761"/>
            <a:ext cx="1140352" cy="1709167"/>
          </a:xfrm>
          <a:custGeom>
            <a:avLst/>
            <a:gdLst/>
            <a:ahLst/>
            <a:cxnLst/>
            <a:rect l="l" t="t" r="r" b="b"/>
            <a:pathLst>
              <a:path w="35636" h="53424" extrusionOk="0">
                <a:moveTo>
                  <a:pt x="1" y="0"/>
                </a:moveTo>
                <a:cubicBezTo>
                  <a:pt x="2620" y="2203"/>
                  <a:pt x="4322" y="4774"/>
                  <a:pt x="5073" y="7787"/>
                </a:cubicBezTo>
                <a:cubicBezTo>
                  <a:pt x="5966" y="11359"/>
                  <a:pt x="6192" y="14942"/>
                  <a:pt x="6251" y="18562"/>
                </a:cubicBezTo>
                <a:cubicBezTo>
                  <a:pt x="6323" y="22789"/>
                  <a:pt x="6132" y="27027"/>
                  <a:pt x="6525" y="31254"/>
                </a:cubicBezTo>
                <a:cubicBezTo>
                  <a:pt x="6799" y="34076"/>
                  <a:pt x="7287" y="36874"/>
                  <a:pt x="8418" y="39588"/>
                </a:cubicBezTo>
                <a:cubicBezTo>
                  <a:pt x="9609" y="42446"/>
                  <a:pt x="11395" y="45018"/>
                  <a:pt x="14359" y="47089"/>
                </a:cubicBezTo>
                <a:cubicBezTo>
                  <a:pt x="18896" y="50280"/>
                  <a:pt x="24265" y="52161"/>
                  <a:pt x="30326" y="52983"/>
                </a:cubicBezTo>
                <a:cubicBezTo>
                  <a:pt x="32088" y="53221"/>
                  <a:pt x="33850" y="53411"/>
                  <a:pt x="35636" y="53423"/>
                </a:cubicBezTo>
                <a:lnTo>
                  <a:pt x="35636" y="52685"/>
                </a:lnTo>
                <a:cubicBezTo>
                  <a:pt x="34112" y="52626"/>
                  <a:pt x="32576" y="52530"/>
                  <a:pt x="31076" y="52328"/>
                </a:cubicBezTo>
                <a:cubicBezTo>
                  <a:pt x="26647" y="51721"/>
                  <a:pt x="22420" y="50685"/>
                  <a:pt x="18693" y="48708"/>
                </a:cubicBezTo>
                <a:cubicBezTo>
                  <a:pt x="16193" y="47387"/>
                  <a:pt x="13847" y="45934"/>
                  <a:pt x="12169" y="43970"/>
                </a:cubicBezTo>
                <a:cubicBezTo>
                  <a:pt x="9799" y="41208"/>
                  <a:pt x="8692" y="38088"/>
                  <a:pt x="8037" y="34885"/>
                </a:cubicBezTo>
                <a:cubicBezTo>
                  <a:pt x="7418" y="31921"/>
                  <a:pt x="7335" y="28932"/>
                  <a:pt x="7275" y="25944"/>
                </a:cubicBezTo>
                <a:cubicBezTo>
                  <a:pt x="7216" y="23122"/>
                  <a:pt x="7287" y="20300"/>
                  <a:pt x="7204" y="17490"/>
                </a:cubicBezTo>
                <a:cubicBezTo>
                  <a:pt x="7097" y="14157"/>
                  <a:pt x="6882" y="10847"/>
                  <a:pt x="6025" y="7561"/>
                </a:cubicBezTo>
                <a:cubicBezTo>
                  <a:pt x="5513" y="5620"/>
                  <a:pt x="4680" y="3774"/>
                  <a:pt x="3334" y="2084"/>
                </a:cubicBezTo>
                <a:cubicBezTo>
                  <a:pt x="2739" y="1334"/>
                  <a:pt x="2036" y="655"/>
                  <a:pt x="1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1153" y="3899751"/>
            <a:ext cx="1548416" cy="1242173"/>
          </a:xfrm>
          <a:custGeom>
            <a:avLst/>
            <a:gdLst/>
            <a:ahLst/>
            <a:cxnLst/>
            <a:rect l="l" t="t" r="r" b="b"/>
            <a:pathLst>
              <a:path w="48388" h="38827" extrusionOk="0">
                <a:moveTo>
                  <a:pt x="36" y="0"/>
                </a:moveTo>
                <a:lnTo>
                  <a:pt x="36" y="786"/>
                </a:lnTo>
                <a:lnTo>
                  <a:pt x="0" y="786"/>
                </a:lnTo>
                <a:lnTo>
                  <a:pt x="1036" y="929"/>
                </a:lnTo>
                <a:cubicBezTo>
                  <a:pt x="4322" y="1358"/>
                  <a:pt x="7656" y="1346"/>
                  <a:pt x="10978" y="1488"/>
                </a:cubicBezTo>
                <a:cubicBezTo>
                  <a:pt x="16038" y="1703"/>
                  <a:pt x="20884" y="2453"/>
                  <a:pt x="25361" y="4334"/>
                </a:cubicBezTo>
                <a:cubicBezTo>
                  <a:pt x="29135" y="5930"/>
                  <a:pt x="32731" y="7680"/>
                  <a:pt x="35469" y="10287"/>
                </a:cubicBezTo>
                <a:cubicBezTo>
                  <a:pt x="38362" y="13026"/>
                  <a:pt x="39994" y="16074"/>
                  <a:pt x="39577" y="19645"/>
                </a:cubicBezTo>
                <a:cubicBezTo>
                  <a:pt x="39351" y="21539"/>
                  <a:pt x="38803" y="23384"/>
                  <a:pt x="38565" y="25265"/>
                </a:cubicBezTo>
                <a:cubicBezTo>
                  <a:pt x="38029" y="29432"/>
                  <a:pt x="39517" y="33100"/>
                  <a:pt x="43101" y="36278"/>
                </a:cubicBezTo>
                <a:cubicBezTo>
                  <a:pt x="44173" y="37243"/>
                  <a:pt x="45399" y="38064"/>
                  <a:pt x="46697" y="38826"/>
                </a:cubicBezTo>
                <a:lnTo>
                  <a:pt x="48387" y="38826"/>
                </a:lnTo>
                <a:cubicBezTo>
                  <a:pt x="47173" y="38183"/>
                  <a:pt x="46018" y="37505"/>
                  <a:pt x="44982" y="36695"/>
                </a:cubicBezTo>
                <a:cubicBezTo>
                  <a:pt x="41375" y="33885"/>
                  <a:pt x="39339" y="30599"/>
                  <a:pt x="39470" y="26599"/>
                </a:cubicBezTo>
                <a:cubicBezTo>
                  <a:pt x="39553" y="24634"/>
                  <a:pt x="40065" y="22729"/>
                  <a:pt x="40410" y="20800"/>
                </a:cubicBezTo>
                <a:cubicBezTo>
                  <a:pt x="40708" y="19098"/>
                  <a:pt x="40756" y="17383"/>
                  <a:pt x="40232" y="15693"/>
                </a:cubicBezTo>
                <a:cubicBezTo>
                  <a:pt x="39458" y="13121"/>
                  <a:pt x="37648" y="10978"/>
                  <a:pt x="35386" y="9037"/>
                </a:cubicBezTo>
                <a:cubicBezTo>
                  <a:pt x="32957" y="6953"/>
                  <a:pt x="29921" y="5441"/>
                  <a:pt x="26790" y="4060"/>
                </a:cubicBezTo>
                <a:cubicBezTo>
                  <a:pt x="23372" y="2548"/>
                  <a:pt x="19705" y="1560"/>
                  <a:pt x="15776" y="1107"/>
                </a:cubicBezTo>
                <a:cubicBezTo>
                  <a:pt x="12228" y="703"/>
                  <a:pt x="8656" y="691"/>
                  <a:pt x="5084" y="512"/>
                </a:cubicBezTo>
                <a:cubicBezTo>
                  <a:pt x="3382" y="417"/>
                  <a:pt x="1691" y="286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1" y="4147021"/>
            <a:ext cx="1082464" cy="995671"/>
          </a:xfrm>
          <a:custGeom>
            <a:avLst/>
            <a:gdLst/>
            <a:ahLst/>
            <a:cxnLst/>
            <a:rect l="l" t="t" r="r" b="b"/>
            <a:pathLst>
              <a:path w="33827" h="31122" extrusionOk="0">
                <a:moveTo>
                  <a:pt x="10099" y="1"/>
                </a:moveTo>
                <a:cubicBezTo>
                  <a:pt x="8798" y="1"/>
                  <a:pt x="7495" y="89"/>
                  <a:pt x="6192" y="248"/>
                </a:cubicBezTo>
                <a:cubicBezTo>
                  <a:pt x="4061" y="498"/>
                  <a:pt x="1965" y="808"/>
                  <a:pt x="1" y="1510"/>
                </a:cubicBezTo>
                <a:lnTo>
                  <a:pt x="1" y="2344"/>
                </a:lnTo>
                <a:lnTo>
                  <a:pt x="36" y="2344"/>
                </a:lnTo>
                <a:cubicBezTo>
                  <a:pt x="251" y="2272"/>
                  <a:pt x="441" y="2201"/>
                  <a:pt x="644" y="2130"/>
                </a:cubicBezTo>
                <a:cubicBezTo>
                  <a:pt x="2465" y="1487"/>
                  <a:pt x="4418" y="1237"/>
                  <a:pt x="6382" y="975"/>
                </a:cubicBezTo>
                <a:cubicBezTo>
                  <a:pt x="7625" y="826"/>
                  <a:pt x="8867" y="739"/>
                  <a:pt x="10106" y="739"/>
                </a:cubicBezTo>
                <a:cubicBezTo>
                  <a:pt x="11054" y="739"/>
                  <a:pt x="11999" y="790"/>
                  <a:pt x="12943" y="903"/>
                </a:cubicBezTo>
                <a:cubicBezTo>
                  <a:pt x="16158" y="1296"/>
                  <a:pt x="19229" y="2094"/>
                  <a:pt x="22111" y="3249"/>
                </a:cubicBezTo>
                <a:cubicBezTo>
                  <a:pt x="25194" y="4499"/>
                  <a:pt x="27683" y="6225"/>
                  <a:pt x="29242" y="8607"/>
                </a:cubicBezTo>
                <a:cubicBezTo>
                  <a:pt x="30326" y="10262"/>
                  <a:pt x="30731" y="12095"/>
                  <a:pt x="31088" y="13917"/>
                </a:cubicBezTo>
                <a:cubicBezTo>
                  <a:pt x="31671" y="16846"/>
                  <a:pt x="31707" y="19787"/>
                  <a:pt x="31409" y="22751"/>
                </a:cubicBezTo>
                <a:cubicBezTo>
                  <a:pt x="31231" y="24525"/>
                  <a:pt x="31112" y="26323"/>
                  <a:pt x="31588" y="28097"/>
                </a:cubicBezTo>
                <a:cubicBezTo>
                  <a:pt x="31862" y="29133"/>
                  <a:pt x="32302" y="30133"/>
                  <a:pt x="32779" y="31121"/>
                </a:cubicBezTo>
                <a:lnTo>
                  <a:pt x="33826" y="31121"/>
                </a:lnTo>
                <a:cubicBezTo>
                  <a:pt x="32683" y="28883"/>
                  <a:pt x="32040" y="26573"/>
                  <a:pt x="32290" y="24132"/>
                </a:cubicBezTo>
                <a:cubicBezTo>
                  <a:pt x="32421" y="22823"/>
                  <a:pt x="32529" y="21513"/>
                  <a:pt x="32564" y="20203"/>
                </a:cubicBezTo>
                <a:cubicBezTo>
                  <a:pt x="32648" y="17334"/>
                  <a:pt x="32362" y="14476"/>
                  <a:pt x="31576" y="11643"/>
                </a:cubicBezTo>
                <a:cubicBezTo>
                  <a:pt x="31017" y="9654"/>
                  <a:pt x="30100" y="7797"/>
                  <a:pt x="28373" y="6190"/>
                </a:cubicBezTo>
                <a:cubicBezTo>
                  <a:pt x="24885" y="2927"/>
                  <a:pt x="20087" y="1427"/>
                  <a:pt x="14907" y="439"/>
                </a:cubicBezTo>
                <a:cubicBezTo>
                  <a:pt x="13313" y="136"/>
                  <a:pt x="11708" y="1"/>
                  <a:pt x="10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8607553" y="761"/>
            <a:ext cx="535328" cy="1131319"/>
          </a:xfrm>
          <a:custGeom>
            <a:avLst/>
            <a:gdLst/>
            <a:ahLst/>
            <a:cxnLst/>
            <a:rect l="l" t="t" r="r" b="b"/>
            <a:pathLst>
              <a:path w="16729" h="35362" extrusionOk="0">
                <a:moveTo>
                  <a:pt x="977" y="0"/>
                </a:moveTo>
                <a:cubicBezTo>
                  <a:pt x="334" y="2572"/>
                  <a:pt x="1" y="5179"/>
                  <a:pt x="60" y="7799"/>
                </a:cubicBezTo>
                <a:cubicBezTo>
                  <a:pt x="132" y="10609"/>
                  <a:pt x="584" y="13395"/>
                  <a:pt x="1418" y="16145"/>
                </a:cubicBezTo>
                <a:cubicBezTo>
                  <a:pt x="2322" y="19133"/>
                  <a:pt x="3692" y="21991"/>
                  <a:pt x="5513" y="24729"/>
                </a:cubicBezTo>
                <a:cubicBezTo>
                  <a:pt x="7716" y="28051"/>
                  <a:pt x="10704" y="30921"/>
                  <a:pt x="14110" y="33564"/>
                </a:cubicBezTo>
                <a:cubicBezTo>
                  <a:pt x="14931" y="34195"/>
                  <a:pt x="15765" y="34838"/>
                  <a:pt x="16729" y="35362"/>
                </a:cubicBezTo>
                <a:lnTo>
                  <a:pt x="16729" y="34338"/>
                </a:lnTo>
                <a:cubicBezTo>
                  <a:pt x="12217" y="31325"/>
                  <a:pt x="8585" y="27801"/>
                  <a:pt x="5966" y="23693"/>
                </a:cubicBezTo>
                <a:cubicBezTo>
                  <a:pt x="3727" y="20181"/>
                  <a:pt x="2311" y="16478"/>
                  <a:pt x="1572" y="12621"/>
                </a:cubicBezTo>
                <a:cubicBezTo>
                  <a:pt x="1013" y="9585"/>
                  <a:pt x="953" y="6549"/>
                  <a:pt x="1310" y="3501"/>
                </a:cubicBezTo>
                <a:cubicBezTo>
                  <a:pt x="1441" y="2322"/>
                  <a:pt x="1715" y="1155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1153" y="4475744"/>
            <a:ext cx="756704" cy="666948"/>
          </a:xfrm>
          <a:custGeom>
            <a:avLst/>
            <a:gdLst/>
            <a:ahLst/>
            <a:cxnLst/>
            <a:rect l="l" t="t" r="r" b="b"/>
            <a:pathLst>
              <a:path w="23647" h="20847" extrusionOk="0">
                <a:moveTo>
                  <a:pt x="8650" y="0"/>
                </a:moveTo>
                <a:cubicBezTo>
                  <a:pt x="8098" y="0"/>
                  <a:pt x="7544" y="17"/>
                  <a:pt x="6989" y="46"/>
                </a:cubicBezTo>
                <a:cubicBezTo>
                  <a:pt x="4620" y="189"/>
                  <a:pt x="2275" y="403"/>
                  <a:pt x="0" y="915"/>
                </a:cubicBezTo>
                <a:lnTo>
                  <a:pt x="0" y="1701"/>
                </a:lnTo>
                <a:cubicBezTo>
                  <a:pt x="2729" y="1101"/>
                  <a:pt x="5513" y="780"/>
                  <a:pt x="8353" y="780"/>
                </a:cubicBezTo>
                <a:cubicBezTo>
                  <a:pt x="8723" y="780"/>
                  <a:pt x="9094" y="785"/>
                  <a:pt x="9466" y="796"/>
                </a:cubicBezTo>
                <a:cubicBezTo>
                  <a:pt x="14871" y="939"/>
                  <a:pt x="19622" y="3535"/>
                  <a:pt x="21241" y="7356"/>
                </a:cubicBezTo>
                <a:cubicBezTo>
                  <a:pt x="22372" y="10035"/>
                  <a:pt x="22325" y="12762"/>
                  <a:pt x="21384" y="15465"/>
                </a:cubicBezTo>
                <a:cubicBezTo>
                  <a:pt x="20729" y="17358"/>
                  <a:pt x="19705" y="19144"/>
                  <a:pt x="18455" y="20846"/>
                </a:cubicBezTo>
                <a:lnTo>
                  <a:pt x="19586" y="20846"/>
                </a:lnTo>
                <a:cubicBezTo>
                  <a:pt x="20003" y="20227"/>
                  <a:pt x="20432" y="19632"/>
                  <a:pt x="20813" y="19013"/>
                </a:cubicBezTo>
                <a:cubicBezTo>
                  <a:pt x="22801" y="15596"/>
                  <a:pt x="23646" y="12095"/>
                  <a:pt x="22646" y="8380"/>
                </a:cubicBezTo>
                <a:cubicBezTo>
                  <a:pt x="21646" y="4713"/>
                  <a:pt x="18705" y="2249"/>
                  <a:pt x="14264" y="796"/>
                </a:cubicBezTo>
                <a:cubicBezTo>
                  <a:pt x="12469" y="204"/>
                  <a:pt x="10573" y="0"/>
                  <a:pt x="8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1153" y="4797940"/>
            <a:ext cx="344448" cy="343983"/>
          </a:xfrm>
          <a:custGeom>
            <a:avLst/>
            <a:gdLst/>
            <a:ahLst/>
            <a:cxnLst/>
            <a:rect l="l" t="t" r="r" b="b"/>
            <a:pathLst>
              <a:path w="10764" h="10752" extrusionOk="0">
                <a:moveTo>
                  <a:pt x="0" y="0"/>
                </a:moveTo>
                <a:lnTo>
                  <a:pt x="0" y="750"/>
                </a:lnTo>
                <a:cubicBezTo>
                  <a:pt x="465" y="798"/>
                  <a:pt x="941" y="857"/>
                  <a:pt x="1405" y="917"/>
                </a:cubicBezTo>
                <a:cubicBezTo>
                  <a:pt x="5513" y="1548"/>
                  <a:pt x="8847" y="4036"/>
                  <a:pt x="9406" y="7037"/>
                </a:cubicBezTo>
                <a:cubicBezTo>
                  <a:pt x="9656" y="8346"/>
                  <a:pt x="9323" y="9585"/>
                  <a:pt x="8644" y="10751"/>
                </a:cubicBezTo>
                <a:lnTo>
                  <a:pt x="9740" y="10751"/>
                </a:lnTo>
                <a:cubicBezTo>
                  <a:pt x="10454" y="9323"/>
                  <a:pt x="10764" y="7870"/>
                  <a:pt x="10276" y="6346"/>
                </a:cubicBezTo>
                <a:cubicBezTo>
                  <a:pt x="9204" y="3096"/>
                  <a:pt x="5465" y="32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153" y="4816976"/>
            <a:ext cx="323104" cy="324948"/>
          </a:xfrm>
          <a:custGeom>
            <a:avLst/>
            <a:gdLst/>
            <a:ahLst/>
            <a:cxnLst/>
            <a:rect l="l" t="t" r="r" b="b"/>
            <a:pathLst>
              <a:path w="10097" h="10157" extrusionOk="0">
                <a:moveTo>
                  <a:pt x="0" y="0"/>
                </a:moveTo>
                <a:lnTo>
                  <a:pt x="0" y="10156"/>
                </a:lnTo>
                <a:lnTo>
                  <a:pt x="8835" y="10156"/>
                </a:lnTo>
                <a:cubicBezTo>
                  <a:pt x="9930" y="8240"/>
                  <a:pt x="10097" y="6311"/>
                  <a:pt x="8692" y="4310"/>
                </a:cubicBezTo>
                <a:cubicBezTo>
                  <a:pt x="6835" y="1679"/>
                  <a:pt x="3846" y="3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9" name="Google Shape;189;p16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90" name="Google Shape;190;p16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91" name="Google Shape;191;p16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16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6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98" name="Google Shape;198;p16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99" name="Google Shape;199;p16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6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202;p16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205" name="Google Shape;205;p16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206" name="Google Shape;206;p16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6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16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1" name="Google Shape;211;p16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15" name="Google Shape;215;p1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16" name="Google Shape;216;p1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17" name="Google Shape;217;p1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" name="Google Shape;218;p1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9" name="Google Shape;219;p1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0" name="Google Shape;220;p1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1" name="Google Shape;221;p1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2" name="Google Shape;222;p1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3" name="Google Shape;223;p1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1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1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6" name="Google Shape;226;p1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7" name="Google Shape;227;p1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8" name="Google Shape;228;p1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9" name="Google Shape;229;p1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0" name="Google Shape;230;p1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1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1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1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1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1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1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1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1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1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1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1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1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0" name="Google Shape;250;p17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17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1382425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 idx="2"/>
          </p:nvPr>
        </p:nvSpPr>
        <p:spPr>
          <a:xfrm>
            <a:off x="700225" y="1670357"/>
            <a:ext cx="712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1"/>
          </p:nvPr>
        </p:nvSpPr>
        <p:spPr>
          <a:xfrm>
            <a:off x="1382425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3"/>
          </p:nvPr>
        </p:nvSpPr>
        <p:spPr>
          <a:xfrm>
            <a:off x="5461750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title" idx="4"/>
          </p:nvPr>
        </p:nvSpPr>
        <p:spPr>
          <a:xfrm>
            <a:off x="4810150" y="16733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5"/>
          </p:nvPr>
        </p:nvSpPr>
        <p:spPr>
          <a:xfrm>
            <a:off x="5461750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 idx="6"/>
          </p:nvPr>
        </p:nvSpPr>
        <p:spPr>
          <a:xfrm>
            <a:off x="1382425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title" idx="7"/>
          </p:nvPr>
        </p:nvSpPr>
        <p:spPr>
          <a:xfrm>
            <a:off x="730825" y="32341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subTitle" idx="8"/>
          </p:nvPr>
        </p:nvSpPr>
        <p:spPr>
          <a:xfrm>
            <a:off x="1382425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title" idx="9"/>
          </p:nvPr>
        </p:nvSpPr>
        <p:spPr>
          <a:xfrm>
            <a:off x="5461750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title" idx="13"/>
          </p:nvPr>
        </p:nvSpPr>
        <p:spPr>
          <a:xfrm>
            <a:off x="4810150" y="32104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subTitle" idx="14"/>
          </p:nvPr>
        </p:nvSpPr>
        <p:spPr>
          <a:xfrm>
            <a:off x="5461750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17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283" name="Google Shape;283;p17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1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96" name="Google Shape;296;p1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97" name="Google Shape;297;p1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8" name="Google Shape;298;p1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9" name="Google Shape;299;p1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0" name="Google Shape;300;p1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1" name="Google Shape;301;p1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2" name="Google Shape;302;p1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3" name="Google Shape;303;p1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4" name="Google Shape;304;p1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1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Google Shape;306;p1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7" name="Google Shape;307;p1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8" name="Google Shape;308;p1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9" name="Google Shape;309;p1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10" name="Google Shape;310;p1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1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" name="Google Shape;313;p1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1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" name="Google Shape;315;p1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1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1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1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9" name="Google Shape;319;p1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1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1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1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1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1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5" name="Google Shape;325;p1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1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1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1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1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30" name="Google Shape;330;p18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18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346" name="Google Shape;346;p18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8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372" name="Google Shape;372;p18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18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8"/>
          <p:cNvSpPr/>
          <p:nvPr/>
        </p:nvSpPr>
        <p:spPr>
          <a:xfrm>
            <a:off x="454800" y="92400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454800" y="1721775"/>
            <a:ext cx="8234400" cy="2446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>
            <a:spLocks noGrp="1"/>
          </p:cNvSpPr>
          <p:nvPr>
            <p:ph type="title"/>
          </p:nvPr>
        </p:nvSpPr>
        <p:spPr>
          <a:xfrm>
            <a:off x="1480800" y="832950"/>
            <a:ext cx="6182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6" name="Google Shape;406;p18"/>
          <p:cNvSpPr txBox="1">
            <a:spLocks noGrp="1"/>
          </p:cNvSpPr>
          <p:nvPr>
            <p:ph type="subTitle" idx="1"/>
          </p:nvPr>
        </p:nvSpPr>
        <p:spPr>
          <a:xfrm>
            <a:off x="2241450" y="2104275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409" name="Google Shape;409;p1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410" name="Google Shape;410;p1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411" name="Google Shape;411;p1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2" name="Google Shape;412;p1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3" name="Google Shape;413;p1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4" name="Google Shape;414;p1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5" name="Google Shape;415;p1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6" name="Google Shape;416;p1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7" name="Google Shape;417;p1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8" name="Google Shape;418;p1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9" name="Google Shape;419;p1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0" name="Google Shape;420;p1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1" name="Google Shape;421;p1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2" name="Google Shape;422;p1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3" name="Google Shape;423;p1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4" name="Google Shape;424;p1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1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1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1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1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1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1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1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1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1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1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1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1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1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1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1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1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1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1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1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4" name="Google Shape;444;p19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" name="Google Shape;459;p1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460" name="Google Shape;460;p1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" name="Google Shape;485;p1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486" name="Google Shape;486;p1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19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19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9"/>
          <p:cNvSpPr txBox="1">
            <a:spLocks noGrp="1"/>
          </p:cNvSpPr>
          <p:nvPr>
            <p:ph type="title"/>
          </p:nvPr>
        </p:nvSpPr>
        <p:spPr>
          <a:xfrm>
            <a:off x="7200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0" name="Google Shape;520;p19"/>
          <p:cNvSpPr txBox="1">
            <a:spLocks noGrp="1"/>
          </p:cNvSpPr>
          <p:nvPr>
            <p:ph type="subTitle" idx="1"/>
          </p:nvPr>
        </p:nvSpPr>
        <p:spPr>
          <a:xfrm>
            <a:off x="720000" y="2960562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title" idx="2"/>
          </p:nvPr>
        </p:nvSpPr>
        <p:spPr>
          <a:xfrm>
            <a:off x="34038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subTitle" idx="3"/>
          </p:nvPr>
        </p:nvSpPr>
        <p:spPr>
          <a:xfrm>
            <a:off x="34038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9"/>
          <p:cNvSpPr txBox="1">
            <a:spLocks noGrp="1"/>
          </p:cNvSpPr>
          <p:nvPr>
            <p:ph type="title" idx="4"/>
          </p:nvPr>
        </p:nvSpPr>
        <p:spPr>
          <a:xfrm>
            <a:off x="60876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4" name="Google Shape;524;p19"/>
          <p:cNvSpPr txBox="1">
            <a:spLocks noGrp="1"/>
          </p:cNvSpPr>
          <p:nvPr>
            <p:ph type="subTitle" idx="5"/>
          </p:nvPr>
        </p:nvSpPr>
        <p:spPr>
          <a:xfrm>
            <a:off x="60876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9"/>
          <p:cNvSpPr txBox="1">
            <a:spLocks noGrp="1"/>
          </p:cNvSpPr>
          <p:nvPr>
            <p:ph type="title" idx="6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0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528" name="Google Shape;528;p20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529" name="Google Shape;529;p20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530" name="Google Shape;530;p20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1" name="Google Shape;531;p20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2" name="Google Shape;532;p20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3" name="Google Shape;533;p20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4" name="Google Shape;534;p20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5" name="Google Shape;535;p20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6" name="Google Shape;536;p20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7" name="Google Shape;537;p20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8" name="Google Shape;538;p20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9" name="Google Shape;539;p20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0" name="Google Shape;540;p20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1" name="Google Shape;541;p20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2" name="Google Shape;542;p20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43" name="Google Shape;543;p20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" name="Google Shape;544;p20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5" name="Google Shape;545;p20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20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7" name="Google Shape;547;p20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8" name="Google Shape;548;p20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20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0" name="Google Shape;550;p20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1" name="Google Shape;551;p20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20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3" name="Google Shape;553;p20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p20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20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6" name="Google Shape;556;p20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20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20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9" name="Google Shape;559;p20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0" name="Google Shape;560;p20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1" name="Google Shape;561;p20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2" name="Google Shape;562;p20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3" name="Google Shape;563;p20"/>
            <p:cNvSpPr/>
            <p:nvPr/>
          </p:nvSpPr>
          <p:spPr>
            <a:xfrm>
              <a:off x="696289" y="2584428"/>
              <a:ext cx="8446712" cy="2558127"/>
            </a:xfrm>
            <a:custGeom>
              <a:avLst/>
              <a:gdLst/>
              <a:ahLst/>
              <a:cxnLst/>
              <a:rect l="l" t="t" r="r" b="b"/>
              <a:pathLst>
                <a:path w="264891" h="80123" extrusionOk="0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2347423" y="1760826"/>
              <a:ext cx="6796342" cy="1619395"/>
            </a:xfrm>
            <a:custGeom>
              <a:avLst/>
              <a:gdLst/>
              <a:ahLst/>
              <a:cxnLst/>
              <a:rect l="l" t="t" r="r" b="b"/>
              <a:pathLst>
                <a:path w="213135" h="50721" extrusionOk="0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2347041" y="2569358"/>
              <a:ext cx="32" cy="1564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100622" y="2583055"/>
              <a:ext cx="8043144" cy="2124999"/>
            </a:xfrm>
            <a:custGeom>
              <a:avLst/>
              <a:gdLst/>
              <a:ahLst/>
              <a:cxnLst/>
              <a:rect l="l" t="t" r="r" b="b"/>
              <a:pathLst>
                <a:path w="252235" h="66557" extrusionOk="0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1104800" y="434909"/>
              <a:ext cx="8038584" cy="2120178"/>
            </a:xfrm>
            <a:custGeom>
              <a:avLst/>
              <a:gdLst/>
              <a:ahLst/>
              <a:cxnLst/>
              <a:rect l="l" t="t" r="r" b="b"/>
              <a:pathLst>
                <a:path w="252092" h="66406" extrusionOk="0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1875" y="2785667"/>
              <a:ext cx="6674086" cy="2357239"/>
            </a:xfrm>
            <a:custGeom>
              <a:avLst/>
              <a:gdLst/>
              <a:ahLst/>
              <a:cxnLst/>
              <a:rect l="l" t="t" r="r" b="b"/>
              <a:pathLst>
                <a:path w="209301" h="73831" extrusionOk="0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1109" y="3031605"/>
              <a:ext cx="5675975" cy="2110567"/>
            </a:xfrm>
            <a:custGeom>
              <a:avLst/>
              <a:gdLst/>
              <a:ahLst/>
              <a:cxnLst/>
              <a:rect l="l" t="t" r="r" b="b"/>
              <a:pathLst>
                <a:path w="178000" h="66105" extrusionOk="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1875" y="791"/>
              <a:ext cx="7826723" cy="2556052"/>
            </a:xfrm>
            <a:custGeom>
              <a:avLst/>
              <a:gdLst/>
              <a:ahLst/>
              <a:cxnLst/>
              <a:rect l="l" t="t" r="r" b="b"/>
              <a:pathLst>
                <a:path w="245448" h="80058" extrusionOk="0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1875" y="25"/>
              <a:ext cx="5667620" cy="2108269"/>
            </a:xfrm>
            <a:custGeom>
              <a:avLst/>
              <a:gdLst/>
              <a:ahLst/>
              <a:cxnLst/>
              <a:rect l="l" t="t" r="r" b="b"/>
              <a:pathLst>
                <a:path w="177738" h="66033" extrusionOk="0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-7" y="791"/>
              <a:ext cx="6668378" cy="2353823"/>
            </a:xfrm>
            <a:custGeom>
              <a:avLst/>
              <a:gdLst/>
              <a:ahLst/>
              <a:cxnLst/>
              <a:rect l="l" t="t" r="r" b="b"/>
              <a:pathLst>
                <a:path w="209122" h="73724" extrusionOk="0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-7" y="1557"/>
              <a:ext cx="9141477" cy="5141349"/>
            </a:xfrm>
            <a:custGeom>
              <a:avLst/>
              <a:gdLst/>
              <a:ahLst/>
              <a:cxnLst/>
              <a:rect l="l" t="t" r="r" b="b"/>
              <a:pathLst>
                <a:path w="286679" h="161032" extrusionOk="0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1492" y="2760189"/>
              <a:ext cx="6714328" cy="2383484"/>
            </a:xfrm>
            <a:custGeom>
              <a:avLst/>
              <a:gdLst/>
              <a:ahLst/>
              <a:cxnLst/>
              <a:rect l="l" t="t" r="r" b="b"/>
              <a:pathLst>
                <a:path w="210563" h="74653" extrusionOk="0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1109" y="3003093"/>
              <a:ext cx="5733691" cy="2139462"/>
            </a:xfrm>
            <a:custGeom>
              <a:avLst/>
              <a:gdLst/>
              <a:ahLst/>
              <a:cxnLst/>
              <a:rect l="l" t="t" r="r" b="b"/>
              <a:pathLst>
                <a:path w="179810" h="67010" extrusionOk="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1109" y="3361192"/>
              <a:ext cx="2170168" cy="1781363"/>
            </a:xfrm>
            <a:custGeom>
              <a:avLst/>
              <a:gdLst/>
              <a:ahLst/>
              <a:cxnLst/>
              <a:rect l="l" t="t" r="r" b="b"/>
              <a:pathLst>
                <a:path w="68057" h="55794" extrusionOk="0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76" y="1174"/>
              <a:ext cx="2159135" cy="1778681"/>
            </a:xfrm>
            <a:custGeom>
              <a:avLst/>
              <a:gdLst/>
              <a:ahLst/>
              <a:cxnLst/>
              <a:rect l="l" t="t" r="r" b="b"/>
              <a:pathLst>
                <a:path w="67711" h="55710" extrusionOk="0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1109" y="1174"/>
              <a:ext cx="6709417" cy="2378152"/>
            </a:xfrm>
            <a:custGeom>
              <a:avLst/>
              <a:gdLst/>
              <a:ahLst/>
              <a:cxnLst/>
              <a:rect l="l" t="t" r="r" b="b"/>
              <a:pathLst>
                <a:path w="210409" h="74486" extrusionOk="0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640" y="791"/>
              <a:ext cx="5726453" cy="2136780"/>
            </a:xfrm>
            <a:custGeom>
              <a:avLst/>
              <a:gdLst/>
              <a:ahLst/>
              <a:cxnLst/>
              <a:rect l="l" t="t" r="r" b="b"/>
              <a:pathLst>
                <a:path w="179583" h="66926" extrusionOk="0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20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0"/>
          <p:cNvSpPr txBox="1">
            <a:spLocks noGrp="1"/>
          </p:cNvSpPr>
          <p:nvPr>
            <p:ph type="title"/>
          </p:nvPr>
        </p:nvSpPr>
        <p:spPr>
          <a:xfrm>
            <a:off x="152223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ubTitle" idx="1"/>
          </p:nvPr>
        </p:nvSpPr>
        <p:spPr>
          <a:xfrm>
            <a:off x="152223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title" idx="2"/>
          </p:nvPr>
        </p:nvSpPr>
        <p:spPr>
          <a:xfrm>
            <a:off x="540741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3"/>
          </p:nvPr>
        </p:nvSpPr>
        <p:spPr>
          <a:xfrm>
            <a:off x="540741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title" idx="4"/>
          </p:nvPr>
        </p:nvSpPr>
        <p:spPr>
          <a:xfrm>
            <a:off x="152223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subTitle" idx="5"/>
          </p:nvPr>
        </p:nvSpPr>
        <p:spPr>
          <a:xfrm>
            <a:off x="152223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title" idx="6"/>
          </p:nvPr>
        </p:nvSpPr>
        <p:spPr>
          <a:xfrm>
            <a:off x="540741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subTitle" idx="7"/>
          </p:nvPr>
        </p:nvSpPr>
        <p:spPr>
          <a:xfrm>
            <a:off x="540741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0"/>
          <p:cNvSpPr txBox="1">
            <a:spLocks noGrp="1"/>
          </p:cNvSpPr>
          <p:nvPr>
            <p:ph type="title" idx="8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20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592" name="Google Shape;592;p20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7" name="Google Shape;597;p20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avLst/>
              <a:gdLst/>
              <a:ahLst/>
              <a:cxnLst/>
              <a:rect l="l" t="t" r="r" b="b"/>
              <a:pathLst>
                <a:path w="2122" h="2129" extrusionOk="0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avLst/>
              <a:gdLst/>
              <a:ahLst/>
              <a:cxnLst/>
              <a:rect l="l" t="t" r="r" b="b"/>
              <a:pathLst>
                <a:path w="1646" h="1649" extrusionOk="0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1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604" name="Google Shape;604;p21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605" name="Google Shape;605;p21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606" name="Google Shape;606;p21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7" name="Google Shape;607;p21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8" name="Google Shape;608;p21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9" name="Google Shape;609;p21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0" name="Google Shape;610;p21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1" name="Google Shape;611;p21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2" name="Google Shape;612;p21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3" name="Google Shape;613;p21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4" name="Google Shape;614;p21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5" name="Google Shape;615;p21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6" name="Google Shape;616;p21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7" name="Google Shape;617;p21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8" name="Google Shape;618;p21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19" name="Google Shape;619;p21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21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21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21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39" name="Google Shape;639;p21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21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1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1"/>
          <p:cNvSpPr txBox="1">
            <a:spLocks noGrp="1"/>
          </p:cNvSpPr>
          <p:nvPr>
            <p:ph type="title"/>
          </p:nvPr>
        </p:nvSpPr>
        <p:spPr>
          <a:xfrm>
            <a:off x="719975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5" name="Google Shape;675;p21"/>
          <p:cNvSpPr txBox="1">
            <a:spLocks noGrp="1"/>
          </p:cNvSpPr>
          <p:nvPr>
            <p:ph type="subTitle" idx="1"/>
          </p:nvPr>
        </p:nvSpPr>
        <p:spPr>
          <a:xfrm>
            <a:off x="648725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1"/>
          <p:cNvSpPr txBox="1">
            <a:spLocks noGrp="1"/>
          </p:cNvSpPr>
          <p:nvPr>
            <p:ph type="title" idx="2"/>
          </p:nvPr>
        </p:nvSpPr>
        <p:spPr>
          <a:xfrm>
            <a:off x="3419247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7" name="Google Shape;677;p21"/>
          <p:cNvSpPr txBox="1">
            <a:spLocks noGrp="1"/>
          </p:cNvSpPr>
          <p:nvPr>
            <p:ph type="subTitle" idx="3"/>
          </p:nvPr>
        </p:nvSpPr>
        <p:spPr>
          <a:xfrm>
            <a:off x="3347997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1"/>
          <p:cNvSpPr txBox="1">
            <a:spLocks noGrp="1"/>
          </p:cNvSpPr>
          <p:nvPr>
            <p:ph type="title" idx="4"/>
          </p:nvPr>
        </p:nvSpPr>
        <p:spPr>
          <a:xfrm>
            <a:off x="719975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9" name="Google Shape;679;p21"/>
          <p:cNvSpPr txBox="1">
            <a:spLocks noGrp="1"/>
          </p:cNvSpPr>
          <p:nvPr>
            <p:ph type="subTitle" idx="5"/>
          </p:nvPr>
        </p:nvSpPr>
        <p:spPr>
          <a:xfrm>
            <a:off x="648725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title" idx="6"/>
          </p:nvPr>
        </p:nvSpPr>
        <p:spPr>
          <a:xfrm>
            <a:off x="3419247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21"/>
          <p:cNvSpPr txBox="1">
            <a:spLocks noGrp="1"/>
          </p:cNvSpPr>
          <p:nvPr>
            <p:ph type="subTitle" idx="7"/>
          </p:nvPr>
        </p:nvSpPr>
        <p:spPr>
          <a:xfrm>
            <a:off x="3347997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 idx="8"/>
          </p:nvPr>
        </p:nvSpPr>
        <p:spPr>
          <a:xfrm>
            <a:off x="6118523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3" name="Google Shape;683;p21"/>
          <p:cNvSpPr txBox="1">
            <a:spLocks noGrp="1"/>
          </p:cNvSpPr>
          <p:nvPr>
            <p:ph type="subTitle" idx="9"/>
          </p:nvPr>
        </p:nvSpPr>
        <p:spPr>
          <a:xfrm>
            <a:off x="6047273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21"/>
          <p:cNvSpPr txBox="1">
            <a:spLocks noGrp="1"/>
          </p:cNvSpPr>
          <p:nvPr>
            <p:ph type="title" idx="13"/>
          </p:nvPr>
        </p:nvSpPr>
        <p:spPr>
          <a:xfrm>
            <a:off x="6118523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5" name="Google Shape;685;p21"/>
          <p:cNvSpPr txBox="1">
            <a:spLocks noGrp="1"/>
          </p:cNvSpPr>
          <p:nvPr>
            <p:ph type="subTitle" idx="14"/>
          </p:nvPr>
        </p:nvSpPr>
        <p:spPr>
          <a:xfrm>
            <a:off x="6047273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1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1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688" name="Google Shape;688;p21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689" name="Google Shape;689;p21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1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692" name="Google Shape;692;p21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693" name="Google Shape;693;p21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21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5" name="Google Shape;695;p21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696" name="Google Shape;696;p21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21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8" name="Google Shape;698;p21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21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703" name="Google Shape;703;p21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704" name="Google Shape;704;p21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21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21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7" name="Google Shape;707;p21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2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711" name="Google Shape;711;p22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712" name="Google Shape;712;p22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713" name="Google Shape;713;p22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4" name="Google Shape;714;p22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5" name="Google Shape;715;p22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6" name="Google Shape;716;p22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7" name="Google Shape;717;p22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8" name="Google Shape;718;p22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9" name="Google Shape;719;p22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0" name="Google Shape;720;p22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1" name="Google Shape;721;p22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2" name="Google Shape;722;p22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3" name="Google Shape;723;p22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4" name="Google Shape;724;p22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22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26" name="Google Shape;726;p22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22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22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22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22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22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2" name="Google Shape;732;p22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3" name="Google Shape;733;p22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22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5" name="Google Shape;735;p22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6" name="Google Shape;736;p22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22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8" name="Google Shape;738;p22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9" name="Google Shape;739;p22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22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1" name="Google Shape;741;p22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22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22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22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22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46" name="Google Shape;746;p22"/>
            <p:cNvSpPr/>
            <p:nvPr/>
          </p:nvSpPr>
          <p:spPr>
            <a:xfrm>
              <a:off x="5224590" y="2583981"/>
              <a:ext cx="3919479" cy="2294904"/>
            </a:xfrm>
            <a:custGeom>
              <a:avLst/>
              <a:gdLst/>
              <a:ahLst/>
              <a:cxnLst/>
              <a:rect l="l" t="t" r="r" b="b"/>
              <a:pathLst>
                <a:path w="34954" h="20466" extrusionOk="0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5224590" y="256559"/>
              <a:ext cx="3919479" cy="2297146"/>
            </a:xfrm>
            <a:custGeom>
              <a:avLst/>
              <a:gdLst/>
              <a:ahLst/>
              <a:cxnLst/>
              <a:rect l="l" t="t" r="r" b="b"/>
              <a:pathLst>
                <a:path w="34954" h="20486" extrusionOk="0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0" y="2583981"/>
              <a:ext cx="3912751" cy="2290194"/>
            </a:xfrm>
            <a:custGeom>
              <a:avLst/>
              <a:gdLst/>
              <a:ahLst/>
              <a:cxnLst/>
              <a:rect l="l" t="t" r="r" b="b"/>
              <a:pathLst>
                <a:path w="34894" h="20424" extrusionOk="0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0" y="263175"/>
              <a:ext cx="3909836" cy="2290531"/>
            </a:xfrm>
            <a:custGeom>
              <a:avLst/>
              <a:gdLst/>
              <a:ahLst/>
              <a:cxnLst/>
              <a:rect l="l" t="t" r="r" b="b"/>
              <a:pathLst>
                <a:path w="34868" h="20427" extrusionOk="0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848385" y="2581066"/>
              <a:ext cx="4295684" cy="2562452"/>
            </a:xfrm>
            <a:custGeom>
              <a:avLst/>
              <a:gdLst/>
              <a:ahLst/>
              <a:cxnLst/>
              <a:rect l="l" t="t" r="r" b="b"/>
              <a:pathLst>
                <a:path w="38309" h="22852" extrusionOk="0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0" y="0"/>
              <a:ext cx="4292320" cy="2555275"/>
            </a:xfrm>
            <a:custGeom>
              <a:avLst/>
              <a:gdLst/>
              <a:ahLst/>
              <a:cxnLst/>
              <a:rect l="l" t="t" r="r" b="b"/>
              <a:pathLst>
                <a:path w="38279" h="22788" extrusionOk="0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849170" y="0"/>
              <a:ext cx="4294899" cy="2555163"/>
            </a:xfrm>
            <a:custGeom>
              <a:avLst/>
              <a:gdLst/>
              <a:ahLst/>
              <a:cxnLst/>
              <a:rect l="l" t="t" r="r" b="b"/>
              <a:pathLst>
                <a:path w="38302" h="22787" extrusionOk="0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0" y="2581290"/>
              <a:ext cx="4291984" cy="2562228"/>
            </a:xfrm>
            <a:custGeom>
              <a:avLst/>
              <a:gdLst/>
              <a:ahLst/>
              <a:cxnLst/>
              <a:rect l="l" t="t" r="r" b="b"/>
              <a:pathLst>
                <a:path w="38276" h="22850" extrusionOk="0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820920" y="0"/>
              <a:ext cx="2690283" cy="2551799"/>
            </a:xfrm>
            <a:custGeom>
              <a:avLst/>
              <a:gdLst/>
              <a:ahLst/>
              <a:cxnLst/>
              <a:rect l="l" t="t" r="r" b="b"/>
              <a:pathLst>
                <a:path w="23992" h="22757" extrusionOk="0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626251" y="2584654"/>
              <a:ext cx="2697235" cy="2558864"/>
            </a:xfrm>
            <a:custGeom>
              <a:avLst/>
              <a:gdLst/>
              <a:ahLst/>
              <a:cxnLst/>
              <a:rect l="l" t="t" r="r" b="b"/>
              <a:pathLst>
                <a:path w="24054" h="22820" extrusionOk="0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046981" y="0"/>
              <a:ext cx="3373843" cy="2547875"/>
            </a:xfrm>
            <a:custGeom>
              <a:avLst/>
              <a:gdLst/>
              <a:ahLst/>
              <a:cxnLst/>
              <a:rect l="l" t="t" r="r" b="b"/>
              <a:pathLst>
                <a:path w="30088" h="22722" extrusionOk="0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717414" y="0"/>
              <a:ext cx="3372721" cy="2548211"/>
            </a:xfrm>
            <a:custGeom>
              <a:avLst/>
              <a:gdLst/>
              <a:ahLst/>
              <a:cxnLst/>
              <a:rect l="l" t="t" r="r" b="b"/>
              <a:pathLst>
                <a:path w="30078" h="22725" extrusionOk="0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034086" y="2588354"/>
              <a:ext cx="3389205" cy="2555163"/>
            </a:xfrm>
            <a:custGeom>
              <a:avLst/>
              <a:gdLst/>
              <a:ahLst/>
              <a:cxnLst/>
              <a:rect l="l" t="t" r="r" b="b"/>
              <a:pathLst>
                <a:path w="30225" h="22787" extrusionOk="0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4717414" y="2588803"/>
              <a:ext cx="3386289" cy="2554715"/>
            </a:xfrm>
            <a:custGeom>
              <a:avLst/>
              <a:gdLst/>
              <a:ahLst/>
              <a:cxnLst/>
              <a:rect l="l" t="t" r="r" b="b"/>
              <a:pathLst>
                <a:path w="30199" h="22783" extrusionOk="0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0" y="0"/>
              <a:ext cx="9144069" cy="5143518"/>
            </a:xfrm>
            <a:custGeom>
              <a:avLst/>
              <a:gdLst/>
              <a:ahLst/>
              <a:cxnLst/>
              <a:rect l="l" t="t" r="r" b="b"/>
              <a:pathLst>
                <a:path w="81547" h="45870" extrusionOk="0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22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762" name="Google Shape;762;p22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2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788" name="Google Shape;788;p22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4" extrusionOk="0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126" extrusionOk="0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52" extrusionOk="0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1" extrusionOk="0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5" extrusionOk="0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4" h="814" extrusionOk="0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6" extrusionOk="0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5" extrusionOk="0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14" extrusionOk="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22"/>
            <p:cNvSpPr/>
            <p:nvPr/>
          </p:nvSpPr>
          <p:spPr>
            <a:xfrm>
              <a:off x="4624905" y="0"/>
              <a:ext cx="2692638" cy="2553369"/>
            </a:xfrm>
            <a:custGeom>
              <a:avLst/>
              <a:gdLst/>
              <a:ahLst/>
              <a:cxnLst/>
              <a:rect l="l" t="t" r="r" b="b"/>
              <a:pathLst>
                <a:path w="24013" h="22771" extrusionOk="0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13295" y="2584318"/>
              <a:ext cx="2696674" cy="2559200"/>
            </a:xfrm>
            <a:custGeom>
              <a:avLst/>
              <a:gdLst/>
              <a:ahLst/>
              <a:cxnLst/>
              <a:rect l="l" t="t" r="r" b="b"/>
              <a:pathLst>
                <a:path w="24049" h="22823" extrusionOk="0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2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2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7807241" y="4181948"/>
              <a:ext cx="94583" cy="84084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7985338" y="4360062"/>
              <a:ext cx="94708" cy="84084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22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2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23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824" name="Google Shape;824;p23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825" name="Google Shape;825;p23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826" name="Google Shape;826;p23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7" name="Google Shape;827;p23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8" name="Google Shape;828;p23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29" name="Google Shape;829;p23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0" name="Google Shape;830;p23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1" name="Google Shape;831;p23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2" name="Google Shape;832;p23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3" name="Google Shape;833;p23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p23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5" name="Google Shape;835;p23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6" name="Google Shape;836;p23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7" name="Google Shape;837;p23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8" name="Google Shape;838;p23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39" name="Google Shape;839;p23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0" name="Google Shape;840;p23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23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2" name="Google Shape;852;p23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3" name="Google Shape;853;p23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59" name="Google Shape;859;p23"/>
            <p:cNvSpPr/>
            <p:nvPr/>
          </p:nvSpPr>
          <p:spPr>
            <a:xfrm>
              <a:off x="1153" y="1880"/>
              <a:ext cx="6388640" cy="5141195"/>
            </a:xfrm>
            <a:custGeom>
              <a:avLst/>
              <a:gdLst/>
              <a:ahLst/>
              <a:cxnLst/>
              <a:rect l="l" t="t" r="r" b="b"/>
              <a:pathLst>
                <a:path w="199645" h="160700" extrusionOk="0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2412513" y="1145"/>
              <a:ext cx="6364608" cy="5142314"/>
            </a:xfrm>
            <a:custGeom>
              <a:avLst/>
              <a:gdLst/>
              <a:ahLst/>
              <a:cxnLst/>
              <a:rect l="l" t="t" r="r" b="b"/>
              <a:pathLst>
                <a:path w="198894" h="160735" extrusionOk="0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55265" y="1145"/>
              <a:ext cx="7263776" cy="5141547"/>
            </a:xfrm>
            <a:custGeom>
              <a:avLst/>
              <a:gdLst/>
              <a:ahLst/>
              <a:cxnLst/>
              <a:rect l="l" t="t" r="r" b="b"/>
              <a:pathLst>
                <a:path w="226993" h="160711" extrusionOk="0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696737" y="1145"/>
              <a:ext cx="6446144" cy="5140779"/>
            </a:xfrm>
            <a:custGeom>
              <a:avLst/>
              <a:gdLst/>
              <a:ahLst/>
              <a:cxnLst/>
              <a:rect l="l" t="t" r="r" b="b"/>
              <a:pathLst>
                <a:path w="201442" h="160687" extrusionOk="0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153" y="492134"/>
              <a:ext cx="6106688" cy="4650558"/>
            </a:xfrm>
            <a:custGeom>
              <a:avLst/>
              <a:gdLst/>
              <a:ahLst/>
              <a:cxnLst/>
              <a:rect l="l" t="t" r="r" b="b"/>
              <a:pathLst>
                <a:path w="190834" h="145364" extrusionOk="0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153" y="1111092"/>
              <a:ext cx="5054368" cy="4030831"/>
            </a:xfrm>
            <a:custGeom>
              <a:avLst/>
              <a:gdLst/>
              <a:ahLst/>
              <a:cxnLst/>
              <a:rect l="l" t="t" r="r" b="b"/>
              <a:pathLst>
                <a:path w="157949" h="125993" extrusionOk="0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603521" y="1145"/>
              <a:ext cx="5539744" cy="4888614"/>
            </a:xfrm>
            <a:custGeom>
              <a:avLst/>
              <a:gdLst/>
              <a:ahLst/>
              <a:cxnLst/>
              <a:rect l="l" t="t" r="r" b="b"/>
              <a:pathLst>
                <a:path w="173117" h="152805" extrusionOk="0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011937" y="1145"/>
              <a:ext cx="5131328" cy="2239379"/>
            </a:xfrm>
            <a:custGeom>
              <a:avLst/>
              <a:gdLst/>
              <a:ahLst/>
              <a:cxnLst/>
              <a:rect l="l" t="t" r="r" b="b"/>
              <a:pathLst>
                <a:path w="160354" h="69997" extrusionOk="0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153" y="3352359"/>
              <a:ext cx="2399200" cy="1789564"/>
            </a:xfrm>
            <a:custGeom>
              <a:avLst/>
              <a:gdLst/>
              <a:ahLst/>
              <a:cxnLst/>
              <a:rect l="l" t="t" r="r" b="b"/>
              <a:pathLst>
                <a:path w="74975" h="55937" extrusionOk="0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153" y="2982142"/>
              <a:ext cx="3253376" cy="2159782"/>
            </a:xfrm>
            <a:custGeom>
              <a:avLst/>
              <a:gdLst/>
              <a:ahLst/>
              <a:cxnLst/>
              <a:rect l="l" t="t" r="r" b="b"/>
              <a:pathLst>
                <a:path w="101668" h="67509" extrusionOk="0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8036449" y="1145"/>
              <a:ext cx="1106816" cy="1689748"/>
            </a:xfrm>
            <a:custGeom>
              <a:avLst/>
              <a:gdLst/>
              <a:ahLst/>
              <a:cxnLst/>
              <a:rect l="l" t="t" r="r" b="b"/>
              <a:pathLst>
                <a:path w="34588" h="52817" extrusionOk="0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153" y="4166664"/>
              <a:ext cx="1055392" cy="976027"/>
            </a:xfrm>
            <a:custGeom>
              <a:avLst/>
              <a:gdLst/>
              <a:ahLst/>
              <a:cxnLst/>
              <a:rect l="l" t="t" r="r" b="b"/>
              <a:pathLst>
                <a:path w="32981" h="30508" extrusionOk="0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8637665" y="1145"/>
              <a:ext cx="505600" cy="1105789"/>
            </a:xfrm>
            <a:custGeom>
              <a:avLst/>
              <a:gdLst/>
              <a:ahLst/>
              <a:cxnLst/>
              <a:rect l="l" t="t" r="r" b="b"/>
              <a:pathLst>
                <a:path w="15800" h="34564" extrusionOk="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769" y="3919554"/>
              <a:ext cx="1503456" cy="1222753"/>
            </a:xfrm>
            <a:custGeom>
              <a:avLst/>
              <a:gdLst/>
              <a:ahLst/>
              <a:cxnLst/>
              <a:rect l="l" t="t" r="r" b="b"/>
              <a:pathLst>
                <a:path w="46983" h="38220" extrusionOk="0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2669665" y="1145"/>
              <a:ext cx="6135680" cy="5141931"/>
            </a:xfrm>
            <a:custGeom>
              <a:avLst/>
              <a:gdLst/>
              <a:ahLst/>
              <a:cxnLst/>
              <a:rect l="l" t="t" r="r" b="b"/>
              <a:pathLst>
                <a:path w="191740" h="160723" extrusionOk="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61" y="1145"/>
              <a:ext cx="6402752" cy="5142314"/>
            </a:xfrm>
            <a:custGeom>
              <a:avLst/>
              <a:gdLst/>
              <a:ahLst/>
              <a:cxnLst/>
              <a:rect l="l" t="t" r="r" b="b"/>
              <a:pathLst>
                <a:path w="200086" h="160735" extrusionOk="0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2385057" y="1145"/>
              <a:ext cx="5265856" cy="5140395"/>
            </a:xfrm>
            <a:custGeom>
              <a:avLst/>
              <a:gdLst/>
              <a:ahLst/>
              <a:cxnLst/>
              <a:rect l="l" t="t" r="r" b="b"/>
              <a:pathLst>
                <a:path w="164558" h="160675" extrusionOk="0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3574177" y="2264"/>
              <a:ext cx="5569088" cy="4917951"/>
            </a:xfrm>
            <a:custGeom>
              <a:avLst/>
              <a:gdLst/>
              <a:ahLst/>
              <a:cxnLst/>
              <a:rect l="l" t="t" r="r" b="b"/>
              <a:pathLst>
                <a:path w="174034" h="153722" extrusionOk="0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385" y="469259"/>
              <a:ext cx="6141760" cy="4672665"/>
            </a:xfrm>
            <a:custGeom>
              <a:avLst/>
              <a:gdLst/>
              <a:ahLst/>
              <a:cxnLst/>
              <a:rect l="l" t="t" r="r" b="b"/>
              <a:pathLst>
                <a:path w="191930" h="146055" extrusionOk="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993793" y="1145"/>
              <a:ext cx="5342784" cy="5140779"/>
            </a:xfrm>
            <a:custGeom>
              <a:avLst/>
              <a:gdLst/>
              <a:ahLst/>
              <a:cxnLst/>
              <a:rect l="l" t="t" r="r" b="b"/>
              <a:pathLst>
                <a:path w="166962" h="160687" extrusionOk="0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153" y="1089753"/>
              <a:ext cx="5081792" cy="4052938"/>
            </a:xfrm>
            <a:custGeom>
              <a:avLst/>
              <a:gdLst/>
              <a:ahLst/>
              <a:cxnLst/>
              <a:rect l="l" t="t" r="r" b="b"/>
              <a:pathLst>
                <a:path w="158806" h="126684" extrusionOk="0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1153" y="1693132"/>
              <a:ext cx="4765952" cy="3448792"/>
            </a:xfrm>
            <a:custGeom>
              <a:avLst/>
              <a:gdLst/>
              <a:ahLst/>
              <a:cxnLst/>
              <a:rect l="l" t="t" r="r" b="b"/>
              <a:pathLst>
                <a:path w="148936" h="107800" extrusionOk="0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959745" y="1497"/>
              <a:ext cx="5182784" cy="2259982"/>
            </a:xfrm>
            <a:custGeom>
              <a:avLst/>
              <a:gdLst/>
              <a:ahLst/>
              <a:cxnLst/>
              <a:rect l="l" t="t" r="r" b="b"/>
              <a:pathLst>
                <a:path w="161962" h="70641" extrusionOk="0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153" y="2952805"/>
              <a:ext cx="3343296" cy="2190271"/>
            </a:xfrm>
            <a:custGeom>
              <a:avLst/>
              <a:gdLst/>
              <a:ahLst/>
              <a:cxnLst/>
              <a:rect l="l" t="t" r="r" b="b"/>
              <a:pathLst>
                <a:path w="104478" h="68462" extrusionOk="0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6502529" y="-7"/>
              <a:ext cx="2641504" cy="2071418"/>
            </a:xfrm>
            <a:custGeom>
              <a:avLst/>
              <a:gdLst/>
              <a:ahLst/>
              <a:cxnLst/>
              <a:rect l="l" t="t" r="r" b="b"/>
              <a:pathLst>
                <a:path w="82547" h="64747" extrusionOk="0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153" y="3328365"/>
              <a:ext cx="2449856" cy="1813175"/>
            </a:xfrm>
            <a:custGeom>
              <a:avLst/>
              <a:gdLst/>
              <a:ahLst/>
              <a:cxnLst/>
              <a:rect l="l" t="t" r="r" b="b"/>
              <a:pathLst>
                <a:path w="76558" h="56675" extrusionOk="0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002913" y="761"/>
              <a:ext cx="1140352" cy="1709167"/>
            </a:xfrm>
            <a:custGeom>
              <a:avLst/>
              <a:gdLst/>
              <a:ahLst/>
              <a:cxnLst/>
              <a:rect l="l" t="t" r="r" b="b"/>
              <a:pathLst>
                <a:path w="35636" h="53424" extrusionOk="0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1153" y="3899751"/>
              <a:ext cx="1548416" cy="1242173"/>
            </a:xfrm>
            <a:custGeom>
              <a:avLst/>
              <a:gdLst/>
              <a:ahLst/>
              <a:cxnLst/>
              <a:rect l="l" t="t" r="r" b="b"/>
              <a:pathLst>
                <a:path w="48388" h="38827" extrusionOk="0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1" y="4147021"/>
              <a:ext cx="1082464" cy="995671"/>
            </a:xfrm>
            <a:custGeom>
              <a:avLst/>
              <a:gdLst/>
              <a:ahLst/>
              <a:cxnLst/>
              <a:rect l="l" t="t" r="r" b="b"/>
              <a:pathLst>
                <a:path w="33827" h="31122" extrusionOk="0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607553" y="761"/>
              <a:ext cx="535328" cy="1131319"/>
            </a:xfrm>
            <a:custGeom>
              <a:avLst/>
              <a:gdLst/>
              <a:ahLst/>
              <a:cxnLst/>
              <a:rect l="l" t="t" r="r" b="b"/>
              <a:pathLst>
                <a:path w="16729" h="35362" extrusionOk="0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1153" y="4475744"/>
              <a:ext cx="756704" cy="666948"/>
            </a:xfrm>
            <a:custGeom>
              <a:avLst/>
              <a:gdLst/>
              <a:ahLst/>
              <a:cxnLst/>
              <a:rect l="l" t="t" r="r" b="b"/>
              <a:pathLst>
                <a:path w="23647" h="20847" extrusionOk="0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153" y="4797940"/>
              <a:ext cx="344448" cy="343983"/>
            </a:xfrm>
            <a:custGeom>
              <a:avLst/>
              <a:gdLst/>
              <a:ahLst/>
              <a:cxnLst/>
              <a:rect l="l" t="t" r="r" b="b"/>
              <a:pathLst>
                <a:path w="10764" h="10752" extrusionOk="0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153" y="4816976"/>
              <a:ext cx="323104" cy="324948"/>
            </a:xfrm>
            <a:custGeom>
              <a:avLst/>
              <a:gdLst/>
              <a:ahLst/>
              <a:cxnLst/>
              <a:rect l="l" t="t" r="r" b="b"/>
              <a:pathLst>
                <a:path w="10097" h="10157" extrusionOk="0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23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3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3"/>
          <p:cNvSpPr txBox="1">
            <a:spLocks noGrp="1"/>
          </p:cNvSpPr>
          <p:nvPr>
            <p:ph type="title"/>
          </p:nvPr>
        </p:nvSpPr>
        <p:spPr>
          <a:xfrm>
            <a:off x="750150" y="2977346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5" name="Google Shape;895;p23"/>
          <p:cNvSpPr txBox="1">
            <a:spLocks noGrp="1"/>
          </p:cNvSpPr>
          <p:nvPr>
            <p:ph type="subTitle" idx="1"/>
          </p:nvPr>
        </p:nvSpPr>
        <p:spPr>
          <a:xfrm>
            <a:off x="720000" y="3532410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3"/>
          <p:cNvSpPr txBox="1">
            <a:spLocks noGrp="1"/>
          </p:cNvSpPr>
          <p:nvPr>
            <p:ph type="title" idx="2"/>
          </p:nvPr>
        </p:nvSpPr>
        <p:spPr>
          <a:xfrm>
            <a:off x="34339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3"/>
          </p:nvPr>
        </p:nvSpPr>
        <p:spPr>
          <a:xfrm>
            <a:off x="34038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title" idx="4"/>
          </p:nvPr>
        </p:nvSpPr>
        <p:spPr>
          <a:xfrm>
            <a:off x="60574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9" name="Google Shape;899;p23"/>
          <p:cNvSpPr txBox="1">
            <a:spLocks noGrp="1"/>
          </p:cNvSpPr>
          <p:nvPr>
            <p:ph type="subTitle" idx="5"/>
          </p:nvPr>
        </p:nvSpPr>
        <p:spPr>
          <a:xfrm>
            <a:off x="60273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3"/>
          <p:cNvSpPr txBox="1">
            <a:spLocks noGrp="1"/>
          </p:cNvSpPr>
          <p:nvPr>
            <p:ph type="title" idx="6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1" name="Google Shape;901;p23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902" name="Google Shape;902;p23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903" name="Google Shape;903;p23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23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906" name="Google Shape;906;p23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907" name="Google Shape;907;p23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3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9" name="Google Shape;909;p23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910" name="Google Shape;910;p23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52" extrusionOk="0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1" extrusionOk="0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2" name="Google Shape;912;p23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913" name="Google Shape;913;p23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32" extrusionOk="0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29" extrusionOk="0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6" name="Google Shape;916;p23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917" name="Google Shape;917;p23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918" name="Google Shape;918;p23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" h="1532" extrusionOk="0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3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2129" extrusionOk="0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3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9" extrusionOk="0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1" name="Google Shape;921;p23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9" extrusionOk="0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sz="3500" b="0" i="0" u="none" strike="noStrike" cap="non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"/>
          <p:cNvSpPr txBox="1">
            <a:spLocks noGrp="1"/>
          </p:cNvSpPr>
          <p:nvPr>
            <p:ph type="ctrTitle"/>
          </p:nvPr>
        </p:nvSpPr>
        <p:spPr>
          <a:xfrm>
            <a:off x="1678351" y="1105291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sz="1800">
                <a:solidFill>
                  <a:schemeClr val="dk1"/>
                </a:solidFill>
              </a:rPr>
              <a:t>Escuela Normal de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2"/>
                </a:solidFill>
              </a:rPr>
              <a:t>Licenciatura en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1"/>
                </a:solidFill>
              </a:rPr>
              <a:t>Curso: Estrategias Para La Exploración Del Mundo Natural</a:t>
            </a:r>
            <a:br>
              <a:rPr lang="es-MX" sz="1800">
                <a:solidFill>
                  <a:schemeClr val="dk1"/>
                </a:solidFill>
              </a:rPr>
            </a:br>
            <a:br>
              <a:rPr lang="es-MX" sz="2400">
                <a:solidFill>
                  <a:schemeClr val="dk1"/>
                </a:solidFill>
              </a:rPr>
            </a:br>
            <a:r>
              <a:rPr lang="es-MX" sz="2800" b="1">
                <a:solidFill>
                  <a:schemeClr val="lt2"/>
                </a:solidFill>
              </a:rPr>
              <a:t>Trabajo Por Proyectos En Ciencias Naturales Y Los Fenómenos Físicos</a:t>
            </a:r>
            <a:endParaRPr sz="2400" b="1">
              <a:solidFill>
                <a:schemeClr val="lt2"/>
              </a:solidFill>
            </a:endParaRPr>
          </a:p>
        </p:txBody>
      </p:sp>
      <p:sp>
        <p:nvSpPr>
          <p:cNvPr id="1360" name="Google Shape;1360;p1"/>
          <p:cNvSpPr txBox="1">
            <a:spLocks noGrp="1"/>
          </p:cNvSpPr>
          <p:nvPr>
            <p:ph type="subTitle" idx="1"/>
          </p:nvPr>
        </p:nvSpPr>
        <p:spPr>
          <a:xfrm>
            <a:off x="2236575" y="3747275"/>
            <a:ext cx="5212652" cy="51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chemeClr val="dk2"/>
                </a:solidFill>
              </a:rPr>
              <a:t>Profesor: Daniel Díaz Gutiérrez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chemeClr val="dk2"/>
                </a:solidFill>
              </a:rPr>
              <a:t>Alumna: </a:t>
            </a:r>
            <a:r>
              <a:rPr lang="es-US">
                <a:solidFill>
                  <a:schemeClr val="dk2"/>
                </a:solidFill>
              </a:rPr>
              <a:t>Guerrero García Johana Galilea #10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361" name="Google Shape;1361;p1"/>
          <p:cNvGrpSpPr/>
          <p:nvPr/>
        </p:nvGrpSpPr>
        <p:grpSpPr>
          <a:xfrm flipH="1">
            <a:off x="1181530" y="292226"/>
            <a:ext cx="942664" cy="1088601"/>
            <a:chOff x="6931464" y="292226"/>
            <a:chExt cx="942664" cy="1088601"/>
          </a:xfrm>
        </p:grpSpPr>
        <p:sp>
          <p:nvSpPr>
            <p:cNvPr id="1362" name="Google Shape;1362;p1"/>
            <p:cNvSpPr/>
            <p:nvPr/>
          </p:nvSpPr>
          <p:spPr>
            <a:xfrm rot="1166299">
              <a:off x="7064546" y="378697"/>
              <a:ext cx="676500" cy="915660"/>
            </a:xfrm>
            <a:custGeom>
              <a:avLst/>
              <a:gdLst/>
              <a:ahLst/>
              <a:cxnLst/>
              <a:rect l="l" t="t" r="r" b="b"/>
              <a:pathLst>
                <a:path w="11275" h="15261" extrusionOk="0">
                  <a:moveTo>
                    <a:pt x="5638" y="1"/>
                  </a:moveTo>
                  <a:cubicBezTo>
                    <a:pt x="4395" y="1"/>
                    <a:pt x="2723" y="547"/>
                    <a:pt x="1537" y="1005"/>
                  </a:cubicBezTo>
                  <a:cubicBezTo>
                    <a:pt x="617" y="1361"/>
                    <a:pt x="0" y="2263"/>
                    <a:pt x="0" y="3248"/>
                  </a:cubicBezTo>
                  <a:lnTo>
                    <a:pt x="0" y="12841"/>
                  </a:lnTo>
                  <a:cubicBezTo>
                    <a:pt x="0" y="14176"/>
                    <a:pt x="1085" y="15260"/>
                    <a:pt x="2419" y="15260"/>
                  </a:cubicBezTo>
                  <a:lnTo>
                    <a:pt x="9828" y="15260"/>
                  </a:lnTo>
                  <a:cubicBezTo>
                    <a:pt x="10626" y="15260"/>
                    <a:pt x="11275" y="14613"/>
                    <a:pt x="11275" y="13815"/>
                  </a:cubicBezTo>
                  <a:lnTo>
                    <a:pt x="11275" y="12419"/>
                  </a:lnTo>
                  <a:cubicBezTo>
                    <a:pt x="11275" y="12297"/>
                    <a:pt x="11258" y="12175"/>
                    <a:pt x="11222" y="12060"/>
                  </a:cubicBezTo>
                  <a:cubicBezTo>
                    <a:pt x="11255" y="11938"/>
                    <a:pt x="11275" y="11809"/>
                    <a:pt x="11275" y="11677"/>
                  </a:cubicBezTo>
                  <a:lnTo>
                    <a:pt x="11275" y="3248"/>
                  </a:lnTo>
                  <a:cubicBezTo>
                    <a:pt x="11275" y="2263"/>
                    <a:pt x="10656" y="1361"/>
                    <a:pt x="9736" y="1005"/>
                  </a:cubicBezTo>
                  <a:cubicBezTo>
                    <a:pt x="8552" y="547"/>
                    <a:pt x="6880" y="1"/>
                    <a:pt x="5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"/>
            <p:cNvSpPr/>
            <p:nvPr/>
          </p:nvSpPr>
          <p:spPr>
            <a:xfrm rot="1166306">
              <a:off x="7162665" y="457753"/>
              <a:ext cx="503615" cy="741248"/>
            </a:xfrm>
            <a:custGeom>
              <a:avLst/>
              <a:gdLst/>
              <a:ahLst/>
              <a:cxnLst/>
              <a:rect l="l" t="t" r="r" b="b"/>
              <a:pathLst>
                <a:path w="8420" h="12393" extrusionOk="0">
                  <a:moveTo>
                    <a:pt x="4209" y="0"/>
                  </a:moveTo>
                  <a:cubicBezTo>
                    <a:pt x="3132" y="0"/>
                    <a:pt x="1505" y="568"/>
                    <a:pt x="621" y="907"/>
                  </a:cubicBezTo>
                  <a:cubicBezTo>
                    <a:pt x="247" y="1053"/>
                    <a:pt x="0" y="1413"/>
                    <a:pt x="0" y="1815"/>
                  </a:cubicBezTo>
                  <a:lnTo>
                    <a:pt x="0" y="11405"/>
                  </a:lnTo>
                  <a:cubicBezTo>
                    <a:pt x="0" y="11950"/>
                    <a:pt x="440" y="12393"/>
                    <a:pt x="988" y="12393"/>
                  </a:cubicBezTo>
                  <a:lnTo>
                    <a:pt x="7432" y="12393"/>
                  </a:lnTo>
                  <a:cubicBezTo>
                    <a:pt x="7976" y="12393"/>
                    <a:pt x="8420" y="11951"/>
                    <a:pt x="8420" y="11405"/>
                  </a:cubicBezTo>
                  <a:lnTo>
                    <a:pt x="8420" y="1812"/>
                  </a:lnTo>
                  <a:cubicBezTo>
                    <a:pt x="8420" y="1412"/>
                    <a:pt x="8171" y="1051"/>
                    <a:pt x="7797" y="907"/>
                  </a:cubicBezTo>
                  <a:cubicBezTo>
                    <a:pt x="6913" y="566"/>
                    <a:pt x="5284" y="0"/>
                    <a:pt x="42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"/>
            <p:cNvSpPr/>
            <p:nvPr/>
          </p:nvSpPr>
          <p:spPr>
            <a:xfrm rot="1166306">
              <a:off x="7342323" y="488522"/>
              <a:ext cx="318677" cy="741307"/>
            </a:xfrm>
            <a:custGeom>
              <a:avLst/>
              <a:gdLst/>
              <a:ahLst/>
              <a:cxnLst/>
              <a:rect l="l" t="t" r="r" b="b"/>
              <a:pathLst>
                <a:path w="5328" h="12394" extrusionOk="0">
                  <a:moveTo>
                    <a:pt x="1122" y="0"/>
                  </a:moveTo>
                  <a:cubicBezTo>
                    <a:pt x="789" y="0"/>
                    <a:pt x="401" y="54"/>
                    <a:pt x="0" y="140"/>
                  </a:cubicBezTo>
                  <a:cubicBezTo>
                    <a:pt x="892" y="330"/>
                    <a:pt x="1853" y="674"/>
                    <a:pt x="2461" y="907"/>
                  </a:cubicBezTo>
                  <a:cubicBezTo>
                    <a:pt x="2835" y="1051"/>
                    <a:pt x="3082" y="1412"/>
                    <a:pt x="3082" y="1812"/>
                  </a:cubicBezTo>
                  <a:lnTo>
                    <a:pt x="3082" y="11405"/>
                  </a:lnTo>
                  <a:cubicBezTo>
                    <a:pt x="3082" y="11950"/>
                    <a:pt x="2640" y="12393"/>
                    <a:pt x="2094" y="12393"/>
                  </a:cubicBezTo>
                  <a:lnTo>
                    <a:pt x="4338" y="12393"/>
                  </a:lnTo>
                  <a:cubicBezTo>
                    <a:pt x="4388" y="12393"/>
                    <a:pt x="4437" y="12393"/>
                    <a:pt x="4485" y="12393"/>
                  </a:cubicBezTo>
                  <a:cubicBezTo>
                    <a:pt x="4960" y="12393"/>
                    <a:pt x="5327" y="12350"/>
                    <a:pt x="5325" y="11405"/>
                  </a:cubicBezTo>
                  <a:lnTo>
                    <a:pt x="5325" y="1812"/>
                  </a:lnTo>
                  <a:cubicBezTo>
                    <a:pt x="5325" y="1412"/>
                    <a:pt x="5079" y="1051"/>
                    <a:pt x="4703" y="907"/>
                  </a:cubicBezTo>
                  <a:cubicBezTo>
                    <a:pt x="3821" y="566"/>
                    <a:pt x="2195" y="0"/>
                    <a:pt x="1122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"/>
            <p:cNvSpPr/>
            <p:nvPr/>
          </p:nvSpPr>
          <p:spPr>
            <a:xfrm rot="1166306">
              <a:off x="7283027" y="567693"/>
              <a:ext cx="354385" cy="172079"/>
            </a:xfrm>
            <a:custGeom>
              <a:avLst/>
              <a:gdLst/>
              <a:ahLst/>
              <a:cxnLst/>
              <a:rect l="l" t="t" r="r" b="b"/>
              <a:pathLst>
                <a:path w="5925" h="2877" extrusionOk="0">
                  <a:moveTo>
                    <a:pt x="5396" y="1"/>
                  </a:moveTo>
                  <a:cubicBezTo>
                    <a:pt x="5395" y="1"/>
                    <a:pt x="5394" y="1"/>
                    <a:pt x="5393" y="1"/>
                  </a:cubicBezTo>
                  <a:lnTo>
                    <a:pt x="531" y="1"/>
                  </a:lnTo>
                  <a:cubicBezTo>
                    <a:pt x="238" y="1"/>
                    <a:pt x="0" y="238"/>
                    <a:pt x="0" y="534"/>
                  </a:cubicBezTo>
                  <a:lnTo>
                    <a:pt x="0" y="2345"/>
                  </a:lnTo>
                  <a:cubicBezTo>
                    <a:pt x="0" y="2637"/>
                    <a:pt x="238" y="2877"/>
                    <a:pt x="531" y="2877"/>
                  </a:cubicBezTo>
                  <a:lnTo>
                    <a:pt x="5393" y="2877"/>
                  </a:lnTo>
                  <a:cubicBezTo>
                    <a:pt x="5686" y="2877"/>
                    <a:pt x="5924" y="2639"/>
                    <a:pt x="5924" y="2345"/>
                  </a:cubicBezTo>
                  <a:lnTo>
                    <a:pt x="5924" y="534"/>
                  </a:lnTo>
                  <a:cubicBezTo>
                    <a:pt x="5924" y="239"/>
                    <a:pt x="5691" y="1"/>
                    <a:pt x="5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"/>
            <p:cNvSpPr/>
            <p:nvPr/>
          </p:nvSpPr>
          <p:spPr>
            <a:xfrm rot="1166306">
              <a:off x="7582885" y="624149"/>
              <a:ext cx="74645" cy="172079"/>
            </a:xfrm>
            <a:custGeom>
              <a:avLst/>
              <a:gdLst/>
              <a:ahLst/>
              <a:cxnLst/>
              <a:rect l="l" t="t" r="r" b="b"/>
              <a:pathLst>
                <a:path w="1248" h="2877" extrusionOk="0">
                  <a:moveTo>
                    <a:pt x="724" y="1"/>
                  </a:moveTo>
                  <a:cubicBezTo>
                    <a:pt x="723" y="1"/>
                    <a:pt x="722" y="1"/>
                    <a:pt x="721" y="1"/>
                  </a:cubicBezTo>
                  <a:lnTo>
                    <a:pt x="1" y="1"/>
                  </a:lnTo>
                  <a:cubicBezTo>
                    <a:pt x="2" y="21"/>
                    <a:pt x="2" y="37"/>
                    <a:pt x="2" y="56"/>
                  </a:cubicBezTo>
                  <a:lnTo>
                    <a:pt x="2" y="2877"/>
                  </a:lnTo>
                  <a:lnTo>
                    <a:pt x="721" y="2877"/>
                  </a:lnTo>
                  <a:cubicBezTo>
                    <a:pt x="1011" y="2877"/>
                    <a:pt x="1248" y="2639"/>
                    <a:pt x="1248" y="2345"/>
                  </a:cubicBezTo>
                  <a:lnTo>
                    <a:pt x="1248" y="534"/>
                  </a:lnTo>
                  <a:cubicBezTo>
                    <a:pt x="1248" y="239"/>
                    <a:pt x="101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"/>
            <p:cNvSpPr/>
            <p:nvPr/>
          </p:nvSpPr>
          <p:spPr>
            <a:xfrm rot="1166306">
              <a:off x="7216878" y="750194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4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"/>
            <p:cNvSpPr/>
            <p:nvPr/>
          </p:nvSpPr>
          <p:spPr>
            <a:xfrm rot="1166306">
              <a:off x="7441650" y="824237"/>
              <a:ext cx="116872" cy="146778"/>
            </a:xfrm>
            <a:custGeom>
              <a:avLst/>
              <a:gdLst/>
              <a:ahLst/>
              <a:cxnLst/>
              <a:rect l="l" t="t" r="r" b="b"/>
              <a:pathLst>
                <a:path w="1954" h="2454" extrusionOk="0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"/>
            <p:cNvSpPr/>
            <p:nvPr/>
          </p:nvSpPr>
          <p:spPr>
            <a:xfrm rot="1166306">
              <a:off x="7375608" y="1011382"/>
              <a:ext cx="116872" cy="146778"/>
            </a:xfrm>
            <a:custGeom>
              <a:avLst/>
              <a:gdLst/>
              <a:ahLst/>
              <a:cxnLst/>
              <a:rect l="l" t="t" r="r" b="b"/>
              <a:pathLst>
                <a:path w="1954" h="2454" extrusionOk="0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"/>
            <p:cNvSpPr/>
            <p:nvPr/>
          </p:nvSpPr>
          <p:spPr>
            <a:xfrm rot="1166306">
              <a:off x="7510899" y="841079"/>
              <a:ext cx="74525" cy="146898"/>
            </a:xfrm>
            <a:custGeom>
              <a:avLst/>
              <a:gdLst/>
              <a:ahLst/>
              <a:cxnLst/>
              <a:rect l="l" t="t" r="r" b="b"/>
              <a:pathLst>
                <a:path w="1246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9"/>
                  </a:lnTo>
                  <a:cubicBezTo>
                    <a:pt x="1246" y="185"/>
                    <a:pt x="1065" y="1"/>
                    <a:pt x="839" y="1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"/>
            <p:cNvSpPr/>
            <p:nvPr/>
          </p:nvSpPr>
          <p:spPr>
            <a:xfrm rot="1166306">
              <a:off x="7444857" y="1028224"/>
              <a:ext cx="74525" cy="146898"/>
            </a:xfrm>
            <a:custGeom>
              <a:avLst/>
              <a:gdLst/>
              <a:ahLst/>
              <a:cxnLst/>
              <a:rect l="l" t="t" r="r" b="b"/>
              <a:pathLst>
                <a:path w="1246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7"/>
                  </a:lnTo>
                  <a:cubicBezTo>
                    <a:pt x="1246" y="182"/>
                    <a:pt x="1066" y="1"/>
                    <a:pt x="839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avLst/>
              <a:gdLst/>
              <a:ahLst/>
              <a:cxnLst/>
              <a:rect l="l" t="t" r="r" b="b"/>
              <a:pathLst>
                <a:path w="1466" h="1166" extrusionOk="0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"/>
            <p:cNvSpPr/>
            <p:nvPr/>
          </p:nvSpPr>
          <p:spPr>
            <a:xfrm rot="1166306">
              <a:off x="7536356" y="681221"/>
              <a:ext cx="87744" cy="69741"/>
            </a:xfrm>
            <a:custGeom>
              <a:avLst/>
              <a:gdLst/>
              <a:ahLst/>
              <a:cxnLst/>
              <a:rect l="l" t="t" r="r" b="b"/>
              <a:pathLst>
                <a:path w="1467" h="1166" extrusionOk="0">
                  <a:moveTo>
                    <a:pt x="734" y="0"/>
                  </a:moveTo>
                  <a:cubicBezTo>
                    <a:pt x="329" y="0"/>
                    <a:pt x="0" y="261"/>
                    <a:pt x="0" y="583"/>
                  </a:cubicBezTo>
                  <a:cubicBezTo>
                    <a:pt x="0" y="905"/>
                    <a:pt x="329" y="1166"/>
                    <a:pt x="734" y="1166"/>
                  </a:cubicBezTo>
                  <a:cubicBezTo>
                    <a:pt x="1139" y="1166"/>
                    <a:pt x="1467" y="905"/>
                    <a:pt x="1467" y="583"/>
                  </a:cubicBezTo>
                  <a:cubicBezTo>
                    <a:pt x="1467" y="261"/>
                    <a:pt x="1139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"/>
            <p:cNvSpPr/>
            <p:nvPr/>
          </p:nvSpPr>
          <p:spPr>
            <a:xfrm rot="1166306">
              <a:off x="7152142" y="446942"/>
              <a:ext cx="525327" cy="763677"/>
            </a:xfrm>
            <a:custGeom>
              <a:avLst/>
              <a:gdLst/>
              <a:ahLst/>
              <a:cxnLst/>
              <a:rect l="l" t="t" r="r" b="b"/>
              <a:pathLst>
                <a:path w="8783" h="12768" extrusionOk="0">
                  <a:moveTo>
                    <a:pt x="4392" y="1"/>
                  </a:moveTo>
                  <a:cubicBezTo>
                    <a:pt x="3286" y="1"/>
                    <a:pt x="1631" y="579"/>
                    <a:pt x="742" y="921"/>
                  </a:cubicBezTo>
                  <a:cubicBezTo>
                    <a:pt x="298" y="1092"/>
                    <a:pt x="1" y="1527"/>
                    <a:pt x="1" y="2001"/>
                  </a:cubicBezTo>
                  <a:lnTo>
                    <a:pt x="1" y="11594"/>
                  </a:lnTo>
                  <a:cubicBezTo>
                    <a:pt x="1" y="12242"/>
                    <a:pt x="527" y="12768"/>
                    <a:pt x="1174" y="12768"/>
                  </a:cubicBezTo>
                  <a:lnTo>
                    <a:pt x="8583" y="12768"/>
                  </a:lnTo>
                  <a:cubicBezTo>
                    <a:pt x="8695" y="12768"/>
                    <a:pt x="8782" y="12677"/>
                    <a:pt x="8782" y="12568"/>
                  </a:cubicBezTo>
                  <a:lnTo>
                    <a:pt x="8782" y="11172"/>
                  </a:lnTo>
                  <a:cubicBezTo>
                    <a:pt x="8782" y="11165"/>
                    <a:pt x="8779" y="11156"/>
                    <a:pt x="8773" y="11149"/>
                  </a:cubicBezTo>
                  <a:cubicBezTo>
                    <a:pt x="8713" y="11086"/>
                    <a:pt x="8648" y="11060"/>
                    <a:pt x="8590" y="11060"/>
                  </a:cubicBezTo>
                  <a:cubicBezTo>
                    <a:pt x="8484" y="11060"/>
                    <a:pt x="8399" y="11145"/>
                    <a:pt x="8399" y="11251"/>
                  </a:cubicBezTo>
                  <a:lnTo>
                    <a:pt x="8399" y="12248"/>
                  </a:lnTo>
                  <a:cubicBezTo>
                    <a:pt x="8399" y="12323"/>
                    <a:pt x="8338" y="12384"/>
                    <a:pt x="8264" y="12384"/>
                  </a:cubicBezTo>
                  <a:lnTo>
                    <a:pt x="1165" y="12384"/>
                  </a:lnTo>
                  <a:cubicBezTo>
                    <a:pt x="725" y="12384"/>
                    <a:pt x="366" y="12025"/>
                    <a:pt x="366" y="11585"/>
                  </a:cubicBezTo>
                  <a:lnTo>
                    <a:pt x="366" y="1992"/>
                  </a:lnTo>
                  <a:cubicBezTo>
                    <a:pt x="366" y="1665"/>
                    <a:pt x="564" y="1378"/>
                    <a:pt x="867" y="1262"/>
                  </a:cubicBezTo>
                  <a:cubicBezTo>
                    <a:pt x="1733" y="927"/>
                    <a:pt x="3337" y="366"/>
                    <a:pt x="4383" y="366"/>
                  </a:cubicBezTo>
                  <a:cubicBezTo>
                    <a:pt x="5428" y="366"/>
                    <a:pt x="7034" y="926"/>
                    <a:pt x="7897" y="1262"/>
                  </a:cubicBezTo>
                  <a:cubicBezTo>
                    <a:pt x="8203" y="1378"/>
                    <a:pt x="8399" y="1665"/>
                    <a:pt x="8399" y="1992"/>
                  </a:cubicBezTo>
                  <a:lnTo>
                    <a:pt x="8399" y="10429"/>
                  </a:lnTo>
                  <a:cubicBezTo>
                    <a:pt x="8399" y="10534"/>
                    <a:pt x="8485" y="10621"/>
                    <a:pt x="8591" y="10621"/>
                  </a:cubicBezTo>
                  <a:cubicBezTo>
                    <a:pt x="8611" y="10621"/>
                    <a:pt x="8631" y="10618"/>
                    <a:pt x="8652" y="10611"/>
                  </a:cubicBezTo>
                  <a:cubicBezTo>
                    <a:pt x="8732" y="10585"/>
                    <a:pt x="8782" y="10511"/>
                    <a:pt x="8782" y="10427"/>
                  </a:cubicBezTo>
                  <a:lnTo>
                    <a:pt x="8782" y="2001"/>
                  </a:lnTo>
                  <a:cubicBezTo>
                    <a:pt x="8782" y="1526"/>
                    <a:pt x="8486" y="1093"/>
                    <a:pt x="8043" y="921"/>
                  </a:cubicBezTo>
                  <a:cubicBezTo>
                    <a:pt x="7155" y="579"/>
                    <a:pt x="5498" y="1"/>
                    <a:pt x="439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"/>
            <p:cNvSpPr/>
            <p:nvPr/>
          </p:nvSpPr>
          <p:spPr>
            <a:xfrm rot="1166306">
              <a:off x="7270234" y="562104"/>
              <a:ext cx="407438" cy="194029"/>
            </a:xfrm>
            <a:custGeom>
              <a:avLst/>
              <a:gdLst/>
              <a:ahLst/>
              <a:cxnLst/>
              <a:rect l="l" t="t" r="r" b="b"/>
              <a:pathLst>
                <a:path w="6812" h="3244" extrusionOk="0">
                  <a:moveTo>
                    <a:pt x="2187" y="1"/>
                  </a:moveTo>
                  <a:cubicBezTo>
                    <a:pt x="2105" y="1"/>
                    <a:pt x="2029" y="53"/>
                    <a:pt x="2003" y="133"/>
                  </a:cubicBezTo>
                  <a:cubicBezTo>
                    <a:pt x="1963" y="265"/>
                    <a:pt x="2061" y="384"/>
                    <a:pt x="2185" y="384"/>
                  </a:cubicBezTo>
                  <a:lnTo>
                    <a:pt x="6101" y="384"/>
                  </a:lnTo>
                  <a:cubicBezTo>
                    <a:pt x="6290" y="384"/>
                    <a:pt x="6446" y="538"/>
                    <a:pt x="6446" y="729"/>
                  </a:cubicBezTo>
                  <a:lnTo>
                    <a:pt x="6446" y="2515"/>
                  </a:lnTo>
                  <a:cubicBezTo>
                    <a:pt x="6446" y="2705"/>
                    <a:pt x="6293" y="2860"/>
                    <a:pt x="6101" y="2860"/>
                  </a:cubicBezTo>
                  <a:lnTo>
                    <a:pt x="729" y="2860"/>
                  </a:lnTo>
                  <a:cubicBezTo>
                    <a:pt x="541" y="2860"/>
                    <a:pt x="384" y="2707"/>
                    <a:pt x="384" y="2515"/>
                  </a:cubicBezTo>
                  <a:lnTo>
                    <a:pt x="384" y="587"/>
                  </a:lnTo>
                  <a:cubicBezTo>
                    <a:pt x="384" y="475"/>
                    <a:pt x="475" y="387"/>
                    <a:pt x="584" y="387"/>
                  </a:cubicBezTo>
                  <a:lnTo>
                    <a:pt x="1380" y="387"/>
                  </a:lnTo>
                  <a:cubicBezTo>
                    <a:pt x="1412" y="387"/>
                    <a:pt x="1443" y="374"/>
                    <a:pt x="1464" y="349"/>
                  </a:cubicBezTo>
                  <a:cubicBezTo>
                    <a:pt x="1601" y="188"/>
                    <a:pt x="1489" y="4"/>
                    <a:pt x="1334" y="4"/>
                  </a:cubicBezTo>
                  <a:lnTo>
                    <a:pt x="720" y="4"/>
                  </a:lnTo>
                  <a:cubicBezTo>
                    <a:pt x="323" y="4"/>
                    <a:pt x="1" y="326"/>
                    <a:pt x="1" y="723"/>
                  </a:cubicBezTo>
                  <a:lnTo>
                    <a:pt x="1" y="2526"/>
                  </a:lnTo>
                  <a:cubicBezTo>
                    <a:pt x="1" y="2921"/>
                    <a:pt x="323" y="3244"/>
                    <a:pt x="720" y="3244"/>
                  </a:cubicBezTo>
                  <a:lnTo>
                    <a:pt x="6089" y="3244"/>
                  </a:lnTo>
                  <a:cubicBezTo>
                    <a:pt x="6486" y="3244"/>
                    <a:pt x="6808" y="2921"/>
                    <a:pt x="6808" y="2526"/>
                  </a:cubicBezTo>
                  <a:lnTo>
                    <a:pt x="6808" y="720"/>
                  </a:lnTo>
                  <a:lnTo>
                    <a:pt x="6811" y="720"/>
                  </a:lnTo>
                  <a:cubicBezTo>
                    <a:pt x="6811" y="324"/>
                    <a:pt x="6489" y="1"/>
                    <a:pt x="609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"/>
            <p:cNvSpPr/>
            <p:nvPr/>
          </p:nvSpPr>
          <p:spPr>
            <a:xfrm rot="1166306">
              <a:off x="7383528" y="585010"/>
              <a:ext cx="23028" cy="41330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1"/>
                  </a:moveTo>
                  <a:cubicBezTo>
                    <a:pt x="87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1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3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"/>
            <p:cNvSpPr/>
            <p:nvPr/>
          </p:nvSpPr>
          <p:spPr>
            <a:xfrm rot="1166306">
              <a:off x="7558716" y="646832"/>
              <a:ext cx="23028" cy="41330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1"/>
                  </a:moveTo>
                  <a:cubicBezTo>
                    <a:pt x="88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2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"/>
            <p:cNvSpPr/>
            <p:nvPr/>
          </p:nvSpPr>
          <p:spPr>
            <a:xfrm rot="1166306">
              <a:off x="7440774" y="632842"/>
              <a:ext cx="74167" cy="33674"/>
            </a:xfrm>
            <a:custGeom>
              <a:avLst/>
              <a:gdLst/>
              <a:ahLst/>
              <a:cxnLst/>
              <a:rect l="l" t="t" r="r" b="b"/>
              <a:pathLst>
                <a:path w="1240" h="563" extrusionOk="0">
                  <a:moveTo>
                    <a:pt x="211" y="0"/>
                  </a:moveTo>
                  <a:cubicBezTo>
                    <a:pt x="167" y="0"/>
                    <a:pt x="122" y="16"/>
                    <a:pt x="86" y="47"/>
                  </a:cubicBezTo>
                  <a:cubicBezTo>
                    <a:pt x="8" y="115"/>
                    <a:pt x="1" y="233"/>
                    <a:pt x="70" y="311"/>
                  </a:cubicBezTo>
                  <a:cubicBezTo>
                    <a:pt x="209" y="471"/>
                    <a:pt x="410" y="563"/>
                    <a:pt x="622" y="563"/>
                  </a:cubicBezTo>
                  <a:cubicBezTo>
                    <a:pt x="832" y="563"/>
                    <a:pt x="1033" y="471"/>
                    <a:pt x="1174" y="311"/>
                  </a:cubicBezTo>
                  <a:cubicBezTo>
                    <a:pt x="1240" y="233"/>
                    <a:pt x="1232" y="116"/>
                    <a:pt x="1156" y="47"/>
                  </a:cubicBezTo>
                  <a:cubicBezTo>
                    <a:pt x="1120" y="16"/>
                    <a:pt x="1076" y="1"/>
                    <a:pt x="1032" y="1"/>
                  </a:cubicBezTo>
                  <a:cubicBezTo>
                    <a:pt x="981" y="1"/>
                    <a:pt x="929" y="22"/>
                    <a:pt x="892" y="64"/>
                  </a:cubicBezTo>
                  <a:cubicBezTo>
                    <a:pt x="824" y="142"/>
                    <a:pt x="725" y="187"/>
                    <a:pt x="622" y="187"/>
                  </a:cubicBezTo>
                  <a:cubicBezTo>
                    <a:pt x="518" y="187"/>
                    <a:pt x="419" y="142"/>
                    <a:pt x="350" y="64"/>
                  </a:cubicBezTo>
                  <a:cubicBezTo>
                    <a:pt x="315" y="22"/>
                    <a:pt x="263" y="0"/>
                    <a:pt x="21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"/>
            <p:cNvSpPr/>
            <p:nvPr/>
          </p:nvSpPr>
          <p:spPr>
            <a:xfrm rot="1166306">
              <a:off x="7205366" y="738646"/>
              <a:ext cx="169806" cy="169686"/>
            </a:xfrm>
            <a:custGeom>
              <a:avLst/>
              <a:gdLst/>
              <a:ahLst/>
              <a:cxnLst/>
              <a:rect l="l" t="t" r="r" b="b"/>
              <a:pathLst>
                <a:path w="2839" h="2837" extrusionOk="0">
                  <a:moveTo>
                    <a:pt x="200" y="0"/>
                  </a:moveTo>
                  <a:cubicBezTo>
                    <a:pt x="91" y="0"/>
                    <a:pt x="0" y="91"/>
                    <a:pt x="0" y="200"/>
                  </a:cubicBezTo>
                  <a:lnTo>
                    <a:pt x="0" y="1100"/>
                  </a:lnTo>
                  <a:cubicBezTo>
                    <a:pt x="0" y="1118"/>
                    <a:pt x="8" y="1135"/>
                    <a:pt x="22" y="1149"/>
                  </a:cubicBezTo>
                  <a:cubicBezTo>
                    <a:pt x="78" y="1202"/>
                    <a:pt x="138" y="1225"/>
                    <a:pt x="192" y="1225"/>
                  </a:cubicBezTo>
                  <a:cubicBezTo>
                    <a:pt x="298" y="1225"/>
                    <a:pt x="384" y="1141"/>
                    <a:pt x="384" y="1037"/>
                  </a:cubicBezTo>
                  <a:lnTo>
                    <a:pt x="384" y="583"/>
                  </a:lnTo>
                  <a:cubicBezTo>
                    <a:pt x="384" y="462"/>
                    <a:pt x="482" y="362"/>
                    <a:pt x="605" y="362"/>
                  </a:cubicBezTo>
                  <a:lnTo>
                    <a:pt x="2254" y="362"/>
                  </a:lnTo>
                  <a:cubicBezTo>
                    <a:pt x="2373" y="362"/>
                    <a:pt x="2473" y="460"/>
                    <a:pt x="2473" y="583"/>
                  </a:cubicBezTo>
                  <a:lnTo>
                    <a:pt x="2473" y="2232"/>
                  </a:lnTo>
                  <a:cubicBezTo>
                    <a:pt x="2473" y="2353"/>
                    <a:pt x="2376" y="2453"/>
                    <a:pt x="2254" y="2453"/>
                  </a:cubicBezTo>
                  <a:lnTo>
                    <a:pt x="583" y="2453"/>
                  </a:lnTo>
                  <a:cubicBezTo>
                    <a:pt x="474" y="2453"/>
                    <a:pt x="384" y="2362"/>
                    <a:pt x="384" y="2254"/>
                  </a:cubicBezTo>
                  <a:lnTo>
                    <a:pt x="384" y="1899"/>
                  </a:lnTo>
                  <a:cubicBezTo>
                    <a:pt x="384" y="1832"/>
                    <a:pt x="346" y="1770"/>
                    <a:pt x="286" y="1741"/>
                  </a:cubicBezTo>
                  <a:cubicBezTo>
                    <a:pt x="254" y="1726"/>
                    <a:pt x="222" y="1719"/>
                    <a:pt x="192" y="1719"/>
                  </a:cubicBezTo>
                  <a:cubicBezTo>
                    <a:pt x="86" y="1719"/>
                    <a:pt x="0" y="1803"/>
                    <a:pt x="0" y="1907"/>
                  </a:cubicBezTo>
                  <a:lnTo>
                    <a:pt x="0" y="2241"/>
                  </a:lnTo>
                  <a:cubicBezTo>
                    <a:pt x="0" y="2570"/>
                    <a:pt x="267" y="2836"/>
                    <a:pt x="594" y="2836"/>
                  </a:cubicBezTo>
                  <a:lnTo>
                    <a:pt x="2243" y="2836"/>
                  </a:lnTo>
                  <a:cubicBezTo>
                    <a:pt x="2571" y="2836"/>
                    <a:pt x="2838" y="2570"/>
                    <a:pt x="2838" y="2241"/>
                  </a:cubicBezTo>
                  <a:lnTo>
                    <a:pt x="2838" y="595"/>
                  </a:lnTo>
                  <a:cubicBezTo>
                    <a:pt x="2838" y="267"/>
                    <a:pt x="2571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"/>
            <p:cNvSpPr/>
            <p:nvPr/>
          </p:nvSpPr>
          <p:spPr>
            <a:xfrm rot="1166306">
              <a:off x="7429163" y="817624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5" y="365"/>
                  </a:moveTo>
                  <a:cubicBezTo>
                    <a:pt x="2377" y="365"/>
                    <a:pt x="2476" y="462"/>
                    <a:pt x="2476" y="585"/>
                  </a:cubicBezTo>
                  <a:lnTo>
                    <a:pt x="2476" y="2234"/>
                  </a:lnTo>
                  <a:cubicBezTo>
                    <a:pt x="2475" y="2356"/>
                    <a:pt x="2377" y="2454"/>
                    <a:pt x="2255" y="2454"/>
                  </a:cubicBezTo>
                  <a:lnTo>
                    <a:pt x="607" y="2454"/>
                  </a:lnTo>
                  <a:cubicBezTo>
                    <a:pt x="487" y="2454"/>
                    <a:pt x="387" y="2356"/>
                    <a:pt x="387" y="2234"/>
                  </a:cubicBezTo>
                  <a:lnTo>
                    <a:pt x="387" y="585"/>
                  </a:lnTo>
                  <a:cubicBezTo>
                    <a:pt x="387" y="465"/>
                    <a:pt x="484" y="365"/>
                    <a:pt x="607" y="365"/>
                  </a:cubicBezTo>
                  <a:close/>
                  <a:moveTo>
                    <a:pt x="596" y="0"/>
                  </a:moveTo>
                  <a:cubicBezTo>
                    <a:pt x="268" y="0"/>
                    <a:pt x="1" y="267"/>
                    <a:pt x="1" y="595"/>
                  </a:cubicBezTo>
                  <a:lnTo>
                    <a:pt x="1" y="2244"/>
                  </a:lnTo>
                  <a:cubicBezTo>
                    <a:pt x="1" y="2571"/>
                    <a:pt x="268" y="2838"/>
                    <a:pt x="596" y="2838"/>
                  </a:cubicBezTo>
                  <a:lnTo>
                    <a:pt x="2245" y="2838"/>
                  </a:lnTo>
                  <a:cubicBezTo>
                    <a:pt x="2573" y="2838"/>
                    <a:pt x="2838" y="2571"/>
                    <a:pt x="2838" y="2244"/>
                  </a:cubicBezTo>
                  <a:lnTo>
                    <a:pt x="2838" y="595"/>
                  </a:lnTo>
                  <a:cubicBezTo>
                    <a:pt x="2838" y="267"/>
                    <a:pt x="2575" y="0"/>
                    <a:pt x="224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"/>
            <p:cNvSpPr/>
            <p:nvPr/>
          </p:nvSpPr>
          <p:spPr>
            <a:xfrm rot="1166306">
              <a:off x="7139314" y="925789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5" y="364"/>
                  </a:moveTo>
                  <a:cubicBezTo>
                    <a:pt x="2376" y="364"/>
                    <a:pt x="2476" y="462"/>
                    <a:pt x="2476" y="584"/>
                  </a:cubicBezTo>
                  <a:lnTo>
                    <a:pt x="2476" y="2233"/>
                  </a:lnTo>
                  <a:cubicBezTo>
                    <a:pt x="2473" y="2356"/>
                    <a:pt x="2376" y="2454"/>
                    <a:pt x="2255" y="2454"/>
                  </a:cubicBezTo>
                  <a:lnTo>
                    <a:pt x="606" y="2454"/>
                  </a:lnTo>
                  <a:cubicBezTo>
                    <a:pt x="485" y="2454"/>
                    <a:pt x="385" y="2356"/>
                    <a:pt x="385" y="2233"/>
                  </a:cubicBezTo>
                  <a:lnTo>
                    <a:pt x="385" y="584"/>
                  </a:lnTo>
                  <a:cubicBezTo>
                    <a:pt x="385" y="463"/>
                    <a:pt x="484" y="364"/>
                    <a:pt x="606" y="364"/>
                  </a:cubicBezTo>
                  <a:close/>
                  <a:moveTo>
                    <a:pt x="594" y="0"/>
                  </a:moveTo>
                  <a:cubicBezTo>
                    <a:pt x="267" y="0"/>
                    <a:pt x="0" y="265"/>
                    <a:pt x="0" y="594"/>
                  </a:cubicBezTo>
                  <a:lnTo>
                    <a:pt x="0" y="2243"/>
                  </a:lnTo>
                  <a:cubicBezTo>
                    <a:pt x="0" y="2571"/>
                    <a:pt x="267" y="2838"/>
                    <a:pt x="594" y="2838"/>
                  </a:cubicBezTo>
                  <a:lnTo>
                    <a:pt x="2243" y="2838"/>
                  </a:lnTo>
                  <a:cubicBezTo>
                    <a:pt x="2571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8" y="265"/>
                    <a:pt x="2573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"/>
            <p:cNvSpPr/>
            <p:nvPr/>
          </p:nvSpPr>
          <p:spPr>
            <a:xfrm rot="1166306">
              <a:off x="7363290" y="1004828"/>
              <a:ext cx="169806" cy="169746"/>
            </a:xfrm>
            <a:custGeom>
              <a:avLst/>
              <a:gdLst/>
              <a:ahLst/>
              <a:cxnLst/>
              <a:rect l="l" t="t" r="r" b="b"/>
              <a:pathLst>
                <a:path w="2839" h="2838" extrusionOk="0">
                  <a:moveTo>
                    <a:pt x="2252" y="364"/>
                  </a:moveTo>
                  <a:cubicBezTo>
                    <a:pt x="2374" y="364"/>
                    <a:pt x="2473" y="462"/>
                    <a:pt x="2473" y="584"/>
                  </a:cubicBezTo>
                  <a:lnTo>
                    <a:pt x="2473" y="2233"/>
                  </a:lnTo>
                  <a:cubicBezTo>
                    <a:pt x="2472" y="2356"/>
                    <a:pt x="2374" y="2454"/>
                    <a:pt x="2252" y="2454"/>
                  </a:cubicBezTo>
                  <a:lnTo>
                    <a:pt x="604" y="2454"/>
                  </a:lnTo>
                  <a:cubicBezTo>
                    <a:pt x="484" y="2454"/>
                    <a:pt x="384" y="2356"/>
                    <a:pt x="384" y="2233"/>
                  </a:cubicBezTo>
                  <a:lnTo>
                    <a:pt x="384" y="584"/>
                  </a:lnTo>
                  <a:cubicBezTo>
                    <a:pt x="384" y="463"/>
                    <a:pt x="481" y="364"/>
                    <a:pt x="604" y="364"/>
                  </a:cubicBezTo>
                  <a:close/>
                  <a:moveTo>
                    <a:pt x="594" y="0"/>
                  </a:moveTo>
                  <a:cubicBezTo>
                    <a:pt x="266" y="0"/>
                    <a:pt x="1" y="265"/>
                    <a:pt x="1" y="594"/>
                  </a:cubicBezTo>
                  <a:lnTo>
                    <a:pt x="1" y="2243"/>
                  </a:lnTo>
                  <a:cubicBezTo>
                    <a:pt x="1" y="2571"/>
                    <a:pt x="266" y="2838"/>
                    <a:pt x="594" y="2838"/>
                  </a:cubicBezTo>
                  <a:lnTo>
                    <a:pt x="2243" y="2838"/>
                  </a:lnTo>
                  <a:cubicBezTo>
                    <a:pt x="2572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5" y="265"/>
                    <a:pt x="2572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"/>
            <p:cNvSpPr/>
            <p:nvPr/>
          </p:nvSpPr>
          <p:spPr>
            <a:xfrm rot="1166306">
              <a:off x="7254035" y="789233"/>
              <a:ext cx="72372" cy="68604"/>
            </a:xfrm>
            <a:custGeom>
              <a:avLst/>
              <a:gdLst/>
              <a:ahLst/>
              <a:cxnLst/>
              <a:rect l="l" t="t" r="r" b="b"/>
              <a:pathLst>
                <a:path w="1210" h="1147" extrusionOk="0">
                  <a:moveTo>
                    <a:pt x="606" y="0"/>
                  </a:moveTo>
                  <a:cubicBezTo>
                    <a:pt x="586" y="0"/>
                    <a:pt x="565" y="3"/>
                    <a:pt x="544" y="10"/>
                  </a:cubicBezTo>
                  <a:cubicBezTo>
                    <a:pt x="466" y="36"/>
                    <a:pt x="414" y="111"/>
                    <a:pt x="414" y="194"/>
                  </a:cubicBezTo>
                  <a:lnTo>
                    <a:pt x="414" y="381"/>
                  </a:lnTo>
                  <a:lnTo>
                    <a:pt x="225" y="381"/>
                  </a:lnTo>
                  <a:cubicBezTo>
                    <a:pt x="142" y="381"/>
                    <a:pt x="65" y="433"/>
                    <a:pt x="41" y="512"/>
                  </a:cubicBezTo>
                  <a:cubicBezTo>
                    <a:pt x="1" y="644"/>
                    <a:pt x="99" y="765"/>
                    <a:pt x="223" y="765"/>
                  </a:cubicBezTo>
                  <a:lnTo>
                    <a:pt x="414" y="765"/>
                  </a:lnTo>
                  <a:lnTo>
                    <a:pt x="414" y="953"/>
                  </a:lnTo>
                  <a:cubicBezTo>
                    <a:pt x="414" y="1035"/>
                    <a:pt x="464" y="1111"/>
                    <a:pt x="544" y="1138"/>
                  </a:cubicBezTo>
                  <a:cubicBezTo>
                    <a:pt x="564" y="1144"/>
                    <a:pt x="584" y="1147"/>
                    <a:pt x="604" y="1147"/>
                  </a:cubicBezTo>
                  <a:cubicBezTo>
                    <a:pt x="710" y="1147"/>
                    <a:pt x="797" y="1060"/>
                    <a:pt x="797" y="955"/>
                  </a:cubicBezTo>
                  <a:lnTo>
                    <a:pt x="797" y="765"/>
                  </a:lnTo>
                  <a:lnTo>
                    <a:pt x="984" y="765"/>
                  </a:lnTo>
                  <a:cubicBezTo>
                    <a:pt x="1067" y="765"/>
                    <a:pt x="1144" y="713"/>
                    <a:pt x="1168" y="634"/>
                  </a:cubicBezTo>
                  <a:cubicBezTo>
                    <a:pt x="1210" y="503"/>
                    <a:pt x="1111" y="381"/>
                    <a:pt x="987" y="381"/>
                  </a:cubicBezTo>
                  <a:lnTo>
                    <a:pt x="797" y="381"/>
                  </a:lnTo>
                  <a:lnTo>
                    <a:pt x="797" y="191"/>
                  </a:lnTo>
                  <a:cubicBezTo>
                    <a:pt x="797" y="85"/>
                    <a:pt x="712" y="0"/>
                    <a:pt x="6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"/>
            <p:cNvSpPr/>
            <p:nvPr/>
          </p:nvSpPr>
          <p:spPr>
            <a:xfrm rot="1166306">
              <a:off x="7196636" y="983405"/>
              <a:ext cx="56103" cy="53831"/>
            </a:xfrm>
            <a:custGeom>
              <a:avLst/>
              <a:gdLst/>
              <a:ahLst/>
              <a:cxnLst/>
              <a:rect l="l" t="t" r="r" b="b"/>
              <a:pathLst>
                <a:path w="938" h="900" extrusionOk="0">
                  <a:moveTo>
                    <a:pt x="206" y="0"/>
                  </a:moveTo>
                  <a:cubicBezTo>
                    <a:pt x="158" y="0"/>
                    <a:pt x="110" y="18"/>
                    <a:pt x="74" y="55"/>
                  </a:cubicBezTo>
                  <a:cubicBezTo>
                    <a:pt x="0" y="128"/>
                    <a:pt x="0" y="246"/>
                    <a:pt x="74" y="320"/>
                  </a:cubicBezTo>
                  <a:lnTo>
                    <a:pt x="204" y="450"/>
                  </a:lnTo>
                  <a:lnTo>
                    <a:pt x="74" y="581"/>
                  </a:lnTo>
                  <a:cubicBezTo>
                    <a:pt x="0" y="653"/>
                    <a:pt x="0" y="772"/>
                    <a:pt x="74" y="844"/>
                  </a:cubicBezTo>
                  <a:cubicBezTo>
                    <a:pt x="110" y="881"/>
                    <a:pt x="158" y="900"/>
                    <a:pt x="206" y="900"/>
                  </a:cubicBezTo>
                  <a:cubicBezTo>
                    <a:pt x="253" y="900"/>
                    <a:pt x="302" y="881"/>
                    <a:pt x="337" y="844"/>
                  </a:cubicBezTo>
                  <a:lnTo>
                    <a:pt x="468" y="714"/>
                  </a:lnTo>
                  <a:lnTo>
                    <a:pt x="600" y="844"/>
                  </a:lnTo>
                  <a:cubicBezTo>
                    <a:pt x="635" y="881"/>
                    <a:pt x="684" y="900"/>
                    <a:pt x="732" y="900"/>
                  </a:cubicBezTo>
                  <a:cubicBezTo>
                    <a:pt x="779" y="900"/>
                    <a:pt x="827" y="881"/>
                    <a:pt x="864" y="844"/>
                  </a:cubicBezTo>
                  <a:cubicBezTo>
                    <a:pt x="937" y="772"/>
                    <a:pt x="937" y="653"/>
                    <a:pt x="864" y="581"/>
                  </a:cubicBezTo>
                  <a:lnTo>
                    <a:pt x="733" y="450"/>
                  </a:lnTo>
                  <a:lnTo>
                    <a:pt x="864" y="320"/>
                  </a:lnTo>
                  <a:cubicBezTo>
                    <a:pt x="937" y="246"/>
                    <a:pt x="937" y="128"/>
                    <a:pt x="864" y="55"/>
                  </a:cubicBezTo>
                  <a:cubicBezTo>
                    <a:pt x="828" y="18"/>
                    <a:pt x="780" y="0"/>
                    <a:pt x="732" y="0"/>
                  </a:cubicBezTo>
                  <a:cubicBezTo>
                    <a:pt x="684" y="0"/>
                    <a:pt x="636" y="18"/>
                    <a:pt x="600" y="55"/>
                  </a:cubicBezTo>
                  <a:lnTo>
                    <a:pt x="468" y="185"/>
                  </a:lnTo>
                  <a:lnTo>
                    <a:pt x="337" y="55"/>
                  </a:lnTo>
                  <a:cubicBezTo>
                    <a:pt x="301" y="18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"/>
            <p:cNvSpPr/>
            <p:nvPr/>
          </p:nvSpPr>
          <p:spPr>
            <a:xfrm rot="1166306">
              <a:off x="7476779" y="890634"/>
              <a:ext cx="72432" cy="22968"/>
            </a:xfrm>
            <a:custGeom>
              <a:avLst/>
              <a:gdLst/>
              <a:ahLst/>
              <a:cxnLst/>
              <a:rect l="l" t="t" r="r" b="b"/>
              <a:pathLst>
                <a:path w="1211" h="384" extrusionOk="0">
                  <a:moveTo>
                    <a:pt x="224" y="0"/>
                  </a:moveTo>
                  <a:cubicBezTo>
                    <a:pt x="141" y="0"/>
                    <a:pt x="65" y="52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"/>
            <p:cNvSpPr/>
            <p:nvPr/>
          </p:nvSpPr>
          <p:spPr>
            <a:xfrm rot="1166306">
              <a:off x="7418769" y="1054991"/>
              <a:ext cx="72432" cy="23028"/>
            </a:xfrm>
            <a:custGeom>
              <a:avLst/>
              <a:gdLst/>
              <a:ahLst/>
              <a:cxnLst/>
              <a:rect l="l" t="t" r="r" b="b"/>
              <a:pathLst>
                <a:path w="1211" h="385" extrusionOk="0">
                  <a:moveTo>
                    <a:pt x="224" y="1"/>
                  </a:moveTo>
                  <a:cubicBezTo>
                    <a:pt x="141" y="1"/>
                    <a:pt x="65" y="53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4"/>
                  </a:cubicBezTo>
                  <a:cubicBezTo>
                    <a:pt x="1210" y="123"/>
                    <a:pt x="1112" y="1"/>
                    <a:pt x="98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"/>
            <p:cNvSpPr/>
            <p:nvPr/>
          </p:nvSpPr>
          <p:spPr>
            <a:xfrm rot="1166306">
              <a:off x="7403871" y="1097238"/>
              <a:ext cx="72432" cy="22968"/>
            </a:xfrm>
            <a:custGeom>
              <a:avLst/>
              <a:gdLst/>
              <a:ahLst/>
              <a:cxnLst/>
              <a:rect l="l" t="t" r="r" b="b"/>
              <a:pathLst>
                <a:path w="1211" h="384" extrusionOk="0">
                  <a:moveTo>
                    <a:pt x="224" y="0"/>
                  </a:moveTo>
                  <a:cubicBezTo>
                    <a:pt x="141" y="0"/>
                    <a:pt x="65" y="51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1"/>
          <p:cNvGrpSpPr/>
          <p:nvPr/>
        </p:nvGrpSpPr>
        <p:grpSpPr>
          <a:xfrm flipH="1">
            <a:off x="632488" y="3833546"/>
            <a:ext cx="983408" cy="969947"/>
            <a:chOff x="7439761" y="3833546"/>
            <a:chExt cx="983408" cy="969947"/>
          </a:xfrm>
        </p:grpSpPr>
        <p:sp>
          <p:nvSpPr>
            <p:cNvPr id="1390" name="Google Shape;1390;p1"/>
            <p:cNvSpPr/>
            <p:nvPr/>
          </p:nvSpPr>
          <p:spPr>
            <a:xfrm>
              <a:off x="7439761" y="3833546"/>
              <a:ext cx="983408" cy="969947"/>
            </a:xfrm>
            <a:custGeom>
              <a:avLst/>
              <a:gdLst/>
              <a:ahLst/>
              <a:cxnLst/>
              <a:rect l="l" t="t" r="r" b="b"/>
              <a:pathLst>
                <a:path w="15671" h="15455" extrusionOk="0">
                  <a:moveTo>
                    <a:pt x="9790" y="0"/>
                  </a:moveTo>
                  <a:cubicBezTo>
                    <a:pt x="9213" y="0"/>
                    <a:pt x="8636" y="220"/>
                    <a:pt x="8198" y="660"/>
                  </a:cubicBezTo>
                  <a:lnTo>
                    <a:pt x="7593" y="1262"/>
                  </a:lnTo>
                  <a:cubicBezTo>
                    <a:pt x="7544" y="1260"/>
                    <a:pt x="7495" y="1258"/>
                    <a:pt x="7446" y="1258"/>
                  </a:cubicBezTo>
                  <a:cubicBezTo>
                    <a:pt x="6794" y="1258"/>
                    <a:pt x="6150" y="1512"/>
                    <a:pt x="5670" y="1991"/>
                  </a:cubicBezTo>
                  <a:lnTo>
                    <a:pt x="2214" y="5449"/>
                  </a:lnTo>
                  <a:cubicBezTo>
                    <a:pt x="1695" y="5967"/>
                    <a:pt x="1442" y="6670"/>
                    <a:pt x="1485" y="7372"/>
                  </a:cubicBezTo>
                  <a:lnTo>
                    <a:pt x="881" y="7976"/>
                  </a:lnTo>
                  <a:cubicBezTo>
                    <a:pt x="0" y="8860"/>
                    <a:pt x="0" y="10288"/>
                    <a:pt x="879" y="11167"/>
                  </a:cubicBezTo>
                  <a:lnTo>
                    <a:pt x="4509" y="14796"/>
                  </a:lnTo>
                  <a:cubicBezTo>
                    <a:pt x="4947" y="15235"/>
                    <a:pt x="5524" y="15454"/>
                    <a:pt x="6099" y="15454"/>
                  </a:cubicBezTo>
                  <a:cubicBezTo>
                    <a:pt x="6674" y="15454"/>
                    <a:pt x="7254" y="15233"/>
                    <a:pt x="7693" y="14795"/>
                  </a:cubicBezTo>
                  <a:lnTo>
                    <a:pt x="7859" y="14629"/>
                  </a:lnTo>
                  <a:cubicBezTo>
                    <a:pt x="7961" y="14526"/>
                    <a:pt x="8046" y="14411"/>
                    <a:pt x="8112" y="14285"/>
                  </a:cubicBezTo>
                  <a:cubicBezTo>
                    <a:pt x="8167" y="14258"/>
                    <a:pt x="8219" y="14224"/>
                    <a:pt x="8270" y="14189"/>
                  </a:cubicBezTo>
                  <a:cubicBezTo>
                    <a:pt x="8330" y="14192"/>
                    <a:pt x="8388" y="14193"/>
                    <a:pt x="8446" y="14193"/>
                  </a:cubicBezTo>
                  <a:cubicBezTo>
                    <a:pt x="9098" y="14193"/>
                    <a:pt x="9741" y="13940"/>
                    <a:pt x="10222" y="13460"/>
                  </a:cubicBezTo>
                  <a:lnTo>
                    <a:pt x="13680" y="10003"/>
                  </a:lnTo>
                  <a:cubicBezTo>
                    <a:pt x="14197" y="9484"/>
                    <a:pt x="14450" y="8782"/>
                    <a:pt x="14408" y="8079"/>
                  </a:cubicBezTo>
                  <a:lnTo>
                    <a:pt x="15011" y="7475"/>
                  </a:lnTo>
                  <a:cubicBezTo>
                    <a:pt x="15438" y="7050"/>
                    <a:pt x="15671" y="6484"/>
                    <a:pt x="15671" y="5883"/>
                  </a:cubicBezTo>
                  <a:cubicBezTo>
                    <a:pt x="15671" y="5280"/>
                    <a:pt x="15438" y="4714"/>
                    <a:pt x="15011" y="4289"/>
                  </a:cubicBezTo>
                  <a:lnTo>
                    <a:pt x="11382" y="660"/>
                  </a:lnTo>
                  <a:cubicBezTo>
                    <a:pt x="10943" y="220"/>
                    <a:pt x="10367" y="0"/>
                    <a:pt x="9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"/>
            <p:cNvSpPr/>
            <p:nvPr/>
          </p:nvSpPr>
          <p:spPr>
            <a:xfrm>
              <a:off x="7551574" y="4311451"/>
              <a:ext cx="383090" cy="378247"/>
            </a:xfrm>
            <a:custGeom>
              <a:avLst/>
              <a:gdLst/>
              <a:ahLst/>
              <a:cxnLst/>
              <a:rect l="l" t="t" r="r" b="b"/>
              <a:pathLst>
                <a:path w="6124" h="6046" extrusionOk="0">
                  <a:moveTo>
                    <a:pt x="1505" y="1"/>
                  </a:moveTo>
                  <a:lnTo>
                    <a:pt x="322" y="1183"/>
                  </a:lnTo>
                  <a:cubicBezTo>
                    <a:pt x="0" y="1506"/>
                    <a:pt x="0" y="2027"/>
                    <a:pt x="322" y="2348"/>
                  </a:cubicBezTo>
                  <a:lnTo>
                    <a:pt x="3777" y="5804"/>
                  </a:lnTo>
                  <a:cubicBezTo>
                    <a:pt x="3938" y="5965"/>
                    <a:pt x="4149" y="6045"/>
                    <a:pt x="4359" y="6045"/>
                  </a:cubicBezTo>
                  <a:cubicBezTo>
                    <a:pt x="4570" y="6045"/>
                    <a:pt x="4781" y="5965"/>
                    <a:pt x="4941" y="5804"/>
                  </a:cubicBezTo>
                  <a:lnTo>
                    <a:pt x="6123" y="4621"/>
                  </a:lnTo>
                  <a:lnTo>
                    <a:pt x="4264" y="2078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"/>
            <p:cNvSpPr/>
            <p:nvPr/>
          </p:nvSpPr>
          <p:spPr>
            <a:xfrm>
              <a:off x="7717660" y="4532546"/>
              <a:ext cx="227639" cy="167790"/>
            </a:xfrm>
            <a:custGeom>
              <a:avLst/>
              <a:gdLst/>
              <a:ahLst/>
              <a:cxnLst/>
              <a:rect l="l" t="t" r="r" b="b"/>
              <a:pathLst>
                <a:path w="3639" h="2682" extrusionOk="0">
                  <a:moveTo>
                    <a:pt x="0" y="1184"/>
                  </a:moveTo>
                  <a:lnTo>
                    <a:pt x="0" y="1184"/>
                  </a:lnTo>
                  <a:cubicBezTo>
                    <a:pt x="7" y="1190"/>
                    <a:pt x="13" y="1196"/>
                    <a:pt x="20" y="1202"/>
                  </a:cubicBezTo>
                  <a:lnTo>
                    <a:pt x="20" y="1202"/>
                  </a:lnTo>
                  <a:lnTo>
                    <a:pt x="0" y="1184"/>
                  </a:lnTo>
                  <a:close/>
                  <a:moveTo>
                    <a:pt x="2347" y="1"/>
                  </a:moveTo>
                  <a:lnTo>
                    <a:pt x="1165" y="1184"/>
                  </a:lnTo>
                  <a:cubicBezTo>
                    <a:pt x="1003" y="1345"/>
                    <a:pt x="793" y="1425"/>
                    <a:pt x="582" y="1425"/>
                  </a:cubicBezTo>
                  <a:cubicBezTo>
                    <a:pt x="380" y="1425"/>
                    <a:pt x="177" y="1351"/>
                    <a:pt x="20" y="1202"/>
                  </a:cubicBezTo>
                  <a:lnTo>
                    <a:pt x="20" y="1202"/>
                  </a:lnTo>
                  <a:lnTo>
                    <a:pt x="1292" y="2440"/>
                  </a:lnTo>
                  <a:cubicBezTo>
                    <a:pt x="1453" y="2601"/>
                    <a:pt x="1664" y="2681"/>
                    <a:pt x="1875" y="2681"/>
                  </a:cubicBezTo>
                  <a:cubicBezTo>
                    <a:pt x="2085" y="2681"/>
                    <a:pt x="2296" y="2601"/>
                    <a:pt x="2456" y="2440"/>
                  </a:cubicBezTo>
                  <a:lnTo>
                    <a:pt x="3639" y="1257"/>
                  </a:lnTo>
                  <a:lnTo>
                    <a:pt x="3577" y="651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7954748" y="3913243"/>
              <a:ext cx="372393" cy="367486"/>
            </a:xfrm>
            <a:custGeom>
              <a:avLst/>
              <a:gdLst/>
              <a:ahLst/>
              <a:cxnLst/>
              <a:rect l="l" t="t" r="r" b="b"/>
              <a:pathLst>
                <a:path w="5953" h="5874" extrusionOk="0">
                  <a:moveTo>
                    <a:pt x="1765" y="1"/>
                  </a:moveTo>
                  <a:cubicBezTo>
                    <a:pt x="1554" y="1"/>
                    <a:pt x="1344" y="81"/>
                    <a:pt x="1183" y="242"/>
                  </a:cubicBezTo>
                  <a:lnTo>
                    <a:pt x="1" y="1425"/>
                  </a:lnTo>
                  <a:lnTo>
                    <a:pt x="2055" y="4161"/>
                  </a:lnTo>
                  <a:lnTo>
                    <a:pt x="4449" y="5873"/>
                  </a:lnTo>
                  <a:lnTo>
                    <a:pt x="5632" y="4691"/>
                  </a:lnTo>
                  <a:cubicBezTo>
                    <a:pt x="5952" y="4370"/>
                    <a:pt x="5952" y="3849"/>
                    <a:pt x="5630" y="3526"/>
                  </a:cubicBezTo>
                  <a:lnTo>
                    <a:pt x="2347" y="242"/>
                  </a:lnTo>
                  <a:cubicBezTo>
                    <a:pt x="2186" y="81"/>
                    <a:pt x="1976" y="1"/>
                    <a:pt x="1765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8175822" y="4075592"/>
              <a:ext cx="172716" cy="226535"/>
            </a:xfrm>
            <a:custGeom>
              <a:avLst/>
              <a:gdLst/>
              <a:ahLst/>
              <a:cxnLst/>
              <a:rect l="l" t="t" r="r" b="b"/>
              <a:pathLst>
                <a:path w="2761" h="3621" extrusionOk="0">
                  <a:moveTo>
                    <a:pt x="1165" y="0"/>
                  </a:moveTo>
                  <a:cubicBezTo>
                    <a:pt x="1487" y="323"/>
                    <a:pt x="1487" y="844"/>
                    <a:pt x="1165" y="1163"/>
                  </a:cubicBezTo>
                  <a:lnTo>
                    <a:pt x="1" y="2327"/>
                  </a:lnTo>
                  <a:lnTo>
                    <a:pt x="571" y="3538"/>
                  </a:lnTo>
                  <a:lnTo>
                    <a:pt x="1257" y="3620"/>
                  </a:lnTo>
                  <a:lnTo>
                    <a:pt x="2440" y="2436"/>
                  </a:lnTo>
                  <a:cubicBezTo>
                    <a:pt x="2760" y="2114"/>
                    <a:pt x="2760" y="1593"/>
                    <a:pt x="2438" y="1274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7628518" y="3991759"/>
              <a:ext cx="632373" cy="619234"/>
            </a:xfrm>
            <a:custGeom>
              <a:avLst/>
              <a:gdLst/>
              <a:ahLst/>
              <a:cxnLst/>
              <a:rect l="l" t="t" r="r" b="b"/>
              <a:pathLst>
                <a:path w="10109" h="9898" extrusionOk="0">
                  <a:moveTo>
                    <a:pt x="4637" y="1"/>
                  </a:moveTo>
                  <a:cubicBezTo>
                    <a:pt x="4360" y="1"/>
                    <a:pt x="4084" y="106"/>
                    <a:pt x="3873" y="317"/>
                  </a:cubicBezTo>
                  <a:lnTo>
                    <a:pt x="422" y="3769"/>
                  </a:lnTo>
                  <a:cubicBezTo>
                    <a:pt x="0" y="4190"/>
                    <a:pt x="0" y="4873"/>
                    <a:pt x="422" y="5295"/>
                  </a:cubicBezTo>
                  <a:lnTo>
                    <a:pt x="4709" y="9582"/>
                  </a:lnTo>
                  <a:cubicBezTo>
                    <a:pt x="4920" y="9792"/>
                    <a:pt x="5196" y="9897"/>
                    <a:pt x="5472" y="9897"/>
                  </a:cubicBezTo>
                  <a:cubicBezTo>
                    <a:pt x="5748" y="9897"/>
                    <a:pt x="6025" y="9792"/>
                    <a:pt x="6236" y="9582"/>
                  </a:cubicBezTo>
                  <a:lnTo>
                    <a:pt x="9687" y="6131"/>
                  </a:lnTo>
                  <a:cubicBezTo>
                    <a:pt x="10109" y="5709"/>
                    <a:pt x="10109" y="5026"/>
                    <a:pt x="9687" y="4605"/>
                  </a:cubicBezTo>
                  <a:lnTo>
                    <a:pt x="5400" y="317"/>
                  </a:lnTo>
                  <a:cubicBezTo>
                    <a:pt x="5189" y="106"/>
                    <a:pt x="4913" y="1"/>
                    <a:pt x="4637" y="1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7864355" y="4221174"/>
              <a:ext cx="407111" cy="400644"/>
            </a:xfrm>
            <a:custGeom>
              <a:avLst/>
              <a:gdLst/>
              <a:ahLst/>
              <a:cxnLst/>
              <a:rect l="l" t="t" r="r" b="b"/>
              <a:pathLst>
                <a:path w="6508" h="6404" extrusionOk="0">
                  <a:moveTo>
                    <a:pt x="4978" y="0"/>
                  </a:moveTo>
                  <a:lnTo>
                    <a:pt x="4979" y="1"/>
                  </a:lnTo>
                  <a:lnTo>
                    <a:pt x="4979" y="1"/>
                  </a:lnTo>
                  <a:cubicBezTo>
                    <a:pt x="4979" y="1"/>
                    <a:pt x="4979" y="1"/>
                    <a:pt x="4978" y="0"/>
                  </a:cubicBezTo>
                  <a:close/>
                  <a:moveTo>
                    <a:pt x="4979" y="1"/>
                  </a:moveTo>
                  <a:cubicBezTo>
                    <a:pt x="5400" y="423"/>
                    <a:pt x="5400" y="1105"/>
                    <a:pt x="4978" y="1527"/>
                  </a:cubicBezTo>
                  <a:lnTo>
                    <a:pt x="1527" y="4978"/>
                  </a:lnTo>
                  <a:cubicBezTo>
                    <a:pt x="1316" y="5189"/>
                    <a:pt x="1040" y="5294"/>
                    <a:pt x="764" y="5294"/>
                  </a:cubicBezTo>
                  <a:cubicBezTo>
                    <a:pt x="488" y="5294"/>
                    <a:pt x="212" y="5189"/>
                    <a:pt x="1" y="4978"/>
                  </a:cubicBezTo>
                  <a:lnTo>
                    <a:pt x="1" y="4978"/>
                  </a:lnTo>
                  <a:lnTo>
                    <a:pt x="1108" y="6087"/>
                  </a:lnTo>
                  <a:cubicBezTo>
                    <a:pt x="1319" y="6298"/>
                    <a:pt x="1595" y="6403"/>
                    <a:pt x="1871" y="6403"/>
                  </a:cubicBezTo>
                  <a:cubicBezTo>
                    <a:pt x="2147" y="6403"/>
                    <a:pt x="2423" y="6298"/>
                    <a:pt x="2634" y="6087"/>
                  </a:cubicBezTo>
                  <a:lnTo>
                    <a:pt x="6086" y="2636"/>
                  </a:lnTo>
                  <a:cubicBezTo>
                    <a:pt x="6508" y="2214"/>
                    <a:pt x="6508" y="1531"/>
                    <a:pt x="6086" y="1109"/>
                  </a:cubicBezTo>
                  <a:lnTo>
                    <a:pt x="497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7807241" y="4181948"/>
              <a:ext cx="94584" cy="84083"/>
            </a:xfrm>
            <a:custGeom>
              <a:avLst/>
              <a:gdLst/>
              <a:ahLst/>
              <a:cxnLst/>
              <a:rect l="l" t="t" r="r" b="b"/>
              <a:pathLst>
                <a:path w="1512" h="1344" extrusionOk="0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7985338" y="4360062"/>
              <a:ext cx="94709" cy="84083"/>
            </a:xfrm>
            <a:custGeom>
              <a:avLst/>
              <a:gdLst/>
              <a:ahLst/>
              <a:cxnLst/>
              <a:rect l="l" t="t" r="r" b="b"/>
              <a:pathLst>
                <a:path w="1514" h="1344" extrusionOk="0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7538312" y="3901419"/>
              <a:ext cx="823168" cy="810860"/>
            </a:xfrm>
            <a:custGeom>
              <a:avLst/>
              <a:gdLst/>
              <a:ahLst/>
              <a:cxnLst/>
              <a:rect l="l" t="t" r="r" b="b"/>
              <a:pathLst>
                <a:path w="13159" h="12961" extrusionOk="0">
                  <a:moveTo>
                    <a:pt x="8425" y="359"/>
                  </a:moveTo>
                  <a:cubicBezTo>
                    <a:pt x="8590" y="359"/>
                    <a:pt x="8754" y="422"/>
                    <a:pt x="8880" y="548"/>
                  </a:cubicBezTo>
                  <a:lnTo>
                    <a:pt x="12509" y="4177"/>
                  </a:lnTo>
                  <a:cubicBezTo>
                    <a:pt x="12761" y="4433"/>
                    <a:pt x="12761" y="4841"/>
                    <a:pt x="12509" y="5090"/>
                  </a:cubicBezTo>
                  <a:lnTo>
                    <a:pt x="11471" y="6130"/>
                  </a:lnTo>
                  <a:cubicBezTo>
                    <a:pt x="11459" y="6116"/>
                    <a:pt x="11445" y="6102"/>
                    <a:pt x="11433" y="6090"/>
                  </a:cubicBezTo>
                  <a:lnTo>
                    <a:pt x="8073" y="2731"/>
                  </a:lnTo>
                  <a:cubicBezTo>
                    <a:pt x="8037" y="2695"/>
                    <a:pt x="7991" y="2677"/>
                    <a:pt x="7944" y="2677"/>
                  </a:cubicBezTo>
                  <a:cubicBezTo>
                    <a:pt x="7897" y="2677"/>
                    <a:pt x="7851" y="2695"/>
                    <a:pt x="7816" y="2731"/>
                  </a:cubicBezTo>
                  <a:cubicBezTo>
                    <a:pt x="7745" y="2801"/>
                    <a:pt x="7745" y="2916"/>
                    <a:pt x="7816" y="2987"/>
                  </a:cubicBezTo>
                  <a:lnTo>
                    <a:pt x="11175" y="6346"/>
                  </a:lnTo>
                  <a:cubicBezTo>
                    <a:pt x="11526" y="6697"/>
                    <a:pt x="11526" y="7266"/>
                    <a:pt x="11175" y="7618"/>
                  </a:cubicBezTo>
                  <a:lnTo>
                    <a:pt x="7721" y="11075"/>
                  </a:lnTo>
                  <a:cubicBezTo>
                    <a:pt x="7545" y="11250"/>
                    <a:pt x="7315" y="11337"/>
                    <a:pt x="7085" y="11337"/>
                  </a:cubicBezTo>
                  <a:cubicBezTo>
                    <a:pt x="6855" y="11337"/>
                    <a:pt x="6625" y="11250"/>
                    <a:pt x="6449" y="11075"/>
                  </a:cubicBezTo>
                  <a:lnTo>
                    <a:pt x="1985" y="6611"/>
                  </a:lnTo>
                  <a:cubicBezTo>
                    <a:pt x="1634" y="6260"/>
                    <a:pt x="1634" y="5691"/>
                    <a:pt x="1985" y="5340"/>
                  </a:cubicBezTo>
                  <a:lnTo>
                    <a:pt x="5443" y="1882"/>
                  </a:lnTo>
                  <a:cubicBezTo>
                    <a:pt x="5618" y="1707"/>
                    <a:pt x="5848" y="1619"/>
                    <a:pt x="6078" y="1619"/>
                  </a:cubicBezTo>
                  <a:cubicBezTo>
                    <a:pt x="6308" y="1619"/>
                    <a:pt x="6538" y="1707"/>
                    <a:pt x="6713" y="1882"/>
                  </a:cubicBezTo>
                  <a:lnTo>
                    <a:pt x="7233" y="2402"/>
                  </a:lnTo>
                  <a:cubicBezTo>
                    <a:pt x="7268" y="2438"/>
                    <a:pt x="7315" y="2455"/>
                    <a:pt x="7361" y="2455"/>
                  </a:cubicBezTo>
                  <a:cubicBezTo>
                    <a:pt x="7408" y="2455"/>
                    <a:pt x="7454" y="2438"/>
                    <a:pt x="7491" y="2402"/>
                  </a:cubicBezTo>
                  <a:cubicBezTo>
                    <a:pt x="7561" y="2332"/>
                    <a:pt x="7561" y="2217"/>
                    <a:pt x="7491" y="2145"/>
                  </a:cubicBezTo>
                  <a:lnTo>
                    <a:pt x="6971" y="1625"/>
                  </a:lnTo>
                  <a:cubicBezTo>
                    <a:pt x="6957" y="1612"/>
                    <a:pt x="6943" y="1600"/>
                    <a:pt x="6929" y="1586"/>
                  </a:cubicBezTo>
                  <a:lnTo>
                    <a:pt x="7969" y="548"/>
                  </a:lnTo>
                  <a:cubicBezTo>
                    <a:pt x="8095" y="422"/>
                    <a:pt x="8260" y="359"/>
                    <a:pt x="8425" y="359"/>
                  </a:cubicBezTo>
                  <a:close/>
                  <a:moveTo>
                    <a:pt x="8424" y="0"/>
                  </a:moveTo>
                  <a:cubicBezTo>
                    <a:pt x="8167" y="0"/>
                    <a:pt x="7909" y="98"/>
                    <a:pt x="7713" y="295"/>
                  </a:cubicBezTo>
                  <a:lnTo>
                    <a:pt x="6624" y="1384"/>
                  </a:lnTo>
                  <a:cubicBezTo>
                    <a:pt x="6451" y="1301"/>
                    <a:pt x="6263" y="1260"/>
                    <a:pt x="6075" y="1260"/>
                  </a:cubicBezTo>
                  <a:cubicBezTo>
                    <a:pt x="5752" y="1260"/>
                    <a:pt x="5430" y="1382"/>
                    <a:pt x="5184" y="1628"/>
                  </a:cubicBezTo>
                  <a:lnTo>
                    <a:pt x="1726" y="5085"/>
                  </a:lnTo>
                  <a:cubicBezTo>
                    <a:pt x="1336" y="5473"/>
                    <a:pt x="1257" y="6055"/>
                    <a:pt x="1482" y="6524"/>
                  </a:cubicBezTo>
                  <a:lnTo>
                    <a:pt x="393" y="7613"/>
                  </a:lnTo>
                  <a:cubicBezTo>
                    <a:pt x="0" y="8007"/>
                    <a:pt x="0" y="8644"/>
                    <a:pt x="393" y="9037"/>
                  </a:cubicBezTo>
                  <a:lnTo>
                    <a:pt x="4024" y="12666"/>
                  </a:lnTo>
                  <a:cubicBezTo>
                    <a:pt x="4220" y="12862"/>
                    <a:pt x="4478" y="12960"/>
                    <a:pt x="4735" y="12960"/>
                  </a:cubicBezTo>
                  <a:cubicBezTo>
                    <a:pt x="4992" y="12960"/>
                    <a:pt x="5249" y="12862"/>
                    <a:pt x="5446" y="12666"/>
                  </a:cubicBezTo>
                  <a:lnTo>
                    <a:pt x="5611" y="12502"/>
                  </a:lnTo>
                  <a:cubicBezTo>
                    <a:pt x="5682" y="12430"/>
                    <a:pt x="5682" y="12315"/>
                    <a:pt x="5611" y="12244"/>
                  </a:cubicBezTo>
                  <a:cubicBezTo>
                    <a:pt x="5575" y="12209"/>
                    <a:pt x="5529" y="12191"/>
                    <a:pt x="5482" y="12191"/>
                  </a:cubicBezTo>
                  <a:cubicBezTo>
                    <a:pt x="5435" y="12191"/>
                    <a:pt x="5389" y="12209"/>
                    <a:pt x="5354" y="12244"/>
                  </a:cubicBezTo>
                  <a:lnTo>
                    <a:pt x="5190" y="12410"/>
                  </a:lnTo>
                  <a:cubicBezTo>
                    <a:pt x="5064" y="12535"/>
                    <a:pt x="4899" y="12597"/>
                    <a:pt x="4734" y="12597"/>
                  </a:cubicBezTo>
                  <a:cubicBezTo>
                    <a:pt x="4569" y="12597"/>
                    <a:pt x="4404" y="12535"/>
                    <a:pt x="4279" y="12410"/>
                  </a:cubicBezTo>
                  <a:lnTo>
                    <a:pt x="649" y="8779"/>
                  </a:lnTo>
                  <a:cubicBezTo>
                    <a:pt x="398" y="8529"/>
                    <a:pt x="398" y="8119"/>
                    <a:pt x="649" y="7869"/>
                  </a:cubicBezTo>
                  <a:lnTo>
                    <a:pt x="1688" y="6829"/>
                  </a:lnTo>
                  <a:cubicBezTo>
                    <a:pt x="1700" y="6843"/>
                    <a:pt x="1712" y="6857"/>
                    <a:pt x="1726" y="6869"/>
                  </a:cubicBezTo>
                  <a:lnTo>
                    <a:pt x="6190" y="11333"/>
                  </a:lnTo>
                  <a:cubicBezTo>
                    <a:pt x="6204" y="11347"/>
                    <a:pt x="6216" y="11359"/>
                    <a:pt x="6228" y="11370"/>
                  </a:cubicBezTo>
                  <a:lnTo>
                    <a:pt x="5957" y="11646"/>
                  </a:lnTo>
                  <a:cubicBezTo>
                    <a:pt x="5885" y="11716"/>
                    <a:pt x="5885" y="11831"/>
                    <a:pt x="5957" y="11903"/>
                  </a:cubicBezTo>
                  <a:cubicBezTo>
                    <a:pt x="5992" y="11939"/>
                    <a:pt x="6038" y="11956"/>
                    <a:pt x="6085" y="11956"/>
                  </a:cubicBezTo>
                  <a:cubicBezTo>
                    <a:pt x="6131" y="11956"/>
                    <a:pt x="6177" y="11939"/>
                    <a:pt x="6213" y="11903"/>
                  </a:cubicBezTo>
                  <a:lnTo>
                    <a:pt x="6538" y="11577"/>
                  </a:lnTo>
                  <a:cubicBezTo>
                    <a:pt x="6711" y="11660"/>
                    <a:pt x="6899" y="11702"/>
                    <a:pt x="7087" y="11702"/>
                  </a:cubicBezTo>
                  <a:cubicBezTo>
                    <a:pt x="7410" y="11702"/>
                    <a:pt x="7733" y="11578"/>
                    <a:pt x="7978" y="11333"/>
                  </a:cubicBezTo>
                  <a:lnTo>
                    <a:pt x="11436" y="7877"/>
                  </a:lnTo>
                  <a:cubicBezTo>
                    <a:pt x="11825" y="7487"/>
                    <a:pt x="11905" y="6906"/>
                    <a:pt x="11680" y="6437"/>
                  </a:cubicBezTo>
                  <a:lnTo>
                    <a:pt x="12769" y="5348"/>
                  </a:lnTo>
                  <a:cubicBezTo>
                    <a:pt x="13158" y="4955"/>
                    <a:pt x="13158" y="4318"/>
                    <a:pt x="12767" y="3924"/>
                  </a:cubicBezTo>
                  <a:lnTo>
                    <a:pt x="9135" y="295"/>
                  </a:lnTo>
                  <a:cubicBezTo>
                    <a:pt x="8939" y="98"/>
                    <a:pt x="8681" y="0"/>
                    <a:pt x="842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7885936" y="4192583"/>
              <a:ext cx="39598" cy="37349"/>
            </a:xfrm>
            <a:custGeom>
              <a:avLst/>
              <a:gdLst/>
              <a:ahLst/>
              <a:cxnLst/>
              <a:rect l="l" t="t" r="r" b="b"/>
              <a:pathLst>
                <a:path w="633" h="597" extrusionOk="0">
                  <a:moveTo>
                    <a:pt x="425" y="1"/>
                  </a:moveTo>
                  <a:cubicBezTo>
                    <a:pt x="376" y="1"/>
                    <a:pt x="327" y="19"/>
                    <a:pt x="289" y="57"/>
                  </a:cubicBezTo>
                  <a:lnTo>
                    <a:pt x="74" y="272"/>
                  </a:lnTo>
                  <a:cubicBezTo>
                    <a:pt x="1" y="347"/>
                    <a:pt x="1" y="465"/>
                    <a:pt x="74" y="540"/>
                  </a:cubicBezTo>
                  <a:cubicBezTo>
                    <a:pt x="112" y="578"/>
                    <a:pt x="161" y="597"/>
                    <a:pt x="209" y="597"/>
                  </a:cubicBezTo>
                  <a:cubicBezTo>
                    <a:pt x="258" y="597"/>
                    <a:pt x="306" y="578"/>
                    <a:pt x="343" y="540"/>
                  </a:cubicBezTo>
                  <a:lnTo>
                    <a:pt x="558" y="325"/>
                  </a:lnTo>
                  <a:cubicBezTo>
                    <a:pt x="633" y="250"/>
                    <a:pt x="633" y="132"/>
                    <a:pt x="558" y="57"/>
                  </a:cubicBezTo>
                  <a:cubicBezTo>
                    <a:pt x="522" y="19"/>
                    <a:pt x="473" y="1"/>
                    <a:pt x="42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8025749" y="4332285"/>
              <a:ext cx="39598" cy="37349"/>
            </a:xfrm>
            <a:custGeom>
              <a:avLst/>
              <a:gdLst/>
              <a:ahLst/>
              <a:cxnLst/>
              <a:rect l="l" t="t" r="r" b="b"/>
              <a:pathLst>
                <a:path w="633" h="597" extrusionOk="0">
                  <a:moveTo>
                    <a:pt x="424" y="1"/>
                  </a:moveTo>
                  <a:cubicBezTo>
                    <a:pt x="376" y="1"/>
                    <a:pt x="327" y="20"/>
                    <a:pt x="291" y="57"/>
                  </a:cubicBezTo>
                  <a:lnTo>
                    <a:pt x="76" y="272"/>
                  </a:lnTo>
                  <a:cubicBezTo>
                    <a:pt x="1" y="347"/>
                    <a:pt x="1" y="465"/>
                    <a:pt x="76" y="541"/>
                  </a:cubicBezTo>
                  <a:cubicBezTo>
                    <a:pt x="113" y="578"/>
                    <a:pt x="162" y="597"/>
                    <a:pt x="210" y="597"/>
                  </a:cubicBezTo>
                  <a:cubicBezTo>
                    <a:pt x="258" y="597"/>
                    <a:pt x="307" y="578"/>
                    <a:pt x="344" y="541"/>
                  </a:cubicBezTo>
                  <a:lnTo>
                    <a:pt x="559" y="326"/>
                  </a:lnTo>
                  <a:cubicBezTo>
                    <a:pt x="633" y="251"/>
                    <a:pt x="633" y="133"/>
                    <a:pt x="559" y="57"/>
                  </a:cubicBezTo>
                  <a:cubicBezTo>
                    <a:pt x="521" y="20"/>
                    <a:pt x="473" y="1"/>
                    <a:pt x="42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7937983" y="4257022"/>
              <a:ext cx="61930" cy="60685"/>
            </a:xfrm>
            <a:custGeom>
              <a:avLst/>
              <a:gdLst/>
              <a:ahLst/>
              <a:cxnLst/>
              <a:rect l="l" t="t" r="r" b="b"/>
              <a:pathLst>
                <a:path w="990" h="970" extrusionOk="0">
                  <a:moveTo>
                    <a:pt x="205" y="0"/>
                  </a:moveTo>
                  <a:cubicBezTo>
                    <a:pt x="106" y="0"/>
                    <a:pt x="23" y="76"/>
                    <a:pt x="16" y="177"/>
                  </a:cubicBezTo>
                  <a:cubicBezTo>
                    <a:pt x="0" y="392"/>
                    <a:pt x="78" y="601"/>
                    <a:pt x="230" y="753"/>
                  </a:cubicBezTo>
                  <a:cubicBezTo>
                    <a:pt x="370" y="891"/>
                    <a:pt x="558" y="969"/>
                    <a:pt x="753" y="969"/>
                  </a:cubicBezTo>
                  <a:cubicBezTo>
                    <a:pt x="771" y="969"/>
                    <a:pt x="788" y="969"/>
                    <a:pt x="805" y="967"/>
                  </a:cubicBezTo>
                  <a:cubicBezTo>
                    <a:pt x="911" y="960"/>
                    <a:pt x="990" y="869"/>
                    <a:pt x="982" y="763"/>
                  </a:cubicBezTo>
                  <a:cubicBezTo>
                    <a:pt x="979" y="667"/>
                    <a:pt x="896" y="591"/>
                    <a:pt x="797" y="591"/>
                  </a:cubicBezTo>
                  <a:cubicBezTo>
                    <a:pt x="792" y="591"/>
                    <a:pt x="787" y="591"/>
                    <a:pt x="782" y="592"/>
                  </a:cubicBezTo>
                  <a:cubicBezTo>
                    <a:pt x="774" y="592"/>
                    <a:pt x="765" y="593"/>
                    <a:pt x="756" y="593"/>
                  </a:cubicBezTo>
                  <a:cubicBezTo>
                    <a:pt x="660" y="593"/>
                    <a:pt x="569" y="555"/>
                    <a:pt x="500" y="486"/>
                  </a:cubicBezTo>
                  <a:cubicBezTo>
                    <a:pt x="427" y="411"/>
                    <a:pt x="388" y="309"/>
                    <a:pt x="396" y="203"/>
                  </a:cubicBezTo>
                  <a:cubicBezTo>
                    <a:pt x="402" y="99"/>
                    <a:pt x="324" y="9"/>
                    <a:pt x="220" y="1"/>
                  </a:cubicBez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1"/>
          <p:cNvGrpSpPr/>
          <p:nvPr/>
        </p:nvGrpSpPr>
        <p:grpSpPr>
          <a:xfrm flipH="1">
            <a:off x="7449227" y="2119771"/>
            <a:ext cx="973948" cy="970647"/>
            <a:chOff x="632484" y="2119771"/>
            <a:chExt cx="973948" cy="970647"/>
          </a:xfrm>
        </p:grpSpPr>
        <p:sp>
          <p:nvSpPr>
            <p:cNvPr id="1404" name="Google Shape;1404;p1"/>
            <p:cNvSpPr/>
            <p:nvPr/>
          </p:nvSpPr>
          <p:spPr>
            <a:xfrm rot="-448286">
              <a:off x="685035" y="2172588"/>
              <a:ext cx="868845" cy="865014"/>
            </a:xfrm>
            <a:custGeom>
              <a:avLst/>
              <a:gdLst/>
              <a:ahLst/>
              <a:cxnLst/>
              <a:rect l="l" t="t" r="r" b="b"/>
              <a:pathLst>
                <a:path w="15345" h="15276" extrusionOk="0">
                  <a:moveTo>
                    <a:pt x="2971" y="1"/>
                  </a:moveTo>
                  <a:cubicBezTo>
                    <a:pt x="2379" y="1"/>
                    <a:pt x="1821" y="234"/>
                    <a:pt x="1401" y="651"/>
                  </a:cubicBezTo>
                  <a:cubicBezTo>
                    <a:pt x="1045" y="1009"/>
                    <a:pt x="824" y="1464"/>
                    <a:pt x="767" y="1957"/>
                  </a:cubicBezTo>
                  <a:cubicBezTo>
                    <a:pt x="256" y="2425"/>
                    <a:pt x="0" y="2938"/>
                    <a:pt x="0" y="3486"/>
                  </a:cubicBezTo>
                  <a:cubicBezTo>
                    <a:pt x="0" y="4133"/>
                    <a:pt x="287" y="4724"/>
                    <a:pt x="752" y="5127"/>
                  </a:cubicBezTo>
                  <a:lnTo>
                    <a:pt x="752" y="10033"/>
                  </a:lnTo>
                  <a:cubicBezTo>
                    <a:pt x="749" y="10562"/>
                    <a:pt x="937" y="11074"/>
                    <a:pt x="1284" y="11475"/>
                  </a:cubicBezTo>
                  <a:cubicBezTo>
                    <a:pt x="1399" y="11608"/>
                    <a:pt x="1528" y="11725"/>
                    <a:pt x="1668" y="11824"/>
                  </a:cubicBezTo>
                  <a:cubicBezTo>
                    <a:pt x="1714" y="11956"/>
                    <a:pt x="1772" y="12084"/>
                    <a:pt x="1843" y="12206"/>
                  </a:cubicBezTo>
                  <a:cubicBezTo>
                    <a:pt x="2135" y="12714"/>
                    <a:pt x="2609" y="13078"/>
                    <a:pt x="3177" y="13229"/>
                  </a:cubicBezTo>
                  <a:lnTo>
                    <a:pt x="10531" y="15200"/>
                  </a:lnTo>
                  <a:cubicBezTo>
                    <a:pt x="10716" y="15251"/>
                    <a:pt x="10908" y="15276"/>
                    <a:pt x="11100" y="15276"/>
                  </a:cubicBezTo>
                  <a:cubicBezTo>
                    <a:pt x="12092" y="15276"/>
                    <a:pt x="12965" y="14607"/>
                    <a:pt x="13223" y="13648"/>
                  </a:cubicBezTo>
                  <a:lnTo>
                    <a:pt x="14730" y="8014"/>
                  </a:lnTo>
                  <a:cubicBezTo>
                    <a:pt x="14772" y="7867"/>
                    <a:pt x="14784" y="7720"/>
                    <a:pt x="14780" y="7575"/>
                  </a:cubicBezTo>
                  <a:cubicBezTo>
                    <a:pt x="14858" y="7453"/>
                    <a:pt x="14919" y="7318"/>
                    <a:pt x="14957" y="7172"/>
                  </a:cubicBezTo>
                  <a:lnTo>
                    <a:pt x="15194" y="6295"/>
                  </a:lnTo>
                  <a:cubicBezTo>
                    <a:pt x="15344" y="5727"/>
                    <a:pt x="15267" y="5135"/>
                    <a:pt x="14974" y="4626"/>
                  </a:cubicBezTo>
                  <a:cubicBezTo>
                    <a:pt x="14680" y="4124"/>
                    <a:pt x="14215" y="3764"/>
                    <a:pt x="13660" y="3609"/>
                  </a:cubicBezTo>
                  <a:lnTo>
                    <a:pt x="12982" y="3405"/>
                  </a:lnTo>
                  <a:lnTo>
                    <a:pt x="12982" y="1447"/>
                  </a:lnTo>
                  <a:cubicBezTo>
                    <a:pt x="12982" y="650"/>
                    <a:pt x="12334" y="1"/>
                    <a:pt x="11537" y="1"/>
                  </a:cubicBezTo>
                  <a:lnTo>
                    <a:pt x="4781" y="1"/>
                  </a:lnTo>
                  <a:cubicBezTo>
                    <a:pt x="4657" y="1"/>
                    <a:pt x="4535" y="19"/>
                    <a:pt x="4418" y="53"/>
                  </a:cubicBezTo>
                  <a:cubicBezTo>
                    <a:pt x="4295" y="19"/>
                    <a:pt x="4166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3660000" algn="bl" rotWithShape="0">
                <a:schemeClr val="dk1">
                  <a:alpha val="32941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 rot="-448313">
              <a:off x="859815" y="2405858"/>
              <a:ext cx="622072" cy="529019"/>
            </a:xfrm>
            <a:custGeom>
              <a:avLst/>
              <a:gdLst/>
              <a:ahLst/>
              <a:cxnLst/>
              <a:rect l="l" t="t" r="r" b="b"/>
              <a:pathLst>
                <a:path w="11021" h="9372" extrusionOk="0">
                  <a:moveTo>
                    <a:pt x="8647" y="0"/>
                  </a:moveTo>
                  <a:lnTo>
                    <a:pt x="139" y="6331"/>
                  </a:lnTo>
                  <a:lnTo>
                    <a:pt x="111" y="6438"/>
                  </a:lnTo>
                  <a:cubicBezTo>
                    <a:pt x="1" y="6846"/>
                    <a:pt x="243" y="7263"/>
                    <a:pt x="651" y="7374"/>
                  </a:cubicBezTo>
                  <a:lnTo>
                    <a:pt x="8006" y="9345"/>
                  </a:lnTo>
                  <a:cubicBezTo>
                    <a:pt x="8072" y="9363"/>
                    <a:pt x="8139" y="9371"/>
                    <a:pt x="8204" y="9371"/>
                  </a:cubicBezTo>
                  <a:cubicBezTo>
                    <a:pt x="8542" y="9371"/>
                    <a:pt x="8851" y="9145"/>
                    <a:pt x="8942" y="8804"/>
                  </a:cubicBezTo>
                  <a:lnTo>
                    <a:pt x="10913" y="1448"/>
                  </a:lnTo>
                  <a:cubicBezTo>
                    <a:pt x="11020" y="1042"/>
                    <a:pt x="10779" y="622"/>
                    <a:pt x="10373" y="513"/>
                  </a:cubicBezTo>
                  <a:lnTo>
                    <a:pt x="8647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 rot="-448313">
              <a:off x="1175514" y="2385247"/>
              <a:ext cx="305025" cy="529019"/>
            </a:xfrm>
            <a:custGeom>
              <a:avLst/>
              <a:gdLst/>
              <a:ahLst/>
              <a:cxnLst/>
              <a:rect l="l" t="t" r="r" b="b"/>
              <a:pathLst>
                <a:path w="5404" h="9372" extrusionOk="0">
                  <a:moveTo>
                    <a:pt x="3030" y="0"/>
                  </a:moveTo>
                  <a:lnTo>
                    <a:pt x="2869" y="120"/>
                  </a:lnTo>
                  <a:cubicBezTo>
                    <a:pt x="2865" y="131"/>
                    <a:pt x="2863" y="145"/>
                    <a:pt x="2858" y="157"/>
                  </a:cubicBezTo>
                  <a:lnTo>
                    <a:pt x="502" y="8164"/>
                  </a:lnTo>
                  <a:cubicBezTo>
                    <a:pt x="429" y="8412"/>
                    <a:pt x="237" y="8604"/>
                    <a:pt x="1" y="8704"/>
                  </a:cubicBezTo>
                  <a:lnTo>
                    <a:pt x="2388" y="9345"/>
                  </a:lnTo>
                  <a:cubicBezTo>
                    <a:pt x="2454" y="9363"/>
                    <a:pt x="2520" y="9371"/>
                    <a:pt x="2585" y="9371"/>
                  </a:cubicBezTo>
                  <a:cubicBezTo>
                    <a:pt x="2923" y="9371"/>
                    <a:pt x="3232" y="9145"/>
                    <a:pt x="3323" y="8804"/>
                  </a:cubicBezTo>
                  <a:lnTo>
                    <a:pt x="5294" y="1448"/>
                  </a:lnTo>
                  <a:cubicBezTo>
                    <a:pt x="5403" y="1042"/>
                    <a:pt x="5162" y="622"/>
                    <a:pt x="4756" y="513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 rot="-448313">
              <a:off x="798574" y="2249333"/>
              <a:ext cx="500040" cy="528116"/>
            </a:xfrm>
            <a:custGeom>
              <a:avLst/>
              <a:gdLst/>
              <a:ahLst/>
              <a:cxnLst/>
              <a:rect l="l" t="t" r="r" b="b"/>
              <a:pathLst>
                <a:path w="8859" h="9356" extrusionOk="0">
                  <a:moveTo>
                    <a:pt x="764" y="0"/>
                  </a:moveTo>
                  <a:cubicBezTo>
                    <a:pt x="342" y="0"/>
                    <a:pt x="0" y="341"/>
                    <a:pt x="0" y="763"/>
                  </a:cubicBezTo>
                  <a:lnTo>
                    <a:pt x="0" y="8592"/>
                  </a:lnTo>
                  <a:cubicBezTo>
                    <a:pt x="0" y="9014"/>
                    <a:pt x="342" y="9356"/>
                    <a:pt x="764" y="9356"/>
                  </a:cubicBezTo>
                  <a:lnTo>
                    <a:pt x="8094" y="9356"/>
                  </a:lnTo>
                  <a:cubicBezTo>
                    <a:pt x="8516" y="9356"/>
                    <a:pt x="8858" y="9014"/>
                    <a:pt x="8857" y="8592"/>
                  </a:cubicBezTo>
                  <a:lnTo>
                    <a:pt x="8857" y="763"/>
                  </a:lnTo>
                  <a:cubicBezTo>
                    <a:pt x="8857" y="341"/>
                    <a:pt x="8516" y="0"/>
                    <a:pt x="8094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 rot="-448313">
              <a:off x="1169402" y="2223287"/>
              <a:ext cx="155617" cy="528116"/>
            </a:xfrm>
            <a:custGeom>
              <a:avLst/>
              <a:gdLst/>
              <a:ahLst/>
              <a:cxnLst/>
              <a:rect l="l" t="t" r="r" b="b"/>
              <a:pathLst>
                <a:path w="2757" h="9356" extrusionOk="0">
                  <a:moveTo>
                    <a:pt x="0" y="0"/>
                  </a:moveTo>
                  <a:cubicBezTo>
                    <a:pt x="422" y="0"/>
                    <a:pt x="763" y="342"/>
                    <a:pt x="763" y="764"/>
                  </a:cubicBezTo>
                  <a:lnTo>
                    <a:pt x="763" y="8592"/>
                  </a:lnTo>
                  <a:cubicBezTo>
                    <a:pt x="763" y="9014"/>
                    <a:pt x="422" y="9356"/>
                    <a:pt x="0" y="9356"/>
                  </a:cubicBezTo>
                  <a:lnTo>
                    <a:pt x="1995" y="9356"/>
                  </a:lnTo>
                  <a:cubicBezTo>
                    <a:pt x="2416" y="9356"/>
                    <a:pt x="2757" y="9014"/>
                    <a:pt x="2757" y="8592"/>
                  </a:cubicBezTo>
                  <a:lnTo>
                    <a:pt x="2757" y="764"/>
                  </a:lnTo>
                  <a:cubicBezTo>
                    <a:pt x="2757" y="342"/>
                    <a:pt x="2416" y="0"/>
                    <a:pt x="1995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 rot="-448313">
              <a:off x="930727" y="2654362"/>
              <a:ext cx="82747" cy="66099"/>
            </a:xfrm>
            <a:custGeom>
              <a:avLst/>
              <a:gdLst/>
              <a:ahLst/>
              <a:cxnLst/>
              <a:rect l="l" t="t" r="r" b="b"/>
              <a:pathLst>
                <a:path w="1466" h="1171" extrusionOk="0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6" y="909"/>
                    <a:pt x="1466" y="587"/>
                  </a:cubicBezTo>
                  <a:cubicBezTo>
                    <a:pt x="1466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 rot="-448313">
              <a:off x="1153074" y="2625202"/>
              <a:ext cx="82747" cy="66099"/>
            </a:xfrm>
            <a:custGeom>
              <a:avLst/>
              <a:gdLst/>
              <a:ahLst/>
              <a:cxnLst/>
              <a:rect l="l" t="t" r="r" b="b"/>
              <a:pathLst>
                <a:path w="1466" h="1171" extrusionOk="0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5" y="909"/>
                    <a:pt x="1465" y="587"/>
                  </a:cubicBezTo>
                  <a:cubicBezTo>
                    <a:pt x="1465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 rot="-448313">
              <a:off x="1047561" y="2625149"/>
              <a:ext cx="66717" cy="59890"/>
            </a:xfrm>
            <a:custGeom>
              <a:avLst/>
              <a:gdLst/>
              <a:ahLst/>
              <a:cxnLst/>
              <a:rect l="l" t="t" r="r" b="b"/>
              <a:pathLst>
                <a:path w="1182" h="1061" extrusionOk="0">
                  <a:moveTo>
                    <a:pt x="591" y="0"/>
                  </a:moveTo>
                  <a:cubicBezTo>
                    <a:pt x="266" y="0"/>
                    <a:pt x="0" y="36"/>
                    <a:pt x="0" y="399"/>
                  </a:cubicBezTo>
                  <a:cubicBezTo>
                    <a:pt x="0" y="764"/>
                    <a:pt x="266" y="1060"/>
                    <a:pt x="591" y="1060"/>
                  </a:cubicBezTo>
                  <a:cubicBezTo>
                    <a:pt x="918" y="1060"/>
                    <a:pt x="1181" y="766"/>
                    <a:pt x="1181" y="399"/>
                  </a:cubicBezTo>
                  <a:cubicBezTo>
                    <a:pt x="1181" y="32"/>
                    <a:pt x="918" y="0"/>
                    <a:pt x="591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 rot="-448313">
              <a:off x="755901" y="2231992"/>
              <a:ext cx="694886" cy="721446"/>
            </a:xfrm>
            <a:custGeom>
              <a:avLst/>
              <a:gdLst/>
              <a:ahLst/>
              <a:cxnLst/>
              <a:rect l="l" t="t" r="r" b="b"/>
              <a:pathLst>
                <a:path w="12311" h="12781" extrusionOk="0">
                  <a:moveTo>
                    <a:pt x="754" y="1720"/>
                  </a:moveTo>
                  <a:lnTo>
                    <a:pt x="754" y="2761"/>
                  </a:lnTo>
                  <a:cubicBezTo>
                    <a:pt x="537" y="2686"/>
                    <a:pt x="379" y="2480"/>
                    <a:pt x="379" y="2240"/>
                  </a:cubicBezTo>
                  <a:cubicBezTo>
                    <a:pt x="379" y="1997"/>
                    <a:pt x="537" y="1793"/>
                    <a:pt x="754" y="1720"/>
                  </a:cubicBezTo>
                  <a:close/>
                  <a:moveTo>
                    <a:pt x="1726" y="0"/>
                  </a:moveTo>
                  <a:cubicBezTo>
                    <a:pt x="676" y="0"/>
                    <a:pt x="752" y="437"/>
                    <a:pt x="752" y="974"/>
                  </a:cubicBezTo>
                  <a:lnTo>
                    <a:pt x="752" y="1333"/>
                  </a:lnTo>
                  <a:cubicBezTo>
                    <a:pt x="752" y="1333"/>
                    <a:pt x="1" y="1789"/>
                    <a:pt x="1" y="2240"/>
                  </a:cubicBezTo>
                  <a:cubicBezTo>
                    <a:pt x="1" y="2688"/>
                    <a:pt x="323" y="3063"/>
                    <a:pt x="752" y="3146"/>
                  </a:cubicBezTo>
                  <a:lnTo>
                    <a:pt x="752" y="8791"/>
                  </a:lnTo>
                  <a:cubicBezTo>
                    <a:pt x="748" y="9266"/>
                    <a:pt x="1099" y="9661"/>
                    <a:pt x="1554" y="9731"/>
                  </a:cubicBezTo>
                  <a:cubicBezTo>
                    <a:pt x="1527" y="9940"/>
                    <a:pt x="1567" y="10150"/>
                    <a:pt x="1674" y="10334"/>
                  </a:cubicBezTo>
                  <a:cubicBezTo>
                    <a:pt x="1800" y="10555"/>
                    <a:pt x="2005" y="10713"/>
                    <a:pt x="2251" y="10777"/>
                  </a:cubicBezTo>
                  <a:lnTo>
                    <a:pt x="9606" y="12748"/>
                  </a:lnTo>
                  <a:cubicBezTo>
                    <a:pt x="9689" y="12770"/>
                    <a:pt x="9772" y="12781"/>
                    <a:pt x="9851" y="12781"/>
                  </a:cubicBezTo>
                  <a:cubicBezTo>
                    <a:pt x="10272" y="12781"/>
                    <a:pt x="10657" y="12502"/>
                    <a:pt x="10770" y="12075"/>
                  </a:cubicBezTo>
                  <a:lnTo>
                    <a:pt x="12280" y="6443"/>
                  </a:lnTo>
                  <a:cubicBezTo>
                    <a:pt x="12310" y="6343"/>
                    <a:pt x="12250" y="6239"/>
                    <a:pt x="12151" y="6212"/>
                  </a:cubicBezTo>
                  <a:cubicBezTo>
                    <a:pt x="12134" y="6208"/>
                    <a:pt x="12118" y="6206"/>
                    <a:pt x="12101" y="6206"/>
                  </a:cubicBezTo>
                  <a:cubicBezTo>
                    <a:pt x="12019" y="6206"/>
                    <a:pt x="11944" y="6261"/>
                    <a:pt x="11921" y="6344"/>
                  </a:cubicBezTo>
                  <a:lnTo>
                    <a:pt x="10411" y="11978"/>
                  </a:lnTo>
                  <a:cubicBezTo>
                    <a:pt x="10343" y="12235"/>
                    <a:pt x="10109" y="12406"/>
                    <a:pt x="9855" y="12406"/>
                  </a:cubicBezTo>
                  <a:cubicBezTo>
                    <a:pt x="9806" y="12406"/>
                    <a:pt x="9755" y="12400"/>
                    <a:pt x="9706" y="12386"/>
                  </a:cubicBezTo>
                  <a:lnTo>
                    <a:pt x="2351" y="10415"/>
                  </a:lnTo>
                  <a:cubicBezTo>
                    <a:pt x="2202" y="10374"/>
                    <a:pt x="2079" y="10279"/>
                    <a:pt x="2001" y="10147"/>
                  </a:cubicBezTo>
                  <a:cubicBezTo>
                    <a:pt x="1929" y="10023"/>
                    <a:pt x="1906" y="9880"/>
                    <a:pt x="1935" y="9740"/>
                  </a:cubicBezTo>
                  <a:lnTo>
                    <a:pt x="8517" y="9740"/>
                  </a:lnTo>
                  <a:cubicBezTo>
                    <a:pt x="8621" y="9740"/>
                    <a:pt x="8706" y="9656"/>
                    <a:pt x="8706" y="9552"/>
                  </a:cubicBezTo>
                  <a:cubicBezTo>
                    <a:pt x="8706" y="9449"/>
                    <a:pt x="8621" y="9365"/>
                    <a:pt x="8517" y="9357"/>
                  </a:cubicBezTo>
                  <a:lnTo>
                    <a:pt x="1702" y="9357"/>
                  </a:lnTo>
                  <a:cubicBezTo>
                    <a:pt x="1176" y="9305"/>
                    <a:pt x="1214" y="8596"/>
                    <a:pt x="1214" y="8596"/>
                  </a:cubicBezTo>
                  <a:lnTo>
                    <a:pt x="1137" y="3163"/>
                  </a:lnTo>
                  <a:lnTo>
                    <a:pt x="2148" y="3163"/>
                  </a:lnTo>
                  <a:cubicBezTo>
                    <a:pt x="2588" y="3163"/>
                    <a:pt x="2979" y="2856"/>
                    <a:pt x="3065" y="2424"/>
                  </a:cubicBezTo>
                  <a:cubicBezTo>
                    <a:pt x="3185" y="1827"/>
                    <a:pt x="2731" y="1304"/>
                    <a:pt x="2156" y="1304"/>
                  </a:cubicBezTo>
                  <a:lnTo>
                    <a:pt x="1818" y="1304"/>
                  </a:lnTo>
                  <a:cubicBezTo>
                    <a:pt x="1735" y="1304"/>
                    <a:pt x="1659" y="1356"/>
                    <a:pt x="1634" y="1434"/>
                  </a:cubicBezTo>
                  <a:cubicBezTo>
                    <a:pt x="1594" y="1566"/>
                    <a:pt x="1691" y="1687"/>
                    <a:pt x="1817" y="1687"/>
                  </a:cubicBezTo>
                  <a:lnTo>
                    <a:pt x="2131" y="1687"/>
                  </a:lnTo>
                  <a:cubicBezTo>
                    <a:pt x="2427" y="1687"/>
                    <a:pt x="2680" y="1921"/>
                    <a:pt x="2688" y="2218"/>
                  </a:cubicBezTo>
                  <a:cubicBezTo>
                    <a:pt x="2699" y="2526"/>
                    <a:pt x="2449" y="2780"/>
                    <a:pt x="2142" y="2780"/>
                  </a:cubicBezTo>
                  <a:lnTo>
                    <a:pt x="1136" y="2780"/>
                  </a:lnTo>
                  <a:lnTo>
                    <a:pt x="1136" y="583"/>
                  </a:lnTo>
                  <a:cubicBezTo>
                    <a:pt x="1136" y="471"/>
                    <a:pt x="1225" y="384"/>
                    <a:pt x="1335" y="384"/>
                  </a:cubicBezTo>
                  <a:lnTo>
                    <a:pt x="2854" y="384"/>
                  </a:lnTo>
                  <a:cubicBezTo>
                    <a:pt x="2872" y="384"/>
                    <a:pt x="2890" y="376"/>
                    <a:pt x="2901" y="362"/>
                  </a:cubicBezTo>
                  <a:cubicBezTo>
                    <a:pt x="3062" y="196"/>
                    <a:pt x="2947" y="0"/>
                    <a:pt x="278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 rot="-448313">
              <a:off x="932290" y="2218634"/>
              <a:ext cx="534640" cy="549848"/>
            </a:xfrm>
            <a:custGeom>
              <a:avLst/>
              <a:gdLst/>
              <a:ahLst/>
              <a:cxnLst/>
              <a:rect l="l" t="t" r="r" b="b"/>
              <a:pathLst>
                <a:path w="9472" h="9741" extrusionOk="0">
                  <a:moveTo>
                    <a:pt x="200" y="0"/>
                  </a:moveTo>
                  <a:cubicBezTo>
                    <a:pt x="191" y="0"/>
                    <a:pt x="179" y="3"/>
                    <a:pt x="171" y="11"/>
                  </a:cubicBezTo>
                  <a:cubicBezTo>
                    <a:pt x="1" y="178"/>
                    <a:pt x="114" y="384"/>
                    <a:pt x="274" y="384"/>
                  </a:cubicBezTo>
                  <a:lnTo>
                    <a:pt x="6195" y="384"/>
                  </a:lnTo>
                  <a:cubicBezTo>
                    <a:pt x="6230" y="383"/>
                    <a:pt x="6264" y="383"/>
                    <a:pt x="6295" y="383"/>
                  </a:cubicBezTo>
                  <a:cubicBezTo>
                    <a:pt x="6875" y="383"/>
                    <a:pt x="6772" y="509"/>
                    <a:pt x="6772" y="960"/>
                  </a:cubicBezTo>
                  <a:lnTo>
                    <a:pt x="6772" y="8799"/>
                  </a:lnTo>
                  <a:cubicBezTo>
                    <a:pt x="6772" y="9118"/>
                    <a:pt x="6512" y="9375"/>
                    <a:pt x="6195" y="9375"/>
                  </a:cubicBezTo>
                  <a:lnTo>
                    <a:pt x="6035" y="9375"/>
                  </a:lnTo>
                  <a:cubicBezTo>
                    <a:pt x="6035" y="9375"/>
                    <a:pt x="5847" y="9451"/>
                    <a:pt x="5847" y="9552"/>
                  </a:cubicBezTo>
                  <a:cubicBezTo>
                    <a:pt x="5847" y="9655"/>
                    <a:pt x="5931" y="9740"/>
                    <a:pt x="6035" y="9740"/>
                  </a:cubicBezTo>
                  <a:lnTo>
                    <a:pt x="6195" y="9740"/>
                  </a:lnTo>
                  <a:cubicBezTo>
                    <a:pt x="6719" y="9740"/>
                    <a:pt x="7146" y="9314"/>
                    <a:pt x="7137" y="8789"/>
                  </a:cubicBezTo>
                  <a:lnTo>
                    <a:pt x="7137" y="3474"/>
                  </a:lnTo>
                  <a:lnTo>
                    <a:pt x="8629" y="3915"/>
                  </a:lnTo>
                  <a:cubicBezTo>
                    <a:pt x="8632" y="3915"/>
                    <a:pt x="8634" y="3915"/>
                    <a:pt x="8635" y="3918"/>
                  </a:cubicBezTo>
                  <a:cubicBezTo>
                    <a:pt x="8786" y="3958"/>
                    <a:pt x="8908" y="4053"/>
                    <a:pt x="8987" y="4186"/>
                  </a:cubicBezTo>
                  <a:cubicBezTo>
                    <a:pt x="9063" y="4320"/>
                    <a:pt x="9085" y="4475"/>
                    <a:pt x="9043" y="4623"/>
                  </a:cubicBezTo>
                  <a:lnTo>
                    <a:pt x="8809" y="5501"/>
                  </a:lnTo>
                  <a:cubicBezTo>
                    <a:pt x="8781" y="5600"/>
                    <a:pt x="8841" y="5705"/>
                    <a:pt x="8941" y="5731"/>
                  </a:cubicBezTo>
                  <a:cubicBezTo>
                    <a:pt x="8956" y="5735"/>
                    <a:pt x="8973" y="5737"/>
                    <a:pt x="8988" y="5737"/>
                  </a:cubicBezTo>
                  <a:cubicBezTo>
                    <a:pt x="9071" y="5737"/>
                    <a:pt x="9148" y="5682"/>
                    <a:pt x="9169" y="5599"/>
                  </a:cubicBezTo>
                  <a:lnTo>
                    <a:pt x="9404" y="4720"/>
                  </a:lnTo>
                  <a:cubicBezTo>
                    <a:pt x="9471" y="4475"/>
                    <a:pt x="9438" y="4220"/>
                    <a:pt x="9310" y="3999"/>
                  </a:cubicBezTo>
                  <a:cubicBezTo>
                    <a:pt x="9184" y="3781"/>
                    <a:pt x="8980" y="3623"/>
                    <a:pt x="8735" y="3557"/>
                  </a:cubicBezTo>
                  <a:lnTo>
                    <a:pt x="7155" y="3085"/>
                  </a:lnTo>
                  <a:lnTo>
                    <a:pt x="7155" y="200"/>
                  </a:lnTo>
                  <a:cubicBezTo>
                    <a:pt x="7155" y="91"/>
                    <a:pt x="7065" y="0"/>
                    <a:pt x="695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 rot="-448313">
              <a:off x="935448" y="2542526"/>
              <a:ext cx="264385" cy="21732"/>
            </a:xfrm>
            <a:custGeom>
              <a:avLst/>
              <a:gdLst/>
              <a:ahLst/>
              <a:cxnLst/>
              <a:rect l="l" t="t" r="r" b="b"/>
              <a:pathLst>
                <a:path w="4684" h="385" extrusionOk="0">
                  <a:moveTo>
                    <a:pt x="216" y="1"/>
                  </a:moveTo>
                  <a:cubicBezTo>
                    <a:pt x="129" y="1"/>
                    <a:pt x="48" y="60"/>
                    <a:pt x="29" y="146"/>
                  </a:cubicBezTo>
                  <a:cubicBezTo>
                    <a:pt x="0" y="274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4"/>
                    <a:pt x="4654" y="238"/>
                  </a:cubicBezTo>
                  <a:cubicBezTo>
                    <a:pt x="4683" y="113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 rot="-448313">
              <a:off x="918985" y="2416991"/>
              <a:ext cx="264385" cy="21732"/>
            </a:xfrm>
            <a:custGeom>
              <a:avLst/>
              <a:gdLst/>
              <a:ahLst/>
              <a:cxnLst/>
              <a:rect l="l" t="t" r="r" b="b"/>
              <a:pathLst>
                <a:path w="4684" h="385" extrusionOk="0">
                  <a:moveTo>
                    <a:pt x="216" y="1"/>
                  </a:moveTo>
                  <a:cubicBezTo>
                    <a:pt x="129" y="1"/>
                    <a:pt x="48" y="61"/>
                    <a:pt x="29" y="147"/>
                  </a:cubicBezTo>
                  <a:cubicBezTo>
                    <a:pt x="0" y="272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5"/>
                    <a:pt x="4654" y="239"/>
                  </a:cubicBezTo>
                  <a:cubicBezTo>
                    <a:pt x="4683" y="111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 rot="-448313">
              <a:off x="960247" y="2480306"/>
              <a:ext cx="198232" cy="21676"/>
            </a:xfrm>
            <a:custGeom>
              <a:avLst/>
              <a:gdLst/>
              <a:ahLst/>
              <a:cxnLst/>
              <a:rect l="l" t="t" r="r" b="b"/>
              <a:pathLst>
                <a:path w="3512" h="384" extrusionOk="0">
                  <a:moveTo>
                    <a:pt x="212" y="0"/>
                  </a:moveTo>
                  <a:cubicBezTo>
                    <a:pt x="92" y="0"/>
                    <a:pt x="0" y="112"/>
                    <a:pt x="30" y="238"/>
                  </a:cubicBezTo>
                  <a:cubicBezTo>
                    <a:pt x="50" y="324"/>
                    <a:pt x="129" y="384"/>
                    <a:pt x="218" y="384"/>
                  </a:cubicBezTo>
                  <a:lnTo>
                    <a:pt x="3295" y="384"/>
                  </a:lnTo>
                  <a:cubicBezTo>
                    <a:pt x="3383" y="384"/>
                    <a:pt x="3464" y="324"/>
                    <a:pt x="3482" y="238"/>
                  </a:cubicBezTo>
                  <a:cubicBezTo>
                    <a:pt x="3512" y="112"/>
                    <a:pt x="3420" y="0"/>
                    <a:pt x="330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 rot="-448313">
              <a:off x="961426" y="2619665"/>
              <a:ext cx="21731" cy="39005"/>
            </a:xfrm>
            <a:custGeom>
              <a:avLst/>
              <a:gdLst/>
              <a:ahLst/>
              <a:cxnLst/>
              <a:rect l="l" t="t" r="r" b="b"/>
              <a:pathLst>
                <a:path w="385" h="691" extrusionOk="0">
                  <a:moveTo>
                    <a:pt x="194" y="0"/>
                  </a:moveTo>
                  <a:cubicBezTo>
                    <a:pt x="87" y="0"/>
                    <a:pt x="1" y="87"/>
                    <a:pt x="1" y="192"/>
                  </a:cubicBezTo>
                  <a:lnTo>
                    <a:pt x="1" y="497"/>
                  </a:lnTo>
                  <a:cubicBezTo>
                    <a:pt x="1" y="580"/>
                    <a:pt x="53" y="657"/>
                    <a:pt x="131" y="681"/>
                  </a:cubicBezTo>
                  <a:cubicBezTo>
                    <a:pt x="152" y="687"/>
                    <a:pt x="172" y="690"/>
                    <a:pt x="191" y="690"/>
                  </a:cubicBezTo>
                  <a:cubicBezTo>
                    <a:pt x="299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4" y="35"/>
                    <a:pt x="254" y="9"/>
                  </a:cubicBezTo>
                  <a:cubicBezTo>
                    <a:pt x="233" y="3"/>
                    <a:pt x="213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 rot="-448313">
              <a:off x="1037009" y="2614586"/>
              <a:ext cx="87940" cy="81058"/>
            </a:xfrm>
            <a:custGeom>
              <a:avLst/>
              <a:gdLst/>
              <a:ahLst/>
              <a:cxnLst/>
              <a:rect l="l" t="t" r="r" b="b"/>
              <a:pathLst>
                <a:path w="1558" h="1436" extrusionOk="0">
                  <a:moveTo>
                    <a:pt x="778" y="373"/>
                  </a:moveTo>
                  <a:cubicBezTo>
                    <a:pt x="1166" y="373"/>
                    <a:pt x="1183" y="439"/>
                    <a:pt x="1183" y="586"/>
                  </a:cubicBezTo>
                  <a:cubicBezTo>
                    <a:pt x="1183" y="847"/>
                    <a:pt x="1000" y="1060"/>
                    <a:pt x="778" y="1060"/>
                  </a:cubicBezTo>
                  <a:cubicBezTo>
                    <a:pt x="555" y="1060"/>
                    <a:pt x="374" y="847"/>
                    <a:pt x="374" y="586"/>
                  </a:cubicBezTo>
                  <a:cubicBezTo>
                    <a:pt x="374" y="439"/>
                    <a:pt x="391" y="373"/>
                    <a:pt x="778" y="373"/>
                  </a:cubicBezTo>
                  <a:close/>
                  <a:moveTo>
                    <a:pt x="778" y="0"/>
                  </a:moveTo>
                  <a:cubicBezTo>
                    <a:pt x="545" y="0"/>
                    <a:pt x="0" y="0"/>
                    <a:pt x="0" y="586"/>
                  </a:cubicBezTo>
                  <a:cubicBezTo>
                    <a:pt x="0" y="1054"/>
                    <a:pt x="348" y="1436"/>
                    <a:pt x="778" y="1436"/>
                  </a:cubicBezTo>
                  <a:cubicBezTo>
                    <a:pt x="1207" y="1436"/>
                    <a:pt x="1557" y="1054"/>
                    <a:pt x="1557" y="586"/>
                  </a:cubicBezTo>
                  <a:cubicBezTo>
                    <a:pt x="1557" y="0"/>
                    <a:pt x="1012" y="0"/>
                    <a:pt x="77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 rot="-448313">
              <a:off x="1170734" y="2592219"/>
              <a:ext cx="21675" cy="39005"/>
            </a:xfrm>
            <a:custGeom>
              <a:avLst/>
              <a:gdLst/>
              <a:ahLst/>
              <a:cxnLst/>
              <a:rect l="l" t="t" r="r" b="b"/>
              <a:pathLst>
                <a:path w="384" h="691" extrusionOk="0">
                  <a:moveTo>
                    <a:pt x="193" y="0"/>
                  </a:moveTo>
                  <a:cubicBezTo>
                    <a:pt x="85" y="0"/>
                    <a:pt x="0" y="87"/>
                    <a:pt x="0" y="192"/>
                  </a:cubicBezTo>
                  <a:lnTo>
                    <a:pt x="0" y="497"/>
                  </a:lnTo>
                  <a:cubicBezTo>
                    <a:pt x="0" y="580"/>
                    <a:pt x="53" y="657"/>
                    <a:pt x="131" y="681"/>
                  </a:cubicBezTo>
                  <a:cubicBezTo>
                    <a:pt x="151" y="687"/>
                    <a:pt x="171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2" y="35"/>
                    <a:pt x="253" y="9"/>
                  </a:cubicBezTo>
                  <a:cubicBezTo>
                    <a:pt x="233" y="3"/>
                    <a:pt x="212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0" name="Google Shape;14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20" y="884483"/>
            <a:ext cx="808011" cy="5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0"/>
          <p:cNvSpPr txBox="1">
            <a:spLocks noGrp="1"/>
          </p:cNvSpPr>
          <p:nvPr>
            <p:ph type="title" idx="6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actividades realizan los docentes?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54" name="Google Shape;1654;p10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55" name="Google Shape;1655;p10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10"/>
          <p:cNvSpPr txBox="1"/>
          <p:nvPr/>
        </p:nvSpPr>
        <p:spPr>
          <a:xfrm>
            <a:off x="808074" y="1584251"/>
            <a:ext cx="7600966" cy="199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Deben ser capaces de iniciar a sus alumnos en una cultura científica.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general, favorecen la curiosidad y el interés de los niños por los fenómenos del mundo material; promueven el trabajo cooperativo así como el aprendizaje de saberes propios de la ciencia adaptados a estas edades. </a:t>
            </a:r>
            <a:endParaRPr sz="14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1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400">
                <a:solidFill>
                  <a:schemeClr val="accent4"/>
                </a:solidFill>
              </a:rPr>
              <a:t>¿Qué tipo de productos se pueden obtener?</a:t>
            </a:r>
            <a:endParaRPr sz="2400">
              <a:solidFill>
                <a:schemeClr val="accent4"/>
              </a:solidFill>
            </a:endParaRPr>
          </a:p>
        </p:txBody>
      </p:sp>
      <p:grpSp>
        <p:nvGrpSpPr>
          <p:cNvPr id="1681" name="Google Shape;1681;p11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82" name="Google Shape;1682;p11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11"/>
          <p:cNvSpPr txBox="1"/>
          <p:nvPr/>
        </p:nvSpPr>
        <p:spPr>
          <a:xfrm>
            <a:off x="802728" y="2296632"/>
            <a:ext cx="7538543" cy="11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con proyectos permite al alumno desarrollar habilidades de trabajo productivo, así como habilidades de aprendizaje autónomo y de mejora continua. Los resultados incluyen habilidades y estrategias para usar el conocimiento.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>
                <a:solidFill>
                  <a:schemeClr val="accent4"/>
                </a:solidFill>
              </a:rPr>
              <a:t>¿Cómo se evalúa este trabajo?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708" name="Google Shape;1708;p1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709" name="Google Shape;1709;p12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9" name="Google Shape;1729;p12"/>
          <p:cNvSpPr txBox="1"/>
          <p:nvPr/>
        </p:nvSpPr>
        <p:spPr>
          <a:xfrm>
            <a:off x="727480" y="1658679"/>
            <a:ext cx="7689040" cy="337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por proyectos requiere mucho esfuerzo, tiempo y dedicación, tanto por parte del docente como del alumnado, por lo que es necesaria una evaluación del proyecto con la que determinar si todo este esfuerzo ha dado sus frutos y ha merecido la pena. Por ello es necesario recurrir a una evaluación alternativa a la tradicional, con la que evaluar contenidos, objetivos, actividades, competencias y el producto final obtenido, dándole importancia tanto a la evaluación por parte del docente como a la evaluación que realice el alumnado de su trabajo.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3"/>
          <p:cNvSpPr txBox="1">
            <a:spLocks noGrp="1"/>
          </p:cNvSpPr>
          <p:nvPr>
            <p:ph type="title"/>
          </p:nvPr>
        </p:nvSpPr>
        <p:spPr>
          <a:xfrm>
            <a:off x="479488" y="479105"/>
            <a:ext cx="818494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000">
                <a:solidFill>
                  <a:schemeClr val="accent4"/>
                </a:solidFill>
              </a:rPr>
              <a:t>¿En qué consisten los proyectos científicos, ciudadanos y tecnológicos?</a:t>
            </a:r>
            <a:endParaRPr sz="2000">
              <a:solidFill>
                <a:schemeClr val="accent4"/>
              </a:solidFill>
            </a:endParaRPr>
          </a:p>
        </p:txBody>
      </p:sp>
      <p:grpSp>
        <p:nvGrpSpPr>
          <p:cNvPr id="1735" name="Google Shape;1735;p13"/>
          <p:cNvGrpSpPr/>
          <p:nvPr/>
        </p:nvGrpSpPr>
        <p:grpSpPr>
          <a:xfrm>
            <a:off x="8322895" y="231717"/>
            <a:ext cx="680892" cy="663643"/>
            <a:chOff x="5595966" y="4052544"/>
            <a:chExt cx="478054" cy="465943"/>
          </a:xfrm>
        </p:grpSpPr>
        <p:sp>
          <p:nvSpPr>
            <p:cNvPr id="1736" name="Google Shape;1736;p13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6" name="Google Shape;1756;p13"/>
          <p:cNvSpPr txBox="1"/>
          <p:nvPr/>
        </p:nvSpPr>
        <p:spPr>
          <a:xfrm>
            <a:off x="776177" y="1520458"/>
            <a:ext cx="7546718" cy="29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científico: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Son métodos, procedimientos o técnicas encaminados a la demostración de una hipótesis inicial, que es la que se plantea el autor en su origen. El recurso trasversal de este tipo de proyectos es el método científico?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ciudadano: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Aprenden a conocer y a ejercer sus derechos y obligaciones como ciudadanos a través de la investigación de un problema en común.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lang="es-MX" sz="1400" b="1" i="0" u="none" strike="noStrike" cap="non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tecnológico:  </a:t>
            </a:r>
            <a:r>
              <a:rPr lang="es-MX"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</a:t>
            </a: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reación, modificación y/o concreción de un producto, o la organización y/o planificación de un proceso o de un servicio. El proyecto tecnológico es el resultado de una búsqueda tendiente a solucionar, metódica y racionalmente, un problema del mundo material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¿En qué consiste el trabajo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26" name="Google Shape;1426;p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27" name="Google Shape;1427;p2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7" name="Google Shape;1447;p2"/>
          <p:cNvSpPr txBox="1">
            <a:spLocks noGrp="1"/>
          </p:cNvSpPr>
          <p:nvPr>
            <p:ph type="body" idx="1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139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/>
              <a:t>El trabajo por proyecto implica pensar en términos de resultados y procesos, se sustenta en una actitud de insatisfacción acerca de la manera como suceden las cosas y de disposición para hacerlas de forma distinta, direcciona el camino, estableciendo desde dónde se parte, adónde se quiere llegar (resultados) y visualiza cómo hacerlo (el proceso).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¿Desde cuándo se utilizan?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53" name="Google Shape;1453;p3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54" name="Google Shape;1454;p3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3"/>
          <p:cNvSpPr txBox="1"/>
          <p:nvPr/>
        </p:nvSpPr>
        <p:spPr>
          <a:xfrm>
            <a:off x="709267" y="1361510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None/>
            </a:pPr>
            <a:r>
              <a:rPr lang="es-MX" sz="16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Este modelo educativo nace como consecuencia de los trabajos de Blank, Dickinson y Harwell en el año 1997 aunque sus raíces parten del constructivismo y de conocidos psicólogos y educadores tales como Lev Vygotsky, Jerome Bruner, Jean Piaget y John Dewey.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"/>
          <p:cNvSpPr txBox="1">
            <a:spLocks noGrp="1"/>
          </p:cNvSpPr>
          <p:nvPr>
            <p:ph type="title"/>
          </p:nvPr>
        </p:nvSpPr>
        <p:spPr>
          <a:xfrm>
            <a:off x="329223" y="832950"/>
            <a:ext cx="830243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¿Cuál es la importancia de trabajar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80" name="Google Shape;1480;p4"/>
          <p:cNvGrpSpPr/>
          <p:nvPr/>
        </p:nvGrpSpPr>
        <p:grpSpPr>
          <a:xfrm rot="296091">
            <a:off x="8357753" y="380736"/>
            <a:ext cx="686140" cy="922386"/>
            <a:chOff x="8175673" y="1554612"/>
            <a:chExt cx="345775" cy="464829"/>
          </a:xfrm>
        </p:grpSpPr>
        <p:sp>
          <p:nvSpPr>
            <p:cNvPr id="1481" name="Google Shape;1481;p4"/>
            <p:cNvSpPr/>
            <p:nvPr/>
          </p:nvSpPr>
          <p:spPr>
            <a:xfrm>
              <a:off x="8175673" y="1554612"/>
              <a:ext cx="345775" cy="464829"/>
            </a:xfrm>
            <a:custGeom>
              <a:avLst/>
              <a:gdLst/>
              <a:ahLst/>
              <a:cxnLst/>
              <a:rect l="l" t="t" r="r" b="b"/>
              <a:pathLst>
                <a:path w="11478" h="15430" extrusionOk="0">
                  <a:moveTo>
                    <a:pt x="5719" y="1"/>
                  </a:moveTo>
                  <a:cubicBezTo>
                    <a:pt x="5404" y="1"/>
                    <a:pt x="5090" y="61"/>
                    <a:pt x="4791" y="181"/>
                  </a:cubicBezTo>
                  <a:lnTo>
                    <a:pt x="3966" y="509"/>
                  </a:lnTo>
                  <a:cubicBezTo>
                    <a:pt x="3827" y="566"/>
                    <a:pt x="3702" y="641"/>
                    <a:pt x="3588" y="733"/>
                  </a:cubicBezTo>
                  <a:cubicBezTo>
                    <a:pt x="3442" y="744"/>
                    <a:pt x="3298" y="776"/>
                    <a:pt x="3160" y="833"/>
                  </a:cubicBezTo>
                  <a:lnTo>
                    <a:pt x="2139" y="1241"/>
                  </a:lnTo>
                  <a:cubicBezTo>
                    <a:pt x="1556" y="1473"/>
                    <a:pt x="1180" y="2030"/>
                    <a:pt x="1180" y="2657"/>
                  </a:cubicBezTo>
                  <a:cubicBezTo>
                    <a:pt x="1180" y="2862"/>
                    <a:pt x="1220" y="3060"/>
                    <a:pt x="1295" y="3243"/>
                  </a:cubicBezTo>
                  <a:cubicBezTo>
                    <a:pt x="468" y="4251"/>
                    <a:pt x="3" y="5528"/>
                    <a:pt x="3" y="6869"/>
                  </a:cubicBezTo>
                  <a:cubicBezTo>
                    <a:pt x="0" y="8024"/>
                    <a:pt x="345" y="9141"/>
                    <a:pt x="997" y="10093"/>
                  </a:cubicBezTo>
                  <a:cubicBezTo>
                    <a:pt x="1096" y="10236"/>
                    <a:pt x="1215" y="10356"/>
                    <a:pt x="1353" y="10454"/>
                  </a:cubicBezTo>
                  <a:cubicBezTo>
                    <a:pt x="1425" y="10638"/>
                    <a:pt x="1539" y="10808"/>
                    <a:pt x="1683" y="10951"/>
                  </a:cubicBezTo>
                  <a:cubicBezTo>
                    <a:pt x="1922" y="11184"/>
                    <a:pt x="2182" y="11397"/>
                    <a:pt x="2458" y="11586"/>
                  </a:cubicBezTo>
                  <a:cubicBezTo>
                    <a:pt x="2324" y="11857"/>
                    <a:pt x="2252" y="12163"/>
                    <a:pt x="2255" y="12480"/>
                  </a:cubicBezTo>
                  <a:cubicBezTo>
                    <a:pt x="2266" y="13299"/>
                    <a:pt x="2777" y="14003"/>
                    <a:pt x="3498" y="14301"/>
                  </a:cubicBezTo>
                  <a:cubicBezTo>
                    <a:pt x="3826" y="14970"/>
                    <a:pt x="4513" y="15430"/>
                    <a:pt x="5306" y="15430"/>
                  </a:cubicBezTo>
                  <a:lnTo>
                    <a:pt x="6134" y="15430"/>
                  </a:lnTo>
                  <a:cubicBezTo>
                    <a:pt x="6924" y="15430"/>
                    <a:pt x="7609" y="14973"/>
                    <a:pt x="7937" y="14310"/>
                  </a:cubicBezTo>
                  <a:cubicBezTo>
                    <a:pt x="8176" y="14213"/>
                    <a:pt x="8397" y="14074"/>
                    <a:pt x="8589" y="13890"/>
                  </a:cubicBezTo>
                  <a:cubicBezTo>
                    <a:pt x="8978" y="13516"/>
                    <a:pt x="9195" y="13015"/>
                    <a:pt x="9201" y="12480"/>
                  </a:cubicBezTo>
                  <a:cubicBezTo>
                    <a:pt x="9204" y="12161"/>
                    <a:pt x="9132" y="11856"/>
                    <a:pt x="8997" y="11583"/>
                  </a:cubicBezTo>
                  <a:cubicBezTo>
                    <a:pt x="9624" y="11152"/>
                    <a:pt x="10163" y="10601"/>
                    <a:pt x="10577" y="9957"/>
                  </a:cubicBezTo>
                  <a:cubicBezTo>
                    <a:pt x="11166" y="9043"/>
                    <a:pt x="11477" y="7986"/>
                    <a:pt x="11477" y="6900"/>
                  </a:cubicBezTo>
                  <a:cubicBezTo>
                    <a:pt x="11477" y="6176"/>
                    <a:pt x="11341" y="5470"/>
                    <a:pt x="11074" y="4803"/>
                  </a:cubicBezTo>
                  <a:cubicBezTo>
                    <a:pt x="10997" y="4610"/>
                    <a:pt x="10880" y="4439"/>
                    <a:pt x="10735" y="4300"/>
                  </a:cubicBezTo>
                  <a:cubicBezTo>
                    <a:pt x="10701" y="4117"/>
                    <a:pt x="10633" y="3936"/>
                    <a:pt x="10525" y="3769"/>
                  </a:cubicBezTo>
                  <a:cubicBezTo>
                    <a:pt x="10408" y="3588"/>
                    <a:pt x="10281" y="3413"/>
                    <a:pt x="10141" y="3244"/>
                  </a:cubicBezTo>
                  <a:cubicBezTo>
                    <a:pt x="10218" y="3062"/>
                    <a:pt x="10259" y="2862"/>
                    <a:pt x="10259" y="2655"/>
                  </a:cubicBezTo>
                  <a:cubicBezTo>
                    <a:pt x="10259" y="2030"/>
                    <a:pt x="9883" y="1473"/>
                    <a:pt x="9300" y="1241"/>
                  </a:cubicBezTo>
                  <a:lnTo>
                    <a:pt x="6648" y="181"/>
                  </a:lnTo>
                  <a:cubicBezTo>
                    <a:pt x="6348" y="61"/>
                    <a:pt x="6034" y="1"/>
                    <a:pt x="5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8220626" y="1645357"/>
              <a:ext cx="257657" cy="278949"/>
            </a:xfrm>
            <a:custGeom>
              <a:avLst/>
              <a:gdLst/>
              <a:ahLst/>
              <a:cxnLst/>
              <a:rect l="l" t="t" r="r" b="b"/>
              <a:pathLst>
                <a:path w="8580" h="9289" extrusionOk="0">
                  <a:moveTo>
                    <a:pt x="2200" y="1"/>
                  </a:moveTo>
                  <a:cubicBezTo>
                    <a:pt x="887" y="732"/>
                    <a:pt x="1" y="2134"/>
                    <a:pt x="1" y="3751"/>
                  </a:cubicBezTo>
                  <a:cubicBezTo>
                    <a:pt x="1" y="5442"/>
                    <a:pt x="979" y="6903"/>
                    <a:pt x="2400" y="7603"/>
                  </a:cubicBezTo>
                  <a:cubicBezTo>
                    <a:pt x="2689" y="7744"/>
                    <a:pt x="2870" y="8043"/>
                    <a:pt x="2870" y="8368"/>
                  </a:cubicBezTo>
                  <a:lnTo>
                    <a:pt x="2870" y="8782"/>
                  </a:lnTo>
                  <a:lnTo>
                    <a:pt x="4289" y="9289"/>
                  </a:lnTo>
                  <a:lnTo>
                    <a:pt x="5711" y="8782"/>
                  </a:lnTo>
                  <a:lnTo>
                    <a:pt x="5708" y="8368"/>
                  </a:lnTo>
                  <a:cubicBezTo>
                    <a:pt x="5708" y="8043"/>
                    <a:pt x="5891" y="7744"/>
                    <a:pt x="6182" y="7603"/>
                  </a:cubicBezTo>
                  <a:cubicBezTo>
                    <a:pt x="7601" y="6903"/>
                    <a:pt x="8580" y="5442"/>
                    <a:pt x="8580" y="3753"/>
                  </a:cubicBezTo>
                  <a:cubicBezTo>
                    <a:pt x="8577" y="2141"/>
                    <a:pt x="7687" y="734"/>
                    <a:pt x="6374" y="2"/>
                  </a:cubicBezTo>
                  <a:lnTo>
                    <a:pt x="2200" y="1"/>
                  </a:ln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8286452" y="1645417"/>
              <a:ext cx="191621" cy="272432"/>
            </a:xfrm>
            <a:custGeom>
              <a:avLst/>
              <a:gdLst/>
              <a:ahLst/>
              <a:cxnLst/>
              <a:rect l="l" t="t" r="r" b="b"/>
              <a:pathLst>
                <a:path w="6381" h="9072" extrusionOk="0">
                  <a:moveTo>
                    <a:pt x="0" y="0"/>
                  </a:moveTo>
                  <a:lnTo>
                    <a:pt x="0" y="19"/>
                  </a:lnTo>
                  <a:lnTo>
                    <a:pt x="2407" y="19"/>
                  </a:lnTo>
                  <a:cubicBezTo>
                    <a:pt x="3720" y="735"/>
                    <a:pt x="4610" y="2139"/>
                    <a:pt x="4610" y="3749"/>
                  </a:cubicBezTo>
                  <a:cubicBezTo>
                    <a:pt x="4610" y="5199"/>
                    <a:pt x="3891" y="6480"/>
                    <a:pt x="2791" y="7256"/>
                  </a:cubicBezTo>
                  <a:lnTo>
                    <a:pt x="2706" y="8780"/>
                  </a:lnTo>
                  <a:lnTo>
                    <a:pt x="3223" y="9072"/>
                  </a:lnTo>
                  <a:lnTo>
                    <a:pt x="3519" y="8780"/>
                  </a:lnTo>
                  <a:lnTo>
                    <a:pt x="3519" y="8366"/>
                  </a:lnTo>
                  <a:cubicBezTo>
                    <a:pt x="3509" y="8041"/>
                    <a:pt x="3691" y="7745"/>
                    <a:pt x="3983" y="7601"/>
                  </a:cubicBezTo>
                  <a:cubicBezTo>
                    <a:pt x="5403" y="6901"/>
                    <a:pt x="6380" y="5440"/>
                    <a:pt x="6380" y="3751"/>
                  </a:cubicBezTo>
                  <a:cubicBezTo>
                    <a:pt x="6380" y="2139"/>
                    <a:pt x="5490" y="732"/>
                    <a:pt x="4176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8288374" y="1645958"/>
              <a:ext cx="122102" cy="67838"/>
            </a:xfrm>
            <a:custGeom>
              <a:avLst/>
              <a:gdLst/>
              <a:ahLst/>
              <a:cxnLst/>
              <a:rect l="l" t="t" r="r" b="b"/>
              <a:pathLst>
                <a:path w="4066" h="2259" extrusionOk="0">
                  <a:moveTo>
                    <a:pt x="1" y="1"/>
                  </a:moveTo>
                  <a:lnTo>
                    <a:pt x="1" y="1303"/>
                  </a:lnTo>
                  <a:cubicBezTo>
                    <a:pt x="1" y="1426"/>
                    <a:pt x="76" y="1538"/>
                    <a:pt x="191" y="1584"/>
                  </a:cubicBezTo>
                  <a:lnTo>
                    <a:pt x="1716" y="2197"/>
                  </a:lnTo>
                  <a:cubicBezTo>
                    <a:pt x="1819" y="2238"/>
                    <a:pt x="1927" y="2258"/>
                    <a:pt x="2035" y="2258"/>
                  </a:cubicBezTo>
                  <a:cubicBezTo>
                    <a:pt x="2143" y="2258"/>
                    <a:pt x="2250" y="2238"/>
                    <a:pt x="2352" y="2197"/>
                  </a:cubicBezTo>
                  <a:lnTo>
                    <a:pt x="3877" y="1584"/>
                  </a:lnTo>
                  <a:cubicBezTo>
                    <a:pt x="3992" y="1538"/>
                    <a:pt x="4066" y="1426"/>
                    <a:pt x="4066" y="1303"/>
                  </a:cubicBezTo>
                  <a:lnTo>
                    <a:pt x="406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8255161" y="1594636"/>
              <a:ext cx="187988" cy="73393"/>
            </a:xfrm>
            <a:custGeom>
              <a:avLst/>
              <a:gdLst/>
              <a:ahLst/>
              <a:cxnLst/>
              <a:rect l="l" t="t" r="r" b="b"/>
              <a:pathLst>
                <a:path w="6260" h="2444" extrusionOk="0">
                  <a:moveTo>
                    <a:pt x="3131" y="0"/>
                  </a:moveTo>
                  <a:cubicBezTo>
                    <a:pt x="2996" y="0"/>
                    <a:pt x="2861" y="25"/>
                    <a:pt x="2733" y="76"/>
                  </a:cubicBezTo>
                  <a:lnTo>
                    <a:pt x="76" y="1139"/>
                  </a:lnTo>
                  <a:cubicBezTo>
                    <a:pt x="1" y="1170"/>
                    <a:pt x="1" y="1276"/>
                    <a:pt x="76" y="1306"/>
                  </a:cubicBezTo>
                  <a:lnTo>
                    <a:pt x="2733" y="2368"/>
                  </a:lnTo>
                  <a:cubicBezTo>
                    <a:pt x="2861" y="2418"/>
                    <a:pt x="2996" y="2444"/>
                    <a:pt x="3131" y="2444"/>
                  </a:cubicBezTo>
                  <a:cubicBezTo>
                    <a:pt x="3266" y="2444"/>
                    <a:pt x="3401" y="2418"/>
                    <a:pt x="3527" y="2368"/>
                  </a:cubicBezTo>
                  <a:lnTo>
                    <a:pt x="6184" y="1306"/>
                  </a:lnTo>
                  <a:cubicBezTo>
                    <a:pt x="6259" y="1274"/>
                    <a:pt x="6259" y="1170"/>
                    <a:pt x="6184" y="1139"/>
                  </a:cubicBezTo>
                  <a:lnTo>
                    <a:pt x="3527" y="76"/>
                  </a:lnTo>
                  <a:cubicBezTo>
                    <a:pt x="3400" y="25"/>
                    <a:pt x="3266" y="0"/>
                    <a:pt x="3131" y="0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8319486" y="1942537"/>
              <a:ext cx="59339" cy="29369"/>
            </a:xfrm>
            <a:custGeom>
              <a:avLst/>
              <a:gdLst/>
              <a:ahLst/>
              <a:cxnLst/>
              <a:rect l="l" t="t" r="r" b="b"/>
              <a:pathLst>
                <a:path w="1976" h="978" extrusionOk="0">
                  <a:moveTo>
                    <a:pt x="0" y="0"/>
                  </a:moveTo>
                  <a:lnTo>
                    <a:pt x="0" y="402"/>
                  </a:lnTo>
                  <a:cubicBezTo>
                    <a:pt x="0" y="721"/>
                    <a:pt x="258" y="977"/>
                    <a:pt x="576" y="977"/>
                  </a:cubicBezTo>
                  <a:lnTo>
                    <a:pt x="1401" y="977"/>
                  </a:lnTo>
                  <a:cubicBezTo>
                    <a:pt x="1718" y="977"/>
                    <a:pt x="1976" y="721"/>
                    <a:pt x="1976" y="402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8262278" y="1760193"/>
              <a:ext cx="46877" cy="37357"/>
            </a:xfrm>
            <a:custGeom>
              <a:avLst/>
              <a:gdLst/>
              <a:ahLst/>
              <a:cxnLst/>
              <a:rect l="l" t="t" r="r" b="b"/>
              <a:pathLst>
                <a:path w="1561" h="1244" extrusionOk="0">
                  <a:moveTo>
                    <a:pt x="781" y="1"/>
                  </a:moveTo>
                  <a:cubicBezTo>
                    <a:pt x="350" y="1"/>
                    <a:pt x="0" y="280"/>
                    <a:pt x="0" y="622"/>
                  </a:cubicBezTo>
                  <a:cubicBezTo>
                    <a:pt x="0" y="966"/>
                    <a:pt x="350" y="1243"/>
                    <a:pt x="781" y="1243"/>
                  </a:cubicBezTo>
                  <a:cubicBezTo>
                    <a:pt x="1210" y="1243"/>
                    <a:pt x="1560" y="966"/>
                    <a:pt x="1560" y="622"/>
                  </a:cubicBezTo>
                  <a:cubicBezTo>
                    <a:pt x="1560" y="280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8389216" y="1760193"/>
              <a:ext cx="46937" cy="37357"/>
            </a:xfrm>
            <a:custGeom>
              <a:avLst/>
              <a:gdLst/>
              <a:ahLst/>
              <a:cxnLst/>
              <a:rect l="l" t="t" r="r" b="b"/>
              <a:pathLst>
                <a:path w="1563" h="1244" extrusionOk="0">
                  <a:moveTo>
                    <a:pt x="781" y="1"/>
                  </a:moveTo>
                  <a:cubicBezTo>
                    <a:pt x="350" y="1"/>
                    <a:pt x="1" y="280"/>
                    <a:pt x="1" y="622"/>
                  </a:cubicBezTo>
                  <a:cubicBezTo>
                    <a:pt x="1" y="966"/>
                    <a:pt x="350" y="1243"/>
                    <a:pt x="781" y="1243"/>
                  </a:cubicBezTo>
                  <a:cubicBezTo>
                    <a:pt x="1212" y="1243"/>
                    <a:pt x="1562" y="966"/>
                    <a:pt x="1562" y="622"/>
                  </a:cubicBezTo>
                  <a:cubicBezTo>
                    <a:pt x="1562" y="280"/>
                    <a:pt x="1212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8286302" y="1909114"/>
              <a:ext cx="125706" cy="33994"/>
            </a:xfrm>
            <a:custGeom>
              <a:avLst/>
              <a:gdLst/>
              <a:ahLst/>
              <a:cxnLst/>
              <a:rect l="l" t="t" r="r" b="b"/>
              <a:pathLst>
                <a:path w="4186" h="1132" extrusionOk="0">
                  <a:moveTo>
                    <a:pt x="619" y="1"/>
                  </a:moveTo>
                  <a:cubicBezTo>
                    <a:pt x="274" y="1"/>
                    <a:pt x="1" y="308"/>
                    <a:pt x="61" y="662"/>
                  </a:cubicBezTo>
                  <a:cubicBezTo>
                    <a:pt x="107" y="937"/>
                    <a:pt x="351" y="1131"/>
                    <a:pt x="627" y="1131"/>
                  </a:cubicBezTo>
                  <a:lnTo>
                    <a:pt x="3567" y="1131"/>
                  </a:lnTo>
                  <a:cubicBezTo>
                    <a:pt x="3912" y="1131"/>
                    <a:pt x="4185" y="825"/>
                    <a:pt x="4126" y="470"/>
                  </a:cubicBezTo>
                  <a:cubicBezTo>
                    <a:pt x="4080" y="196"/>
                    <a:pt x="3836" y="1"/>
                    <a:pt x="3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8361318" y="1909114"/>
              <a:ext cx="50510" cy="33994"/>
            </a:xfrm>
            <a:custGeom>
              <a:avLst/>
              <a:gdLst/>
              <a:ahLst/>
              <a:cxnLst/>
              <a:rect l="l" t="t" r="r" b="b"/>
              <a:pathLst>
                <a:path w="1682" h="1132" extrusionOk="0">
                  <a:moveTo>
                    <a:pt x="0" y="1"/>
                  </a:moveTo>
                  <a:cubicBezTo>
                    <a:pt x="313" y="1"/>
                    <a:pt x="566" y="254"/>
                    <a:pt x="566" y="567"/>
                  </a:cubicBezTo>
                  <a:cubicBezTo>
                    <a:pt x="566" y="878"/>
                    <a:pt x="313" y="1131"/>
                    <a:pt x="0" y="1131"/>
                  </a:cubicBezTo>
                  <a:lnTo>
                    <a:pt x="1065" y="1131"/>
                  </a:lnTo>
                  <a:cubicBezTo>
                    <a:pt x="1410" y="1131"/>
                    <a:pt x="1681" y="825"/>
                    <a:pt x="1621" y="470"/>
                  </a:cubicBezTo>
                  <a:cubicBezTo>
                    <a:pt x="1575" y="199"/>
                    <a:pt x="1335" y="1"/>
                    <a:pt x="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8293599" y="1730583"/>
              <a:ext cx="11532" cy="20721"/>
            </a:xfrm>
            <a:custGeom>
              <a:avLst/>
              <a:gdLst/>
              <a:ahLst/>
              <a:cxnLst/>
              <a:rect l="l" t="t" r="r" b="b"/>
              <a:pathLst>
                <a:path w="384" h="690" extrusionOk="0">
                  <a:moveTo>
                    <a:pt x="193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494"/>
                  </a:lnTo>
                  <a:cubicBezTo>
                    <a:pt x="0" y="585"/>
                    <a:pt x="60" y="665"/>
                    <a:pt x="146" y="685"/>
                  </a:cubicBezTo>
                  <a:cubicBezTo>
                    <a:pt x="161" y="688"/>
                    <a:pt x="176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05"/>
                    <a:pt x="324" y="25"/>
                    <a:pt x="238" y="5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8329606" y="1739743"/>
              <a:ext cx="39039" cy="17417"/>
            </a:xfrm>
            <a:custGeom>
              <a:avLst/>
              <a:gdLst/>
              <a:ahLst/>
              <a:cxnLst/>
              <a:rect l="l" t="t" r="r" b="b"/>
              <a:pathLst>
                <a:path w="1300" h="580" extrusionOk="0">
                  <a:moveTo>
                    <a:pt x="213" y="1"/>
                  </a:moveTo>
                  <a:cubicBezTo>
                    <a:pt x="168" y="1"/>
                    <a:pt x="124" y="15"/>
                    <a:pt x="88" y="45"/>
                  </a:cubicBezTo>
                  <a:cubicBezTo>
                    <a:pt x="8" y="114"/>
                    <a:pt x="1" y="234"/>
                    <a:pt x="68" y="314"/>
                  </a:cubicBezTo>
                  <a:cubicBezTo>
                    <a:pt x="214" y="482"/>
                    <a:pt x="427" y="579"/>
                    <a:pt x="650" y="579"/>
                  </a:cubicBezTo>
                  <a:cubicBezTo>
                    <a:pt x="872" y="579"/>
                    <a:pt x="1082" y="482"/>
                    <a:pt x="1229" y="314"/>
                  </a:cubicBezTo>
                  <a:cubicBezTo>
                    <a:pt x="1300" y="235"/>
                    <a:pt x="1292" y="114"/>
                    <a:pt x="1211" y="45"/>
                  </a:cubicBezTo>
                  <a:cubicBezTo>
                    <a:pt x="1176" y="15"/>
                    <a:pt x="1133" y="1"/>
                    <a:pt x="1090" y="1"/>
                  </a:cubicBezTo>
                  <a:cubicBezTo>
                    <a:pt x="1038" y="1"/>
                    <a:pt x="985" y="22"/>
                    <a:pt x="947" y="65"/>
                  </a:cubicBezTo>
                  <a:cubicBezTo>
                    <a:pt x="872" y="150"/>
                    <a:pt x="765" y="199"/>
                    <a:pt x="651" y="199"/>
                  </a:cubicBezTo>
                  <a:cubicBezTo>
                    <a:pt x="538" y="199"/>
                    <a:pt x="430" y="150"/>
                    <a:pt x="357" y="65"/>
                  </a:cubicBezTo>
                  <a:cubicBezTo>
                    <a:pt x="319" y="22"/>
                    <a:pt x="266" y="1"/>
                    <a:pt x="21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384531" y="1729022"/>
              <a:ext cx="32583" cy="21952"/>
            </a:xfrm>
            <a:custGeom>
              <a:avLst/>
              <a:gdLst/>
              <a:ahLst/>
              <a:cxnLst/>
              <a:rect l="l" t="t" r="r" b="b"/>
              <a:pathLst>
                <a:path w="1085" h="731" extrusionOk="0">
                  <a:moveTo>
                    <a:pt x="540" y="0"/>
                  </a:moveTo>
                  <a:cubicBezTo>
                    <a:pt x="241" y="0"/>
                    <a:pt x="0" y="244"/>
                    <a:pt x="0" y="540"/>
                  </a:cubicBezTo>
                  <a:cubicBezTo>
                    <a:pt x="0" y="646"/>
                    <a:pt x="85" y="730"/>
                    <a:pt x="189" y="730"/>
                  </a:cubicBezTo>
                  <a:cubicBezTo>
                    <a:pt x="295" y="730"/>
                    <a:pt x="379" y="646"/>
                    <a:pt x="379" y="540"/>
                  </a:cubicBezTo>
                  <a:cubicBezTo>
                    <a:pt x="379" y="451"/>
                    <a:pt x="451" y="378"/>
                    <a:pt x="542" y="378"/>
                  </a:cubicBezTo>
                  <a:cubicBezTo>
                    <a:pt x="632" y="378"/>
                    <a:pt x="704" y="451"/>
                    <a:pt x="704" y="540"/>
                  </a:cubicBezTo>
                  <a:cubicBezTo>
                    <a:pt x="704" y="646"/>
                    <a:pt x="789" y="730"/>
                    <a:pt x="894" y="730"/>
                  </a:cubicBezTo>
                  <a:cubicBezTo>
                    <a:pt x="1000" y="730"/>
                    <a:pt x="1085" y="646"/>
                    <a:pt x="1085" y="540"/>
                  </a:cubicBezTo>
                  <a:cubicBezTo>
                    <a:pt x="1083" y="241"/>
                    <a:pt x="839" y="0"/>
                    <a:pt x="54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8214830" y="1589050"/>
              <a:ext cx="249009" cy="247057"/>
            </a:xfrm>
            <a:custGeom>
              <a:avLst/>
              <a:gdLst/>
              <a:ahLst/>
              <a:cxnLst/>
              <a:rect l="l" t="t" r="r" b="b"/>
              <a:pathLst>
                <a:path w="8292" h="8227" extrusionOk="0">
                  <a:moveTo>
                    <a:pt x="6323" y="2183"/>
                  </a:moveTo>
                  <a:lnTo>
                    <a:pt x="6323" y="3204"/>
                  </a:lnTo>
                  <a:cubicBezTo>
                    <a:pt x="6323" y="3250"/>
                    <a:pt x="6297" y="3290"/>
                    <a:pt x="6252" y="3307"/>
                  </a:cubicBezTo>
                  <a:lnTo>
                    <a:pt x="4728" y="3924"/>
                  </a:lnTo>
                  <a:cubicBezTo>
                    <a:pt x="4649" y="3955"/>
                    <a:pt x="4565" y="3971"/>
                    <a:pt x="4481" y="3971"/>
                  </a:cubicBezTo>
                  <a:cubicBezTo>
                    <a:pt x="4398" y="3971"/>
                    <a:pt x="4314" y="3955"/>
                    <a:pt x="4234" y="3924"/>
                  </a:cubicBezTo>
                  <a:lnTo>
                    <a:pt x="2709" y="3307"/>
                  </a:lnTo>
                  <a:cubicBezTo>
                    <a:pt x="2668" y="3290"/>
                    <a:pt x="2639" y="3250"/>
                    <a:pt x="2639" y="3204"/>
                  </a:cubicBezTo>
                  <a:lnTo>
                    <a:pt x="2639" y="2183"/>
                  </a:lnTo>
                  <a:lnTo>
                    <a:pt x="4011" y="2730"/>
                  </a:lnTo>
                  <a:cubicBezTo>
                    <a:pt x="4166" y="2790"/>
                    <a:pt x="4326" y="2821"/>
                    <a:pt x="4482" y="2821"/>
                  </a:cubicBezTo>
                  <a:cubicBezTo>
                    <a:pt x="4642" y="2821"/>
                    <a:pt x="4800" y="2790"/>
                    <a:pt x="4950" y="2730"/>
                  </a:cubicBezTo>
                  <a:lnTo>
                    <a:pt x="6323" y="2183"/>
                  </a:lnTo>
                  <a:close/>
                  <a:moveTo>
                    <a:pt x="4472" y="1"/>
                  </a:moveTo>
                  <a:cubicBezTo>
                    <a:pt x="4314" y="1"/>
                    <a:pt x="4156" y="31"/>
                    <a:pt x="4005" y="92"/>
                  </a:cubicBezTo>
                  <a:lnTo>
                    <a:pt x="3180" y="422"/>
                  </a:lnTo>
                  <a:cubicBezTo>
                    <a:pt x="3076" y="465"/>
                    <a:pt x="3030" y="590"/>
                    <a:pt x="3086" y="692"/>
                  </a:cubicBezTo>
                  <a:cubicBezTo>
                    <a:pt x="3121" y="752"/>
                    <a:pt x="3186" y="785"/>
                    <a:pt x="3253" y="785"/>
                  </a:cubicBezTo>
                  <a:cubicBezTo>
                    <a:pt x="3278" y="785"/>
                    <a:pt x="3302" y="780"/>
                    <a:pt x="3326" y="771"/>
                  </a:cubicBezTo>
                  <a:lnTo>
                    <a:pt x="4145" y="443"/>
                  </a:lnTo>
                  <a:cubicBezTo>
                    <a:pt x="4251" y="401"/>
                    <a:pt x="4361" y="380"/>
                    <a:pt x="4471" y="380"/>
                  </a:cubicBezTo>
                  <a:cubicBezTo>
                    <a:pt x="4582" y="380"/>
                    <a:pt x="4692" y="401"/>
                    <a:pt x="4797" y="443"/>
                  </a:cubicBezTo>
                  <a:lnTo>
                    <a:pt x="7217" y="1411"/>
                  </a:lnTo>
                  <a:lnTo>
                    <a:pt x="4797" y="2379"/>
                  </a:lnTo>
                  <a:cubicBezTo>
                    <a:pt x="4692" y="2421"/>
                    <a:pt x="4582" y="2442"/>
                    <a:pt x="4471" y="2442"/>
                  </a:cubicBezTo>
                  <a:cubicBezTo>
                    <a:pt x="4361" y="2442"/>
                    <a:pt x="4251" y="2421"/>
                    <a:pt x="4145" y="2379"/>
                  </a:cubicBezTo>
                  <a:lnTo>
                    <a:pt x="1726" y="1411"/>
                  </a:lnTo>
                  <a:lnTo>
                    <a:pt x="2510" y="1097"/>
                  </a:lnTo>
                  <a:cubicBezTo>
                    <a:pt x="2597" y="1063"/>
                    <a:pt x="2651" y="966"/>
                    <a:pt x="2629" y="874"/>
                  </a:cubicBezTo>
                  <a:cubicBezTo>
                    <a:pt x="2607" y="784"/>
                    <a:pt x="2528" y="728"/>
                    <a:pt x="2444" y="728"/>
                  </a:cubicBezTo>
                  <a:cubicBezTo>
                    <a:pt x="2421" y="728"/>
                    <a:pt x="2397" y="733"/>
                    <a:pt x="2373" y="742"/>
                  </a:cubicBezTo>
                  <a:lnTo>
                    <a:pt x="1352" y="1150"/>
                  </a:lnTo>
                  <a:cubicBezTo>
                    <a:pt x="1244" y="1193"/>
                    <a:pt x="1177" y="1294"/>
                    <a:pt x="1177" y="1409"/>
                  </a:cubicBezTo>
                  <a:cubicBezTo>
                    <a:pt x="1177" y="1524"/>
                    <a:pt x="1246" y="1626"/>
                    <a:pt x="1352" y="1669"/>
                  </a:cubicBezTo>
                  <a:lnTo>
                    <a:pt x="1965" y="1914"/>
                  </a:lnTo>
                  <a:cubicBezTo>
                    <a:pt x="744" y="2739"/>
                    <a:pt x="0" y="4126"/>
                    <a:pt x="0" y="5622"/>
                  </a:cubicBezTo>
                  <a:cubicBezTo>
                    <a:pt x="0" y="6527"/>
                    <a:pt x="269" y="7399"/>
                    <a:pt x="778" y="8143"/>
                  </a:cubicBezTo>
                  <a:cubicBezTo>
                    <a:pt x="815" y="8197"/>
                    <a:pt x="875" y="8226"/>
                    <a:pt x="936" y="8226"/>
                  </a:cubicBezTo>
                  <a:cubicBezTo>
                    <a:pt x="973" y="8226"/>
                    <a:pt x="1011" y="8214"/>
                    <a:pt x="1043" y="8192"/>
                  </a:cubicBezTo>
                  <a:cubicBezTo>
                    <a:pt x="1129" y="8134"/>
                    <a:pt x="1152" y="8016"/>
                    <a:pt x="1092" y="7930"/>
                  </a:cubicBezTo>
                  <a:cubicBezTo>
                    <a:pt x="628" y="7249"/>
                    <a:pt x="382" y="6451"/>
                    <a:pt x="382" y="5623"/>
                  </a:cubicBezTo>
                  <a:cubicBezTo>
                    <a:pt x="382" y="4224"/>
                    <a:pt x="1095" y="2926"/>
                    <a:pt x="2261" y="2178"/>
                  </a:cubicBezTo>
                  <a:lnTo>
                    <a:pt x="2261" y="3204"/>
                  </a:lnTo>
                  <a:cubicBezTo>
                    <a:pt x="2261" y="3405"/>
                    <a:pt x="2381" y="3583"/>
                    <a:pt x="2568" y="3658"/>
                  </a:cubicBezTo>
                  <a:lnTo>
                    <a:pt x="4087" y="4272"/>
                  </a:lnTo>
                  <a:cubicBezTo>
                    <a:pt x="4211" y="4322"/>
                    <a:pt x="4343" y="4348"/>
                    <a:pt x="4475" y="4348"/>
                  </a:cubicBezTo>
                  <a:cubicBezTo>
                    <a:pt x="4608" y="4348"/>
                    <a:pt x="4739" y="4324"/>
                    <a:pt x="4864" y="4272"/>
                  </a:cubicBezTo>
                  <a:lnTo>
                    <a:pt x="6383" y="3658"/>
                  </a:lnTo>
                  <a:cubicBezTo>
                    <a:pt x="6568" y="3583"/>
                    <a:pt x="6690" y="3405"/>
                    <a:pt x="6690" y="3204"/>
                  </a:cubicBezTo>
                  <a:lnTo>
                    <a:pt x="6690" y="2183"/>
                  </a:lnTo>
                  <a:cubicBezTo>
                    <a:pt x="7179" y="2499"/>
                    <a:pt x="7601" y="2919"/>
                    <a:pt x="7917" y="3410"/>
                  </a:cubicBezTo>
                  <a:cubicBezTo>
                    <a:pt x="7954" y="3465"/>
                    <a:pt x="8015" y="3496"/>
                    <a:pt x="8076" y="3496"/>
                  </a:cubicBezTo>
                  <a:cubicBezTo>
                    <a:pt x="8110" y="3496"/>
                    <a:pt x="8147" y="3486"/>
                    <a:pt x="8178" y="3465"/>
                  </a:cubicBezTo>
                  <a:cubicBezTo>
                    <a:pt x="8267" y="3407"/>
                    <a:pt x="8291" y="3290"/>
                    <a:pt x="8233" y="3203"/>
                  </a:cubicBezTo>
                  <a:cubicBezTo>
                    <a:pt x="7905" y="2693"/>
                    <a:pt x="7475" y="2255"/>
                    <a:pt x="6975" y="1917"/>
                  </a:cubicBezTo>
                  <a:lnTo>
                    <a:pt x="7590" y="1670"/>
                  </a:lnTo>
                  <a:cubicBezTo>
                    <a:pt x="7697" y="1627"/>
                    <a:pt x="7765" y="1526"/>
                    <a:pt x="7765" y="1411"/>
                  </a:cubicBezTo>
                  <a:cubicBezTo>
                    <a:pt x="7765" y="1296"/>
                    <a:pt x="7696" y="1195"/>
                    <a:pt x="7590" y="1152"/>
                  </a:cubicBezTo>
                  <a:lnTo>
                    <a:pt x="4939" y="92"/>
                  </a:lnTo>
                  <a:cubicBezTo>
                    <a:pt x="4788" y="31"/>
                    <a:pt x="4630" y="1"/>
                    <a:pt x="447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8251917" y="1706259"/>
              <a:ext cx="232853" cy="271381"/>
            </a:xfrm>
            <a:custGeom>
              <a:avLst/>
              <a:gdLst/>
              <a:ahLst/>
              <a:cxnLst/>
              <a:rect l="l" t="t" r="r" b="b"/>
              <a:pathLst>
                <a:path w="7754" h="9037" extrusionOk="0">
                  <a:moveTo>
                    <a:pt x="4373" y="3423"/>
                  </a:moveTo>
                  <a:cubicBezTo>
                    <a:pt x="4528" y="3423"/>
                    <a:pt x="4655" y="3550"/>
                    <a:pt x="4655" y="3705"/>
                  </a:cubicBezTo>
                  <a:cubicBezTo>
                    <a:pt x="4655" y="3860"/>
                    <a:pt x="4528" y="3987"/>
                    <a:pt x="4373" y="3987"/>
                  </a:cubicBezTo>
                  <a:cubicBezTo>
                    <a:pt x="4220" y="3987"/>
                    <a:pt x="4094" y="3861"/>
                    <a:pt x="4091" y="3708"/>
                  </a:cubicBezTo>
                  <a:lnTo>
                    <a:pt x="4091" y="3697"/>
                  </a:lnTo>
                  <a:cubicBezTo>
                    <a:pt x="4094" y="3547"/>
                    <a:pt x="4218" y="3423"/>
                    <a:pt x="4373" y="3423"/>
                  </a:cubicBezTo>
                  <a:close/>
                  <a:moveTo>
                    <a:pt x="2105" y="3426"/>
                  </a:moveTo>
                  <a:cubicBezTo>
                    <a:pt x="2258" y="3426"/>
                    <a:pt x="2385" y="3550"/>
                    <a:pt x="2387" y="3703"/>
                  </a:cubicBezTo>
                  <a:lnTo>
                    <a:pt x="2387" y="3714"/>
                  </a:lnTo>
                  <a:cubicBezTo>
                    <a:pt x="2385" y="3865"/>
                    <a:pt x="2261" y="3989"/>
                    <a:pt x="2105" y="3989"/>
                  </a:cubicBezTo>
                  <a:cubicBezTo>
                    <a:pt x="1950" y="3989"/>
                    <a:pt x="1822" y="3863"/>
                    <a:pt x="1822" y="3707"/>
                  </a:cubicBezTo>
                  <a:cubicBezTo>
                    <a:pt x="1822" y="3552"/>
                    <a:pt x="1950" y="3426"/>
                    <a:pt x="2105" y="3426"/>
                  </a:cubicBezTo>
                  <a:close/>
                  <a:moveTo>
                    <a:pt x="3708" y="4072"/>
                  </a:moveTo>
                  <a:lnTo>
                    <a:pt x="3708" y="6564"/>
                  </a:lnTo>
                  <a:lnTo>
                    <a:pt x="2769" y="6564"/>
                  </a:lnTo>
                  <a:lnTo>
                    <a:pt x="2769" y="4072"/>
                  </a:lnTo>
                  <a:cubicBezTo>
                    <a:pt x="2914" y="4141"/>
                    <a:pt x="3074" y="4174"/>
                    <a:pt x="3238" y="4174"/>
                  </a:cubicBezTo>
                  <a:cubicBezTo>
                    <a:pt x="3404" y="4174"/>
                    <a:pt x="3562" y="4139"/>
                    <a:pt x="3708" y="4072"/>
                  </a:cubicBezTo>
                  <a:close/>
                  <a:moveTo>
                    <a:pt x="4709" y="6948"/>
                  </a:moveTo>
                  <a:cubicBezTo>
                    <a:pt x="4933" y="6948"/>
                    <a:pt x="5111" y="7147"/>
                    <a:pt x="5079" y="7377"/>
                  </a:cubicBezTo>
                  <a:cubicBezTo>
                    <a:pt x="5053" y="7561"/>
                    <a:pt x="4889" y="7695"/>
                    <a:pt x="4702" y="7695"/>
                  </a:cubicBezTo>
                  <a:lnTo>
                    <a:pt x="1775" y="7695"/>
                  </a:lnTo>
                  <a:cubicBezTo>
                    <a:pt x="1589" y="7695"/>
                    <a:pt x="1425" y="7561"/>
                    <a:pt x="1397" y="7377"/>
                  </a:cubicBezTo>
                  <a:cubicBezTo>
                    <a:pt x="1364" y="7147"/>
                    <a:pt x="1543" y="6948"/>
                    <a:pt x="1767" y="6948"/>
                  </a:cubicBezTo>
                  <a:close/>
                  <a:moveTo>
                    <a:pt x="4034" y="8078"/>
                  </a:moveTo>
                  <a:lnTo>
                    <a:pt x="4034" y="8288"/>
                  </a:lnTo>
                  <a:cubicBezTo>
                    <a:pt x="4034" y="8500"/>
                    <a:pt x="3861" y="8673"/>
                    <a:pt x="3649" y="8673"/>
                  </a:cubicBezTo>
                  <a:lnTo>
                    <a:pt x="2829" y="8673"/>
                  </a:lnTo>
                  <a:cubicBezTo>
                    <a:pt x="2615" y="8673"/>
                    <a:pt x="2442" y="8500"/>
                    <a:pt x="2442" y="8288"/>
                  </a:cubicBezTo>
                  <a:lnTo>
                    <a:pt x="2442" y="8078"/>
                  </a:lnTo>
                  <a:close/>
                  <a:moveTo>
                    <a:pt x="7260" y="0"/>
                  </a:moveTo>
                  <a:cubicBezTo>
                    <a:pt x="7238" y="0"/>
                    <a:pt x="7215" y="4"/>
                    <a:pt x="7193" y="13"/>
                  </a:cubicBezTo>
                  <a:cubicBezTo>
                    <a:pt x="7093" y="48"/>
                    <a:pt x="7044" y="168"/>
                    <a:pt x="7085" y="267"/>
                  </a:cubicBezTo>
                  <a:cubicBezTo>
                    <a:pt x="7272" y="741"/>
                    <a:pt x="7369" y="1240"/>
                    <a:pt x="7369" y="1754"/>
                  </a:cubicBezTo>
                  <a:cubicBezTo>
                    <a:pt x="7369" y="3318"/>
                    <a:pt x="6484" y="4719"/>
                    <a:pt x="5060" y="5412"/>
                  </a:cubicBezTo>
                  <a:cubicBezTo>
                    <a:pt x="4705" y="5584"/>
                    <a:pt x="4474" y="5949"/>
                    <a:pt x="4474" y="6342"/>
                  </a:cubicBezTo>
                  <a:lnTo>
                    <a:pt x="4478" y="6564"/>
                  </a:lnTo>
                  <a:lnTo>
                    <a:pt x="4091" y="6564"/>
                  </a:lnTo>
                  <a:lnTo>
                    <a:pt x="4091" y="4305"/>
                  </a:lnTo>
                  <a:cubicBezTo>
                    <a:pt x="4180" y="4347"/>
                    <a:pt x="4278" y="4369"/>
                    <a:pt x="4384" y="4369"/>
                  </a:cubicBezTo>
                  <a:cubicBezTo>
                    <a:pt x="4391" y="4369"/>
                    <a:pt x="4397" y="4369"/>
                    <a:pt x="4404" y="4369"/>
                  </a:cubicBezTo>
                  <a:cubicBezTo>
                    <a:pt x="4737" y="4355"/>
                    <a:pt x="5013" y="4088"/>
                    <a:pt x="5039" y="3756"/>
                  </a:cubicBezTo>
                  <a:cubicBezTo>
                    <a:pt x="5065" y="3368"/>
                    <a:pt x="4758" y="3045"/>
                    <a:pt x="4378" y="3045"/>
                  </a:cubicBezTo>
                  <a:cubicBezTo>
                    <a:pt x="4040" y="3045"/>
                    <a:pt x="3761" y="3297"/>
                    <a:pt x="3720" y="3621"/>
                  </a:cubicBezTo>
                  <a:cubicBezTo>
                    <a:pt x="3588" y="3736"/>
                    <a:pt x="3419" y="3797"/>
                    <a:pt x="3240" y="3797"/>
                  </a:cubicBezTo>
                  <a:cubicBezTo>
                    <a:pt x="3062" y="3797"/>
                    <a:pt x="2895" y="3734"/>
                    <a:pt x="2761" y="3621"/>
                  </a:cubicBezTo>
                  <a:cubicBezTo>
                    <a:pt x="2718" y="3297"/>
                    <a:pt x="2439" y="3046"/>
                    <a:pt x="2102" y="3046"/>
                  </a:cubicBezTo>
                  <a:cubicBezTo>
                    <a:pt x="2079" y="3046"/>
                    <a:pt x="2055" y="3047"/>
                    <a:pt x="2031" y="3050"/>
                  </a:cubicBezTo>
                  <a:cubicBezTo>
                    <a:pt x="1726" y="3082"/>
                    <a:pt x="1479" y="3326"/>
                    <a:pt x="1443" y="3630"/>
                  </a:cubicBezTo>
                  <a:cubicBezTo>
                    <a:pt x="1399" y="4029"/>
                    <a:pt x="1712" y="4369"/>
                    <a:pt x="2103" y="4369"/>
                  </a:cubicBezTo>
                  <a:cubicBezTo>
                    <a:pt x="2204" y="4369"/>
                    <a:pt x="2301" y="4346"/>
                    <a:pt x="2387" y="4305"/>
                  </a:cubicBezTo>
                  <a:lnTo>
                    <a:pt x="2387" y="6564"/>
                  </a:lnTo>
                  <a:lnTo>
                    <a:pt x="2022" y="6564"/>
                  </a:lnTo>
                  <a:lnTo>
                    <a:pt x="2022" y="6340"/>
                  </a:lnTo>
                  <a:cubicBezTo>
                    <a:pt x="2022" y="5946"/>
                    <a:pt x="1795" y="5582"/>
                    <a:pt x="1439" y="5412"/>
                  </a:cubicBezTo>
                  <a:cubicBezTo>
                    <a:pt x="1035" y="5216"/>
                    <a:pt x="666" y="4957"/>
                    <a:pt x="345" y="4642"/>
                  </a:cubicBezTo>
                  <a:cubicBezTo>
                    <a:pt x="308" y="4606"/>
                    <a:pt x="258" y="4588"/>
                    <a:pt x="209" y="4588"/>
                  </a:cubicBezTo>
                  <a:cubicBezTo>
                    <a:pt x="160" y="4588"/>
                    <a:pt x="110" y="4606"/>
                    <a:pt x="74" y="4642"/>
                  </a:cubicBezTo>
                  <a:cubicBezTo>
                    <a:pt x="0" y="4717"/>
                    <a:pt x="0" y="4837"/>
                    <a:pt x="74" y="4909"/>
                  </a:cubicBezTo>
                  <a:cubicBezTo>
                    <a:pt x="425" y="5253"/>
                    <a:pt x="828" y="5535"/>
                    <a:pt x="1270" y="5750"/>
                  </a:cubicBezTo>
                  <a:cubicBezTo>
                    <a:pt x="1496" y="5859"/>
                    <a:pt x="1641" y="6089"/>
                    <a:pt x="1641" y="6340"/>
                  </a:cubicBezTo>
                  <a:lnTo>
                    <a:pt x="1641" y="6578"/>
                  </a:lnTo>
                  <a:cubicBezTo>
                    <a:pt x="1285" y="6644"/>
                    <a:pt x="1020" y="6951"/>
                    <a:pt x="1023" y="7319"/>
                  </a:cubicBezTo>
                  <a:cubicBezTo>
                    <a:pt x="1028" y="7732"/>
                    <a:pt x="1374" y="8060"/>
                    <a:pt x="1789" y="8060"/>
                  </a:cubicBezTo>
                  <a:lnTo>
                    <a:pt x="2065" y="8060"/>
                  </a:lnTo>
                  <a:lnTo>
                    <a:pt x="2065" y="8273"/>
                  </a:lnTo>
                  <a:cubicBezTo>
                    <a:pt x="2065" y="8695"/>
                    <a:pt x="2408" y="9037"/>
                    <a:pt x="2830" y="9037"/>
                  </a:cubicBezTo>
                  <a:lnTo>
                    <a:pt x="3658" y="9037"/>
                  </a:lnTo>
                  <a:cubicBezTo>
                    <a:pt x="4080" y="9037"/>
                    <a:pt x="4422" y="8695"/>
                    <a:pt x="4422" y="8273"/>
                  </a:cubicBezTo>
                  <a:lnTo>
                    <a:pt x="4422" y="8060"/>
                  </a:lnTo>
                  <a:lnTo>
                    <a:pt x="4714" y="8060"/>
                  </a:lnTo>
                  <a:cubicBezTo>
                    <a:pt x="5126" y="8060"/>
                    <a:pt x="5473" y="7733"/>
                    <a:pt x="5478" y="7319"/>
                  </a:cubicBezTo>
                  <a:cubicBezTo>
                    <a:pt x="5481" y="6951"/>
                    <a:pt x="5215" y="6642"/>
                    <a:pt x="4863" y="6578"/>
                  </a:cubicBezTo>
                  <a:lnTo>
                    <a:pt x="4860" y="6340"/>
                  </a:lnTo>
                  <a:cubicBezTo>
                    <a:pt x="4860" y="6090"/>
                    <a:pt x="5005" y="5857"/>
                    <a:pt x="5231" y="5747"/>
                  </a:cubicBezTo>
                  <a:cubicBezTo>
                    <a:pt x="5976" y="5385"/>
                    <a:pt x="6605" y="4829"/>
                    <a:pt x="7051" y="4134"/>
                  </a:cubicBezTo>
                  <a:cubicBezTo>
                    <a:pt x="7510" y="3423"/>
                    <a:pt x="7754" y="2599"/>
                    <a:pt x="7754" y="1751"/>
                  </a:cubicBezTo>
                  <a:cubicBezTo>
                    <a:pt x="7749" y="1189"/>
                    <a:pt x="7645" y="639"/>
                    <a:pt x="7438" y="120"/>
                  </a:cubicBezTo>
                  <a:cubicBezTo>
                    <a:pt x="7408" y="46"/>
                    <a:pt x="7336" y="0"/>
                    <a:pt x="726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4"/>
          <p:cNvGrpSpPr/>
          <p:nvPr/>
        </p:nvGrpSpPr>
        <p:grpSpPr>
          <a:xfrm rot="-528064">
            <a:off x="884063" y="3791542"/>
            <a:ext cx="945745" cy="705377"/>
            <a:chOff x="7288138" y="2233143"/>
            <a:chExt cx="465582" cy="347251"/>
          </a:xfrm>
        </p:grpSpPr>
        <p:sp>
          <p:nvSpPr>
            <p:cNvPr id="1497" name="Google Shape;1497;p4"/>
            <p:cNvSpPr/>
            <p:nvPr/>
          </p:nvSpPr>
          <p:spPr>
            <a:xfrm>
              <a:off x="7288138" y="2233143"/>
              <a:ext cx="465582" cy="347251"/>
            </a:xfrm>
            <a:custGeom>
              <a:avLst/>
              <a:gdLst/>
              <a:ahLst/>
              <a:cxnLst/>
              <a:rect l="l" t="t" r="r" b="b"/>
              <a:pathLst>
                <a:path w="15455" h="11527" extrusionOk="0">
                  <a:moveTo>
                    <a:pt x="12455" y="0"/>
                  </a:moveTo>
                  <a:cubicBezTo>
                    <a:pt x="12378" y="0"/>
                    <a:pt x="12300" y="3"/>
                    <a:pt x="12223" y="9"/>
                  </a:cubicBezTo>
                  <a:lnTo>
                    <a:pt x="5224" y="572"/>
                  </a:lnTo>
                  <a:cubicBezTo>
                    <a:pt x="5113" y="583"/>
                    <a:pt x="5006" y="605"/>
                    <a:pt x="4903" y="635"/>
                  </a:cubicBezTo>
                  <a:cubicBezTo>
                    <a:pt x="4802" y="613"/>
                    <a:pt x="4699" y="601"/>
                    <a:pt x="4596" y="601"/>
                  </a:cubicBezTo>
                  <a:cubicBezTo>
                    <a:pt x="4557" y="601"/>
                    <a:pt x="4518" y="603"/>
                    <a:pt x="4480" y="606"/>
                  </a:cubicBezTo>
                  <a:lnTo>
                    <a:pt x="2769" y="744"/>
                  </a:lnTo>
                  <a:cubicBezTo>
                    <a:pt x="2136" y="796"/>
                    <a:pt x="1547" y="1037"/>
                    <a:pt x="1064" y="1448"/>
                  </a:cubicBezTo>
                  <a:cubicBezTo>
                    <a:pt x="573" y="1864"/>
                    <a:pt x="228" y="2422"/>
                    <a:pt x="66" y="3063"/>
                  </a:cubicBezTo>
                  <a:cubicBezTo>
                    <a:pt x="24" y="3243"/>
                    <a:pt x="1" y="3430"/>
                    <a:pt x="1" y="3620"/>
                  </a:cubicBezTo>
                  <a:lnTo>
                    <a:pt x="1" y="4800"/>
                  </a:lnTo>
                  <a:cubicBezTo>
                    <a:pt x="1" y="5525"/>
                    <a:pt x="455" y="6150"/>
                    <a:pt x="1093" y="6400"/>
                  </a:cubicBezTo>
                  <a:cubicBezTo>
                    <a:pt x="1083" y="6456"/>
                    <a:pt x="1077" y="6513"/>
                    <a:pt x="1076" y="6571"/>
                  </a:cubicBezTo>
                  <a:cubicBezTo>
                    <a:pt x="435" y="6917"/>
                    <a:pt x="1" y="7593"/>
                    <a:pt x="1" y="8369"/>
                  </a:cubicBezTo>
                  <a:lnTo>
                    <a:pt x="1" y="8567"/>
                  </a:lnTo>
                  <a:cubicBezTo>
                    <a:pt x="1" y="10198"/>
                    <a:pt x="1327" y="11526"/>
                    <a:pt x="2955" y="11526"/>
                  </a:cubicBezTo>
                  <a:lnTo>
                    <a:pt x="12500" y="11526"/>
                  </a:lnTo>
                  <a:cubicBezTo>
                    <a:pt x="14129" y="11526"/>
                    <a:pt x="15455" y="10201"/>
                    <a:pt x="15455" y="8570"/>
                  </a:cubicBezTo>
                  <a:lnTo>
                    <a:pt x="15455" y="7768"/>
                  </a:lnTo>
                  <a:cubicBezTo>
                    <a:pt x="15455" y="7164"/>
                    <a:pt x="15079" y="6644"/>
                    <a:pt x="14550" y="6430"/>
                  </a:cubicBezTo>
                  <a:cubicBezTo>
                    <a:pt x="14597" y="6283"/>
                    <a:pt x="14628" y="6130"/>
                    <a:pt x="14642" y="5970"/>
                  </a:cubicBezTo>
                  <a:cubicBezTo>
                    <a:pt x="15048" y="5645"/>
                    <a:pt x="15455" y="5150"/>
                    <a:pt x="15455" y="4472"/>
                  </a:cubicBezTo>
                  <a:lnTo>
                    <a:pt x="15455" y="2994"/>
                  </a:lnTo>
                  <a:cubicBezTo>
                    <a:pt x="15455" y="2163"/>
                    <a:pt x="15105" y="1359"/>
                    <a:pt x="14491" y="793"/>
                  </a:cubicBezTo>
                  <a:cubicBezTo>
                    <a:pt x="13937" y="280"/>
                    <a:pt x="13204" y="0"/>
                    <a:pt x="12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7375722" y="2365575"/>
              <a:ext cx="187748" cy="110961"/>
            </a:xfrm>
            <a:custGeom>
              <a:avLst/>
              <a:gdLst/>
              <a:ahLst/>
              <a:cxnLst/>
              <a:rect l="l" t="t" r="r" b="b"/>
              <a:pathLst>
                <a:path w="6252" h="3695" extrusionOk="0">
                  <a:moveTo>
                    <a:pt x="1873" y="1"/>
                  </a:moveTo>
                  <a:lnTo>
                    <a:pt x="0" y="507"/>
                  </a:lnTo>
                  <a:lnTo>
                    <a:pt x="0" y="3188"/>
                  </a:lnTo>
                  <a:lnTo>
                    <a:pt x="3062" y="3694"/>
                  </a:lnTo>
                  <a:lnTo>
                    <a:pt x="6251" y="3188"/>
                  </a:lnTo>
                  <a:lnTo>
                    <a:pt x="6251" y="2670"/>
                  </a:lnTo>
                  <a:cubicBezTo>
                    <a:pt x="6251" y="2214"/>
                    <a:pt x="5883" y="1846"/>
                    <a:pt x="5427" y="1846"/>
                  </a:cubicBezTo>
                  <a:lnTo>
                    <a:pt x="4429" y="1846"/>
                  </a:lnTo>
                  <a:cubicBezTo>
                    <a:pt x="4122" y="1846"/>
                    <a:pt x="3874" y="1597"/>
                    <a:pt x="3874" y="1291"/>
                  </a:cubicBezTo>
                  <a:lnTo>
                    <a:pt x="3874" y="507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7343470" y="2461281"/>
              <a:ext cx="362792" cy="69730"/>
            </a:xfrm>
            <a:custGeom>
              <a:avLst/>
              <a:gdLst/>
              <a:ahLst/>
              <a:cxnLst/>
              <a:rect l="l" t="t" r="r" b="b"/>
              <a:pathLst>
                <a:path w="12081" h="2322" extrusionOk="0">
                  <a:moveTo>
                    <a:pt x="608" y="1"/>
                  </a:moveTo>
                  <a:cubicBezTo>
                    <a:pt x="272" y="1"/>
                    <a:pt x="1" y="274"/>
                    <a:pt x="1" y="610"/>
                  </a:cubicBezTo>
                  <a:lnTo>
                    <a:pt x="1" y="803"/>
                  </a:lnTo>
                  <a:cubicBezTo>
                    <a:pt x="1" y="1641"/>
                    <a:pt x="680" y="2322"/>
                    <a:pt x="1519" y="2322"/>
                  </a:cubicBezTo>
                  <a:lnTo>
                    <a:pt x="10562" y="2322"/>
                  </a:lnTo>
                  <a:cubicBezTo>
                    <a:pt x="11401" y="2322"/>
                    <a:pt x="12080" y="1641"/>
                    <a:pt x="12080" y="803"/>
                  </a:cubicBezTo>
                  <a:lnTo>
                    <a:pt x="12080" y="610"/>
                  </a:lnTo>
                  <a:cubicBezTo>
                    <a:pt x="12080" y="274"/>
                    <a:pt x="11807" y="1"/>
                    <a:pt x="114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7491429" y="2365485"/>
              <a:ext cx="190090" cy="55525"/>
            </a:xfrm>
            <a:custGeom>
              <a:avLst/>
              <a:gdLst/>
              <a:ahLst/>
              <a:cxnLst/>
              <a:rect l="l" t="t" r="r" b="b"/>
              <a:pathLst>
                <a:path w="6330" h="1849" extrusionOk="0">
                  <a:moveTo>
                    <a:pt x="3167" y="0"/>
                  </a:moveTo>
                  <a:lnTo>
                    <a:pt x="2" y="507"/>
                  </a:lnTo>
                  <a:lnTo>
                    <a:pt x="2" y="1292"/>
                  </a:lnTo>
                  <a:cubicBezTo>
                    <a:pt x="1" y="1600"/>
                    <a:pt x="251" y="1849"/>
                    <a:pt x="559" y="1849"/>
                  </a:cubicBezTo>
                  <a:lnTo>
                    <a:pt x="5698" y="1849"/>
                  </a:lnTo>
                  <a:cubicBezTo>
                    <a:pt x="6046" y="1849"/>
                    <a:pt x="6330" y="1565"/>
                    <a:pt x="6330" y="1217"/>
                  </a:cubicBezTo>
                  <a:lnTo>
                    <a:pt x="6330" y="507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7622722" y="2461281"/>
              <a:ext cx="98498" cy="69730"/>
            </a:xfrm>
            <a:custGeom>
              <a:avLst/>
              <a:gdLst/>
              <a:ahLst/>
              <a:cxnLst/>
              <a:rect l="l" t="t" r="r" b="b"/>
              <a:pathLst>
                <a:path w="3280" h="2322" extrusionOk="0">
                  <a:moveTo>
                    <a:pt x="910" y="1"/>
                  </a:moveTo>
                  <a:cubicBezTo>
                    <a:pt x="1243" y="1"/>
                    <a:pt x="1513" y="272"/>
                    <a:pt x="1513" y="607"/>
                  </a:cubicBezTo>
                  <a:lnTo>
                    <a:pt x="1513" y="809"/>
                  </a:lnTo>
                  <a:cubicBezTo>
                    <a:pt x="1513" y="1645"/>
                    <a:pt x="836" y="2322"/>
                    <a:pt x="0" y="2322"/>
                  </a:cubicBezTo>
                  <a:lnTo>
                    <a:pt x="1758" y="2322"/>
                  </a:lnTo>
                  <a:cubicBezTo>
                    <a:pt x="2597" y="2322"/>
                    <a:pt x="3277" y="1641"/>
                    <a:pt x="3277" y="803"/>
                  </a:cubicBezTo>
                  <a:lnTo>
                    <a:pt x="3277" y="610"/>
                  </a:lnTo>
                  <a:lnTo>
                    <a:pt x="3280" y="610"/>
                  </a:lnTo>
                  <a:cubicBezTo>
                    <a:pt x="3280" y="274"/>
                    <a:pt x="3007" y="1"/>
                    <a:pt x="26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7343470" y="2274192"/>
              <a:ext cx="347717" cy="106516"/>
            </a:xfrm>
            <a:custGeom>
              <a:avLst/>
              <a:gdLst/>
              <a:ahLst/>
              <a:cxnLst/>
              <a:rect l="l" t="t" r="r" b="b"/>
              <a:pathLst>
                <a:path w="11579" h="3547" extrusionOk="0">
                  <a:moveTo>
                    <a:pt x="9787" y="0"/>
                  </a:moveTo>
                  <a:lnTo>
                    <a:pt x="1432" y="674"/>
                  </a:lnTo>
                  <a:cubicBezTo>
                    <a:pt x="623" y="738"/>
                    <a:pt x="1" y="1413"/>
                    <a:pt x="1" y="2224"/>
                  </a:cubicBezTo>
                  <a:lnTo>
                    <a:pt x="1" y="2939"/>
                  </a:lnTo>
                  <a:cubicBezTo>
                    <a:pt x="1" y="3275"/>
                    <a:pt x="272" y="3547"/>
                    <a:pt x="608" y="3547"/>
                  </a:cubicBezTo>
                  <a:lnTo>
                    <a:pt x="11579" y="3547"/>
                  </a:lnTo>
                  <a:lnTo>
                    <a:pt x="11183" y="132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7637737" y="2271370"/>
              <a:ext cx="83573" cy="109339"/>
            </a:xfrm>
            <a:custGeom>
              <a:avLst/>
              <a:gdLst/>
              <a:ahLst/>
              <a:cxnLst/>
              <a:rect l="l" t="t" r="r" b="b"/>
              <a:pathLst>
                <a:path w="2783" h="3641" extrusionOk="0">
                  <a:moveTo>
                    <a:pt x="1233" y="0"/>
                  </a:moveTo>
                  <a:cubicBezTo>
                    <a:pt x="1192" y="0"/>
                    <a:pt x="1150" y="2"/>
                    <a:pt x="1108" y="5"/>
                  </a:cubicBezTo>
                  <a:lnTo>
                    <a:pt x="0" y="96"/>
                  </a:lnTo>
                  <a:cubicBezTo>
                    <a:pt x="589" y="312"/>
                    <a:pt x="1017" y="883"/>
                    <a:pt x="1017" y="1558"/>
                  </a:cubicBezTo>
                  <a:lnTo>
                    <a:pt x="1017" y="3033"/>
                  </a:lnTo>
                  <a:cubicBezTo>
                    <a:pt x="1017" y="3369"/>
                    <a:pt x="747" y="3641"/>
                    <a:pt x="413" y="3641"/>
                  </a:cubicBezTo>
                  <a:lnTo>
                    <a:pt x="2175" y="3641"/>
                  </a:lnTo>
                  <a:cubicBezTo>
                    <a:pt x="2511" y="3641"/>
                    <a:pt x="2783" y="3369"/>
                    <a:pt x="2783" y="3033"/>
                  </a:cubicBezTo>
                  <a:lnTo>
                    <a:pt x="2783" y="1558"/>
                  </a:lnTo>
                  <a:cubicBezTo>
                    <a:pt x="2780" y="690"/>
                    <a:pt x="2079" y="0"/>
                    <a:pt x="1233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7419897" y="2408999"/>
              <a:ext cx="23664" cy="23664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95" y="1"/>
                  </a:moveTo>
                  <a:cubicBezTo>
                    <a:pt x="177" y="1"/>
                    <a:pt x="0" y="177"/>
                    <a:pt x="0" y="394"/>
                  </a:cubicBezTo>
                  <a:cubicBezTo>
                    <a:pt x="0" y="611"/>
                    <a:pt x="177" y="788"/>
                    <a:pt x="395" y="788"/>
                  </a:cubicBezTo>
                  <a:cubicBezTo>
                    <a:pt x="611" y="788"/>
                    <a:pt x="787" y="611"/>
                    <a:pt x="787" y="394"/>
                  </a:cubicBezTo>
                  <a:cubicBezTo>
                    <a:pt x="787" y="177"/>
                    <a:pt x="611" y="1"/>
                    <a:pt x="395" y="1"/>
                  </a:cubicBezTo>
                  <a:close/>
                </a:path>
              </a:pathLst>
            </a:custGeom>
            <a:solidFill>
              <a:srgbClr val="8CA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7639989" y="2380680"/>
              <a:ext cx="57057" cy="40330"/>
            </a:xfrm>
            <a:custGeom>
              <a:avLst/>
              <a:gdLst/>
              <a:ahLst/>
              <a:cxnLst/>
              <a:rect l="l" t="t" r="r" b="b"/>
              <a:pathLst>
                <a:path w="1900" h="1343" extrusionOk="0">
                  <a:moveTo>
                    <a:pt x="634" y="1"/>
                  </a:moveTo>
                  <a:lnTo>
                    <a:pt x="634" y="711"/>
                  </a:lnTo>
                  <a:cubicBezTo>
                    <a:pt x="634" y="1059"/>
                    <a:pt x="350" y="1343"/>
                    <a:pt x="1" y="1343"/>
                  </a:cubicBezTo>
                  <a:lnTo>
                    <a:pt x="1266" y="1343"/>
                  </a:lnTo>
                  <a:cubicBezTo>
                    <a:pt x="1616" y="1343"/>
                    <a:pt x="1900" y="1059"/>
                    <a:pt x="1900" y="711"/>
                  </a:cubicBezTo>
                  <a:lnTo>
                    <a:pt x="1900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7450017" y="2321400"/>
              <a:ext cx="44625" cy="35586"/>
            </a:xfrm>
            <a:custGeom>
              <a:avLst/>
              <a:gdLst/>
              <a:ahLst/>
              <a:cxnLst/>
              <a:rect l="l" t="t" r="r" b="b"/>
              <a:pathLst>
                <a:path w="1486" h="1185" extrusionOk="0">
                  <a:moveTo>
                    <a:pt x="743" y="0"/>
                  </a:moveTo>
                  <a:cubicBezTo>
                    <a:pt x="334" y="0"/>
                    <a:pt x="1" y="266"/>
                    <a:pt x="1" y="593"/>
                  </a:cubicBezTo>
                  <a:cubicBezTo>
                    <a:pt x="1" y="919"/>
                    <a:pt x="334" y="1185"/>
                    <a:pt x="743" y="1185"/>
                  </a:cubicBezTo>
                  <a:cubicBezTo>
                    <a:pt x="1153" y="1185"/>
                    <a:pt x="1485" y="919"/>
                    <a:pt x="1485" y="593"/>
                  </a:cubicBezTo>
                  <a:cubicBezTo>
                    <a:pt x="1485" y="266"/>
                    <a:pt x="1153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7570949" y="2321400"/>
              <a:ext cx="44595" cy="35586"/>
            </a:xfrm>
            <a:custGeom>
              <a:avLst/>
              <a:gdLst/>
              <a:ahLst/>
              <a:cxnLst/>
              <a:rect l="l" t="t" r="r" b="b"/>
              <a:pathLst>
                <a:path w="1485" h="1185" extrusionOk="0">
                  <a:moveTo>
                    <a:pt x="743" y="0"/>
                  </a:moveTo>
                  <a:cubicBezTo>
                    <a:pt x="333" y="0"/>
                    <a:pt x="0" y="266"/>
                    <a:pt x="0" y="593"/>
                  </a:cubicBezTo>
                  <a:cubicBezTo>
                    <a:pt x="0" y="919"/>
                    <a:pt x="333" y="1185"/>
                    <a:pt x="743" y="1185"/>
                  </a:cubicBezTo>
                  <a:cubicBezTo>
                    <a:pt x="1152" y="1185"/>
                    <a:pt x="1485" y="919"/>
                    <a:pt x="1485" y="593"/>
                  </a:cubicBezTo>
                  <a:cubicBezTo>
                    <a:pt x="1485" y="266"/>
                    <a:pt x="1152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7414191" y="2403353"/>
              <a:ext cx="35045" cy="35045"/>
            </a:xfrm>
            <a:custGeom>
              <a:avLst/>
              <a:gdLst/>
              <a:ahLst/>
              <a:cxnLst/>
              <a:rect l="l" t="t" r="r" b="b"/>
              <a:pathLst>
                <a:path w="1167" h="1167" extrusionOk="0">
                  <a:moveTo>
                    <a:pt x="585" y="379"/>
                  </a:moveTo>
                  <a:cubicBezTo>
                    <a:pt x="698" y="379"/>
                    <a:pt x="787" y="470"/>
                    <a:pt x="787" y="583"/>
                  </a:cubicBezTo>
                  <a:cubicBezTo>
                    <a:pt x="787" y="695"/>
                    <a:pt x="698" y="786"/>
                    <a:pt x="585" y="786"/>
                  </a:cubicBezTo>
                  <a:cubicBezTo>
                    <a:pt x="471" y="786"/>
                    <a:pt x="381" y="694"/>
                    <a:pt x="381" y="583"/>
                  </a:cubicBezTo>
                  <a:cubicBezTo>
                    <a:pt x="381" y="471"/>
                    <a:pt x="471" y="379"/>
                    <a:pt x="585" y="379"/>
                  </a:cubicBezTo>
                  <a:close/>
                  <a:moveTo>
                    <a:pt x="583" y="0"/>
                  </a:moveTo>
                  <a:cubicBezTo>
                    <a:pt x="263" y="0"/>
                    <a:pt x="0" y="260"/>
                    <a:pt x="0" y="583"/>
                  </a:cubicBezTo>
                  <a:cubicBezTo>
                    <a:pt x="0" y="902"/>
                    <a:pt x="261" y="1166"/>
                    <a:pt x="583" y="1166"/>
                  </a:cubicBezTo>
                  <a:cubicBezTo>
                    <a:pt x="905" y="1166"/>
                    <a:pt x="1166" y="905"/>
                    <a:pt x="1166" y="583"/>
                  </a:cubicBezTo>
                  <a:cubicBezTo>
                    <a:pt x="1166" y="263"/>
                    <a:pt x="905" y="0"/>
                    <a:pt x="58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7337704" y="2265574"/>
              <a:ext cx="389279" cy="271291"/>
            </a:xfrm>
            <a:custGeom>
              <a:avLst/>
              <a:gdLst/>
              <a:ahLst/>
              <a:cxnLst/>
              <a:rect l="l" t="t" r="r" b="b"/>
              <a:pathLst>
                <a:path w="12963" h="9034" extrusionOk="0">
                  <a:moveTo>
                    <a:pt x="11774" y="4025"/>
                  </a:moveTo>
                  <a:lnTo>
                    <a:pt x="11774" y="4542"/>
                  </a:lnTo>
                  <a:cubicBezTo>
                    <a:pt x="11774" y="4788"/>
                    <a:pt x="11576" y="4984"/>
                    <a:pt x="11330" y="4984"/>
                  </a:cubicBezTo>
                  <a:lnTo>
                    <a:pt x="5680" y="4984"/>
                  </a:lnTo>
                  <a:cubicBezTo>
                    <a:pt x="5477" y="4984"/>
                    <a:pt x="5311" y="4820"/>
                    <a:pt x="5311" y="4619"/>
                  </a:cubicBezTo>
                  <a:lnTo>
                    <a:pt x="5311" y="4025"/>
                  </a:lnTo>
                  <a:close/>
                  <a:moveTo>
                    <a:pt x="11218" y="1"/>
                  </a:moveTo>
                  <a:cubicBezTo>
                    <a:pt x="11171" y="1"/>
                    <a:pt x="11124" y="3"/>
                    <a:pt x="11077" y="7"/>
                  </a:cubicBezTo>
                  <a:lnTo>
                    <a:pt x="4077" y="571"/>
                  </a:lnTo>
                  <a:cubicBezTo>
                    <a:pt x="3971" y="579"/>
                    <a:pt x="3894" y="671"/>
                    <a:pt x="3902" y="775"/>
                  </a:cubicBezTo>
                  <a:cubicBezTo>
                    <a:pt x="3909" y="875"/>
                    <a:pt x="3993" y="950"/>
                    <a:pt x="4093" y="950"/>
                  </a:cubicBezTo>
                  <a:cubicBezTo>
                    <a:pt x="4098" y="950"/>
                    <a:pt x="4102" y="950"/>
                    <a:pt x="4107" y="950"/>
                  </a:cubicBezTo>
                  <a:lnTo>
                    <a:pt x="11108" y="387"/>
                  </a:lnTo>
                  <a:cubicBezTo>
                    <a:pt x="11146" y="384"/>
                    <a:pt x="11184" y="382"/>
                    <a:pt x="11221" y="382"/>
                  </a:cubicBezTo>
                  <a:cubicBezTo>
                    <a:pt x="11565" y="382"/>
                    <a:pt x="11888" y="508"/>
                    <a:pt x="12143" y="744"/>
                  </a:cubicBezTo>
                  <a:cubicBezTo>
                    <a:pt x="12427" y="1005"/>
                    <a:pt x="12582" y="1362"/>
                    <a:pt x="12579" y="1749"/>
                  </a:cubicBezTo>
                  <a:lnTo>
                    <a:pt x="12579" y="3226"/>
                  </a:lnTo>
                  <a:cubicBezTo>
                    <a:pt x="12582" y="3456"/>
                    <a:pt x="12165" y="3646"/>
                    <a:pt x="12165" y="3646"/>
                  </a:cubicBezTo>
                  <a:lnTo>
                    <a:pt x="631" y="3646"/>
                  </a:lnTo>
                  <a:cubicBezTo>
                    <a:pt x="495" y="3646"/>
                    <a:pt x="384" y="3535"/>
                    <a:pt x="384" y="3398"/>
                  </a:cubicBezTo>
                  <a:lnTo>
                    <a:pt x="384" y="2501"/>
                  </a:lnTo>
                  <a:cubicBezTo>
                    <a:pt x="384" y="1787"/>
                    <a:pt x="941" y="1181"/>
                    <a:pt x="1653" y="1126"/>
                  </a:cubicBezTo>
                  <a:lnTo>
                    <a:pt x="3363" y="988"/>
                  </a:lnTo>
                  <a:cubicBezTo>
                    <a:pt x="3469" y="981"/>
                    <a:pt x="3547" y="887"/>
                    <a:pt x="3540" y="781"/>
                  </a:cubicBezTo>
                  <a:cubicBezTo>
                    <a:pt x="3532" y="680"/>
                    <a:pt x="3447" y="604"/>
                    <a:pt x="3347" y="604"/>
                  </a:cubicBezTo>
                  <a:cubicBezTo>
                    <a:pt x="3342" y="604"/>
                    <a:pt x="3337" y="604"/>
                    <a:pt x="3333" y="605"/>
                  </a:cubicBezTo>
                  <a:lnTo>
                    <a:pt x="1622" y="743"/>
                  </a:lnTo>
                  <a:cubicBezTo>
                    <a:pt x="883" y="803"/>
                    <a:pt x="233" y="1320"/>
                    <a:pt x="32" y="2125"/>
                  </a:cubicBezTo>
                  <a:cubicBezTo>
                    <a:pt x="10" y="2208"/>
                    <a:pt x="1" y="2292"/>
                    <a:pt x="1" y="2376"/>
                  </a:cubicBezTo>
                  <a:lnTo>
                    <a:pt x="1" y="3556"/>
                  </a:lnTo>
                  <a:cubicBezTo>
                    <a:pt x="1" y="3817"/>
                    <a:pt x="213" y="4030"/>
                    <a:pt x="473" y="4030"/>
                  </a:cubicBezTo>
                  <a:lnTo>
                    <a:pt x="1075" y="4030"/>
                  </a:lnTo>
                  <a:lnTo>
                    <a:pt x="1075" y="4505"/>
                  </a:lnTo>
                  <a:cubicBezTo>
                    <a:pt x="1075" y="4594"/>
                    <a:pt x="1133" y="4676"/>
                    <a:pt x="1222" y="4694"/>
                  </a:cubicBezTo>
                  <a:cubicBezTo>
                    <a:pt x="1237" y="4698"/>
                    <a:pt x="1253" y="4700"/>
                    <a:pt x="1268" y="4700"/>
                  </a:cubicBezTo>
                  <a:cubicBezTo>
                    <a:pt x="1372" y="4700"/>
                    <a:pt x="1458" y="4615"/>
                    <a:pt x="1458" y="4510"/>
                  </a:cubicBezTo>
                  <a:lnTo>
                    <a:pt x="1458" y="4030"/>
                  </a:lnTo>
                  <a:lnTo>
                    <a:pt x="4948" y="4030"/>
                  </a:lnTo>
                  <a:lnTo>
                    <a:pt x="4948" y="4625"/>
                  </a:lnTo>
                  <a:cubicBezTo>
                    <a:pt x="4948" y="5038"/>
                    <a:pt x="5281" y="5372"/>
                    <a:pt x="5693" y="5372"/>
                  </a:cubicBezTo>
                  <a:lnTo>
                    <a:pt x="6692" y="5372"/>
                  </a:lnTo>
                  <a:cubicBezTo>
                    <a:pt x="7042" y="5372"/>
                    <a:pt x="7325" y="5656"/>
                    <a:pt x="7325" y="6004"/>
                  </a:cubicBezTo>
                  <a:lnTo>
                    <a:pt x="7325" y="6331"/>
                  </a:lnTo>
                  <a:lnTo>
                    <a:pt x="1458" y="6331"/>
                  </a:lnTo>
                  <a:lnTo>
                    <a:pt x="1458" y="5395"/>
                  </a:lnTo>
                  <a:cubicBezTo>
                    <a:pt x="1458" y="5305"/>
                    <a:pt x="1398" y="5223"/>
                    <a:pt x="1309" y="5205"/>
                  </a:cubicBezTo>
                  <a:cubicBezTo>
                    <a:pt x="1294" y="5201"/>
                    <a:pt x="1279" y="5200"/>
                    <a:pt x="1264" y="5200"/>
                  </a:cubicBezTo>
                  <a:cubicBezTo>
                    <a:pt x="1159" y="5200"/>
                    <a:pt x="1075" y="5284"/>
                    <a:pt x="1075" y="5389"/>
                  </a:cubicBezTo>
                  <a:lnTo>
                    <a:pt x="1075" y="6331"/>
                  </a:lnTo>
                  <a:lnTo>
                    <a:pt x="799" y="6331"/>
                  </a:lnTo>
                  <a:cubicBezTo>
                    <a:pt x="357" y="6331"/>
                    <a:pt x="1" y="6687"/>
                    <a:pt x="1" y="7128"/>
                  </a:cubicBezTo>
                  <a:lnTo>
                    <a:pt x="1" y="7325"/>
                  </a:lnTo>
                  <a:cubicBezTo>
                    <a:pt x="1" y="8268"/>
                    <a:pt x="765" y="9034"/>
                    <a:pt x="1708" y="9034"/>
                  </a:cubicBezTo>
                  <a:lnTo>
                    <a:pt x="11254" y="9034"/>
                  </a:lnTo>
                  <a:cubicBezTo>
                    <a:pt x="12197" y="9034"/>
                    <a:pt x="12963" y="8268"/>
                    <a:pt x="12963" y="7325"/>
                  </a:cubicBezTo>
                  <a:lnTo>
                    <a:pt x="12963" y="6523"/>
                  </a:lnTo>
                  <a:cubicBezTo>
                    <a:pt x="12963" y="6417"/>
                    <a:pt x="12875" y="6331"/>
                    <a:pt x="12771" y="6331"/>
                  </a:cubicBezTo>
                  <a:lnTo>
                    <a:pt x="11522" y="6331"/>
                  </a:lnTo>
                  <a:cubicBezTo>
                    <a:pt x="11510" y="6331"/>
                    <a:pt x="11499" y="6334"/>
                    <a:pt x="11492" y="6342"/>
                  </a:cubicBezTo>
                  <a:cubicBezTo>
                    <a:pt x="11321" y="6501"/>
                    <a:pt x="11433" y="6694"/>
                    <a:pt x="11597" y="6694"/>
                  </a:cubicBezTo>
                  <a:lnTo>
                    <a:pt x="12162" y="6694"/>
                  </a:lnTo>
                  <a:cubicBezTo>
                    <a:pt x="12392" y="6694"/>
                    <a:pt x="12581" y="6883"/>
                    <a:pt x="12581" y="7113"/>
                  </a:cubicBezTo>
                  <a:lnTo>
                    <a:pt x="12581" y="7322"/>
                  </a:lnTo>
                  <a:cubicBezTo>
                    <a:pt x="12581" y="8056"/>
                    <a:pt x="11985" y="8650"/>
                    <a:pt x="11252" y="8650"/>
                  </a:cubicBezTo>
                  <a:lnTo>
                    <a:pt x="1714" y="8650"/>
                  </a:lnTo>
                  <a:cubicBezTo>
                    <a:pt x="980" y="8650"/>
                    <a:pt x="386" y="8056"/>
                    <a:pt x="386" y="7322"/>
                  </a:cubicBezTo>
                  <a:lnTo>
                    <a:pt x="386" y="6914"/>
                  </a:lnTo>
                  <a:cubicBezTo>
                    <a:pt x="386" y="6802"/>
                    <a:pt x="476" y="6714"/>
                    <a:pt x="585" y="6714"/>
                  </a:cubicBezTo>
                  <a:lnTo>
                    <a:pt x="10792" y="6714"/>
                  </a:lnTo>
                  <a:cubicBezTo>
                    <a:pt x="10818" y="6714"/>
                    <a:pt x="10846" y="6702"/>
                    <a:pt x="10863" y="6681"/>
                  </a:cubicBezTo>
                  <a:cubicBezTo>
                    <a:pt x="11007" y="6518"/>
                    <a:pt x="10893" y="6331"/>
                    <a:pt x="10738" y="6331"/>
                  </a:cubicBezTo>
                  <a:lnTo>
                    <a:pt x="7709" y="6331"/>
                  </a:lnTo>
                  <a:lnTo>
                    <a:pt x="7709" y="6004"/>
                  </a:lnTo>
                  <a:cubicBezTo>
                    <a:pt x="7709" y="5765"/>
                    <a:pt x="7626" y="5544"/>
                    <a:pt x="7486" y="5372"/>
                  </a:cubicBezTo>
                  <a:lnTo>
                    <a:pt x="11337" y="5372"/>
                  </a:lnTo>
                  <a:cubicBezTo>
                    <a:pt x="11789" y="5368"/>
                    <a:pt x="12157" y="4998"/>
                    <a:pt x="12157" y="4545"/>
                  </a:cubicBezTo>
                  <a:lnTo>
                    <a:pt x="12157" y="4025"/>
                  </a:lnTo>
                  <a:lnTo>
                    <a:pt x="12165" y="4025"/>
                  </a:lnTo>
                  <a:cubicBezTo>
                    <a:pt x="12165" y="4025"/>
                    <a:pt x="12963" y="3662"/>
                    <a:pt x="12963" y="3223"/>
                  </a:cubicBezTo>
                  <a:lnTo>
                    <a:pt x="12963" y="1746"/>
                  </a:lnTo>
                  <a:cubicBezTo>
                    <a:pt x="12963" y="1261"/>
                    <a:pt x="12757" y="793"/>
                    <a:pt x="12400" y="464"/>
                  </a:cubicBezTo>
                  <a:cubicBezTo>
                    <a:pt x="12078" y="166"/>
                    <a:pt x="11653" y="1"/>
                    <a:pt x="112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479357" y="2307196"/>
              <a:ext cx="11562" cy="20691"/>
            </a:xfrm>
            <a:custGeom>
              <a:avLst/>
              <a:gdLst/>
              <a:ahLst/>
              <a:cxnLst/>
              <a:rect l="l" t="t" r="r" b="b"/>
              <a:pathLst>
                <a:path w="385" h="689" extrusionOk="0">
                  <a:moveTo>
                    <a:pt x="192" y="0"/>
                  </a:moveTo>
                  <a:cubicBezTo>
                    <a:pt x="87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59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298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9" y="6"/>
                  </a:cubicBezTo>
                  <a:cubicBezTo>
                    <a:pt x="223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7574343" y="2307196"/>
              <a:ext cx="11562" cy="20691"/>
            </a:xfrm>
            <a:custGeom>
              <a:avLst/>
              <a:gdLst/>
              <a:ahLst/>
              <a:cxnLst/>
              <a:rect l="l" t="t" r="r" b="b"/>
              <a:pathLst>
                <a:path w="385" h="689" extrusionOk="0">
                  <a:moveTo>
                    <a:pt x="193" y="0"/>
                  </a:moveTo>
                  <a:cubicBezTo>
                    <a:pt x="88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61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300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8" y="6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7513772" y="2316085"/>
              <a:ext cx="37928" cy="17147"/>
            </a:xfrm>
            <a:custGeom>
              <a:avLst/>
              <a:gdLst/>
              <a:ahLst/>
              <a:cxnLst/>
              <a:rect l="l" t="t" r="r" b="b"/>
              <a:pathLst>
                <a:path w="1263" h="571" extrusionOk="0">
                  <a:moveTo>
                    <a:pt x="1049" y="0"/>
                  </a:moveTo>
                  <a:cubicBezTo>
                    <a:pt x="996" y="0"/>
                    <a:pt x="943" y="22"/>
                    <a:pt x="906" y="66"/>
                  </a:cubicBezTo>
                  <a:cubicBezTo>
                    <a:pt x="837" y="145"/>
                    <a:pt x="737" y="191"/>
                    <a:pt x="631" y="191"/>
                  </a:cubicBezTo>
                  <a:cubicBezTo>
                    <a:pt x="527" y="191"/>
                    <a:pt x="427" y="145"/>
                    <a:pt x="358" y="66"/>
                  </a:cubicBezTo>
                  <a:cubicBezTo>
                    <a:pt x="320" y="23"/>
                    <a:pt x="267" y="1"/>
                    <a:pt x="214" y="1"/>
                  </a:cubicBezTo>
                  <a:cubicBezTo>
                    <a:pt x="170" y="1"/>
                    <a:pt x="126" y="16"/>
                    <a:pt x="90" y="47"/>
                  </a:cubicBezTo>
                  <a:cubicBezTo>
                    <a:pt x="10" y="116"/>
                    <a:pt x="1" y="234"/>
                    <a:pt x="70" y="316"/>
                  </a:cubicBezTo>
                  <a:cubicBezTo>
                    <a:pt x="215" y="478"/>
                    <a:pt x="419" y="570"/>
                    <a:pt x="634" y="570"/>
                  </a:cubicBezTo>
                  <a:cubicBezTo>
                    <a:pt x="849" y="570"/>
                    <a:pt x="1051" y="478"/>
                    <a:pt x="1194" y="316"/>
                  </a:cubicBezTo>
                  <a:cubicBezTo>
                    <a:pt x="1263" y="237"/>
                    <a:pt x="1255" y="116"/>
                    <a:pt x="1174" y="47"/>
                  </a:cubicBezTo>
                  <a:cubicBezTo>
                    <a:pt x="1138" y="16"/>
                    <a:pt x="1094" y="0"/>
                    <a:pt x="1049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4"/>
          <p:cNvSpPr txBox="1">
            <a:spLocks noGrp="1"/>
          </p:cNvSpPr>
          <p:nvPr>
            <p:ph type="subTitle" idx="1"/>
          </p:nvPr>
        </p:nvSpPr>
        <p:spPr>
          <a:xfrm>
            <a:off x="1178737" y="2104275"/>
            <a:ext cx="6625557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Trabajar por proyectos tiene múltiples beneficios, el principal es que ayuda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a fortalecer la autoeficacia (¿sabes que es la autoeficacia?), la creatividad y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la autonomía del individuo (sea un estudiante o un colaborador) para</a:t>
            </a:r>
            <a:endParaRPr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resolver retos construyendo sus propias soluciones.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5"/>
          <p:cNvSpPr txBox="1">
            <a:spLocks noGrp="1"/>
          </p:cNvSpPr>
          <p:nvPr>
            <p:ph type="title" idx="6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habilidades se desarrollan?</a:t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1519" name="Google Shape;1519;p5"/>
          <p:cNvSpPr txBox="1">
            <a:spLocks noGrp="1"/>
          </p:cNvSpPr>
          <p:nvPr>
            <p:ph type="subTitle" idx="5"/>
          </p:nvPr>
        </p:nvSpPr>
        <p:spPr>
          <a:xfrm>
            <a:off x="720000" y="1533449"/>
            <a:ext cx="7739896" cy="291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>
                <a:solidFill>
                  <a:srgbClr val="000000"/>
                </a:solidFill>
              </a:rPr>
              <a:t>El trabajo organizado en proyectos permite integrar la teoría y la práctica; potenciar las habilidades intelectuales superando la capacidad de memorización; promover la responsabilidad personal y de equipo al establecer metas propias; así como fomentar el pensamiento autocrítico y evaluativo.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grpSp>
        <p:nvGrpSpPr>
          <p:cNvPr id="1520" name="Google Shape;1520;p5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21" name="Google Shape;1521;p5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6"/>
          <p:cNvSpPr txBox="1">
            <a:spLocks noGrp="1"/>
          </p:cNvSpPr>
          <p:nvPr>
            <p:ph type="title" idx="8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000" b="0" i="0">
                <a:solidFill>
                  <a:schemeClr val="accent4"/>
                </a:solidFill>
              </a:rPr>
              <a:t>¿Qué tipos de proyectos se pueden utilizar en ciencias naturales?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1546" name="Google Shape;1546;p6"/>
          <p:cNvSpPr txBox="1">
            <a:spLocks noGrp="1"/>
          </p:cNvSpPr>
          <p:nvPr>
            <p:ph type="subTitle" idx="7"/>
          </p:nvPr>
        </p:nvSpPr>
        <p:spPr>
          <a:xfrm>
            <a:off x="720000" y="1539755"/>
            <a:ext cx="7704000" cy="290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investigación:</a:t>
            </a:r>
            <a:r>
              <a:rPr lang="es-MX"/>
              <a:t> Proyectos centrados en la documentación y el hallazgo de fuentes, pero aun así se les considera científicos si el aporte tiene tales alcances.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intervención: </a:t>
            </a:r>
            <a:r>
              <a:rPr lang="es-MX"/>
              <a:t>Proyectos de intervención, la agricultura y la agronomía son propias de estos proyectos.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desarrollo tecnológico: </a:t>
            </a:r>
            <a:r>
              <a:rPr lang="es-MX"/>
              <a:t>Proyectos cuyo fin es la elaboración de una obra tecnológica que realice aportaciones al campo científico.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lt2"/>
                </a:solidFill>
              </a:rPr>
              <a:t>• Proyectos de evaluación:</a:t>
            </a:r>
            <a:r>
              <a:rPr lang="es-MX"/>
              <a:t> Aquellos que se enfocan en la ponderación del impacto o el alcance de una obra científica.</a:t>
            </a:r>
            <a:endParaRPr/>
          </a:p>
        </p:txBody>
      </p:sp>
      <p:grpSp>
        <p:nvGrpSpPr>
          <p:cNvPr id="1547" name="Google Shape;1547;p6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48" name="Google Shape;1548;p6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"/>
          <p:cNvSpPr txBox="1">
            <a:spLocks noGrp="1"/>
          </p:cNvSpPr>
          <p:nvPr>
            <p:ph type="title" idx="15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400" b="0" i="0">
                <a:solidFill>
                  <a:schemeClr val="accent4"/>
                </a:solidFill>
              </a:rPr>
              <a:t>¿Cuáles son las etapas para trabajar por proyectos?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573" name="Google Shape;1573;p7"/>
          <p:cNvSpPr txBox="1">
            <a:spLocks noGrp="1"/>
          </p:cNvSpPr>
          <p:nvPr>
            <p:ph type="subTitle" idx="14"/>
          </p:nvPr>
        </p:nvSpPr>
        <p:spPr>
          <a:xfrm>
            <a:off x="720000" y="1598013"/>
            <a:ext cx="7676678" cy="2850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1. Inició:</a:t>
            </a:r>
            <a:r>
              <a:rPr lang="es-MX"/>
              <a:t> La fase de inicio es crucial en el ciclo de vida del proyecto, ya que es el momento de definir el alcance y proceder a la selección del equipo.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2. Planificación: </a:t>
            </a:r>
            <a:r>
              <a:rPr lang="es-MX"/>
              <a:t>Ésta es más difícil para un proyecto, ya que tiene que hacer un importante esfuerzo de abstracción para calcular las necesidades de personal, recursos y equipo que habrán de preverse para lograr la consecución a tiempo y dentro de los parámetros previstos.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3. Ejecución: </a:t>
            </a:r>
            <a:r>
              <a:rPr lang="es-MX"/>
              <a:t>Planificación, habrá que completar las actividades programadas, con sus tareas, y proceder a la entrega de los productos intermedios.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4. Seguimiento y control: </a:t>
            </a:r>
            <a:r>
              <a:rPr lang="es-MX"/>
              <a:t>Procesos necesarios para realizar el seguimiento, revisión y monitorización del progreso del proyecto.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b="1">
                <a:solidFill>
                  <a:schemeClr val="accent1"/>
                </a:solidFill>
              </a:rPr>
              <a:t>5. Cierre:</a:t>
            </a:r>
            <a:r>
              <a:rPr lang="es-MX"/>
              <a:t> Esta fase comprende todos procesos orientados a completar formalmente el proyecto y las obligaciones contractuales inherentes.</a:t>
            </a:r>
            <a:endParaRPr/>
          </a:p>
        </p:txBody>
      </p:sp>
      <p:grpSp>
        <p:nvGrpSpPr>
          <p:cNvPr id="1574" name="Google Shape;1574;p7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75" name="Google Shape;1575;p7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8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¿Cuánto tiempo duran?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00" name="Google Shape;1600;p8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01" name="Google Shape;1601;p8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p8"/>
          <p:cNvSpPr txBox="1"/>
          <p:nvPr/>
        </p:nvSpPr>
        <p:spPr>
          <a:xfrm>
            <a:off x="815100" y="2027567"/>
            <a:ext cx="75138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Depende de cada proyecto el tiempo que se va a realizar o investigar, pero para que esté completo y de las necesidades de la entidad, el proyecto la duración del proceso dure alrededor de 2 meses hasta 12 meses, en otros casos hay algunos que tardan más pude ser de 2 a 3 años de duración para que se pueda terminar el proyecto.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9"/>
          <p:cNvSpPr txBox="1">
            <a:spLocks noGrp="1"/>
          </p:cNvSpPr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 b="0" i="0">
                <a:solidFill>
                  <a:schemeClr val="accent4"/>
                </a:solidFill>
              </a:rPr>
              <a:t>¿Qué actividades realizan los estudiantes?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27" name="Google Shape;1627;p9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28" name="Google Shape;1628;p9"/>
            <p:cNvSpPr/>
            <p:nvPr/>
          </p:nvSpPr>
          <p:spPr>
            <a:xfrm>
              <a:off x="5595966" y="4052544"/>
              <a:ext cx="478054" cy="465943"/>
            </a:xfrm>
            <a:custGeom>
              <a:avLst/>
              <a:gdLst/>
              <a:ahLst/>
              <a:cxnLst/>
              <a:rect l="l" t="t" r="r" b="b"/>
              <a:pathLst>
                <a:path w="15869" h="15467" extrusionOk="0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5670900" y="4361841"/>
              <a:ext cx="89670" cy="89309"/>
            </a:xfrm>
            <a:custGeom>
              <a:avLst/>
              <a:gdLst/>
              <a:ahLst/>
              <a:cxnLst/>
              <a:rect l="l" t="t" r="r" b="b"/>
              <a:pathLst>
                <a:path w="2986" h="2974" extrusionOk="0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5678588" y="4397728"/>
              <a:ext cx="81982" cy="53363"/>
            </a:xfrm>
            <a:custGeom>
              <a:avLst/>
              <a:gdLst/>
              <a:ahLst/>
              <a:cxnLst/>
              <a:rect l="l" t="t" r="r" b="b"/>
              <a:pathLst>
                <a:path w="2730" h="1777" extrusionOk="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5694053" y="4320520"/>
              <a:ext cx="96907" cy="96156"/>
            </a:xfrm>
            <a:custGeom>
              <a:avLst/>
              <a:gdLst/>
              <a:ahLst/>
              <a:cxnLst/>
              <a:rect l="l" t="t" r="r" b="b"/>
              <a:pathLst>
                <a:path w="3227" h="3202" extrusionOk="0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5738618" y="4371811"/>
              <a:ext cx="68468" cy="55646"/>
            </a:xfrm>
            <a:custGeom>
              <a:avLst/>
              <a:gdLst/>
              <a:ahLst/>
              <a:cxnLst/>
              <a:rect l="l" t="t" r="r" b="b"/>
              <a:pathLst>
                <a:path w="2280" h="1853" extrusionOk="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5708768" y="4120968"/>
              <a:ext cx="291651" cy="291381"/>
            </a:xfrm>
            <a:custGeom>
              <a:avLst/>
              <a:gdLst/>
              <a:ahLst/>
              <a:cxnLst/>
              <a:rect l="l" t="t" r="r" b="b"/>
              <a:pathLst>
                <a:path w="9712" h="9703" extrusionOk="0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774805" y="4200158"/>
              <a:ext cx="225555" cy="212192"/>
            </a:xfrm>
            <a:custGeom>
              <a:avLst/>
              <a:gdLst/>
              <a:ahLst/>
              <a:cxnLst/>
              <a:rect l="l" t="t" r="r" b="b"/>
              <a:pathLst>
                <a:path w="7511" h="7066" extrusionOk="0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5888230" y="4088715"/>
              <a:ext cx="146877" cy="144865"/>
            </a:xfrm>
            <a:custGeom>
              <a:avLst/>
              <a:gdLst/>
              <a:ahLst/>
              <a:cxnLst/>
              <a:rect l="l" t="t" r="r" b="b"/>
              <a:pathLst>
                <a:path w="4891" h="4824" extrusionOk="0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5967089" y="4145112"/>
              <a:ext cx="68018" cy="88468"/>
            </a:xfrm>
            <a:custGeom>
              <a:avLst/>
              <a:gdLst/>
              <a:ahLst/>
              <a:cxnLst/>
              <a:rect l="l" t="t" r="r" b="b"/>
              <a:pathLst>
                <a:path w="2265" h="2946" extrusionOk="0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5653062" y="4425145"/>
              <a:ext cx="42823" cy="41592"/>
            </a:xfrm>
            <a:custGeom>
              <a:avLst/>
              <a:gdLst/>
              <a:ahLst/>
              <a:cxnLst/>
              <a:rect l="l" t="t" r="r" b="b"/>
              <a:pathLst>
                <a:path w="1426" h="1385" extrusionOk="0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5821052" y="4320610"/>
              <a:ext cx="128408" cy="146306"/>
            </a:xfrm>
            <a:custGeom>
              <a:avLst/>
              <a:gdLst/>
              <a:ahLst/>
              <a:cxnLst/>
              <a:rect l="l" t="t" r="r" b="b"/>
              <a:pathLst>
                <a:path w="4276" h="4872" extrusionOk="0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5875887" y="4320580"/>
              <a:ext cx="73574" cy="146276"/>
            </a:xfrm>
            <a:custGeom>
              <a:avLst/>
              <a:gdLst/>
              <a:ahLst/>
              <a:cxnLst/>
              <a:rect l="l" t="t" r="r" b="b"/>
              <a:pathLst>
                <a:path w="2450" h="4871" extrusionOk="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5785316" y="4298688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5875196" y="4208837"/>
              <a:ext cx="47748" cy="42402"/>
            </a:xfrm>
            <a:custGeom>
              <a:avLst/>
              <a:gdLst/>
              <a:ahLst/>
              <a:cxnLst/>
              <a:rect l="l" t="t" r="r" b="b"/>
              <a:pathLst>
                <a:path w="1590" h="1412" extrusionOk="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5646846" y="4082980"/>
              <a:ext cx="394474" cy="389669"/>
            </a:xfrm>
            <a:custGeom>
              <a:avLst/>
              <a:gdLst/>
              <a:ahLst/>
              <a:cxnLst/>
              <a:rect l="l" t="t" r="r" b="b"/>
              <a:pathLst>
                <a:path w="13136" h="12976" extrusionOk="0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5793334" y="4285144"/>
              <a:ext cx="19039" cy="17898"/>
            </a:xfrm>
            <a:custGeom>
              <a:avLst/>
              <a:gdLst/>
              <a:ahLst/>
              <a:cxnLst/>
              <a:rect l="l" t="t" r="r" b="b"/>
              <a:pathLst>
                <a:path w="634" h="596" extrusionOk="0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5826037" y="4246945"/>
              <a:ext cx="30721" cy="30120"/>
            </a:xfrm>
            <a:custGeom>
              <a:avLst/>
              <a:gdLst/>
              <a:ahLst/>
              <a:cxnLst/>
              <a:rect l="l" t="t" r="r" b="b"/>
              <a:pathLst>
                <a:path w="1023" h="1003" extrusionOk="0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5861413" y="4209077"/>
              <a:ext cx="30060" cy="29489"/>
            </a:xfrm>
            <a:custGeom>
              <a:avLst/>
              <a:gdLst/>
              <a:ahLst/>
              <a:cxnLst/>
              <a:rect l="l" t="t" r="r" b="b"/>
              <a:pathLst>
                <a:path w="1001" h="982" extrusionOk="0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900482" y="4387788"/>
              <a:ext cx="11532" cy="51832"/>
            </a:xfrm>
            <a:custGeom>
              <a:avLst/>
              <a:gdLst/>
              <a:ahLst/>
              <a:cxnLst/>
              <a:rect l="l" t="t" r="r" b="b"/>
              <a:pathLst>
                <a:path w="384" h="1726" extrusionOk="0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858470" y="4387757"/>
              <a:ext cx="11532" cy="51862"/>
            </a:xfrm>
            <a:custGeom>
              <a:avLst/>
              <a:gdLst/>
              <a:ahLst/>
              <a:cxnLst/>
              <a:rect l="l" t="t" r="r" b="b"/>
              <a:pathLst>
                <a:path w="384" h="1727" extrusionOk="0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8" name="Google Shape;1648;p9"/>
          <p:cNvSpPr txBox="1"/>
          <p:nvPr/>
        </p:nvSpPr>
        <p:spPr>
          <a:xfrm>
            <a:off x="1180199" y="1967374"/>
            <a:ext cx="67836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Los alumnos para trabajar con problemas que les interesan o proyectos que les son de su agrado, empiezan a trabajar y permitirá investigar y proponer hipótesis y explicaciones, discutir sus opiniones, intercambiar comentarios con los demás y poder tener más amplia información sobre el proyecto que se va a hablar.</a:t>
            </a:r>
            <a:endParaRPr sz="1600" b="0" i="0" u="none" strike="noStrike" cap="non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 Education Center by Slidesgo">
  <a:themeElements>
    <a:clrScheme name="Simple Light">
      <a:dk1>
        <a:srgbClr val="13112C"/>
      </a:dk1>
      <a:lt1>
        <a:srgbClr val="FFFDF3"/>
      </a:lt1>
      <a:dk2>
        <a:srgbClr val="5455CE"/>
      </a:dk2>
      <a:lt2>
        <a:srgbClr val="F792B2"/>
      </a:lt2>
      <a:accent1>
        <a:srgbClr val="9CC1FC"/>
      </a:accent1>
      <a:accent2>
        <a:srgbClr val="FFEF99"/>
      </a:accent2>
      <a:accent3>
        <a:srgbClr val="F9CB9C"/>
      </a:accent3>
      <a:accent4>
        <a:srgbClr val="9999F1"/>
      </a:accent4>
      <a:accent5>
        <a:srgbClr val="FFFFFF"/>
      </a:accent5>
      <a:accent6>
        <a:srgbClr val="FFFFFF"/>
      </a:accent6>
      <a:hlink>
        <a:srgbClr val="1311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13</Slides>
  <Notes>13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Fun Education Center by Slidesgo</vt:lpstr>
      <vt:lpstr>Escuela Normal de Educación Preescolar Licenciatura en Educación Preescolar Curso: Estrategias Para La Exploración Del Mundo Natural  Trabajo Por Proyectos En Ciencias Naturales Y Los Fenómenos Físicos</vt:lpstr>
      <vt:lpstr>¿En qué consiste el trabajo por proyectos?</vt:lpstr>
      <vt:lpstr>¿Desde cuándo se utilizan?</vt:lpstr>
      <vt:lpstr>¿Cuál es la importancia de trabajar por proyectos?</vt:lpstr>
      <vt:lpstr>¿Qué habilidades se desarrollan?</vt:lpstr>
      <vt:lpstr>¿Qué tipos de proyectos se pueden utilizar en ciencias naturales?</vt:lpstr>
      <vt:lpstr>¿Cuáles son las etapas para trabajar por proyectos?</vt:lpstr>
      <vt:lpstr>¿Cuánto tiempo duran?</vt:lpstr>
      <vt:lpstr>¿Qué actividades realizan los estudiantes?</vt:lpstr>
      <vt:lpstr>¿Qué actividades realizan los docentes?</vt:lpstr>
      <vt:lpstr>¿Qué tipo de productos se pueden obtener?</vt:lpstr>
      <vt:lpstr>¿Cómo se evalúa este trabajo?</vt:lpstr>
      <vt:lpstr>¿En qué consisten los proyectos científicos, ciudadanos y tecnológicos?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Licenciatura en Educación Preescolar Curso: Estrategias Para La Exploración Del Mundo Natural  Trabajo Por Proyectos En Ciencias Naturales Y Los Fenómenos Físicos</dc:title>
  <dc:creator>Alejo González</dc:creator>
  <cp:lastModifiedBy>galileaguerrero4@gmail.com</cp:lastModifiedBy>
  <cp:revision>1</cp:revision>
  <dcterms:modified xsi:type="dcterms:W3CDTF">2022-05-14T00:18:11Z</dcterms:modified>
</cp:coreProperties>
</file>