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8C14F-6E25-48E0-963B-411311E2F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316411-805D-4018-BBC1-3DC547D16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298881-8AA1-428E-A779-A490BE459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068622-55F8-413A-B1F6-C8042ECB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30A299-60F4-4938-838C-D4ED3E05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19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89E6B-82D1-4E97-8281-D23495AF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0D965A-166F-4916-B570-E2596282C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58F61E-ED21-484E-B2A5-F5A34D85E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00310F-7D10-4A31-B90C-C61771CE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E08C6-3544-4066-876B-A0CF9BB7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13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3F0E9E-43C0-4AD3-9481-8FF93239C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025459-E889-49BA-9EE3-09BCCFBC8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26DDB5-AD5E-44DF-B81E-EE6C890F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84739A-5AA4-4A5E-8968-440686423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DB86B4-0EEE-470B-B123-0B4686CD7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6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EF61D-6103-4660-B073-7987C7783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411B71-EF56-4D57-82E0-2C2778C72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AC11B-1754-43F8-A80A-34EC152D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060AE3-1E3E-4989-8608-53244BB1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2C012D-5073-4401-899D-688C4C7E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60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3B0C1-1B39-43A3-ABA2-D12F6AB1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BF82C7-9CE8-4E58-A453-7C0AA6C9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0D714D-783C-4AB5-B392-48DA075C3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9E09EF-727F-40D1-A762-706DB0A3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FF2D02-A89E-4CA0-A320-0CDA5895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408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4F67C-FE30-4F00-B5A1-87E79A9B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548BC-E55B-4DE9-925C-9F9A44BE4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378D05-CC20-411E-AFCA-77F8FD636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BFE4EE-B6AE-4DF7-BE83-37591458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8793CD-10D8-454E-98E4-4BACD11E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5595EC-0898-4A70-8C69-0C857390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61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F2232-3C92-424F-9AA2-E63A3EEED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29177C-4BEB-4BDB-B507-9BDBAB4E6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FED2F9-E8CF-436C-9BAD-A83F7DCA4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67B234-B4AF-4C41-873E-307E6A4F6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832234-6F0D-48D1-8498-94CA7E6D85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7C3A05-7283-4FE8-B62F-0CA8E200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99C121-1BC2-4F55-B277-99470B938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86BE2D-89F9-4FF2-80D2-996EB192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195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7802F-51A1-4576-9342-012964CF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9748F77-7B9D-46CB-A08A-AC3F13FBB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C2CE7-9582-405C-BD1B-9EBFFE2AC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C4FE79-C958-483E-BA67-2A6304D5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27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D2AED2-C7B5-46E8-BB1E-BC28EC74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B269DC-2728-4AFD-B24D-B9508A5E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C04A74-A7D7-47C0-B77A-69578990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574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4949F-9CA6-460C-AADE-BF7BE12D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AE1CAD-5CE1-4392-82ED-8AE722B40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DD16B5-EE5D-4E7C-AFFD-B503374E1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FE2626-0571-47B3-8058-CE1AEC6D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C76ECB-6CC7-4E1C-BBD6-4E2E8D8E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CCA4CE-BFBD-4D6E-B83A-30A35D05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05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A3B95A-AAEB-41CE-A420-91D4C792B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0100E8-9B05-493E-9452-F856CBF7B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FEF01A-F633-4FC2-83D7-B218B76C1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CDEDAA-0945-4D9F-825D-CA19D7ED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AEC8F6-6DC0-4969-8C9A-161383690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D09A3A-846B-48FD-8D8F-3E5AC150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18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CEAC50-D456-4294-8B4E-B66B9AB49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D449A6-A2C1-4B32-A11A-0B8E32DF9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AAE9F1-3BFE-482B-8EA2-F72E668B3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E7D2E-FCC3-4057-9784-8D9899ED0A23}" type="datetimeFigureOut">
              <a:rPr lang="es-MX" smtClean="0"/>
              <a:t>31/03/2022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F6BD79-3BFF-42E1-9ED0-9E3D1C6C2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A4A6A1-A243-4771-9EE8-B810435E3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94F1-C3C6-425A-BDC8-7F6A9CDCDD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71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educativas.blogspot.com/2011/09/fines-de-la-educacion-segun-john-dewey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ro.com/welcomeonboard/OU4zTlVSbzNkV21CQlY3Ukh2eVg4bXJ0UzhTdjFTY2x0eklWMVlVakVRN0NrQ2VrOHh4QWhQTWRBcEFVNEZZWnwzMDc0NDU3MzUwNTcxMTU5MDg0?invite_link_id=52097112915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by Cinty Santiago on preescolar | Flower backgrounds, Paper background  design, Flower frame">
            <a:extLst>
              <a:ext uri="{FF2B5EF4-FFF2-40B4-BE49-F238E27FC236}">
                <a16:creationId xmlns:a16="http://schemas.microsoft.com/office/drawing/2014/main" id="{53AE2A1A-535F-4DD9-A4B8-C5367FA1D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10FCE80-64DB-4DF4-9AC0-B21565593632}"/>
              </a:ext>
            </a:extLst>
          </p:cNvPr>
          <p:cNvSpPr txBox="1"/>
          <p:nvPr/>
        </p:nvSpPr>
        <p:spPr>
          <a:xfrm>
            <a:off x="3214472" y="806417"/>
            <a:ext cx="6096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Amasis MT Pro Medium" panose="02040604050005020304" pitchFamily="18" charset="0"/>
              </a:rPr>
              <a:t>Escuela Normal de Educación Preescolar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Licenciatura en Educación Preescolar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Ciclo Escolar 2021-2022</a:t>
            </a: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Mapa conceptual: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El sentido y los fines de la educación</a:t>
            </a: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Maestro: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Carlos Armando Balderas Valdés</a:t>
            </a:r>
          </a:p>
          <a:p>
            <a:pPr algn="ctr"/>
            <a:endParaRPr lang="es-MX" dirty="0">
              <a:latin typeface="Amasis MT Pro Medium" panose="02040604050005020304" pitchFamily="18" charset="0"/>
            </a:endParaRP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Alumnas: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Jimena Sarahi Gaytan Espinoza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Daniela Lizeth Trujillo Morales 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Cuarto Semestre Sección A</a:t>
            </a:r>
          </a:p>
          <a:p>
            <a:pPr algn="ctr"/>
            <a:r>
              <a:rPr lang="es-MX" dirty="0">
                <a:latin typeface="Amasis MT Pro Medium" panose="02040604050005020304" pitchFamily="18" charset="0"/>
              </a:rPr>
              <a:t>Saltillo, Coahuila. A 31 de marzo de 2022.</a:t>
            </a:r>
          </a:p>
        </p:txBody>
      </p:sp>
      <p:pic>
        <p:nvPicPr>
          <p:cNvPr id="6" name="2 Imagen" descr="Imagen que contiene Texto&#10;&#10;Descripción generada automáticamente">
            <a:extLst>
              <a:ext uri="{FF2B5EF4-FFF2-40B4-BE49-F238E27FC236}">
                <a16:creationId xmlns:a16="http://schemas.microsoft.com/office/drawing/2014/main" id="{B3162A42-C704-4B82-B38F-FA9B0529E6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985" y="1835150"/>
            <a:ext cx="1893570" cy="1016000"/>
          </a:xfrm>
          <a:prstGeom prst="rect">
            <a:avLst/>
          </a:prstGeom>
        </p:spPr>
      </p:pic>
      <p:sp>
        <p:nvSpPr>
          <p:cNvPr id="7" name="1 CuadroTexto">
            <a:extLst>
              <a:ext uri="{FF2B5EF4-FFF2-40B4-BE49-F238E27FC236}">
                <a16:creationId xmlns:a16="http://schemas.microsoft.com/office/drawing/2014/main" id="{8EC9D7C0-B27D-49AF-A7E4-C125FF2CE728}"/>
              </a:ext>
            </a:extLst>
          </p:cNvPr>
          <p:cNvSpPr txBox="1"/>
          <p:nvPr/>
        </p:nvSpPr>
        <p:spPr>
          <a:xfrm>
            <a:off x="6432550" y="2084070"/>
            <a:ext cx="2323465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 kern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Filosofía de la educación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12 Conector recto">
            <a:extLst>
              <a:ext uri="{FF2B5EF4-FFF2-40B4-BE49-F238E27FC236}">
                <a16:creationId xmlns:a16="http://schemas.microsoft.com/office/drawing/2014/main" id="{48A45B81-0D41-4C3B-9ED3-BE3015FFC772}"/>
              </a:ext>
            </a:extLst>
          </p:cNvPr>
          <p:cNvCxnSpPr/>
          <p:nvPr/>
        </p:nvCxnSpPr>
        <p:spPr>
          <a:xfrm>
            <a:off x="6313170" y="1835150"/>
            <a:ext cx="0" cy="935355"/>
          </a:xfrm>
          <a:prstGeom prst="line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23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ree Vector | Watercolor bloom frame | Aquarela floral, Flor aquarela,  Flores desenhadas a mão">
            <a:extLst>
              <a:ext uri="{FF2B5EF4-FFF2-40B4-BE49-F238E27FC236}">
                <a16:creationId xmlns:a16="http://schemas.microsoft.com/office/drawing/2014/main" id="{0CCE42B9-74FA-4B12-9A2D-B97133EC8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1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7D52042-E188-4A31-9E01-E5EC254E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Berlin Sans FB Demi" panose="020E0802020502020306" pitchFamily="34" charset="0"/>
              </a:rPr>
              <a:t>Mapa conceptual 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4CEE976-98DA-49F5-92B1-2F7789CC97D2}"/>
              </a:ext>
            </a:extLst>
          </p:cNvPr>
          <p:cNvSpPr txBox="1">
            <a:spLocks/>
          </p:cNvSpPr>
          <p:nvPr/>
        </p:nvSpPr>
        <p:spPr>
          <a:xfrm>
            <a:off x="647085" y="279153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dirty="0">
                <a:latin typeface="Berlin Sans FB Demi" panose="020E0802020502020306" pitchFamily="34" charset="0"/>
              </a:rPr>
              <a:t>Referencias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C35795E-30B2-4C39-B61B-EA23550A9A28}"/>
              </a:ext>
            </a:extLst>
          </p:cNvPr>
          <p:cNvSpPr txBox="1"/>
          <p:nvPr/>
        </p:nvSpPr>
        <p:spPr>
          <a:xfrm>
            <a:off x="1137622" y="3865451"/>
            <a:ext cx="99209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err="1">
                <a:latin typeface="Amasis MT Pro Medium" panose="02040604050005020304" pitchFamily="18" charset="0"/>
              </a:rPr>
              <a:t>Eleucilio</a:t>
            </a:r>
            <a:r>
              <a:rPr lang="es-MX" b="1" dirty="0">
                <a:latin typeface="Amasis MT Pro Medium" panose="02040604050005020304" pitchFamily="18" charset="0"/>
              </a:rPr>
              <a:t> Niebles Reales</a:t>
            </a:r>
            <a:r>
              <a:rPr lang="es-MX" dirty="0">
                <a:latin typeface="Amasis MT Pro Medium" panose="02040604050005020304" pitchFamily="18" charset="0"/>
              </a:rPr>
              <a:t>. </a:t>
            </a:r>
            <a:r>
              <a:rPr lang="es-MX" i="1" dirty="0">
                <a:latin typeface="Amasis MT Pro Medium" panose="02040604050005020304" pitchFamily="18" charset="0"/>
              </a:rPr>
              <a:t>La educación como agente del cambio social en John Dewey.</a:t>
            </a:r>
            <a:r>
              <a:rPr lang="es-MX" dirty="0">
                <a:latin typeface="Amasis MT Pro Medium" panose="02040604050005020304" pitchFamily="18" charset="0"/>
              </a:rPr>
              <a:t> Historia Caribe, núm. 10, 2005, pp. 25-33, Universidad del Atlántico: Colombia.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latin typeface="Amasis MT Pro Medium" panose="02040604050005020304" pitchFamily="18" charset="0"/>
              </a:rPr>
              <a:t>León, Aníbal R</a:t>
            </a:r>
            <a:r>
              <a:rPr lang="es-MX" dirty="0">
                <a:latin typeface="Amasis MT Pro Medium" panose="02040604050005020304" pitchFamily="18" charset="0"/>
              </a:rPr>
              <a:t>. </a:t>
            </a:r>
            <a:r>
              <a:rPr lang="es-MX" i="1" dirty="0">
                <a:latin typeface="Amasis MT Pro Medium" panose="02040604050005020304" pitchFamily="18" charset="0"/>
              </a:rPr>
              <a:t>Los fines de la educación Orbis</a:t>
            </a:r>
            <a:r>
              <a:rPr lang="es-MX" dirty="0">
                <a:latin typeface="Amasis MT Pro Medium" panose="02040604050005020304" pitchFamily="18" charset="0"/>
              </a:rPr>
              <a:t>. Revista Científica Ciencias Humanas, vol. 8, núm. 23, septiembre-diciembre, 2012, pp. 4-50 Fundación Miguel Unamuno y Jugo Maracaibo, Venezuela. </a:t>
            </a:r>
            <a:endParaRPr lang="es-MX" b="1" dirty="0">
              <a:latin typeface="Amasis MT Pro Medium" panose="020406040500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>
                <a:latin typeface="Amasis MT Pro Medium" panose="02040604050005020304" pitchFamily="18" charset="0"/>
              </a:rPr>
              <a:t>Rossi Quiroz Elías Jesús. </a:t>
            </a:r>
            <a:r>
              <a:rPr lang="es-MX" dirty="0">
                <a:latin typeface="Amasis MT Pro Medium" panose="02040604050005020304" pitchFamily="18" charset="0"/>
              </a:rPr>
              <a:t>(2011). </a:t>
            </a:r>
            <a:r>
              <a:rPr lang="es-MX" i="1" dirty="0">
                <a:latin typeface="Amasis MT Pro Medium" panose="02040604050005020304" pitchFamily="18" charset="0"/>
              </a:rPr>
              <a:t>Fines de la educación según John Dewey</a:t>
            </a:r>
            <a:r>
              <a:rPr lang="es-MX" dirty="0">
                <a:latin typeface="Amasis MT Pro Medium" panose="02040604050005020304" pitchFamily="18" charset="0"/>
              </a:rPr>
              <a:t>. Recuperado de </a:t>
            </a:r>
            <a:r>
              <a:rPr lang="es-MX" dirty="0">
                <a:latin typeface="Amasis MT Pro Medium" panose="02040604050005020304" pitchFamily="18" charset="0"/>
                <a:hlinkClick r:id="rId3"/>
              </a:rPr>
              <a:t>http://peducativas.blogspot.com/2011/09/fines-de-la-educacion-segun-john-dewey.html</a:t>
            </a:r>
            <a:r>
              <a:rPr lang="es-MX" dirty="0">
                <a:latin typeface="Amasis MT Pro Medium" panose="02040604050005020304" pitchFamily="18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masis MT Pro Medium" panose="020406040500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2621621-4538-4FFB-907D-2CD906199235}"/>
              </a:ext>
            </a:extLst>
          </p:cNvPr>
          <p:cNvSpPr txBox="1"/>
          <p:nvPr/>
        </p:nvSpPr>
        <p:spPr>
          <a:xfrm>
            <a:off x="1314756" y="1699887"/>
            <a:ext cx="9562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masis MT Pro Medium" panose="02040604050005020304" pitchFamily="18" charset="0"/>
                <a:hlinkClick r:id="rId4"/>
              </a:rPr>
              <a:t>https://miro.com/welcomeonboard/OU4zTlVSbzNkV21CQlY3Ukh2eVg4bXJ0UzhTdjFTY2x0eklWMVlVakVRN0NrQ2VrOHh4QWhQTWRBcEFVNEZZWnwzMDc0NDU3MzUwNTcxMTU5MDg0?invite_link_id=520971129155</a:t>
            </a:r>
            <a:r>
              <a:rPr lang="es-MX" dirty="0">
                <a:latin typeface="Amasis MT Pro Medium" panose="020406040500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4291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Panorámica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Amasis MT Pro Medium</vt:lpstr>
      <vt:lpstr>Arial</vt:lpstr>
      <vt:lpstr>Berlin Sans FB Demi</vt:lpstr>
      <vt:lpstr>Calibri</vt:lpstr>
      <vt:lpstr>Calibri Light</vt:lpstr>
      <vt:lpstr>Tema de Office</vt:lpstr>
      <vt:lpstr>Presentación de PowerPoint</vt:lpstr>
      <vt:lpstr>Mapa conceptual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danielatrujillo329@gmail.com</dc:creator>
  <cp:lastModifiedBy>danielatrujillo329@gmail.com</cp:lastModifiedBy>
  <cp:revision>1</cp:revision>
  <dcterms:created xsi:type="dcterms:W3CDTF">2022-04-01T04:47:39Z</dcterms:created>
  <dcterms:modified xsi:type="dcterms:W3CDTF">2022-04-01T05:01:10Z</dcterms:modified>
</cp:coreProperties>
</file>