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sv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svg"/><Relationship Id="rId7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1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7.png"/><Relationship Id="rId3" Type="http://schemas.openxmlformats.org/officeDocument/2006/relationships/image" Target="../media/image9.sv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>
            <a:extLst>
              <a:ext uri="{FF2B5EF4-FFF2-40B4-BE49-F238E27FC236}">
                <a16:creationId xmlns:a16="http://schemas.microsoft.com/office/drawing/2014/main" id="{FC3AAB2D-2099-40DE-B1DD-144F4B60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90773" y="3646605"/>
            <a:ext cx="3411201" cy="376739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7613884-94D4-4E39-B28A-A584FD8F0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6549" y="6210300"/>
            <a:ext cx="3411201" cy="325614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A158BA6-1BD9-4122-8201-47B546B34CD0}"/>
              </a:ext>
            </a:extLst>
          </p:cNvPr>
          <p:cNvSpPr txBox="1"/>
          <p:nvPr/>
        </p:nvSpPr>
        <p:spPr>
          <a:xfrm>
            <a:off x="3429000" y="99596"/>
            <a:ext cx="11811000" cy="92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pPr algn="ctr"/>
            <a:r>
              <a:rPr lang="es-MX" sz="2800" b="1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/>
            <a:r>
              <a:rPr lang="es-MX" sz="2800">
                <a:latin typeface="Arial" panose="020B0604020202020204" pitchFamily="34" charset="0"/>
                <a:cs typeface="Arial" panose="020B0604020202020204" pitchFamily="34" charset="0"/>
              </a:rPr>
              <a:t>Ciclo escolar: 2021 -2022</a:t>
            </a:r>
          </a:p>
          <a:p>
            <a:pPr algn="ctr"/>
            <a:endParaRPr lang="es-MX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b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  <a:r>
              <a:rPr lang="es-MX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LAEXPLORACIÓN DEL MUNDO SOCIAL</a:t>
            </a:r>
            <a:endParaRPr lang="es-MX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Marco Antonio Valdez molina</a:t>
            </a:r>
          </a:p>
          <a:p>
            <a:pPr algn="ctr"/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000" b="1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3200" b="1">
                <a:latin typeface="Arial" panose="020B0604020202020204" pitchFamily="34" charset="0"/>
                <a:cs typeface="Arial" panose="020B0604020202020204" pitchFamily="34" charset="0"/>
              </a:rPr>
              <a:t>DOCUMENTAL BEBES”</a:t>
            </a:r>
          </a:p>
          <a:p>
            <a:pPr algn="ctr"/>
            <a:endParaRPr lang="es-MX"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Alumnas: </a:t>
            </a:r>
            <a:endParaRPr lang="es-MX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Aide Patricia Machorro García  #18</a:t>
            </a: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Natalia Guevara García   #13</a:t>
            </a: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Valeria Galindo Torres #9</a:t>
            </a:r>
          </a:p>
          <a:p>
            <a:pPr algn="ctr"/>
            <a:endParaRPr lang="es-MX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Cuarto semestre</a:t>
            </a:r>
          </a:p>
          <a:p>
            <a:pPr algn="ctr"/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Sección: A</a:t>
            </a:r>
          </a:p>
          <a:p>
            <a:pPr algn="ctr"/>
            <a:endParaRPr lang="es-MX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Saltillo, Coahuila de Zaragoza                 ABRIL del 2022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BE3911-C65F-4F8E-8509-3A4FFE03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95300"/>
            <a:ext cx="2590800" cy="25908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2F20871-7876-499C-AB1F-61958FD9A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383884">
            <a:off x="12982549" y="693303"/>
            <a:ext cx="5188680" cy="157547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0E9F42A-647B-448B-959B-3E51965A36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4340120" y="689911"/>
            <a:ext cx="1508822" cy="109732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B3E7DBA-F3F8-4344-8B74-211204B3DF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388991" y="7124700"/>
            <a:ext cx="2603460" cy="2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782" y="-17318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3314" y="8334491"/>
            <a:ext cx="2953623" cy="298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627" y="7420614"/>
            <a:ext cx="2609079" cy="2528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51501" y="905716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20102" y="7546755"/>
            <a:ext cx="5188680" cy="157547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763001" y="3695700"/>
            <a:ext cx="928518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65"/>
              </a:lnSpc>
              <a:spcBef>
                <a:spcPct val="0"/>
              </a:spcBef>
            </a:pPr>
            <a:r>
              <a:rPr lang="es-MX" sz="7604" u="none" dirty="0">
                <a:latin typeface="Arial" panose="020B0604020202020204" pitchFamily="34" charset="0"/>
                <a:cs typeface="Arial" panose="020B0604020202020204" pitchFamily="34" charset="0"/>
              </a:rPr>
              <a:t>LOS ROLES QUE SE DEFINEN DESDE EDADES TEMPRANA</a:t>
            </a:r>
            <a:endParaRPr lang="en-US" sz="7604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0117549-6D4A-4CA6-A450-C9BB89F61D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664" y="769983"/>
            <a:ext cx="7246086" cy="9057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6878" y="7147499"/>
            <a:ext cx="2603460" cy="2875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7344" y="528132"/>
            <a:ext cx="2470122" cy="23578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26349" y="8099966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19176" y="264193"/>
            <a:ext cx="2603460" cy="26321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20000" y="723900"/>
            <a:ext cx="10363200" cy="8634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5627" dirty="0">
                <a:latin typeface="Arial" panose="020B0604020202020204" pitchFamily="34" charset="0"/>
                <a:cs typeface="Arial" panose="020B0604020202020204" pitchFamily="34" charset="0"/>
              </a:rPr>
              <a:t>Bebé de Mongolia</a:t>
            </a:r>
          </a:p>
          <a:p>
            <a:pPr algn="ctr">
              <a:lnSpc>
                <a:spcPts val="6190"/>
              </a:lnSpc>
            </a:pPr>
            <a:endParaRPr lang="en-US" sz="562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Desde antes de nacer, el niño es estimulado con pequeñas acciones que va realizando la madre.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 tiene amarrado de la muñeca para que no se mueva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Forma de crianza (existen muchos animales alrededor)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Forma parte de un grupo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No sale de su entorno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da la socialización principalmente en el entorno familiar, con su hermano</a:t>
            </a:r>
          </a:p>
          <a:p>
            <a:pPr marL="457200" indent="-457200">
              <a:lnSpc>
                <a:spcPts val="619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le involucra en actividades familiares o culturales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E1A2D1-AF67-4142-8F2F-2C36A0539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09" y="1050195"/>
            <a:ext cx="5832414" cy="631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39600" y="8500081"/>
            <a:ext cx="5188680" cy="15754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76799" y="-96776"/>
            <a:ext cx="3411201" cy="37673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4065" y="60741"/>
            <a:ext cx="3411201" cy="32561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506614" y="2352440"/>
            <a:ext cx="9181008" cy="697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Depende de cuidados básicos por parte de la madre como la alimentación 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Se da un desarrollo y crecimiento de una manera independiente- Se le permite explorar el mundo o contextos en el que vive, libre mente y por su cuenta mientras crece.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 Su grupo de socialización son otras mujeres y niños, en las que los niños interactúan sin importar la edad aunque los pequeños se ven limitados y los grandes los cuidan.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Sus medios para la diversión son elementos de su entorno así como también la interacción con los demás.</a:t>
            </a:r>
            <a:endParaRPr lang="en-US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0378" y="7547118"/>
            <a:ext cx="2609079" cy="2528435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8774FC18-C809-4B0D-B551-8B175C6EA4CD}"/>
              </a:ext>
            </a:extLst>
          </p:cNvPr>
          <p:cNvSpPr txBox="1"/>
          <p:nvPr/>
        </p:nvSpPr>
        <p:spPr>
          <a:xfrm>
            <a:off x="7620000" y="723900"/>
            <a:ext cx="103632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5627" dirty="0">
                <a:latin typeface="Arial" panose="020B0604020202020204" pitchFamily="34" charset="0"/>
                <a:cs typeface="Arial" panose="020B0604020202020204" pitchFamily="34" charset="0"/>
              </a:rPr>
              <a:t>Bebé de Africa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FDDB6E5-7957-4725-B438-631E322FE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240" y="1043160"/>
            <a:ext cx="6697582" cy="3767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CF6291B-CDE4-4BA2-82AD-34C9CD0DA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4669" y="5109811"/>
            <a:ext cx="4653732" cy="487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08190" y="1123269"/>
            <a:ext cx="5198907" cy="1578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7709" y="7048500"/>
            <a:ext cx="6609404" cy="352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011099" cy="33255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7967051" y="7799253"/>
            <a:ext cx="1736365" cy="12628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20748" y="495301"/>
            <a:ext cx="9386350" cy="1660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4"/>
              </a:lnSpc>
              <a:spcBef>
                <a:spcPct val="0"/>
              </a:spcBef>
            </a:pPr>
            <a:r>
              <a:rPr lang="en-US" sz="5786" u="none" dirty="0">
                <a:latin typeface="Arial" panose="020B0604020202020204" pitchFamily="34" charset="0"/>
                <a:cs typeface="Arial" panose="020B0604020202020204" pitchFamily="34" charset="0"/>
              </a:rPr>
              <a:t>Bebé de Japón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2FB89-C7FA-4A23-A3B5-84C900C5A1AB}"/>
              </a:ext>
            </a:extLst>
          </p:cNvPr>
          <p:cNvSpPr txBox="1"/>
          <p:nvPr/>
        </p:nvSpPr>
        <p:spPr>
          <a:xfrm>
            <a:off x="7239000" y="2760351"/>
            <a:ext cx="10748069" cy="7031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Ambos padres cuidan del bebé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Convive con otros niños.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La relacionan en actividades que</a:t>
            </a:r>
          </a:p>
          <a:p>
            <a:pPr lvl="0" algn="l">
              <a:lnSpc>
                <a:spcPts val="3219"/>
              </a:lnSpc>
              <a:spcBef>
                <a:spcPct val="0"/>
              </a:spcBef>
            </a:pPr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ts val="3219"/>
              </a:lnSpc>
              <a:spcBef>
                <a:spcPct val="0"/>
              </a:spcBef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 le ayudan en su desarrollo.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Son dependientes.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Desde muy pequeña asiste a la</a:t>
            </a:r>
          </a:p>
          <a:p>
            <a:pPr marL="342900" lvl="0" indent="-342900" algn="l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ts val="3219"/>
              </a:lnSpc>
              <a:spcBef>
                <a:spcPct val="0"/>
              </a:spcBef>
            </a:pPr>
            <a:r>
              <a:rPr lang="es-MX" sz="5400" u="none" dirty="0">
                <a:latin typeface="Arial" panose="020B0604020202020204" pitchFamily="34" charset="0"/>
                <a:cs typeface="Arial" panose="020B0604020202020204" pitchFamily="34" charset="0"/>
              </a:rPr>
              <a:t> escuela</a:t>
            </a:r>
            <a:endParaRPr lang="en-US" sz="5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0497D2-D33D-4858-8F7B-9504901F6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53" y="1325525"/>
            <a:ext cx="6188442" cy="3521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1A82F11-909F-402E-A67B-933A0CE15E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253" y="5630403"/>
            <a:ext cx="6384485" cy="343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196855" y="1906375"/>
            <a:ext cx="1508822" cy="10973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7734300"/>
            <a:ext cx="6821879" cy="2071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" y="7344940"/>
            <a:ext cx="6821879" cy="2071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2465" y="226290"/>
            <a:ext cx="2609079" cy="25284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63045" y="239720"/>
            <a:ext cx="4383427" cy="31879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019800" y="1359028"/>
            <a:ext cx="12268200" cy="845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800" u="none" dirty="0">
                <a:latin typeface="Arial" panose="020B0604020202020204" pitchFamily="34" charset="0"/>
                <a:cs typeface="Arial" panose="020B0604020202020204" pitchFamily="34" charset="0"/>
              </a:rPr>
              <a:t>Desde pequeño va adquiriendo conciencia de las personas que viven a su alrededor y con las que conviven y se adapta al horario de cada una de las actividades que se establecen en el día.</a:t>
            </a: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800" u="none" dirty="0">
                <a:latin typeface="Arial" panose="020B0604020202020204" pitchFamily="34" charset="0"/>
                <a:cs typeface="Arial" panose="020B0604020202020204" pitchFamily="34" charset="0"/>
              </a:rPr>
              <a:t> va desarrollando habilidades en cuanto a los 5 sentidos, en la vista observa todo lo que hay a su alrededor,  el tacto donde va interactuando con los diferentes materiales y texturas que se les presentan,  el oído donde reacciona a los estímulos que van por su camino, en el gusto va adquiriendo los diferentes sabores, y por último en el olfato donde reconoce los olores agradables y desagradables.</a:t>
            </a: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800" u="none" dirty="0">
                <a:latin typeface="Arial" panose="020B0604020202020204" pitchFamily="34" charset="0"/>
                <a:cs typeface="Arial" panose="020B0604020202020204" pitchFamily="34" charset="0"/>
              </a:rPr>
              <a:t>Intenta empezar a comunicarse con los demás por medio de balbuceos mediante la interacción con otras personas, empieza aprendiendo a repetir aspectos de los adultos esto quiere decir que una parte importante de su aprendizaje proviene de los iguales.</a:t>
            </a: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800" u="none" dirty="0">
                <a:latin typeface="Arial" panose="020B0604020202020204" pitchFamily="34" charset="0"/>
                <a:cs typeface="Arial" panose="020B0604020202020204" pitchFamily="34" charset="0"/>
              </a:rPr>
              <a:t> en algunos aspectos cuando empieza adquirir más meses de vida, comienza a querer ser un poco más independiente en tareas no muy complicadas como querer comer solo, tomar cosas con sus propias manos, jugar por su propia cuenta y escoger objetos de su agrado</a:t>
            </a:r>
            <a:endParaRPr lang="en-US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35F7282-C26B-4740-9F12-7B09932B3E28}"/>
              </a:ext>
            </a:extLst>
          </p:cNvPr>
          <p:cNvSpPr txBox="1"/>
          <p:nvPr/>
        </p:nvSpPr>
        <p:spPr>
          <a:xfrm>
            <a:off x="9296400" y="325813"/>
            <a:ext cx="938635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4"/>
              </a:lnSpc>
              <a:spcBef>
                <a:spcPct val="0"/>
              </a:spcBef>
            </a:pPr>
            <a:r>
              <a:rPr lang="en-US" sz="5786" u="none" dirty="0">
                <a:latin typeface="Arial" panose="020B0604020202020204" pitchFamily="34" charset="0"/>
                <a:cs typeface="Arial" panose="020B0604020202020204" pitchFamily="34" charset="0"/>
              </a:rPr>
              <a:t>Bebé de EUA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B61198-F617-4DDF-974F-73B9DCC53F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036" y="1259924"/>
            <a:ext cx="5010328" cy="2850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3F6687-11DD-40BC-8F73-24C7EBD7A4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036" y="5436377"/>
            <a:ext cx="4771406" cy="381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481</Words>
  <Application>Microsoft Office PowerPoint</Application>
  <PresentationFormat>Personalizado</PresentationFormat>
  <Paragraphs>61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Morado Amarillo y Azul Figuras Orgánicas Felicitaciones Eventos e Intereses Especiales Presentación</dc:title>
  <dc:creator>Aide</dc:creator>
  <cp:lastModifiedBy>Aide Patricia Machorro</cp:lastModifiedBy>
  <cp:revision>9</cp:revision>
  <dcterms:created xsi:type="dcterms:W3CDTF">2006-08-16T00:00:00Z</dcterms:created>
  <dcterms:modified xsi:type="dcterms:W3CDTF">2022-04-05T01:54:12Z</dcterms:modified>
  <dc:identifier>DAEcDirxs_o</dc:identifier>
</cp:coreProperties>
</file>