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1.xml><?xml version="1.0" encoding="utf-8"?>
<a:tblStyleLst xmlns:a="http://schemas.openxmlformats.org/drawingml/2006/main" xmlns:r="http://schemas.openxmlformats.org/officeDocument/2006/relationships" def="{90651C3A-4460-11DB-9652-00E08161165F}">
  <a:tblStyle styleId="{2C56312B-341C-4376-970C-FE2FC3CDD5A0}" styleName="Table_0">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EFF3E9"/>
          </a:solidFill>
        </a:fill>
      </a:tcStyle>
    </a:wholeTbl>
    <a:band1H>
      <a:tcTxStyle/>
      <a:tcStyle>
        <a:tcBdr/>
        <a:fill>
          <a:solidFill>
            <a:srgbClr val="DEE7D0"/>
          </a:solidFill>
        </a:fill>
      </a:tcStyle>
    </a:band1H>
    <a:band2H>
      <a:tcTxStyle/>
      <a:tcStyle>
        <a:tcBdr/>
      </a:tcStyle>
    </a:band2H>
    <a:band1V>
      <a:tcTxStyle/>
      <a:tcStyle>
        <a:tcBdr/>
        <a:fill>
          <a:solidFill>
            <a:srgbClr val="DEE7D0"/>
          </a:solidFill>
        </a:fill>
      </a:tcStyle>
    </a:band1V>
    <a:band2V>
      <a:tcTxStyle/>
      <a:tcStyle>
        <a:tcBdr/>
      </a:tcStyle>
    </a:band2V>
    <a:lastCol>
      <a:tcTxStyle b="on" i="off">
        <a:font>
          <a:latin typeface="Calibri"/>
          <a:ea typeface="Calibri"/>
          <a:cs typeface="Calibri"/>
        </a:font>
        <a:srgbClr val="FFFFFF"/>
      </a:tcTxStyle>
      <a:tcStyle>
        <a:tcBdr/>
        <a:fill>
          <a:solidFill>
            <a:srgbClr val="98E68E"/>
          </a:solidFill>
        </a:fill>
      </a:tcStyle>
    </a:lastCol>
    <a:firstCol>
      <a:tcTxStyle b="on" i="off">
        <a:font>
          <a:latin typeface="Calibri"/>
          <a:ea typeface="Calibri"/>
          <a:cs typeface="Calibri"/>
        </a:font>
        <a:srgbClr val="FFFFFF"/>
      </a:tcTxStyle>
      <a:tcStyle>
        <a:tcBdr/>
        <a:fill>
          <a:solidFill>
            <a:srgbClr val="98E68E"/>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98E68E"/>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98E68E"/>
          </a:solidFill>
        </a:fill>
      </a:tcStyle>
    </a:firstRow>
    <a:neCell>
      <a:tcTxStyle/>
      <a:tcStyle>
        <a:tcBdr/>
      </a:tcStyle>
    </a:neCell>
    <a:nwCell>
      <a:tcTxStyle/>
      <a:tcStyle>
        <a:tcBdr/>
      </a:tcStyle>
    </a:nwCell>
  </a:tblStyle>
  <a:tblStyle styleId="{5D55F9F7-3626-4CA6-9144-FB9B91F0F656}"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tableStyles" Target="tableStyles1.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a3fb9f80e_0_38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a3fb9f80e_0_38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gd7e1747ff3_0_6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9" name="Google Shape;779;gd7e1747ff3_0_6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9"/>
        <p:cNvGrpSpPr/>
        <p:nvPr/>
      </p:nvGrpSpPr>
      <p:grpSpPr>
        <a:xfrm>
          <a:off x="0" y="0"/>
          <a:ext cx="0" cy="0"/>
          <a:chOff x="0" y="0"/>
          <a:chExt cx="0" cy="0"/>
        </a:xfrm>
      </p:grpSpPr>
      <p:sp>
        <p:nvSpPr>
          <p:cNvPr id="880" name="Google Shape;880;gd7e1747ff3_0_9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1" name="Google Shape;881;gd7e1747ff3_0_9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d7e1747ff3_0_16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9" name="Google Shape;919;gd7e1747ff3_0_16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9"/>
        <p:cNvGrpSpPr/>
        <p:nvPr/>
      </p:nvGrpSpPr>
      <p:grpSpPr>
        <a:xfrm>
          <a:off x="0" y="0"/>
          <a:ext cx="0" cy="0"/>
          <a:chOff x="0" y="0"/>
          <a:chExt cx="0" cy="0"/>
        </a:xfrm>
      </p:grpSpPr>
      <p:sp>
        <p:nvSpPr>
          <p:cNvPr id="960" name="Google Shape;960;gd7e1747ff3_0_22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1" name="Google Shape;961;gd7e1747ff3_0_2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6"/>
        <p:cNvGrpSpPr/>
        <p:nvPr/>
      </p:nvGrpSpPr>
      <p:grpSpPr>
        <a:xfrm>
          <a:off x="0" y="0"/>
          <a:ext cx="0" cy="0"/>
          <a:chOff x="0" y="0"/>
          <a:chExt cx="0" cy="0"/>
        </a:xfrm>
      </p:grpSpPr>
      <p:sp>
        <p:nvSpPr>
          <p:cNvPr id="1027" name="Google Shape;1027;gd7e1747ff3_0_20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 name="Google Shape;1028;gd7e1747ff3_0_20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2"/>
        <p:cNvGrpSpPr/>
        <p:nvPr/>
      </p:nvGrpSpPr>
      <p:grpSpPr>
        <a:xfrm>
          <a:off x="0" y="0"/>
          <a:ext cx="0" cy="0"/>
          <a:chOff x="0" y="0"/>
          <a:chExt cx="0" cy="0"/>
        </a:xfrm>
      </p:grpSpPr>
      <p:sp>
        <p:nvSpPr>
          <p:cNvPr id="1193" name="Google Shape;1193;gd7e1747ff3_0_23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4" name="Google Shape;1194;gd7e1747ff3_0_23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4"/>
        <p:cNvGrpSpPr/>
        <p:nvPr/>
      </p:nvGrpSpPr>
      <p:grpSpPr>
        <a:xfrm>
          <a:off x="0" y="0"/>
          <a:ext cx="0" cy="0"/>
          <a:chOff x="0" y="0"/>
          <a:chExt cx="0" cy="0"/>
        </a:xfrm>
      </p:grpSpPr>
      <p:sp>
        <p:nvSpPr>
          <p:cNvPr id="1265" name="Google Shape;1265;gd7e1747ff3_0_29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6" name="Google Shape;1266;gd7e1747ff3_0_29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3"/>
        <p:cNvGrpSpPr/>
        <p:nvPr/>
      </p:nvGrpSpPr>
      <p:grpSpPr>
        <a:xfrm>
          <a:off x="0" y="0"/>
          <a:ext cx="0" cy="0"/>
          <a:chOff x="0" y="0"/>
          <a:chExt cx="0" cy="0"/>
        </a:xfrm>
      </p:grpSpPr>
      <p:sp>
        <p:nvSpPr>
          <p:cNvPr id="1294" name="Google Shape;1294;gdc4a2b1584_0_6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5" name="Google Shape;1295;gdc4a2b1584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9"/>
        <p:cNvGrpSpPr/>
        <p:nvPr/>
      </p:nvGrpSpPr>
      <p:grpSpPr>
        <a:xfrm>
          <a:off x="0" y="0"/>
          <a:ext cx="0" cy="0"/>
          <a:chOff x="0" y="0"/>
          <a:chExt cx="0" cy="0"/>
        </a:xfrm>
      </p:grpSpPr>
      <p:sp>
        <p:nvSpPr>
          <p:cNvPr id="1370" name="Google Shape;1370;gd7e1747ff3_0_31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1" name="Google Shape;1371;gd7e1747ff3_0_3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0"/>
        <p:cNvGrpSpPr/>
        <p:nvPr/>
      </p:nvGrpSpPr>
      <p:grpSpPr>
        <a:xfrm>
          <a:off x="0" y="0"/>
          <a:ext cx="0" cy="0"/>
          <a:chOff x="0" y="0"/>
          <a:chExt cx="0" cy="0"/>
        </a:xfrm>
      </p:grpSpPr>
      <p:sp>
        <p:nvSpPr>
          <p:cNvPr id="1381" name="Google Shape;1381;gd7e1747ff3_0_28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2" name="Google Shape;1382;gd7e1747ff3_0_28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d89aeaf93f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d89aeaf93f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6"/>
        <p:cNvGrpSpPr/>
        <p:nvPr/>
      </p:nvGrpSpPr>
      <p:grpSpPr>
        <a:xfrm>
          <a:off x="0" y="0"/>
          <a:ext cx="0" cy="0"/>
          <a:chOff x="0" y="0"/>
          <a:chExt cx="0" cy="0"/>
        </a:xfrm>
      </p:grpSpPr>
      <p:sp>
        <p:nvSpPr>
          <p:cNvPr id="1477" name="Google Shape;1477;gd7e1747ff3_0_34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8" name="Google Shape;1478;gd7e1747ff3_0_3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7"/>
        <p:cNvGrpSpPr/>
        <p:nvPr/>
      </p:nvGrpSpPr>
      <p:grpSpPr>
        <a:xfrm>
          <a:off x="0" y="0"/>
          <a:ext cx="0" cy="0"/>
          <a:chOff x="0" y="0"/>
          <a:chExt cx="0" cy="0"/>
        </a:xfrm>
      </p:grpSpPr>
      <p:sp>
        <p:nvSpPr>
          <p:cNvPr id="1528" name="Google Shape;1528;gd7e1747ff3_0_29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9" name="Google Shape;1529;gd7e1747ff3_0_29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2"/>
        <p:cNvGrpSpPr/>
        <p:nvPr/>
      </p:nvGrpSpPr>
      <p:grpSpPr>
        <a:xfrm>
          <a:off x="0" y="0"/>
          <a:ext cx="0" cy="0"/>
          <a:chOff x="0" y="0"/>
          <a:chExt cx="0" cy="0"/>
        </a:xfrm>
      </p:grpSpPr>
      <p:sp>
        <p:nvSpPr>
          <p:cNvPr id="1583" name="Google Shape;1583;gd7e1747ff3_0_27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4" name="Google Shape;1584;gd7e1747ff3_0_27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1"/>
        <p:cNvGrpSpPr/>
        <p:nvPr/>
      </p:nvGrpSpPr>
      <p:grpSpPr>
        <a:xfrm>
          <a:off x="0" y="0"/>
          <a:ext cx="0" cy="0"/>
          <a:chOff x="0" y="0"/>
          <a:chExt cx="0" cy="0"/>
        </a:xfrm>
      </p:grpSpPr>
      <p:sp>
        <p:nvSpPr>
          <p:cNvPr id="1672" name="Google Shape;1672;gd7e1747ff3_0_24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3" name="Google Shape;1673;gd7e1747ff3_0_24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0"/>
        <p:cNvGrpSpPr/>
        <p:nvPr/>
      </p:nvGrpSpPr>
      <p:grpSpPr>
        <a:xfrm>
          <a:off x="0" y="0"/>
          <a:ext cx="0" cy="0"/>
          <a:chOff x="0" y="0"/>
          <a:chExt cx="0" cy="0"/>
        </a:xfrm>
      </p:grpSpPr>
      <p:sp>
        <p:nvSpPr>
          <p:cNvPr id="1701" name="Google Shape;1701;gd7e1747ff3_0_33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2" name="Google Shape;1702;gd7e1747ff3_0_3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3"/>
        <p:cNvGrpSpPr/>
        <p:nvPr/>
      </p:nvGrpSpPr>
      <p:grpSpPr>
        <a:xfrm>
          <a:off x="0" y="0"/>
          <a:ext cx="0" cy="0"/>
          <a:chOff x="0" y="0"/>
          <a:chExt cx="0" cy="0"/>
        </a:xfrm>
      </p:grpSpPr>
      <p:sp>
        <p:nvSpPr>
          <p:cNvPr id="1804" name="Google Shape;1804;gd7e1747ff3_0_19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5" name="Google Shape;1805;gd7e1747ff3_0_19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d7e1747ff3_0_32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d7e1747ff3_0_3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8"/>
        <p:cNvGrpSpPr/>
        <p:nvPr/>
      </p:nvGrpSpPr>
      <p:grpSpPr>
        <a:xfrm>
          <a:off x="0" y="0"/>
          <a:ext cx="0" cy="0"/>
          <a:chOff x="0" y="0"/>
          <a:chExt cx="0" cy="0"/>
        </a:xfrm>
      </p:grpSpPr>
      <p:sp>
        <p:nvSpPr>
          <p:cNvPr id="1909" name="Google Shape;1909;gd7e1747ff3_0_35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0" name="Google Shape;1910;gd7e1747ff3_0_3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4"/>
        <p:cNvGrpSpPr/>
        <p:nvPr/>
      </p:nvGrpSpPr>
      <p:grpSpPr>
        <a:xfrm>
          <a:off x="0" y="0"/>
          <a:ext cx="0" cy="0"/>
          <a:chOff x="0" y="0"/>
          <a:chExt cx="0" cy="0"/>
        </a:xfrm>
      </p:grpSpPr>
      <p:sp>
        <p:nvSpPr>
          <p:cNvPr id="1945" name="Google Shape;1945;gd7e1747ff3_0_26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6" name="Google Shape;1946;gd7e1747ff3_0_26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6"/>
        <p:cNvGrpSpPr/>
        <p:nvPr/>
      </p:nvGrpSpPr>
      <p:grpSpPr>
        <a:xfrm>
          <a:off x="0" y="0"/>
          <a:ext cx="0" cy="0"/>
          <a:chOff x="0" y="0"/>
          <a:chExt cx="0" cy="0"/>
        </a:xfrm>
      </p:grpSpPr>
      <p:sp>
        <p:nvSpPr>
          <p:cNvPr id="2017" name="Google Shape;2017;gd7e1747ff3_0_20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8" name="Google Shape;2018;gd7e1747ff3_0_20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dc4a2b1584_0_5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dc4a2b1584_0_5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5"/>
        <p:cNvGrpSpPr/>
        <p:nvPr/>
      </p:nvGrpSpPr>
      <p:grpSpPr>
        <a:xfrm>
          <a:off x="0" y="0"/>
          <a:ext cx="0" cy="0"/>
          <a:chOff x="0" y="0"/>
          <a:chExt cx="0" cy="0"/>
        </a:xfrm>
      </p:grpSpPr>
      <p:sp>
        <p:nvSpPr>
          <p:cNvPr id="2106" name="Google Shape;2106;gd7e1747ff3_0_25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7" name="Google Shape;2107;gd7e1747ff3_0_2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0"/>
        <p:cNvGrpSpPr/>
        <p:nvPr/>
      </p:nvGrpSpPr>
      <p:grpSpPr>
        <a:xfrm>
          <a:off x="0" y="0"/>
          <a:ext cx="0" cy="0"/>
          <a:chOff x="0" y="0"/>
          <a:chExt cx="0" cy="0"/>
        </a:xfrm>
      </p:grpSpPr>
      <p:sp>
        <p:nvSpPr>
          <p:cNvPr id="2191" name="Google Shape;2191;ge2eaefd7a1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2" name="Google Shape;2192;ge2eaefd7a1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7"/>
        <p:cNvGrpSpPr/>
        <p:nvPr/>
      </p:nvGrpSpPr>
      <p:grpSpPr>
        <a:xfrm>
          <a:off x="0" y="0"/>
          <a:ext cx="0" cy="0"/>
          <a:chOff x="0" y="0"/>
          <a:chExt cx="0" cy="0"/>
        </a:xfrm>
      </p:grpSpPr>
      <p:sp>
        <p:nvSpPr>
          <p:cNvPr id="2198" name="Google Shape;2198;ge2eaefd7a1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9" name="Google Shape;2199;ge2eaefd7a1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4"/>
        <p:cNvGrpSpPr/>
        <p:nvPr/>
      </p:nvGrpSpPr>
      <p:grpSpPr>
        <a:xfrm>
          <a:off x="0" y="0"/>
          <a:ext cx="0" cy="0"/>
          <a:chOff x="0" y="0"/>
          <a:chExt cx="0" cy="0"/>
        </a:xfrm>
      </p:grpSpPr>
      <p:sp>
        <p:nvSpPr>
          <p:cNvPr id="2205" name="Google Shape;2205;ge2eaefd7a1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6" name="Google Shape;2206;ge2eaefd7a1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d7e1747ff3_0_25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d7e1747ff3_0_2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gdc4a2b1584_0_6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3" name="Google Shape;463;gdc4a2b1584_0_6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dc4a2b1584_0_5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dc4a2b1584_0_5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d7e1747ff3_0_1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d7e1747ff3_0_1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d7e1747ff3_0_3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1" name="Google Shape;621;gd7e1747ff3_0_3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Google Shape;732;gd7e1747ff3_0_13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3" name="Google Shape;733;gd7e1747ff3_0_13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939325"/>
            <a:ext cx="3800400" cy="26532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5100">
                <a:solidFill>
                  <a:srgbClr val="000000"/>
                </a:solidFill>
                <a:latin typeface="Fira Sans Extra Condensed Medium"/>
                <a:ea typeface="Fira Sans Extra Condensed Medium"/>
                <a:cs typeface="Fira Sans Extra Condensed Medium"/>
                <a:sym typeface="Fira Sans Extra Condensed Medium"/>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57200" y="3863675"/>
            <a:ext cx="3800400" cy="340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6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5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48975" y="410350"/>
            <a:ext cx="8237700" cy="2469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2400">
                <a:latin typeface="Fira Sans Extra Condensed Medium"/>
                <a:ea typeface="Fira Sans Extra Condensed Medium"/>
                <a:cs typeface="Fira Sans Extra Condensed Medium"/>
                <a:sym typeface="Fira Sans Extra Condensed Medium"/>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1pPr>
            <a:lvl2pPr lvl="1">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2pPr>
            <a:lvl3pPr lvl="2">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3pPr>
            <a:lvl4pPr lvl="3">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4pPr>
            <a:lvl5pPr lvl="4">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5pPr>
            <a:lvl6pPr lvl="5">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6pPr>
            <a:lvl7pPr lvl="6">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7pPr>
            <a:lvl8pPr lvl="7">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8pPr>
            <a:lvl9pPr lvl="8">
              <a:spcBef>
                <a:spcPts val="0"/>
              </a:spcBef>
              <a:spcAft>
                <a:spcPts val="0"/>
              </a:spcAft>
              <a:buClr>
                <a:schemeClr val="dk1"/>
              </a:buClr>
              <a:buSzPts val="2800"/>
              <a:buFont typeface="Fira Sans Extra Condensed SemiBold"/>
              <a:buNone/>
              <a:defRPr sz="2800">
                <a:solidFill>
                  <a:schemeClr val="dk1"/>
                </a:solidFill>
                <a:latin typeface="Fira Sans Extra Condensed SemiBold"/>
                <a:ea typeface="Fira Sans Extra Condensed SemiBold"/>
                <a:cs typeface="Fira Sans Extra Condensed SemiBold"/>
                <a:sym typeface="Fira Sans Extra Condensed SemiBo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SzPts val="1800"/>
              <a:buFont typeface="Roboto"/>
              <a:buChar char="●"/>
              <a:defRPr sz="1800">
                <a:latin typeface="Roboto"/>
                <a:ea typeface="Roboto"/>
                <a:cs typeface="Roboto"/>
                <a:sym typeface="Roboto"/>
              </a:defRPr>
            </a:lvl1pPr>
            <a:lvl2pPr marL="914400" lvl="1" indent="-317500">
              <a:lnSpc>
                <a:spcPct val="100000"/>
              </a:lnSpc>
              <a:spcBef>
                <a:spcPts val="1600"/>
              </a:spcBef>
              <a:spcAft>
                <a:spcPts val="0"/>
              </a:spcAft>
              <a:buSzPts val="1400"/>
              <a:buFont typeface="Roboto"/>
              <a:buChar char="○"/>
              <a:defRPr>
                <a:latin typeface="Roboto"/>
                <a:ea typeface="Roboto"/>
                <a:cs typeface="Roboto"/>
                <a:sym typeface="Roboto"/>
              </a:defRPr>
            </a:lvl2pPr>
            <a:lvl3pPr marL="1371600" lvl="2" indent="-317500">
              <a:lnSpc>
                <a:spcPct val="100000"/>
              </a:lnSpc>
              <a:spcBef>
                <a:spcPts val="1600"/>
              </a:spcBef>
              <a:spcAft>
                <a:spcPts val="0"/>
              </a:spcAft>
              <a:buSzPts val="1400"/>
              <a:buFont typeface="Roboto"/>
              <a:buChar char="■"/>
              <a:defRPr>
                <a:latin typeface="Roboto"/>
                <a:ea typeface="Roboto"/>
                <a:cs typeface="Roboto"/>
                <a:sym typeface="Roboto"/>
              </a:defRPr>
            </a:lvl3pPr>
            <a:lvl4pPr marL="1828800" lvl="3" indent="-317500">
              <a:lnSpc>
                <a:spcPct val="100000"/>
              </a:lnSpc>
              <a:spcBef>
                <a:spcPts val="1600"/>
              </a:spcBef>
              <a:spcAft>
                <a:spcPts val="0"/>
              </a:spcAft>
              <a:buSzPts val="1400"/>
              <a:buFont typeface="Roboto"/>
              <a:buChar char="●"/>
              <a:defRPr>
                <a:latin typeface="Roboto"/>
                <a:ea typeface="Roboto"/>
                <a:cs typeface="Roboto"/>
                <a:sym typeface="Roboto"/>
              </a:defRPr>
            </a:lvl4pPr>
            <a:lvl5pPr marL="2286000" lvl="4" indent="-317500">
              <a:lnSpc>
                <a:spcPct val="100000"/>
              </a:lnSpc>
              <a:spcBef>
                <a:spcPts val="1600"/>
              </a:spcBef>
              <a:spcAft>
                <a:spcPts val="0"/>
              </a:spcAft>
              <a:buSzPts val="1400"/>
              <a:buFont typeface="Roboto"/>
              <a:buChar char="○"/>
              <a:defRPr>
                <a:latin typeface="Roboto"/>
                <a:ea typeface="Roboto"/>
                <a:cs typeface="Roboto"/>
                <a:sym typeface="Roboto"/>
              </a:defRPr>
            </a:lvl5pPr>
            <a:lvl6pPr marL="2743200" lvl="5" indent="-317500">
              <a:lnSpc>
                <a:spcPct val="100000"/>
              </a:lnSpc>
              <a:spcBef>
                <a:spcPts val="1600"/>
              </a:spcBef>
              <a:spcAft>
                <a:spcPts val="0"/>
              </a:spcAft>
              <a:buSzPts val="1400"/>
              <a:buFont typeface="Roboto"/>
              <a:buChar char="■"/>
              <a:defRPr>
                <a:latin typeface="Roboto"/>
                <a:ea typeface="Roboto"/>
                <a:cs typeface="Roboto"/>
                <a:sym typeface="Roboto"/>
              </a:defRPr>
            </a:lvl6pPr>
            <a:lvl7pPr marL="3200400" lvl="6" indent="-317500">
              <a:lnSpc>
                <a:spcPct val="100000"/>
              </a:lnSpc>
              <a:spcBef>
                <a:spcPts val="1600"/>
              </a:spcBef>
              <a:spcAft>
                <a:spcPts val="0"/>
              </a:spcAft>
              <a:buSzPts val="1400"/>
              <a:buFont typeface="Roboto"/>
              <a:buChar char="●"/>
              <a:defRPr>
                <a:latin typeface="Roboto"/>
                <a:ea typeface="Roboto"/>
                <a:cs typeface="Roboto"/>
                <a:sym typeface="Roboto"/>
              </a:defRPr>
            </a:lvl7pPr>
            <a:lvl8pPr marL="3657600" lvl="7" indent="-317500">
              <a:lnSpc>
                <a:spcPct val="100000"/>
              </a:lnSpc>
              <a:spcBef>
                <a:spcPts val="1600"/>
              </a:spcBef>
              <a:spcAft>
                <a:spcPts val="0"/>
              </a:spcAft>
              <a:buSzPts val="1400"/>
              <a:buFont typeface="Roboto"/>
              <a:buChar char="○"/>
              <a:defRPr>
                <a:latin typeface="Roboto"/>
                <a:ea typeface="Roboto"/>
                <a:cs typeface="Roboto"/>
                <a:sym typeface="Roboto"/>
              </a:defRPr>
            </a:lvl8pPr>
            <a:lvl9pPr marL="4114800" lvl="8" indent="-317500">
              <a:lnSpc>
                <a:spcPct val="100000"/>
              </a:lnSpc>
              <a:spcBef>
                <a:spcPts val="1600"/>
              </a:spcBef>
              <a:spcAft>
                <a:spcPts val="1600"/>
              </a:spcAft>
              <a:buSzPts val="1400"/>
              <a:buFont typeface="Roboto"/>
              <a:buChar char="■"/>
              <a:defRPr>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47"/>
        <p:cNvGrpSpPr/>
        <p:nvPr/>
      </p:nvGrpSpPr>
      <p:grpSpPr>
        <a:xfrm>
          <a:off x="0" y="0"/>
          <a:ext cx="0" cy="0"/>
          <a:chOff x="0" y="0"/>
          <a:chExt cx="0" cy="0"/>
        </a:xfrm>
      </p:grpSpPr>
      <p:sp>
        <p:nvSpPr>
          <p:cNvPr id="48" name="Google Shape;48;p13"/>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9" name="Google Shape;49;p13"/>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docs.google.com/spreadsheets/d/15Vb-VdRgkkPU4dooNK51R-JTByeOY8enyHu_8a8ClJw/copy"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 Id="rId5" Type="http://schemas.openxmlformats.org/officeDocument/2006/relationships/hyperlink" Target="http://bit.ly/30B07Gq" TargetMode="External"/><Relationship Id="rId4" Type="http://schemas.openxmlformats.org/officeDocument/2006/relationships/hyperlink" Target="http://bit.ly/33VAFh3"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32.xml"/><Relationship Id="rId1" Type="http://schemas.openxmlformats.org/officeDocument/2006/relationships/slideLayout" Target="../slideLayouts/slideLayout12.xml"/><Relationship Id="rId5" Type="http://schemas.openxmlformats.org/officeDocument/2006/relationships/hyperlink" Target="http://bit.ly/30B07Gq" TargetMode="External"/><Relationship Id="rId4" Type="http://schemas.openxmlformats.org/officeDocument/2006/relationships/hyperlink" Target="http://bit.ly/33VAFh3"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it.ly/2ZjL1pd" TargetMode="External"/><Relationship Id="rId2" Type="http://schemas.openxmlformats.org/officeDocument/2006/relationships/notesSlide" Target="../notesSlides/notesSlide33.xml"/><Relationship Id="rId1" Type="http://schemas.openxmlformats.org/officeDocument/2006/relationships/slideLayout" Target="../slideLayouts/slideLayout12.xml"/><Relationship Id="rId4" Type="http://schemas.openxmlformats.org/officeDocument/2006/relationships/hyperlink" Target="http://bit.ly/30B07Gq"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57" name="Google Shape;57;p15"/>
          <p:cNvGrpSpPr/>
          <p:nvPr/>
        </p:nvGrpSpPr>
        <p:grpSpPr>
          <a:xfrm>
            <a:off x="4616862" y="371656"/>
            <a:ext cx="4025090" cy="4771837"/>
            <a:chOff x="5245950" y="977425"/>
            <a:chExt cx="3514135" cy="4166088"/>
          </a:xfrm>
        </p:grpSpPr>
        <p:sp>
          <p:nvSpPr>
            <p:cNvPr id="58" name="Google Shape;58;p15"/>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5"/>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5"/>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5"/>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5"/>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5"/>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p:nvPr/>
          </p:nvSpPr>
          <p:spPr>
            <a:xfrm flipH="1">
              <a:off x="5661971" y="3370753"/>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5"/>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5"/>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5"/>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Cuadro de texto 2">
            <a:extLst>
              <a:ext uri="{FF2B5EF4-FFF2-40B4-BE49-F238E27FC236}">
                <a16:creationId xmlns:a16="http://schemas.microsoft.com/office/drawing/2014/main" id="{A3B92018-D488-43B0-87FB-547D8E17840F}"/>
              </a:ext>
            </a:extLst>
          </p:cNvPr>
          <p:cNvSpPr txBox="1">
            <a:spLocks noChangeArrowheads="1"/>
          </p:cNvSpPr>
          <p:nvPr/>
        </p:nvSpPr>
        <p:spPr bwMode="auto">
          <a:xfrm>
            <a:off x="3321886" y="2365372"/>
            <a:ext cx="2377440" cy="375285"/>
          </a:xfrm>
          <a:prstGeom prst="rect">
            <a:avLst/>
          </a:prstGeom>
          <a:noFill/>
          <a:ln w="9525">
            <a:noFill/>
            <a:miter lim="800000"/>
            <a:headEnd/>
            <a:tailEnd/>
          </a:ln>
        </p:spPr>
        <p:txBody>
          <a:bodyPr rot="0" vert="horz" wrap="square" lIns="91440" tIns="45720" rIns="91440" bIns="45720" anchor="t" anchorCtr="0">
            <a:spAutoFit/>
          </a:bodyPr>
          <a:lstStyle/>
          <a:p>
            <a:pPr marL="0" marR="0" algn="ctr">
              <a:lnSpc>
                <a:spcPct val="107000"/>
              </a:lnSpc>
              <a:spcBef>
                <a:spcPts val="0"/>
              </a:spcBef>
              <a:spcAft>
                <a:spcPts val="800"/>
              </a:spcAft>
            </a:pPr>
            <a:r>
              <a:rPr lang="es-ES" sz="1100">
                <a:solidFill>
                  <a:srgbClr val="262626"/>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70" name="Imagen 1" descr="Imagen que contiene señal&#10;&#10;Descripción generada automáticamente">
            <a:extLst>
              <a:ext uri="{FF2B5EF4-FFF2-40B4-BE49-F238E27FC236}">
                <a16:creationId xmlns:a16="http://schemas.microsoft.com/office/drawing/2014/main" id="{E71ADB91-1D09-4EE5-9AE1-BE837F551F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3368" y="1376448"/>
            <a:ext cx="1531937" cy="1139825"/>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24">
            <a:extLst>
              <a:ext uri="{FF2B5EF4-FFF2-40B4-BE49-F238E27FC236}">
                <a16:creationId xmlns:a16="http://schemas.microsoft.com/office/drawing/2014/main" id="{10CCB998-1555-416E-9B13-1DA8090649EA}"/>
              </a:ext>
            </a:extLst>
          </p:cNvPr>
          <p:cNvSpPr txBox="1">
            <a:spLocks noChangeArrowheads="1"/>
          </p:cNvSpPr>
          <p:nvPr/>
        </p:nvSpPr>
        <p:spPr bwMode="auto">
          <a:xfrm>
            <a:off x="479225" y="-257150"/>
            <a:ext cx="553815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4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ESCUELA NORMAL DE EDUACI</a:t>
            </a:r>
            <a:r>
              <a:rPr kumimoji="0" lang="es-E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n-US" sz="14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N PREESCOLAR DEL ESTADO DE COAHUILA</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
        <p:nvSpPr>
          <p:cNvPr id="20" name="Text Box 25">
            <a:extLst>
              <a:ext uri="{FF2B5EF4-FFF2-40B4-BE49-F238E27FC236}">
                <a16:creationId xmlns:a16="http://schemas.microsoft.com/office/drawing/2014/main" id="{70873BF3-9FB7-40CF-8122-6D58D1526206}"/>
              </a:ext>
            </a:extLst>
          </p:cNvPr>
          <p:cNvSpPr txBox="1">
            <a:spLocks noChangeArrowheads="1"/>
          </p:cNvSpPr>
          <p:nvPr/>
        </p:nvSpPr>
        <p:spPr bwMode="auto">
          <a:xfrm>
            <a:off x="1891231" y="423239"/>
            <a:ext cx="26193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E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ES" altLang="en-US" sz="1800" b="0" i="0" u="none" strike="noStrike" cap="none" normalizeH="0" baseline="0">
              <a:ln>
                <a:noFill/>
              </a:ln>
              <a:solidFill>
                <a:schemeClr val="tx1"/>
              </a:solidFill>
              <a:effectLst/>
              <a:latin typeface="Arial" panose="020B0604020202020204" pitchFamily="34" charset="0"/>
            </a:endParaRPr>
          </a:p>
        </p:txBody>
      </p:sp>
      <p:sp>
        <p:nvSpPr>
          <p:cNvPr id="21" name="Text Box 21">
            <a:extLst>
              <a:ext uri="{FF2B5EF4-FFF2-40B4-BE49-F238E27FC236}">
                <a16:creationId xmlns:a16="http://schemas.microsoft.com/office/drawing/2014/main" id="{66CA492C-02F0-4D6B-A3F9-C2524037F0DE}"/>
              </a:ext>
            </a:extLst>
          </p:cNvPr>
          <p:cNvSpPr txBox="1">
            <a:spLocks noChangeArrowheads="1"/>
          </p:cNvSpPr>
          <p:nvPr/>
        </p:nvSpPr>
        <p:spPr bwMode="auto">
          <a:xfrm>
            <a:off x="1045481" y="660934"/>
            <a:ext cx="40576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n-US" sz="18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Estrategias para la exploraci</a:t>
            </a:r>
            <a:r>
              <a:rPr kumimoji="0" lang="es-MX"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n-US" sz="1800" b="0" i="0" u="none" strike="noStrike" cap="none" normalizeH="0" baseline="0" dirty="0">
                <a:ln>
                  <a:noFill/>
                </a:ln>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n del mundo social.</a:t>
            </a:r>
            <a:endParaRPr kumimoji="0" lang="es-MX"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26">
            <a:extLst>
              <a:ext uri="{FF2B5EF4-FFF2-40B4-BE49-F238E27FC236}">
                <a16:creationId xmlns:a16="http://schemas.microsoft.com/office/drawing/2014/main" id="{3E470BFC-A624-44F7-BFBB-921D749B5517}"/>
              </a:ext>
            </a:extLst>
          </p:cNvPr>
          <p:cNvSpPr>
            <a:spLocks noChangeArrowheads="1"/>
          </p:cNvSpPr>
          <p:nvPr/>
        </p:nvSpPr>
        <p:spPr bwMode="auto">
          <a:xfrm>
            <a:off x="311986" y="12985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3" name="Rectangle 27">
            <a:extLst>
              <a:ext uri="{FF2B5EF4-FFF2-40B4-BE49-F238E27FC236}">
                <a16:creationId xmlns:a16="http://schemas.microsoft.com/office/drawing/2014/main" id="{0C8CC89A-238E-4FAD-90BD-A7DD5E387308}"/>
              </a:ext>
            </a:extLst>
          </p:cNvPr>
          <p:cNvSpPr>
            <a:spLocks noChangeArrowheads="1"/>
          </p:cNvSpPr>
          <p:nvPr/>
        </p:nvSpPr>
        <p:spPr bwMode="auto">
          <a:xfrm>
            <a:off x="311986" y="17557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8">
            <a:extLst>
              <a:ext uri="{FF2B5EF4-FFF2-40B4-BE49-F238E27FC236}">
                <a16:creationId xmlns:a16="http://schemas.microsoft.com/office/drawing/2014/main" id="{F8FB2142-C563-4146-B9F0-6A86A699EBD6}"/>
              </a:ext>
            </a:extLst>
          </p:cNvPr>
          <p:cNvSpPr>
            <a:spLocks noChangeArrowheads="1"/>
          </p:cNvSpPr>
          <p:nvPr/>
        </p:nvSpPr>
        <p:spPr bwMode="auto">
          <a:xfrm>
            <a:off x="311986" y="17557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30">
            <a:extLst>
              <a:ext uri="{FF2B5EF4-FFF2-40B4-BE49-F238E27FC236}">
                <a16:creationId xmlns:a16="http://schemas.microsoft.com/office/drawing/2014/main" id="{04654E25-CEF2-4251-9B42-58D4DF152597}"/>
              </a:ext>
            </a:extLst>
          </p:cNvPr>
          <p:cNvSpPr>
            <a:spLocks noChangeArrowheads="1"/>
          </p:cNvSpPr>
          <p:nvPr/>
        </p:nvSpPr>
        <p:spPr bwMode="auto">
          <a:xfrm>
            <a:off x="311986" y="17557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6" name="Rectangle 32">
            <a:extLst>
              <a:ext uri="{FF2B5EF4-FFF2-40B4-BE49-F238E27FC236}">
                <a16:creationId xmlns:a16="http://schemas.microsoft.com/office/drawing/2014/main" id="{B72C1CBC-B6BE-4C8A-AF0F-C6F0A4417EDE}"/>
              </a:ext>
            </a:extLst>
          </p:cNvPr>
          <p:cNvSpPr>
            <a:spLocks noChangeArrowheads="1"/>
          </p:cNvSpPr>
          <p:nvPr/>
        </p:nvSpPr>
        <p:spPr bwMode="auto">
          <a:xfrm>
            <a:off x="862658" y="2408551"/>
            <a:ext cx="4170518"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Documental bebes </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Alumnas: </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María Ximena Avalos flores 4</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Angela </a:t>
            </a:r>
            <a:r>
              <a:rPr lang="es-ES" altLang="en-US" dirty="0" err="1">
                <a:solidFill>
                  <a:schemeClr val="tx1"/>
                </a:solidFill>
                <a:latin typeface="Arial" panose="020B0604020202020204" pitchFamily="34" charset="0"/>
                <a:ea typeface="Calibri" panose="020F0502020204030204" pitchFamily="34" charset="0"/>
                <a:cs typeface="Arial" panose="020B0604020202020204" pitchFamily="34" charset="0"/>
              </a:rPr>
              <a:t>Martiñon</a:t>
            </a: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s-ES" altLang="en-US" dirty="0" err="1">
                <a:solidFill>
                  <a:schemeClr val="tx1"/>
                </a:solidFill>
                <a:latin typeface="Arial" panose="020B0604020202020204" pitchFamily="34" charset="0"/>
                <a:ea typeface="Calibri" panose="020F0502020204030204" pitchFamily="34" charset="0"/>
                <a:cs typeface="Arial" panose="020B0604020202020204" pitchFamily="34" charset="0"/>
              </a:rPr>
              <a:t>Tomatsu</a:t>
            </a: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 20</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Lluvia Yamilet Silva Rosas 23</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n-US" dirty="0">
                <a:solidFill>
                  <a:schemeClr val="tx1"/>
                </a:solidFill>
                <a:latin typeface="Arial" panose="020B0604020202020204" pitchFamily="34" charset="0"/>
                <a:ea typeface="Calibri" panose="020F0502020204030204" pitchFamily="34" charset="0"/>
                <a:cs typeface="Arial" panose="020B0604020202020204" pitchFamily="34" charset="0"/>
              </a:rPr>
              <a:t>Gabriela Vargas Aldape 26</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Docente: Marco Antonio Vald</a:t>
            </a:r>
            <a:r>
              <a:rPr kumimoji="0" lang="es-E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E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 Molina</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Cuadro de texto 2">
            <a:extLst>
              <a:ext uri="{FF2B5EF4-FFF2-40B4-BE49-F238E27FC236}">
                <a16:creationId xmlns:a16="http://schemas.microsoft.com/office/drawing/2014/main" id="{24A4477C-B398-451E-A8CD-052C68EACA67}"/>
              </a:ext>
            </a:extLst>
          </p:cNvPr>
          <p:cNvSpPr txBox="1">
            <a:spLocks noChangeArrowheads="1"/>
          </p:cNvSpPr>
          <p:nvPr/>
        </p:nvSpPr>
        <p:spPr bwMode="auto">
          <a:xfrm>
            <a:off x="66527" y="4544082"/>
            <a:ext cx="6015557"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Abril 2022</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Google Shape;781;p25"/>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782" name="Google Shape;782;p25"/>
          <p:cNvGrpSpPr/>
          <p:nvPr/>
        </p:nvGrpSpPr>
        <p:grpSpPr>
          <a:xfrm>
            <a:off x="1500274" y="1311978"/>
            <a:ext cx="2296976" cy="713100"/>
            <a:chOff x="1500274" y="1311978"/>
            <a:chExt cx="2296976" cy="713100"/>
          </a:xfrm>
        </p:grpSpPr>
        <p:cxnSp>
          <p:nvCxnSpPr>
            <p:cNvPr id="783" name="Google Shape;783;p25"/>
            <p:cNvCxnSpPr>
              <a:stCxn id="784" idx="3"/>
              <a:endCxn id="785" idx="2"/>
            </p:cNvCxnSpPr>
            <p:nvPr/>
          </p:nvCxnSpPr>
          <p:spPr>
            <a:xfrm>
              <a:off x="1500274" y="1668528"/>
              <a:ext cx="1584000" cy="0"/>
            </a:xfrm>
            <a:prstGeom prst="straightConnector1">
              <a:avLst/>
            </a:prstGeom>
            <a:noFill/>
            <a:ln w="19050" cap="flat" cmpd="sng">
              <a:solidFill>
                <a:schemeClr val="dk2"/>
              </a:solidFill>
              <a:prstDash val="solid"/>
              <a:round/>
              <a:headEnd type="oval" w="med" len="med"/>
              <a:tailEnd type="none" w="med" len="med"/>
            </a:ln>
          </p:spPr>
        </p:cxnSp>
        <p:sp>
          <p:nvSpPr>
            <p:cNvPr id="785" name="Google Shape;785;p25"/>
            <p:cNvSpPr/>
            <p:nvPr/>
          </p:nvSpPr>
          <p:spPr>
            <a:xfrm>
              <a:off x="3084150" y="1311978"/>
              <a:ext cx="713100" cy="713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6" name="Google Shape;786;p25"/>
          <p:cNvGrpSpPr/>
          <p:nvPr/>
        </p:nvGrpSpPr>
        <p:grpSpPr>
          <a:xfrm>
            <a:off x="1534099" y="3410386"/>
            <a:ext cx="2263151" cy="713100"/>
            <a:chOff x="1534099" y="3410386"/>
            <a:chExt cx="2263151" cy="713100"/>
          </a:xfrm>
        </p:grpSpPr>
        <p:cxnSp>
          <p:nvCxnSpPr>
            <p:cNvPr id="787" name="Google Shape;787;p25"/>
            <p:cNvCxnSpPr>
              <a:stCxn id="788" idx="3"/>
              <a:endCxn id="789" idx="2"/>
            </p:cNvCxnSpPr>
            <p:nvPr/>
          </p:nvCxnSpPr>
          <p:spPr>
            <a:xfrm>
              <a:off x="1534099" y="3766936"/>
              <a:ext cx="1550100" cy="0"/>
            </a:xfrm>
            <a:prstGeom prst="straightConnector1">
              <a:avLst/>
            </a:prstGeom>
            <a:noFill/>
            <a:ln w="19050" cap="flat" cmpd="sng">
              <a:solidFill>
                <a:schemeClr val="accent2"/>
              </a:solidFill>
              <a:prstDash val="solid"/>
              <a:round/>
              <a:headEnd type="oval" w="med" len="med"/>
              <a:tailEnd type="none" w="med" len="med"/>
            </a:ln>
          </p:spPr>
        </p:cxnSp>
        <p:sp>
          <p:nvSpPr>
            <p:cNvPr id="789" name="Google Shape;789;p25"/>
            <p:cNvSpPr/>
            <p:nvPr/>
          </p:nvSpPr>
          <p:spPr>
            <a:xfrm>
              <a:off x="3084150" y="3410386"/>
              <a:ext cx="713100" cy="713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0" name="Google Shape;790;p25"/>
          <p:cNvGrpSpPr/>
          <p:nvPr/>
        </p:nvGrpSpPr>
        <p:grpSpPr>
          <a:xfrm>
            <a:off x="5346750" y="3410386"/>
            <a:ext cx="2322475" cy="713100"/>
            <a:chOff x="5346750" y="3410386"/>
            <a:chExt cx="2322475" cy="713100"/>
          </a:xfrm>
        </p:grpSpPr>
        <p:cxnSp>
          <p:nvCxnSpPr>
            <p:cNvPr id="791" name="Google Shape;791;p25"/>
            <p:cNvCxnSpPr>
              <a:stCxn id="792" idx="1"/>
              <a:endCxn id="793" idx="2"/>
            </p:cNvCxnSpPr>
            <p:nvPr/>
          </p:nvCxnSpPr>
          <p:spPr>
            <a:xfrm rot="10800000">
              <a:off x="6059725" y="3766936"/>
              <a:ext cx="1609500" cy="0"/>
            </a:xfrm>
            <a:prstGeom prst="straightConnector1">
              <a:avLst/>
            </a:prstGeom>
            <a:noFill/>
            <a:ln w="19050" cap="flat" cmpd="sng">
              <a:solidFill>
                <a:schemeClr val="accent1"/>
              </a:solidFill>
              <a:prstDash val="solid"/>
              <a:round/>
              <a:headEnd type="oval" w="med" len="med"/>
              <a:tailEnd type="none" w="med" len="med"/>
            </a:ln>
          </p:spPr>
        </p:cxnSp>
        <p:sp>
          <p:nvSpPr>
            <p:cNvPr id="793" name="Google Shape;793;p25"/>
            <p:cNvSpPr/>
            <p:nvPr/>
          </p:nvSpPr>
          <p:spPr>
            <a:xfrm flipH="1">
              <a:off x="5346750" y="3410386"/>
              <a:ext cx="713100" cy="713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4" name="Google Shape;794;p25"/>
          <p:cNvGrpSpPr/>
          <p:nvPr/>
        </p:nvGrpSpPr>
        <p:grpSpPr>
          <a:xfrm>
            <a:off x="415150" y="1494228"/>
            <a:ext cx="1940700" cy="886916"/>
            <a:chOff x="415150" y="1494228"/>
            <a:chExt cx="1940700" cy="886916"/>
          </a:xfrm>
        </p:grpSpPr>
        <p:sp>
          <p:nvSpPr>
            <p:cNvPr id="795" name="Google Shape;795;p25"/>
            <p:cNvSpPr txBox="1"/>
            <p:nvPr/>
          </p:nvSpPr>
          <p:spPr>
            <a:xfrm>
              <a:off x="415150" y="1774844"/>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Mercury is the closest planet to the Sun in the Solar System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solidFill>
                  <a:schemeClr val="dk1"/>
                </a:solidFill>
                <a:latin typeface="Roboto"/>
                <a:ea typeface="Roboto"/>
                <a:cs typeface="Roboto"/>
                <a:sym typeface="Roboto"/>
              </a:endParaRPr>
            </a:p>
          </p:txBody>
        </p:sp>
        <p:sp>
          <p:nvSpPr>
            <p:cNvPr id="784" name="Google Shape;784;p25"/>
            <p:cNvSpPr txBox="1"/>
            <p:nvPr/>
          </p:nvSpPr>
          <p:spPr>
            <a:xfrm>
              <a:off x="415174" y="1494228"/>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grpSp>
        <p:nvGrpSpPr>
          <p:cNvPr id="796" name="Google Shape;796;p25"/>
          <p:cNvGrpSpPr/>
          <p:nvPr/>
        </p:nvGrpSpPr>
        <p:grpSpPr>
          <a:xfrm>
            <a:off x="5346750" y="1311978"/>
            <a:ext cx="2288650" cy="713100"/>
            <a:chOff x="5346750" y="1311978"/>
            <a:chExt cx="2288650" cy="713100"/>
          </a:xfrm>
        </p:grpSpPr>
        <p:cxnSp>
          <p:nvCxnSpPr>
            <p:cNvPr id="797" name="Google Shape;797;p25"/>
            <p:cNvCxnSpPr>
              <a:stCxn id="798" idx="1"/>
              <a:endCxn id="799" idx="2"/>
            </p:cNvCxnSpPr>
            <p:nvPr/>
          </p:nvCxnSpPr>
          <p:spPr>
            <a:xfrm rot="10800000">
              <a:off x="6059800" y="1668528"/>
              <a:ext cx="1575600" cy="0"/>
            </a:xfrm>
            <a:prstGeom prst="straightConnector1">
              <a:avLst/>
            </a:prstGeom>
            <a:noFill/>
            <a:ln w="19050" cap="flat" cmpd="sng">
              <a:solidFill>
                <a:schemeClr val="lt2"/>
              </a:solidFill>
              <a:prstDash val="solid"/>
              <a:round/>
              <a:headEnd type="oval" w="med" len="med"/>
              <a:tailEnd type="none" w="med" len="med"/>
            </a:ln>
          </p:spPr>
        </p:cxnSp>
        <p:sp>
          <p:nvSpPr>
            <p:cNvPr id="799" name="Google Shape;799;p25"/>
            <p:cNvSpPr/>
            <p:nvPr/>
          </p:nvSpPr>
          <p:spPr>
            <a:xfrm flipH="1">
              <a:off x="5346750" y="1311978"/>
              <a:ext cx="713100" cy="7131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0" name="Google Shape;800;p25"/>
          <p:cNvGrpSpPr/>
          <p:nvPr/>
        </p:nvGrpSpPr>
        <p:grpSpPr>
          <a:xfrm>
            <a:off x="6779625" y="1494228"/>
            <a:ext cx="1940875" cy="886916"/>
            <a:chOff x="6779625" y="1494228"/>
            <a:chExt cx="1940875" cy="886916"/>
          </a:xfrm>
        </p:grpSpPr>
        <p:sp>
          <p:nvSpPr>
            <p:cNvPr id="801" name="Google Shape;801;p25"/>
            <p:cNvSpPr txBox="1"/>
            <p:nvPr/>
          </p:nvSpPr>
          <p:spPr>
            <a:xfrm>
              <a:off x="6779625" y="1774844"/>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Venus has a beautiful name, but is also hot, even hotter than Mercury</a:t>
              </a:r>
              <a:endParaRPr sz="1200">
                <a:solidFill>
                  <a:schemeClr val="dk1"/>
                </a:solidFill>
                <a:latin typeface="Roboto"/>
                <a:ea typeface="Roboto"/>
                <a:cs typeface="Roboto"/>
                <a:sym typeface="Roboto"/>
              </a:endParaRPr>
            </a:p>
          </p:txBody>
        </p:sp>
        <p:sp>
          <p:nvSpPr>
            <p:cNvPr id="798" name="Google Shape;798;p25"/>
            <p:cNvSpPr txBox="1"/>
            <p:nvPr/>
          </p:nvSpPr>
          <p:spPr>
            <a:xfrm>
              <a:off x="7635400" y="1494228"/>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grpSp>
        <p:nvGrpSpPr>
          <p:cNvPr id="802" name="Google Shape;802;p25"/>
          <p:cNvGrpSpPr/>
          <p:nvPr/>
        </p:nvGrpSpPr>
        <p:grpSpPr>
          <a:xfrm>
            <a:off x="6813450" y="3592636"/>
            <a:ext cx="1940875" cy="885146"/>
            <a:chOff x="6813450" y="3592636"/>
            <a:chExt cx="1940875" cy="885146"/>
          </a:xfrm>
        </p:grpSpPr>
        <p:sp>
          <p:nvSpPr>
            <p:cNvPr id="803" name="Google Shape;803;p25"/>
            <p:cNvSpPr txBox="1"/>
            <p:nvPr/>
          </p:nvSpPr>
          <p:spPr>
            <a:xfrm>
              <a:off x="6813450" y="3871482"/>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Despite being red, Mars is a very cold place full of iron oxide dust</a:t>
              </a:r>
              <a:endParaRPr sz="1200">
                <a:solidFill>
                  <a:schemeClr val="dk1"/>
                </a:solidFill>
                <a:latin typeface="Roboto"/>
                <a:ea typeface="Roboto"/>
                <a:cs typeface="Roboto"/>
                <a:sym typeface="Roboto"/>
              </a:endParaRPr>
            </a:p>
            <a:p>
              <a:pPr marL="0" lvl="0" indent="0" algn="r" rtl="0">
                <a:spcBef>
                  <a:spcPts val="0"/>
                </a:spcBef>
                <a:spcAft>
                  <a:spcPts val="0"/>
                </a:spcAft>
                <a:buClr>
                  <a:schemeClr val="dk1"/>
                </a:buClr>
                <a:buSzPts val="1100"/>
                <a:buFont typeface="Arial"/>
                <a:buNone/>
              </a:pPr>
              <a:endParaRPr sz="1200">
                <a:solidFill>
                  <a:schemeClr val="dk1"/>
                </a:solidFill>
                <a:latin typeface="Roboto"/>
                <a:ea typeface="Roboto"/>
                <a:cs typeface="Roboto"/>
                <a:sym typeface="Roboto"/>
              </a:endParaRPr>
            </a:p>
          </p:txBody>
        </p:sp>
        <p:sp>
          <p:nvSpPr>
            <p:cNvPr id="792" name="Google Shape;792;p25"/>
            <p:cNvSpPr txBox="1"/>
            <p:nvPr/>
          </p:nvSpPr>
          <p:spPr>
            <a:xfrm>
              <a:off x="7669225" y="3592636"/>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Mars</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grpSp>
      <p:grpSp>
        <p:nvGrpSpPr>
          <p:cNvPr id="804" name="Google Shape;804;p25"/>
          <p:cNvGrpSpPr/>
          <p:nvPr/>
        </p:nvGrpSpPr>
        <p:grpSpPr>
          <a:xfrm>
            <a:off x="448975" y="3592636"/>
            <a:ext cx="1940700" cy="885146"/>
            <a:chOff x="448975" y="3592636"/>
            <a:chExt cx="1940700" cy="885146"/>
          </a:xfrm>
        </p:grpSpPr>
        <p:sp>
          <p:nvSpPr>
            <p:cNvPr id="805" name="Google Shape;805;p25"/>
            <p:cNvSpPr txBox="1"/>
            <p:nvPr/>
          </p:nvSpPr>
          <p:spPr>
            <a:xfrm>
              <a:off x="448975" y="3871482"/>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Saturn is a gas giant, composed mostly of hydrogen and helium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latin typeface="Roboto"/>
                <a:ea typeface="Roboto"/>
                <a:cs typeface="Roboto"/>
                <a:sym typeface="Roboto"/>
              </a:endParaRPr>
            </a:p>
          </p:txBody>
        </p:sp>
        <p:sp>
          <p:nvSpPr>
            <p:cNvPr id="788" name="Google Shape;788;p25"/>
            <p:cNvSpPr txBox="1"/>
            <p:nvPr/>
          </p:nvSpPr>
          <p:spPr>
            <a:xfrm>
              <a:off x="448999" y="3592636"/>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Saturn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grpSp>
        <p:nvGrpSpPr>
          <p:cNvPr id="806" name="Google Shape;806;p25"/>
          <p:cNvGrpSpPr/>
          <p:nvPr/>
        </p:nvGrpSpPr>
        <p:grpSpPr>
          <a:xfrm>
            <a:off x="3996470" y="1311987"/>
            <a:ext cx="1151059" cy="2812389"/>
            <a:chOff x="-1153100" y="1597100"/>
            <a:chExt cx="991182" cy="2421551"/>
          </a:xfrm>
        </p:grpSpPr>
        <p:sp>
          <p:nvSpPr>
            <p:cNvPr id="807" name="Google Shape;807;p25"/>
            <p:cNvSpPr/>
            <p:nvPr/>
          </p:nvSpPr>
          <p:spPr>
            <a:xfrm>
              <a:off x="-419868" y="2070916"/>
              <a:ext cx="26605" cy="111666"/>
            </a:xfrm>
            <a:custGeom>
              <a:avLst/>
              <a:gdLst/>
              <a:ahLst/>
              <a:cxnLst/>
              <a:rect l="l" t="t" r="r" b="b"/>
              <a:pathLst>
                <a:path w="289" h="1213" extrusionOk="0">
                  <a:moveTo>
                    <a:pt x="252" y="1"/>
                  </a:moveTo>
                  <a:cubicBezTo>
                    <a:pt x="246" y="1"/>
                    <a:pt x="235" y="16"/>
                    <a:pt x="235" y="31"/>
                  </a:cubicBezTo>
                  <a:cubicBezTo>
                    <a:pt x="214" y="41"/>
                    <a:pt x="203" y="84"/>
                    <a:pt x="203" y="105"/>
                  </a:cubicBezTo>
                  <a:cubicBezTo>
                    <a:pt x="235" y="467"/>
                    <a:pt x="128" y="829"/>
                    <a:pt x="22" y="1159"/>
                  </a:cubicBezTo>
                  <a:cubicBezTo>
                    <a:pt x="22" y="1170"/>
                    <a:pt x="1" y="1213"/>
                    <a:pt x="22" y="1213"/>
                  </a:cubicBezTo>
                  <a:cubicBezTo>
                    <a:pt x="33" y="1213"/>
                    <a:pt x="54" y="1149"/>
                    <a:pt x="54" y="1149"/>
                  </a:cubicBezTo>
                  <a:cubicBezTo>
                    <a:pt x="160" y="776"/>
                    <a:pt x="288" y="403"/>
                    <a:pt x="256" y="9"/>
                  </a:cubicBezTo>
                  <a:cubicBezTo>
                    <a:pt x="256" y="3"/>
                    <a:pt x="254" y="1"/>
                    <a:pt x="252"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5"/>
            <p:cNvSpPr/>
            <p:nvPr/>
          </p:nvSpPr>
          <p:spPr>
            <a:xfrm>
              <a:off x="-396301" y="2125505"/>
              <a:ext cx="30471" cy="115900"/>
            </a:xfrm>
            <a:custGeom>
              <a:avLst/>
              <a:gdLst/>
              <a:ahLst/>
              <a:cxnLst/>
              <a:rect l="l" t="t" r="r" b="b"/>
              <a:pathLst>
                <a:path w="331" h="1259" extrusionOk="0">
                  <a:moveTo>
                    <a:pt x="326" y="1"/>
                  </a:moveTo>
                  <a:cubicBezTo>
                    <a:pt x="320" y="1"/>
                    <a:pt x="309" y="23"/>
                    <a:pt x="309" y="23"/>
                  </a:cubicBezTo>
                  <a:cubicBezTo>
                    <a:pt x="298" y="45"/>
                    <a:pt x="298" y="77"/>
                    <a:pt x="277" y="98"/>
                  </a:cubicBezTo>
                  <a:cubicBezTo>
                    <a:pt x="245" y="471"/>
                    <a:pt x="160" y="833"/>
                    <a:pt x="32" y="1195"/>
                  </a:cubicBezTo>
                  <a:cubicBezTo>
                    <a:pt x="32" y="1195"/>
                    <a:pt x="0" y="1259"/>
                    <a:pt x="11" y="1259"/>
                  </a:cubicBezTo>
                  <a:cubicBezTo>
                    <a:pt x="32" y="1259"/>
                    <a:pt x="54" y="1205"/>
                    <a:pt x="54" y="1205"/>
                  </a:cubicBezTo>
                  <a:cubicBezTo>
                    <a:pt x="203" y="822"/>
                    <a:pt x="298" y="417"/>
                    <a:pt x="330" y="13"/>
                  </a:cubicBezTo>
                  <a:cubicBezTo>
                    <a:pt x="330" y="4"/>
                    <a:pt x="329" y="1"/>
                    <a:pt x="326"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5"/>
            <p:cNvSpPr/>
            <p:nvPr/>
          </p:nvSpPr>
          <p:spPr>
            <a:xfrm>
              <a:off x="-359018" y="2010803"/>
              <a:ext cx="35350" cy="275988"/>
            </a:xfrm>
            <a:custGeom>
              <a:avLst/>
              <a:gdLst/>
              <a:ahLst/>
              <a:cxnLst/>
              <a:rect l="l" t="t" r="r" b="b"/>
              <a:pathLst>
                <a:path w="384" h="2998" extrusionOk="0">
                  <a:moveTo>
                    <a:pt x="149" y="1"/>
                  </a:moveTo>
                  <a:cubicBezTo>
                    <a:pt x="145" y="1"/>
                    <a:pt x="128" y="45"/>
                    <a:pt x="128" y="45"/>
                  </a:cubicBezTo>
                  <a:cubicBezTo>
                    <a:pt x="117" y="55"/>
                    <a:pt x="85" y="98"/>
                    <a:pt x="106" y="119"/>
                  </a:cubicBezTo>
                  <a:cubicBezTo>
                    <a:pt x="309" y="1056"/>
                    <a:pt x="287" y="2057"/>
                    <a:pt x="11" y="2973"/>
                  </a:cubicBezTo>
                  <a:cubicBezTo>
                    <a:pt x="3" y="2991"/>
                    <a:pt x="0" y="2998"/>
                    <a:pt x="1" y="2998"/>
                  </a:cubicBezTo>
                  <a:cubicBezTo>
                    <a:pt x="2" y="2998"/>
                    <a:pt x="34" y="2928"/>
                    <a:pt x="43" y="2920"/>
                  </a:cubicBezTo>
                  <a:cubicBezTo>
                    <a:pt x="341" y="1972"/>
                    <a:pt x="383" y="971"/>
                    <a:pt x="149" y="2"/>
                  </a:cubicBezTo>
                  <a:cubicBezTo>
                    <a:pt x="149" y="1"/>
                    <a:pt x="149" y="1"/>
                    <a:pt x="149"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5"/>
            <p:cNvSpPr/>
            <p:nvPr/>
          </p:nvSpPr>
          <p:spPr>
            <a:xfrm>
              <a:off x="-584558" y="3193178"/>
              <a:ext cx="145175" cy="779451"/>
            </a:xfrm>
            <a:custGeom>
              <a:avLst/>
              <a:gdLst/>
              <a:ahLst/>
              <a:cxnLst/>
              <a:rect l="l" t="t" r="r" b="b"/>
              <a:pathLst>
                <a:path w="1577" h="8467" extrusionOk="0">
                  <a:moveTo>
                    <a:pt x="1577" y="1"/>
                  </a:moveTo>
                  <a:cubicBezTo>
                    <a:pt x="1151" y="54"/>
                    <a:pt x="618" y="416"/>
                    <a:pt x="1" y="554"/>
                  </a:cubicBezTo>
                  <a:cubicBezTo>
                    <a:pt x="118" y="4952"/>
                    <a:pt x="341" y="8466"/>
                    <a:pt x="341" y="8466"/>
                  </a:cubicBezTo>
                  <a:lnTo>
                    <a:pt x="1140" y="8456"/>
                  </a:lnTo>
                  <a:cubicBezTo>
                    <a:pt x="1300" y="6475"/>
                    <a:pt x="1523" y="1566"/>
                    <a:pt x="1577" y="1"/>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5"/>
            <p:cNvSpPr/>
            <p:nvPr/>
          </p:nvSpPr>
          <p:spPr>
            <a:xfrm>
              <a:off x="-761030" y="3217665"/>
              <a:ext cx="138362" cy="767667"/>
            </a:xfrm>
            <a:custGeom>
              <a:avLst/>
              <a:gdLst/>
              <a:ahLst/>
              <a:cxnLst/>
              <a:rect l="l" t="t" r="r" b="b"/>
              <a:pathLst>
                <a:path w="1503" h="8339" extrusionOk="0">
                  <a:moveTo>
                    <a:pt x="33" y="1"/>
                  </a:moveTo>
                  <a:lnTo>
                    <a:pt x="33" y="1"/>
                  </a:lnTo>
                  <a:cubicBezTo>
                    <a:pt x="1" y="1598"/>
                    <a:pt x="225" y="6060"/>
                    <a:pt x="352" y="8339"/>
                  </a:cubicBezTo>
                  <a:lnTo>
                    <a:pt x="1257" y="8286"/>
                  </a:lnTo>
                  <a:cubicBezTo>
                    <a:pt x="1257" y="8286"/>
                    <a:pt x="1396" y="4601"/>
                    <a:pt x="1502" y="214"/>
                  </a:cubicBezTo>
                  <a:cubicBezTo>
                    <a:pt x="885" y="86"/>
                    <a:pt x="459" y="54"/>
                    <a:pt x="33" y="1"/>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5"/>
            <p:cNvSpPr/>
            <p:nvPr/>
          </p:nvSpPr>
          <p:spPr>
            <a:xfrm>
              <a:off x="-847287" y="3936443"/>
              <a:ext cx="207958" cy="82207"/>
            </a:xfrm>
            <a:custGeom>
              <a:avLst/>
              <a:gdLst/>
              <a:ahLst/>
              <a:cxnLst/>
              <a:rect l="l" t="t" r="r" b="b"/>
              <a:pathLst>
                <a:path w="2259" h="893" extrusionOk="0">
                  <a:moveTo>
                    <a:pt x="1250" y="1"/>
                  </a:moveTo>
                  <a:cubicBezTo>
                    <a:pt x="1235" y="1"/>
                    <a:pt x="1220" y="3"/>
                    <a:pt x="1204" y="9"/>
                  </a:cubicBezTo>
                  <a:cubicBezTo>
                    <a:pt x="906" y="147"/>
                    <a:pt x="587" y="265"/>
                    <a:pt x="278" y="382"/>
                  </a:cubicBezTo>
                  <a:cubicBezTo>
                    <a:pt x="171" y="424"/>
                    <a:pt x="54" y="478"/>
                    <a:pt x="33" y="552"/>
                  </a:cubicBezTo>
                  <a:cubicBezTo>
                    <a:pt x="1" y="680"/>
                    <a:pt x="193" y="754"/>
                    <a:pt x="342" y="797"/>
                  </a:cubicBezTo>
                  <a:cubicBezTo>
                    <a:pt x="714" y="893"/>
                    <a:pt x="1108" y="893"/>
                    <a:pt x="1502" y="893"/>
                  </a:cubicBezTo>
                  <a:cubicBezTo>
                    <a:pt x="1694" y="893"/>
                    <a:pt x="1907" y="893"/>
                    <a:pt x="2045" y="808"/>
                  </a:cubicBezTo>
                  <a:cubicBezTo>
                    <a:pt x="2258" y="691"/>
                    <a:pt x="2258" y="478"/>
                    <a:pt x="2237" y="297"/>
                  </a:cubicBezTo>
                  <a:cubicBezTo>
                    <a:pt x="2231" y="271"/>
                    <a:pt x="2213" y="261"/>
                    <a:pt x="2188" y="261"/>
                  </a:cubicBezTo>
                  <a:cubicBezTo>
                    <a:pt x="2104" y="261"/>
                    <a:pt x="1934" y="367"/>
                    <a:pt x="1786" y="367"/>
                  </a:cubicBezTo>
                  <a:cubicBezTo>
                    <a:pt x="1754" y="367"/>
                    <a:pt x="1723" y="362"/>
                    <a:pt x="1694" y="350"/>
                  </a:cubicBezTo>
                  <a:cubicBezTo>
                    <a:pt x="1500" y="282"/>
                    <a:pt x="1403" y="1"/>
                    <a:pt x="12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5"/>
            <p:cNvSpPr/>
            <p:nvPr/>
          </p:nvSpPr>
          <p:spPr>
            <a:xfrm>
              <a:off x="-554179" y="3930368"/>
              <a:ext cx="207958" cy="81471"/>
            </a:xfrm>
            <a:custGeom>
              <a:avLst/>
              <a:gdLst/>
              <a:ahLst/>
              <a:cxnLst/>
              <a:rect l="l" t="t" r="r" b="b"/>
              <a:pathLst>
                <a:path w="2259" h="885" extrusionOk="0">
                  <a:moveTo>
                    <a:pt x="1012" y="1"/>
                  </a:moveTo>
                  <a:cubicBezTo>
                    <a:pt x="854" y="1"/>
                    <a:pt x="757" y="285"/>
                    <a:pt x="565" y="352"/>
                  </a:cubicBezTo>
                  <a:cubicBezTo>
                    <a:pt x="538" y="364"/>
                    <a:pt x="508" y="369"/>
                    <a:pt x="476" y="369"/>
                  </a:cubicBezTo>
                  <a:cubicBezTo>
                    <a:pt x="332" y="369"/>
                    <a:pt x="158" y="263"/>
                    <a:pt x="72" y="263"/>
                  </a:cubicBezTo>
                  <a:cubicBezTo>
                    <a:pt x="46" y="263"/>
                    <a:pt x="29" y="273"/>
                    <a:pt x="22" y="299"/>
                  </a:cubicBezTo>
                  <a:cubicBezTo>
                    <a:pt x="1" y="480"/>
                    <a:pt x="1" y="693"/>
                    <a:pt x="214" y="810"/>
                  </a:cubicBezTo>
                  <a:cubicBezTo>
                    <a:pt x="363" y="884"/>
                    <a:pt x="565" y="884"/>
                    <a:pt x="757" y="884"/>
                  </a:cubicBezTo>
                  <a:cubicBezTo>
                    <a:pt x="1162" y="884"/>
                    <a:pt x="1545" y="884"/>
                    <a:pt x="1918" y="799"/>
                  </a:cubicBezTo>
                  <a:cubicBezTo>
                    <a:pt x="2077" y="757"/>
                    <a:pt x="2258" y="671"/>
                    <a:pt x="2237" y="554"/>
                  </a:cubicBezTo>
                  <a:cubicBezTo>
                    <a:pt x="2205" y="480"/>
                    <a:pt x="2088" y="426"/>
                    <a:pt x="1981" y="384"/>
                  </a:cubicBezTo>
                  <a:cubicBezTo>
                    <a:pt x="1673" y="267"/>
                    <a:pt x="1375" y="139"/>
                    <a:pt x="1066" y="11"/>
                  </a:cubicBezTo>
                  <a:cubicBezTo>
                    <a:pt x="1047" y="4"/>
                    <a:pt x="1029" y="1"/>
                    <a:pt x="10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5"/>
            <p:cNvSpPr/>
            <p:nvPr/>
          </p:nvSpPr>
          <p:spPr>
            <a:xfrm>
              <a:off x="-980033" y="1597100"/>
              <a:ext cx="818115" cy="927203"/>
            </a:xfrm>
            <a:custGeom>
              <a:avLst/>
              <a:gdLst/>
              <a:ahLst/>
              <a:cxnLst/>
              <a:rect l="l" t="t" r="r" b="b"/>
              <a:pathLst>
                <a:path w="8887" h="10072" extrusionOk="0">
                  <a:moveTo>
                    <a:pt x="4166" y="0"/>
                  </a:moveTo>
                  <a:cubicBezTo>
                    <a:pt x="3256" y="0"/>
                    <a:pt x="2491" y="397"/>
                    <a:pt x="2050" y="758"/>
                  </a:cubicBezTo>
                  <a:cubicBezTo>
                    <a:pt x="115" y="2335"/>
                    <a:pt x="1" y="10072"/>
                    <a:pt x="4205" y="10072"/>
                  </a:cubicBezTo>
                  <a:cubicBezTo>
                    <a:pt x="4374" y="10072"/>
                    <a:pt x="4550" y="10059"/>
                    <a:pt x="4733" y="10034"/>
                  </a:cubicBezTo>
                  <a:cubicBezTo>
                    <a:pt x="8886" y="9448"/>
                    <a:pt x="8247" y="2345"/>
                    <a:pt x="6341" y="822"/>
                  </a:cubicBezTo>
                  <a:cubicBezTo>
                    <a:pt x="5586" y="216"/>
                    <a:pt x="4837" y="0"/>
                    <a:pt x="4166" y="0"/>
                  </a:cubicBezTo>
                  <a:close/>
                </a:path>
              </a:pathLst>
            </a:custGeom>
            <a:solidFill>
              <a:srgbClr val="723D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5"/>
            <p:cNvSpPr/>
            <p:nvPr/>
          </p:nvSpPr>
          <p:spPr>
            <a:xfrm>
              <a:off x="-917803" y="2183501"/>
              <a:ext cx="635289" cy="1246274"/>
            </a:xfrm>
            <a:custGeom>
              <a:avLst/>
              <a:gdLst/>
              <a:ahLst/>
              <a:cxnLst/>
              <a:rect l="l" t="t" r="r" b="b"/>
              <a:pathLst>
                <a:path w="6901" h="13538" extrusionOk="0">
                  <a:moveTo>
                    <a:pt x="3780" y="0"/>
                  </a:moveTo>
                  <a:cubicBezTo>
                    <a:pt x="3259" y="0"/>
                    <a:pt x="2737" y="43"/>
                    <a:pt x="2236" y="149"/>
                  </a:cubicBezTo>
                  <a:cubicBezTo>
                    <a:pt x="2098" y="181"/>
                    <a:pt x="1970" y="213"/>
                    <a:pt x="1864" y="299"/>
                  </a:cubicBezTo>
                  <a:cubicBezTo>
                    <a:pt x="1736" y="384"/>
                    <a:pt x="1683" y="533"/>
                    <a:pt x="1629" y="682"/>
                  </a:cubicBezTo>
                  <a:cubicBezTo>
                    <a:pt x="1235" y="1843"/>
                    <a:pt x="1129" y="3078"/>
                    <a:pt x="1033" y="4292"/>
                  </a:cubicBezTo>
                  <a:cubicBezTo>
                    <a:pt x="1012" y="4665"/>
                    <a:pt x="969" y="5037"/>
                    <a:pt x="937" y="5410"/>
                  </a:cubicBezTo>
                  <a:cubicBezTo>
                    <a:pt x="937" y="5463"/>
                    <a:pt x="884" y="5868"/>
                    <a:pt x="809" y="6485"/>
                  </a:cubicBezTo>
                  <a:cubicBezTo>
                    <a:pt x="777" y="6645"/>
                    <a:pt x="767" y="6816"/>
                    <a:pt x="746" y="6997"/>
                  </a:cubicBezTo>
                  <a:cubicBezTo>
                    <a:pt x="458" y="9201"/>
                    <a:pt x="0" y="12981"/>
                    <a:pt x="21" y="13152"/>
                  </a:cubicBezTo>
                  <a:cubicBezTo>
                    <a:pt x="258" y="13467"/>
                    <a:pt x="1105" y="13537"/>
                    <a:pt x="2000" y="13537"/>
                  </a:cubicBezTo>
                  <a:cubicBezTo>
                    <a:pt x="2676" y="13537"/>
                    <a:pt x="3380" y="13497"/>
                    <a:pt x="3866" y="13492"/>
                  </a:cubicBezTo>
                  <a:cubicBezTo>
                    <a:pt x="4398" y="13492"/>
                    <a:pt x="6379" y="13247"/>
                    <a:pt x="6901" y="13152"/>
                  </a:cubicBezTo>
                  <a:cubicBezTo>
                    <a:pt x="6741" y="12864"/>
                    <a:pt x="6443" y="10788"/>
                    <a:pt x="6155" y="8668"/>
                  </a:cubicBezTo>
                  <a:cubicBezTo>
                    <a:pt x="6102" y="8211"/>
                    <a:pt x="6049" y="7763"/>
                    <a:pt x="5995" y="7337"/>
                  </a:cubicBezTo>
                  <a:cubicBezTo>
                    <a:pt x="5814" y="5740"/>
                    <a:pt x="5655" y="4356"/>
                    <a:pt x="5655" y="4111"/>
                  </a:cubicBezTo>
                  <a:cubicBezTo>
                    <a:pt x="5623" y="3238"/>
                    <a:pt x="5953" y="2354"/>
                    <a:pt x="5931" y="1470"/>
                  </a:cubicBezTo>
                  <a:cubicBezTo>
                    <a:pt x="5921" y="1161"/>
                    <a:pt x="5889" y="895"/>
                    <a:pt x="5687" y="671"/>
                  </a:cubicBezTo>
                  <a:cubicBezTo>
                    <a:pt x="5516" y="469"/>
                    <a:pt x="5250" y="330"/>
                    <a:pt x="4984" y="267"/>
                  </a:cubicBezTo>
                  <a:cubicBezTo>
                    <a:pt x="4590" y="160"/>
                    <a:pt x="4206" y="0"/>
                    <a:pt x="378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5"/>
            <p:cNvSpPr/>
            <p:nvPr/>
          </p:nvSpPr>
          <p:spPr>
            <a:xfrm>
              <a:off x="-823721" y="1726440"/>
              <a:ext cx="452002" cy="402936"/>
            </a:xfrm>
            <a:custGeom>
              <a:avLst/>
              <a:gdLst/>
              <a:ahLst/>
              <a:cxnLst/>
              <a:rect l="l" t="t" r="r" b="b"/>
              <a:pathLst>
                <a:path w="4910" h="4377" extrusionOk="0">
                  <a:moveTo>
                    <a:pt x="2596" y="0"/>
                  </a:moveTo>
                  <a:cubicBezTo>
                    <a:pt x="2533" y="0"/>
                    <a:pt x="2470" y="1"/>
                    <a:pt x="2407" y="3"/>
                  </a:cubicBezTo>
                  <a:cubicBezTo>
                    <a:pt x="1481" y="35"/>
                    <a:pt x="863" y="152"/>
                    <a:pt x="448" y="269"/>
                  </a:cubicBezTo>
                  <a:cubicBezTo>
                    <a:pt x="437" y="280"/>
                    <a:pt x="426" y="280"/>
                    <a:pt x="416" y="301"/>
                  </a:cubicBezTo>
                  <a:cubicBezTo>
                    <a:pt x="0" y="578"/>
                    <a:pt x="43" y="993"/>
                    <a:pt x="75" y="1430"/>
                  </a:cubicBezTo>
                  <a:cubicBezTo>
                    <a:pt x="75" y="1483"/>
                    <a:pt x="96" y="1547"/>
                    <a:pt x="96" y="1600"/>
                  </a:cubicBezTo>
                  <a:cubicBezTo>
                    <a:pt x="128" y="2090"/>
                    <a:pt x="213" y="2591"/>
                    <a:pt x="309" y="3070"/>
                  </a:cubicBezTo>
                  <a:cubicBezTo>
                    <a:pt x="352" y="3336"/>
                    <a:pt x="426" y="3613"/>
                    <a:pt x="586" y="3826"/>
                  </a:cubicBezTo>
                  <a:cubicBezTo>
                    <a:pt x="810" y="4135"/>
                    <a:pt x="1214" y="4241"/>
                    <a:pt x="1587" y="4305"/>
                  </a:cubicBezTo>
                  <a:cubicBezTo>
                    <a:pt x="1726" y="4326"/>
                    <a:pt x="1864" y="4348"/>
                    <a:pt x="2013" y="4358"/>
                  </a:cubicBezTo>
                  <a:cubicBezTo>
                    <a:pt x="2165" y="4371"/>
                    <a:pt x="2317" y="4377"/>
                    <a:pt x="2469" y="4377"/>
                  </a:cubicBezTo>
                  <a:cubicBezTo>
                    <a:pt x="2850" y="4377"/>
                    <a:pt x="3230" y="4339"/>
                    <a:pt x="3610" y="4263"/>
                  </a:cubicBezTo>
                  <a:cubicBezTo>
                    <a:pt x="3930" y="4199"/>
                    <a:pt x="4260" y="4092"/>
                    <a:pt x="4430" y="3826"/>
                  </a:cubicBezTo>
                  <a:cubicBezTo>
                    <a:pt x="4515" y="3688"/>
                    <a:pt x="4547" y="3528"/>
                    <a:pt x="4590" y="3368"/>
                  </a:cubicBezTo>
                  <a:cubicBezTo>
                    <a:pt x="4633" y="3208"/>
                    <a:pt x="4654" y="3049"/>
                    <a:pt x="4686" y="2889"/>
                  </a:cubicBezTo>
                  <a:cubicBezTo>
                    <a:pt x="4697" y="2761"/>
                    <a:pt x="4728" y="2644"/>
                    <a:pt x="4739" y="2516"/>
                  </a:cubicBezTo>
                  <a:cubicBezTo>
                    <a:pt x="4760" y="2346"/>
                    <a:pt x="4792" y="2186"/>
                    <a:pt x="4803" y="2016"/>
                  </a:cubicBezTo>
                  <a:lnTo>
                    <a:pt x="4888" y="1292"/>
                  </a:lnTo>
                  <a:cubicBezTo>
                    <a:pt x="4888" y="1228"/>
                    <a:pt x="4899" y="1164"/>
                    <a:pt x="4899" y="1100"/>
                  </a:cubicBezTo>
                  <a:cubicBezTo>
                    <a:pt x="4909" y="993"/>
                    <a:pt x="4909" y="887"/>
                    <a:pt x="4899" y="802"/>
                  </a:cubicBezTo>
                  <a:cubicBezTo>
                    <a:pt x="4867" y="631"/>
                    <a:pt x="4760" y="472"/>
                    <a:pt x="4643" y="333"/>
                  </a:cubicBezTo>
                  <a:cubicBezTo>
                    <a:pt x="3999" y="109"/>
                    <a:pt x="3292" y="0"/>
                    <a:pt x="2596" y="0"/>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5"/>
            <p:cNvSpPr/>
            <p:nvPr/>
          </p:nvSpPr>
          <p:spPr>
            <a:xfrm>
              <a:off x="-862937" y="1911750"/>
              <a:ext cx="60850" cy="82760"/>
            </a:xfrm>
            <a:custGeom>
              <a:avLst/>
              <a:gdLst/>
              <a:ahLst/>
              <a:cxnLst/>
              <a:rect l="l" t="t" r="r" b="b"/>
              <a:pathLst>
                <a:path w="661" h="899" extrusionOk="0">
                  <a:moveTo>
                    <a:pt x="256" y="1"/>
                  </a:moveTo>
                  <a:cubicBezTo>
                    <a:pt x="177" y="1"/>
                    <a:pt x="90" y="34"/>
                    <a:pt x="43" y="109"/>
                  </a:cubicBezTo>
                  <a:cubicBezTo>
                    <a:pt x="22" y="152"/>
                    <a:pt x="11" y="184"/>
                    <a:pt x="11" y="226"/>
                  </a:cubicBezTo>
                  <a:cubicBezTo>
                    <a:pt x="0" y="386"/>
                    <a:pt x="22" y="556"/>
                    <a:pt x="128" y="695"/>
                  </a:cubicBezTo>
                  <a:cubicBezTo>
                    <a:pt x="219" y="815"/>
                    <a:pt x="375" y="898"/>
                    <a:pt x="527" y="898"/>
                  </a:cubicBezTo>
                  <a:cubicBezTo>
                    <a:pt x="536" y="898"/>
                    <a:pt x="545" y="898"/>
                    <a:pt x="554" y="897"/>
                  </a:cubicBezTo>
                  <a:cubicBezTo>
                    <a:pt x="586" y="897"/>
                    <a:pt x="607" y="876"/>
                    <a:pt x="618" y="865"/>
                  </a:cubicBezTo>
                  <a:cubicBezTo>
                    <a:pt x="650" y="844"/>
                    <a:pt x="650" y="812"/>
                    <a:pt x="650" y="769"/>
                  </a:cubicBezTo>
                  <a:cubicBezTo>
                    <a:pt x="661" y="599"/>
                    <a:pt x="650" y="429"/>
                    <a:pt x="607" y="269"/>
                  </a:cubicBezTo>
                  <a:cubicBezTo>
                    <a:pt x="597" y="205"/>
                    <a:pt x="586" y="130"/>
                    <a:pt x="533" y="98"/>
                  </a:cubicBezTo>
                  <a:cubicBezTo>
                    <a:pt x="480" y="56"/>
                    <a:pt x="373" y="13"/>
                    <a:pt x="288" y="3"/>
                  </a:cubicBezTo>
                  <a:cubicBezTo>
                    <a:pt x="277" y="1"/>
                    <a:pt x="267" y="1"/>
                    <a:pt x="256" y="1"/>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5"/>
            <p:cNvSpPr/>
            <p:nvPr/>
          </p:nvSpPr>
          <p:spPr>
            <a:xfrm>
              <a:off x="-421801" y="1912946"/>
              <a:ext cx="62783" cy="82391"/>
            </a:xfrm>
            <a:custGeom>
              <a:avLst/>
              <a:gdLst/>
              <a:ahLst/>
              <a:cxnLst/>
              <a:rect l="l" t="t" r="r" b="b"/>
              <a:pathLst>
                <a:path w="682" h="895" extrusionOk="0">
                  <a:moveTo>
                    <a:pt x="373" y="0"/>
                  </a:moveTo>
                  <a:cubicBezTo>
                    <a:pt x="288" y="11"/>
                    <a:pt x="192" y="43"/>
                    <a:pt x="128" y="96"/>
                  </a:cubicBezTo>
                  <a:cubicBezTo>
                    <a:pt x="75" y="139"/>
                    <a:pt x="64" y="203"/>
                    <a:pt x="54" y="267"/>
                  </a:cubicBezTo>
                  <a:cubicBezTo>
                    <a:pt x="11" y="426"/>
                    <a:pt x="0" y="597"/>
                    <a:pt x="11" y="778"/>
                  </a:cubicBezTo>
                  <a:cubicBezTo>
                    <a:pt x="11" y="810"/>
                    <a:pt x="11" y="842"/>
                    <a:pt x="32" y="863"/>
                  </a:cubicBezTo>
                  <a:cubicBezTo>
                    <a:pt x="54" y="884"/>
                    <a:pt x="75" y="895"/>
                    <a:pt x="107" y="895"/>
                  </a:cubicBezTo>
                  <a:lnTo>
                    <a:pt x="128" y="895"/>
                  </a:lnTo>
                  <a:cubicBezTo>
                    <a:pt x="192" y="895"/>
                    <a:pt x="267" y="895"/>
                    <a:pt x="320" y="863"/>
                  </a:cubicBezTo>
                  <a:cubicBezTo>
                    <a:pt x="416" y="831"/>
                    <a:pt x="490" y="778"/>
                    <a:pt x="543" y="692"/>
                  </a:cubicBezTo>
                  <a:cubicBezTo>
                    <a:pt x="639" y="565"/>
                    <a:pt x="682" y="384"/>
                    <a:pt x="650" y="224"/>
                  </a:cubicBezTo>
                  <a:cubicBezTo>
                    <a:pt x="650" y="192"/>
                    <a:pt x="639" y="160"/>
                    <a:pt x="618" y="117"/>
                  </a:cubicBezTo>
                  <a:lnTo>
                    <a:pt x="618" y="107"/>
                  </a:lnTo>
                  <a:cubicBezTo>
                    <a:pt x="586" y="43"/>
                    <a:pt x="512" y="11"/>
                    <a:pt x="437" y="0"/>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5"/>
            <p:cNvSpPr/>
            <p:nvPr/>
          </p:nvSpPr>
          <p:spPr>
            <a:xfrm>
              <a:off x="-817829" y="1732699"/>
              <a:ext cx="216703" cy="196082"/>
            </a:xfrm>
            <a:custGeom>
              <a:avLst/>
              <a:gdLst/>
              <a:ahLst/>
              <a:cxnLst/>
              <a:rect l="l" t="t" r="r" b="b"/>
              <a:pathLst>
                <a:path w="2354" h="2130" extrusionOk="0">
                  <a:moveTo>
                    <a:pt x="1998" y="0"/>
                  </a:moveTo>
                  <a:cubicBezTo>
                    <a:pt x="1840" y="0"/>
                    <a:pt x="1663" y="41"/>
                    <a:pt x="1566" y="52"/>
                  </a:cubicBezTo>
                  <a:cubicBezTo>
                    <a:pt x="1321" y="95"/>
                    <a:pt x="1065" y="137"/>
                    <a:pt x="810" y="212"/>
                  </a:cubicBezTo>
                  <a:cubicBezTo>
                    <a:pt x="607" y="286"/>
                    <a:pt x="416" y="361"/>
                    <a:pt x="309" y="531"/>
                  </a:cubicBezTo>
                  <a:cubicBezTo>
                    <a:pt x="128" y="787"/>
                    <a:pt x="213" y="1138"/>
                    <a:pt x="160" y="1437"/>
                  </a:cubicBezTo>
                  <a:cubicBezTo>
                    <a:pt x="117" y="1671"/>
                    <a:pt x="0" y="1905"/>
                    <a:pt x="54" y="2129"/>
                  </a:cubicBezTo>
                  <a:cubicBezTo>
                    <a:pt x="72" y="2129"/>
                    <a:pt x="90" y="2130"/>
                    <a:pt x="108" y="2130"/>
                  </a:cubicBezTo>
                  <a:cubicBezTo>
                    <a:pt x="566" y="2130"/>
                    <a:pt x="984" y="1873"/>
                    <a:pt x="1353" y="1586"/>
                  </a:cubicBezTo>
                  <a:cubicBezTo>
                    <a:pt x="1598" y="1405"/>
                    <a:pt x="1821" y="1213"/>
                    <a:pt x="2013" y="979"/>
                  </a:cubicBezTo>
                  <a:cubicBezTo>
                    <a:pt x="2151" y="776"/>
                    <a:pt x="2354" y="446"/>
                    <a:pt x="2311" y="180"/>
                  </a:cubicBezTo>
                  <a:cubicBezTo>
                    <a:pt x="2285" y="39"/>
                    <a:pt x="2151" y="0"/>
                    <a:pt x="1998" y="0"/>
                  </a:cubicBezTo>
                  <a:close/>
                </a:path>
              </a:pathLst>
            </a:custGeom>
            <a:solidFill>
              <a:srgbClr val="723D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5"/>
            <p:cNvSpPr/>
            <p:nvPr/>
          </p:nvSpPr>
          <p:spPr>
            <a:xfrm>
              <a:off x="-721814" y="1925466"/>
              <a:ext cx="41334" cy="40597"/>
            </a:xfrm>
            <a:custGeom>
              <a:avLst/>
              <a:gdLst/>
              <a:ahLst/>
              <a:cxnLst/>
              <a:rect l="l" t="t" r="r" b="b"/>
              <a:pathLst>
                <a:path w="449" h="441" extrusionOk="0">
                  <a:moveTo>
                    <a:pt x="161" y="1"/>
                  </a:moveTo>
                  <a:cubicBezTo>
                    <a:pt x="112" y="1"/>
                    <a:pt x="80" y="28"/>
                    <a:pt x="65" y="67"/>
                  </a:cubicBezTo>
                  <a:cubicBezTo>
                    <a:pt x="33" y="109"/>
                    <a:pt x="22" y="141"/>
                    <a:pt x="12" y="184"/>
                  </a:cubicBezTo>
                  <a:cubicBezTo>
                    <a:pt x="1" y="226"/>
                    <a:pt x="1" y="258"/>
                    <a:pt x="12" y="301"/>
                  </a:cubicBezTo>
                  <a:cubicBezTo>
                    <a:pt x="22" y="386"/>
                    <a:pt x="107" y="418"/>
                    <a:pt x="182" y="439"/>
                  </a:cubicBezTo>
                  <a:cubicBezTo>
                    <a:pt x="190" y="440"/>
                    <a:pt x="197" y="441"/>
                    <a:pt x="205" y="441"/>
                  </a:cubicBezTo>
                  <a:cubicBezTo>
                    <a:pt x="271" y="441"/>
                    <a:pt x="335" y="401"/>
                    <a:pt x="374" y="343"/>
                  </a:cubicBezTo>
                  <a:cubicBezTo>
                    <a:pt x="448" y="205"/>
                    <a:pt x="342" y="67"/>
                    <a:pt x="224" y="13"/>
                  </a:cubicBezTo>
                  <a:cubicBezTo>
                    <a:pt x="201" y="5"/>
                    <a:pt x="180" y="1"/>
                    <a:pt x="161" y="1"/>
                  </a:cubicBezTo>
                  <a:close/>
                </a:path>
              </a:pathLst>
            </a:custGeom>
            <a:solidFill>
              <a:srgbClr val="341D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5"/>
            <p:cNvSpPr/>
            <p:nvPr/>
          </p:nvSpPr>
          <p:spPr>
            <a:xfrm>
              <a:off x="-509071" y="1925466"/>
              <a:ext cx="41242" cy="40597"/>
            </a:xfrm>
            <a:custGeom>
              <a:avLst/>
              <a:gdLst/>
              <a:ahLst/>
              <a:cxnLst/>
              <a:rect l="l" t="t" r="r" b="b"/>
              <a:pathLst>
                <a:path w="448" h="441" extrusionOk="0">
                  <a:moveTo>
                    <a:pt x="174" y="1"/>
                  </a:moveTo>
                  <a:cubicBezTo>
                    <a:pt x="132" y="1"/>
                    <a:pt x="95" y="28"/>
                    <a:pt x="65" y="67"/>
                  </a:cubicBezTo>
                  <a:cubicBezTo>
                    <a:pt x="43" y="109"/>
                    <a:pt x="33" y="141"/>
                    <a:pt x="11" y="184"/>
                  </a:cubicBezTo>
                  <a:cubicBezTo>
                    <a:pt x="1" y="226"/>
                    <a:pt x="1" y="258"/>
                    <a:pt x="11" y="301"/>
                  </a:cubicBezTo>
                  <a:cubicBezTo>
                    <a:pt x="22" y="386"/>
                    <a:pt x="107" y="418"/>
                    <a:pt x="182" y="439"/>
                  </a:cubicBezTo>
                  <a:cubicBezTo>
                    <a:pt x="190" y="440"/>
                    <a:pt x="199" y="441"/>
                    <a:pt x="207" y="441"/>
                  </a:cubicBezTo>
                  <a:cubicBezTo>
                    <a:pt x="280" y="441"/>
                    <a:pt x="335" y="401"/>
                    <a:pt x="373" y="343"/>
                  </a:cubicBezTo>
                  <a:cubicBezTo>
                    <a:pt x="448" y="205"/>
                    <a:pt x="341" y="67"/>
                    <a:pt x="224" y="13"/>
                  </a:cubicBezTo>
                  <a:cubicBezTo>
                    <a:pt x="207" y="5"/>
                    <a:pt x="190" y="1"/>
                    <a:pt x="174" y="1"/>
                  </a:cubicBezTo>
                  <a:close/>
                </a:path>
              </a:pathLst>
            </a:custGeom>
            <a:solidFill>
              <a:srgbClr val="341D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5"/>
            <p:cNvSpPr/>
            <p:nvPr/>
          </p:nvSpPr>
          <p:spPr>
            <a:xfrm>
              <a:off x="-602140" y="1925006"/>
              <a:ext cx="24579" cy="82668"/>
            </a:xfrm>
            <a:custGeom>
              <a:avLst/>
              <a:gdLst/>
              <a:ahLst/>
              <a:cxnLst/>
              <a:rect l="l" t="t" r="r" b="b"/>
              <a:pathLst>
                <a:path w="267" h="898" extrusionOk="0">
                  <a:moveTo>
                    <a:pt x="82" y="1"/>
                  </a:moveTo>
                  <a:cubicBezTo>
                    <a:pt x="59" y="1"/>
                    <a:pt x="38" y="11"/>
                    <a:pt x="32" y="40"/>
                  </a:cubicBezTo>
                  <a:cubicBezTo>
                    <a:pt x="11" y="82"/>
                    <a:pt x="32" y="157"/>
                    <a:pt x="32" y="199"/>
                  </a:cubicBezTo>
                  <a:cubicBezTo>
                    <a:pt x="0" y="348"/>
                    <a:pt x="0" y="498"/>
                    <a:pt x="32" y="647"/>
                  </a:cubicBezTo>
                  <a:cubicBezTo>
                    <a:pt x="43" y="711"/>
                    <a:pt x="43" y="785"/>
                    <a:pt x="85" y="838"/>
                  </a:cubicBezTo>
                  <a:cubicBezTo>
                    <a:pt x="106" y="872"/>
                    <a:pt x="143" y="898"/>
                    <a:pt x="176" y="898"/>
                  </a:cubicBezTo>
                  <a:cubicBezTo>
                    <a:pt x="195" y="898"/>
                    <a:pt x="212" y="890"/>
                    <a:pt x="224" y="870"/>
                  </a:cubicBezTo>
                  <a:cubicBezTo>
                    <a:pt x="245" y="838"/>
                    <a:pt x="256" y="796"/>
                    <a:pt x="256" y="774"/>
                  </a:cubicBezTo>
                  <a:cubicBezTo>
                    <a:pt x="266" y="625"/>
                    <a:pt x="266" y="466"/>
                    <a:pt x="256" y="327"/>
                  </a:cubicBezTo>
                  <a:cubicBezTo>
                    <a:pt x="256" y="274"/>
                    <a:pt x="245" y="199"/>
                    <a:pt x="224" y="146"/>
                  </a:cubicBezTo>
                  <a:cubicBezTo>
                    <a:pt x="202" y="93"/>
                    <a:pt x="170" y="40"/>
                    <a:pt x="138" y="18"/>
                  </a:cubicBezTo>
                  <a:cubicBezTo>
                    <a:pt x="124" y="9"/>
                    <a:pt x="102" y="1"/>
                    <a:pt x="82" y="1"/>
                  </a:cubicBezTo>
                  <a:close/>
                </a:path>
              </a:pathLst>
            </a:custGeom>
            <a:solidFill>
              <a:srgbClr val="F588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5"/>
            <p:cNvSpPr/>
            <p:nvPr/>
          </p:nvSpPr>
          <p:spPr>
            <a:xfrm>
              <a:off x="-637490" y="2117680"/>
              <a:ext cx="99146" cy="111113"/>
            </a:xfrm>
            <a:custGeom>
              <a:avLst/>
              <a:gdLst/>
              <a:ahLst/>
              <a:cxnLst/>
              <a:rect l="l" t="t" r="r" b="b"/>
              <a:pathLst>
                <a:path w="1077" h="1207" extrusionOk="0">
                  <a:moveTo>
                    <a:pt x="947" y="1"/>
                  </a:moveTo>
                  <a:cubicBezTo>
                    <a:pt x="749" y="1"/>
                    <a:pt x="370" y="26"/>
                    <a:pt x="331" y="34"/>
                  </a:cubicBezTo>
                  <a:cubicBezTo>
                    <a:pt x="308" y="34"/>
                    <a:pt x="266" y="31"/>
                    <a:pt x="221" y="31"/>
                  </a:cubicBezTo>
                  <a:cubicBezTo>
                    <a:pt x="141" y="31"/>
                    <a:pt x="49" y="40"/>
                    <a:pt x="22" y="87"/>
                  </a:cubicBezTo>
                  <a:cubicBezTo>
                    <a:pt x="1" y="130"/>
                    <a:pt x="22" y="268"/>
                    <a:pt x="43" y="321"/>
                  </a:cubicBezTo>
                  <a:cubicBezTo>
                    <a:pt x="54" y="396"/>
                    <a:pt x="65" y="481"/>
                    <a:pt x="65" y="566"/>
                  </a:cubicBezTo>
                  <a:cubicBezTo>
                    <a:pt x="75" y="662"/>
                    <a:pt x="75" y="769"/>
                    <a:pt x="118" y="864"/>
                  </a:cubicBezTo>
                  <a:cubicBezTo>
                    <a:pt x="160" y="950"/>
                    <a:pt x="224" y="992"/>
                    <a:pt x="278" y="1045"/>
                  </a:cubicBezTo>
                  <a:cubicBezTo>
                    <a:pt x="408" y="1161"/>
                    <a:pt x="518" y="1207"/>
                    <a:pt x="616" y="1207"/>
                  </a:cubicBezTo>
                  <a:cubicBezTo>
                    <a:pt x="787" y="1207"/>
                    <a:pt x="919" y="1063"/>
                    <a:pt x="1055" y="907"/>
                  </a:cubicBezTo>
                  <a:cubicBezTo>
                    <a:pt x="1066" y="886"/>
                    <a:pt x="1066" y="875"/>
                    <a:pt x="1076" y="864"/>
                  </a:cubicBezTo>
                  <a:lnTo>
                    <a:pt x="1076" y="811"/>
                  </a:lnTo>
                  <a:cubicBezTo>
                    <a:pt x="1076" y="545"/>
                    <a:pt x="1076" y="279"/>
                    <a:pt x="1066" y="13"/>
                  </a:cubicBezTo>
                  <a:cubicBezTo>
                    <a:pt x="1066" y="4"/>
                    <a:pt x="1018" y="1"/>
                    <a:pt x="947" y="1"/>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5"/>
            <p:cNvSpPr/>
            <p:nvPr/>
          </p:nvSpPr>
          <p:spPr>
            <a:xfrm>
              <a:off x="-759005" y="1866274"/>
              <a:ext cx="97121" cy="20437"/>
            </a:xfrm>
            <a:custGeom>
              <a:avLst/>
              <a:gdLst/>
              <a:ahLst/>
              <a:cxnLst/>
              <a:rect l="l" t="t" r="r" b="b"/>
              <a:pathLst>
                <a:path w="1055" h="222" extrusionOk="0">
                  <a:moveTo>
                    <a:pt x="552" y="1"/>
                  </a:moveTo>
                  <a:cubicBezTo>
                    <a:pt x="514" y="1"/>
                    <a:pt x="475" y="3"/>
                    <a:pt x="437" y="7"/>
                  </a:cubicBezTo>
                  <a:cubicBezTo>
                    <a:pt x="352" y="7"/>
                    <a:pt x="245" y="17"/>
                    <a:pt x="149" y="71"/>
                  </a:cubicBezTo>
                  <a:cubicBezTo>
                    <a:pt x="107" y="81"/>
                    <a:pt x="0" y="188"/>
                    <a:pt x="96" y="220"/>
                  </a:cubicBezTo>
                  <a:cubicBezTo>
                    <a:pt x="98" y="221"/>
                    <a:pt x="101" y="221"/>
                    <a:pt x="104" y="221"/>
                  </a:cubicBezTo>
                  <a:cubicBezTo>
                    <a:pt x="131" y="221"/>
                    <a:pt x="185" y="187"/>
                    <a:pt x="213" y="177"/>
                  </a:cubicBezTo>
                  <a:cubicBezTo>
                    <a:pt x="266" y="167"/>
                    <a:pt x="309" y="145"/>
                    <a:pt x="362" y="145"/>
                  </a:cubicBezTo>
                  <a:cubicBezTo>
                    <a:pt x="416" y="135"/>
                    <a:pt x="466" y="129"/>
                    <a:pt x="517" y="129"/>
                  </a:cubicBezTo>
                  <a:cubicBezTo>
                    <a:pt x="567" y="129"/>
                    <a:pt x="618" y="135"/>
                    <a:pt x="671" y="145"/>
                  </a:cubicBezTo>
                  <a:cubicBezTo>
                    <a:pt x="766" y="171"/>
                    <a:pt x="854" y="204"/>
                    <a:pt x="947" y="204"/>
                  </a:cubicBezTo>
                  <a:cubicBezTo>
                    <a:pt x="968" y="204"/>
                    <a:pt x="990" y="202"/>
                    <a:pt x="1012" y="198"/>
                  </a:cubicBezTo>
                  <a:cubicBezTo>
                    <a:pt x="1023" y="198"/>
                    <a:pt x="1044" y="188"/>
                    <a:pt x="1044" y="188"/>
                  </a:cubicBezTo>
                  <a:cubicBezTo>
                    <a:pt x="1054" y="177"/>
                    <a:pt x="1023" y="145"/>
                    <a:pt x="1012" y="135"/>
                  </a:cubicBezTo>
                  <a:cubicBezTo>
                    <a:pt x="882" y="40"/>
                    <a:pt x="718" y="1"/>
                    <a:pt x="552" y="1"/>
                  </a:cubicBezTo>
                  <a:close/>
                </a:path>
              </a:pathLst>
            </a:custGeom>
            <a:solidFill>
              <a:srgbClr val="341D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5"/>
            <p:cNvSpPr/>
            <p:nvPr/>
          </p:nvSpPr>
          <p:spPr>
            <a:xfrm>
              <a:off x="-511004" y="1866274"/>
              <a:ext cx="96108" cy="20437"/>
            </a:xfrm>
            <a:custGeom>
              <a:avLst/>
              <a:gdLst/>
              <a:ahLst/>
              <a:cxnLst/>
              <a:rect l="l" t="t" r="r" b="b"/>
              <a:pathLst>
                <a:path w="1044" h="222" extrusionOk="0">
                  <a:moveTo>
                    <a:pt x="553" y="1"/>
                  </a:moveTo>
                  <a:cubicBezTo>
                    <a:pt x="514" y="1"/>
                    <a:pt x="475" y="3"/>
                    <a:pt x="437" y="7"/>
                  </a:cubicBezTo>
                  <a:cubicBezTo>
                    <a:pt x="341" y="7"/>
                    <a:pt x="235" y="17"/>
                    <a:pt x="139" y="71"/>
                  </a:cubicBezTo>
                  <a:cubicBezTo>
                    <a:pt x="107" y="81"/>
                    <a:pt x="0" y="188"/>
                    <a:pt x="86" y="220"/>
                  </a:cubicBezTo>
                  <a:cubicBezTo>
                    <a:pt x="89" y="221"/>
                    <a:pt x="93" y="221"/>
                    <a:pt x="97" y="221"/>
                  </a:cubicBezTo>
                  <a:cubicBezTo>
                    <a:pt x="131" y="221"/>
                    <a:pt x="185" y="187"/>
                    <a:pt x="213" y="177"/>
                  </a:cubicBezTo>
                  <a:cubicBezTo>
                    <a:pt x="267" y="167"/>
                    <a:pt x="299" y="145"/>
                    <a:pt x="352" y="145"/>
                  </a:cubicBezTo>
                  <a:cubicBezTo>
                    <a:pt x="405" y="135"/>
                    <a:pt x="456" y="129"/>
                    <a:pt x="506" y="129"/>
                  </a:cubicBezTo>
                  <a:cubicBezTo>
                    <a:pt x="557" y="129"/>
                    <a:pt x="607" y="135"/>
                    <a:pt x="661" y="145"/>
                  </a:cubicBezTo>
                  <a:cubicBezTo>
                    <a:pt x="756" y="171"/>
                    <a:pt x="844" y="204"/>
                    <a:pt x="942" y="204"/>
                  </a:cubicBezTo>
                  <a:cubicBezTo>
                    <a:pt x="965" y="204"/>
                    <a:pt x="988" y="202"/>
                    <a:pt x="1012" y="198"/>
                  </a:cubicBezTo>
                  <a:cubicBezTo>
                    <a:pt x="1023" y="198"/>
                    <a:pt x="1033" y="188"/>
                    <a:pt x="1033" y="188"/>
                  </a:cubicBezTo>
                  <a:cubicBezTo>
                    <a:pt x="1044" y="177"/>
                    <a:pt x="1023" y="145"/>
                    <a:pt x="1012" y="135"/>
                  </a:cubicBezTo>
                  <a:cubicBezTo>
                    <a:pt x="882" y="40"/>
                    <a:pt x="718" y="1"/>
                    <a:pt x="553" y="1"/>
                  </a:cubicBezTo>
                  <a:close/>
                </a:path>
              </a:pathLst>
            </a:custGeom>
            <a:solidFill>
              <a:srgbClr val="341D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5"/>
            <p:cNvSpPr/>
            <p:nvPr/>
          </p:nvSpPr>
          <p:spPr>
            <a:xfrm>
              <a:off x="-577745" y="1723586"/>
              <a:ext cx="214862" cy="170767"/>
            </a:xfrm>
            <a:custGeom>
              <a:avLst/>
              <a:gdLst/>
              <a:ahLst/>
              <a:cxnLst/>
              <a:rect l="l" t="t" r="r" b="b"/>
              <a:pathLst>
                <a:path w="2334" h="1855" extrusionOk="0">
                  <a:moveTo>
                    <a:pt x="852" y="1"/>
                  </a:moveTo>
                  <a:cubicBezTo>
                    <a:pt x="637" y="1"/>
                    <a:pt x="0" y="66"/>
                    <a:pt x="118" y="322"/>
                  </a:cubicBezTo>
                  <a:cubicBezTo>
                    <a:pt x="204" y="503"/>
                    <a:pt x="363" y="662"/>
                    <a:pt x="470" y="790"/>
                  </a:cubicBezTo>
                  <a:cubicBezTo>
                    <a:pt x="587" y="950"/>
                    <a:pt x="704" y="1099"/>
                    <a:pt x="843" y="1237"/>
                  </a:cubicBezTo>
                  <a:cubicBezTo>
                    <a:pt x="1130" y="1525"/>
                    <a:pt x="1471" y="1770"/>
                    <a:pt x="1822" y="1855"/>
                  </a:cubicBezTo>
                  <a:cubicBezTo>
                    <a:pt x="1684" y="1631"/>
                    <a:pt x="1577" y="1365"/>
                    <a:pt x="1524" y="1067"/>
                  </a:cubicBezTo>
                  <a:lnTo>
                    <a:pt x="1524" y="1067"/>
                  </a:lnTo>
                  <a:cubicBezTo>
                    <a:pt x="1801" y="1227"/>
                    <a:pt x="2056" y="1482"/>
                    <a:pt x="2248" y="1791"/>
                  </a:cubicBezTo>
                  <a:cubicBezTo>
                    <a:pt x="2333" y="1461"/>
                    <a:pt x="2333" y="1099"/>
                    <a:pt x="2248" y="779"/>
                  </a:cubicBezTo>
                  <a:cubicBezTo>
                    <a:pt x="2227" y="652"/>
                    <a:pt x="2174" y="524"/>
                    <a:pt x="2110" y="439"/>
                  </a:cubicBezTo>
                  <a:cubicBezTo>
                    <a:pt x="2003" y="300"/>
                    <a:pt x="1865" y="247"/>
                    <a:pt x="1716" y="194"/>
                  </a:cubicBezTo>
                  <a:cubicBezTo>
                    <a:pt x="1449" y="98"/>
                    <a:pt x="1173" y="23"/>
                    <a:pt x="896" y="2"/>
                  </a:cubicBezTo>
                  <a:cubicBezTo>
                    <a:pt x="884" y="1"/>
                    <a:pt x="870" y="1"/>
                    <a:pt x="852" y="1"/>
                  </a:cubicBezTo>
                  <a:close/>
                </a:path>
              </a:pathLst>
            </a:custGeom>
            <a:solidFill>
              <a:srgbClr val="723D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5"/>
            <p:cNvSpPr/>
            <p:nvPr/>
          </p:nvSpPr>
          <p:spPr>
            <a:xfrm>
              <a:off x="-840383" y="1704070"/>
              <a:ext cx="339232" cy="213850"/>
            </a:xfrm>
            <a:custGeom>
              <a:avLst/>
              <a:gdLst/>
              <a:ahLst/>
              <a:cxnLst/>
              <a:rect l="l" t="t" r="r" b="b"/>
              <a:pathLst>
                <a:path w="3685" h="2323" extrusionOk="0">
                  <a:moveTo>
                    <a:pt x="3356" y="0"/>
                  </a:moveTo>
                  <a:cubicBezTo>
                    <a:pt x="2880" y="0"/>
                    <a:pt x="1967" y="230"/>
                    <a:pt x="1832" y="246"/>
                  </a:cubicBezTo>
                  <a:cubicBezTo>
                    <a:pt x="1576" y="289"/>
                    <a:pt x="1300" y="235"/>
                    <a:pt x="1044" y="310"/>
                  </a:cubicBezTo>
                  <a:cubicBezTo>
                    <a:pt x="842" y="363"/>
                    <a:pt x="437" y="459"/>
                    <a:pt x="330" y="629"/>
                  </a:cubicBezTo>
                  <a:cubicBezTo>
                    <a:pt x="149" y="885"/>
                    <a:pt x="118" y="1375"/>
                    <a:pt x="64" y="1684"/>
                  </a:cubicBezTo>
                  <a:cubicBezTo>
                    <a:pt x="0" y="1929"/>
                    <a:pt x="245" y="2099"/>
                    <a:pt x="299" y="2323"/>
                  </a:cubicBezTo>
                  <a:cubicBezTo>
                    <a:pt x="308" y="2323"/>
                    <a:pt x="317" y="2323"/>
                    <a:pt x="326" y="2323"/>
                  </a:cubicBezTo>
                  <a:cubicBezTo>
                    <a:pt x="795" y="2323"/>
                    <a:pt x="1222" y="2061"/>
                    <a:pt x="1598" y="1779"/>
                  </a:cubicBezTo>
                  <a:cubicBezTo>
                    <a:pt x="1843" y="1588"/>
                    <a:pt x="2705" y="1428"/>
                    <a:pt x="2918" y="1236"/>
                  </a:cubicBezTo>
                  <a:cubicBezTo>
                    <a:pt x="3238" y="928"/>
                    <a:pt x="3685" y="353"/>
                    <a:pt x="3642" y="97"/>
                  </a:cubicBezTo>
                  <a:cubicBezTo>
                    <a:pt x="3629" y="27"/>
                    <a:pt x="3518" y="0"/>
                    <a:pt x="3356" y="0"/>
                  </a:cubicBezTo>
                  <a:close/>
                </a:path>
              </a:pathLst>
            </a:custGeom>
            <a:solidFill>
              <a:srgbClr val="723D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5"/>
            <p:cNvSpPr/>
            <p:nvPr/>
          </p:nvSpPr>
          <p:spPr>
            <a:xfrm>
              <a:off x="-574155" y="1714564"/>
              <a:ext cx="219097" cy="170030"/>
            </a:xfrm>
            <a:custGeom>
              <a:avLst/>
              <a:gdLst/>
              <a:ahLst/>
              <a:cxnLst/>
              <a:rect l="l" t="t" r="r" b="b"/>
              <a:pathLst>
                <a:path w="2380" h="1847" extrusionOk="0">
                  <a:moveTo>
                    <a:pt x="827" y="0"/>
                  </a:moveTo>
                  <a:cubicBezTo>
                    <a:pt x="580" y="0"/>
                    <a:pt x="1" y="72"/>
                    <a:pt x="122" y="324"/>
                  </a:cubicBezTo>
                  <a:cubicBezTo>
                    <a:pt x="197" y="494"/>
                    <a:pt x="356" y="654"/>
                    <a:pt x="484" y="782"/>
                  </a:cubicBezTo>
                  <a:cubicBezTo>
                    <a:pt x="601" y="941"/>
                    <a:pt x="740" y="1090"/>
                    <a:pt x="867" y="1229"/>
                  </a:cubicBezTo>
                  <a:cubicBezTo>
                    <a:pt x="1166" y="1516"/>
                    <a:pt x="1506" y="1761"/>
                    <a:pt x="1879" y="1846"/>
                  </a:cubicBezTo>
                  <a:cubicBezTo>
                    <a:pt x="1719" y="1623"/>
                    <a:pt x="1613" y="1357"/>
                    <a:pt x="1560" y="1069"/>
                  </a:cubicBezTo>
                  <a:lnTo>
                    <a:pt x="1560" y="1069"/>
                  </a:lnTo>
                  <a:cubicBezTo>
                    <a:pt x="1847" y="1218"/>
                    <a:pt x="2103" y="1474"/>
                    <a:pt x="2305" y="1783"/>
                  </a:cubicBezTo>
                  <a:cubicBezTo>
                    <a:pt x="2380" y="1452"/>
                    <a:pt x="2380" y="1090"/>
                    <a:pt x="2305" y="771"/>
                  </a:cubicBezTo>
                  <a:cubicBezTo>
                    <a:pt x="2273" y="643"/>
                    <a:pt x="2220" y="515"/>
                    <a:pt x="2156" y="430"/>
                  </a:cubicBezTo>
                  <a:cubicBezTo>
                    <a:pt x="2049" y="292"/>
                    <a:pt x="1900" y="239"/>
                    <a:pt x="1762" y="185"/>
                  </a:cubicBezTo>
                  <a:cubicBezTo>
                    <a:pt x="1485" y="89"/>
                    <a:pt x="1198" y="15"/>
                    <a:pt x="910" y="4"/>
                  </a:cubicBezTo>
                  <a:cubicBezTo>
                    <a:pt x="891" y="2"/>
                    <a:pt x="862" y="0"/>
                    <a:pt x="827" y="0"/>
                  </a:cubicBezTo>
                  <a:close/>
                </a:path>
              </a:pathLst>
            </a:custGeom>
            <a:solidFill>
              <a:srgbClr val="723D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5"/>
            <p:cNvSpPr/>
            <p:nvPr/>
          </p:nvSpPr>
          <p:spPr>
            <a:xfrm>
              <a:off x="-638411" y="2010987"/>
              <a:ext cx="109825" cy="54958"/>
            </a:xfrm>
            <a:custGeom>
              <a:avLst/>
              <a:gdLst/>
              <a:ahLst/>
              <a:cxnLst/>
              <a:rect l="l" t="t" r="r" b="b"/>
              <a:pathLst>
                <a:path w="1193" h="597" fill="none" extrusionOk="0">
                  <a:moveTo>
                    <a:pt x="0" y="0"/>
                  </a:moveTo>
                  <a:cubicBezTo>
                    <a:pt x="11" y="149"/>
                    <a:pt x="53" y="277"/>
                    <a:pt x="138" y="394"/>
                  </a:cubicBezTo>
                  <a:cubicBezTo>
                    <a:pt x="170" y="437"/>
                    <a:pt x="202" y="479"/>
                    <a:pt x="245" y="511"/>
                  </a:cubicBezTo>
                  <a:cubicBezTo>
                    <a:pt x="309" y="554"/>
                    <a:pt x="405" y="575"/>
                    <a:pt x="490" y="586"/>
                  </a:cubicBezTo>
                  <a:cubicBezTo>
                    <a:pt x="586" y="597"/>
                    <a:pt x="660" y="597"/>
                    <a:pt x="756" y="586"/>
                  </a:cubicBezTo>
                  <a:cubicBezTo>
                    <a:pt x="873" y="565"/>
                    <a:pt x="990" y="490"/>
                    <a:pt x="1076" y="384"/>
                  </a:cubicBezTo>
                  <a:cubicBezTo>
                    <a:pt x="1150" y="277"/>
                    <a:pt x="1193" y="160"/>
                    <a:pt x="1193" y="32"/>
                  </a:cubicBezTo>
                </a:path>
              </a:pathLst>
            </a:custGeom>
            <a:noFill/>
            <a:ln w="3450" cap="flat" cmpd="sng">
              <a:solidFill>
                <a:srgbClr val="F5884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5"/>
            <p:cNvSpPr/>
            <p:nvPr/>
          </p:nvSpPr>
          <p:spPr>
            <a:xfrm>
              <a:off x="-861004" y="2770638"/>
              <a:ext cx="509906" cy="230512"/>
            </a:xfrm>
            <a:custGeom>
              <a:avLst/>
              <a:gdLst/>
              <a:ahLst/>
              <a:cxnLst/>
              <a:rect l="l" t="t" r="r" b="b"/>
              <a:pathLst>
                <a:path w="5539" h="2504" extrusionOk="0">
                  <a:moveTo>
                    <a:pt x="1417" y="1"/>
                  </a:moveTo>
                  <a:cubicBezTo>
                    <a:pt x="1215" y="1"/>
                    <a:pt x="1002" y="12"/>
                    <a:pt x="789" y="33"/>
                  </a:cubicBezTo>
                  <a:cubicBezTo>
                    <a:pt x="629" y="44"/>
                    <a:pt x="352" y="33"/>
                    <a:pt x="192" y="107"/>
                  </a:cubicBezTo>
                  <a:cubicBezTo>
                    <a:pt x="192" y="118"/>
                    <a:pt x="182" y="118"/>
                    <a:pt x="182" y="118"/>
                  </a:cubicBezTo>
                  <a:cubicBezTo>
                    <a:pt x="1" y="214"/>
                    <a:pt x="33" y="427"/>
                    <a:pt x="107" y="629"/>
                  </a:cubicBezTo>
                  <a:cubicBezTo>
                    <a:pt x="192" y="800"/>
                    <a:pt x="310" y="970"/>
                    <a:pt x="395" y="1055"/>
                  </a:cubicBezTo>
                  <a:cubicBezTo>
                    <a:pt x="640" y="1311"/>
                    <a:pt x="980" y="1449"/>
                    <a:pt x="1311" y="1588"/>
                  </a:cubicBezTo>
                  <a:cubicBezTo>
                    <a:pt x="2384" y="2051"/>
                    <a:pt x="3521" y="2504"/>
                    <a:pt x="4688" y="2504"/>
                  </a:cubicBezTo>
                  <a:cubicBezTo>
                    <a:pt x="4702" y="2504"/>
                    <a:pt x="4715" y="2504"/>
                    <a:pt x="4729" y="2503"/>
                  </a:cubicBezTo>
                  <a:cubicBezTo>
                    <a:pt x="4984" y="2503"/>
                    <a:pt x="5251" y="2482"/>
                    <a:pt x="5474" y="2354"/>
                  </a:cubicBezTo>
                  <a:cubicBezTo>
                    <a:pt x="5506" y="2344"/>
                    <a:pt x="5517" y="2333"/>
                    <a:pt x="5538" y="2322"/>
                  </a:cubicBezTo>
                  <a:cubicBezTo>
                    <a:pt x="5485" y="1864"/>
                    <a:pt x="5432" y="1417"/>
                    <a:pt x="5368" y="970"/>
                  </a:cubicBezTo>
                  <a:cubicBezTo>
                    <a:pt x="5261" y="906"/>
                    <a:pt x="5144" y="864"/>
                    <a:pt x="5038" y="810"/>
                  </a:cubicBezTo>
                  <a:cubicBezTo>
                    <a:pt x="4282" y="491"/>
                    <a:pt x="3483" y="246"/>
                    <a:pt x="2652" y="107"/>
                  </a:cubicBezTo>
                  <a:cubicBezTo>
                    <a:pt x="2237" y="44"/>
                    <a:pt x="1832" y="1"/>
                    <a:pt x="14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5"/>
            <p:cNvSpPr/>
            <p:nvPr/>
          </p:nvSpPr>
          <p:spPr>
            <a:xfrm>
              <a:off x="-901141" y="2200163"/>
              <a:ext cx="320636" cy="535775"/>
            </a:xfrm>
            <a:custGeom>
              <a:avLst/>
              <a:gdLst/>
              <a:ahLst/>
              <a:cxnLst/>
              <a:rect l="l" t="t" r="r" b="b"/>
              <a:pathLst>
                <a:path w="3483" h="5820" extrusionOk="0">
                  <a:moveTo>
                    <a:pt x="1981" y="0"/>
                  </a:moveTo>
                  <a:lnTo>
                    <a:pt x="1981" y="0"/>
                  </a:lnTo>
                  <a:cubicBezTo>
                    <a:pt x="1523" y="107"/>
                    <a:pt x="1182" y="394"/>
                    <a:pt x="927" y="799"/>
                  </a:cubicBezTo>
                  <a:cubicBezTo>
                    <a:pt x="298" y="1757"/>
                    <a:pt x="96" y="2939"/>
                    <a:pt x="11" y="4100"/>
                  </a:cubicBezTo>
                  <a:cubicBezTo>
                    <a:pt x="11" y="4164"/>
                    <a:pt x="0" y="4228"/>
                    <a:pt x="32" y="4292"/>
                  </a:cubicBezTo>
                  <a:cubicBezTo>
                    <a:pt x="85" y="4484"/>
                    <a:pt x="298" y="4547"/>
                    <a:pt x="469" y="4611"/>
                  </a:cubicBezTo>
                  <a:cubicBezTo>
                    <a:pt x="1299" y="4920"/>
                    <a:pt x="1991" y="5612"/>
                    <a:pt x="2865" y="5793"/>
                  </a:cubicBezTo>
                  <a:cubicBezTo>
                    <a:pt x="2927" y="5810"/>
                    <a:pt x="2995" y="5820"/>
                    <a:pt x="3062" y="5820"/>
                  </a:cubicBezTo>
                  <a:cubicBezTo>
                    <a:pt x="3168" y="5820"/>
                    <a:pt x="3272" y="5795"/>
                    <a:pt x="3344" y="5729"/>
                  </a:cubicBezTo>
                  <a:cubicBezTo>
                    <a:pt x="3472" y="5612"/>
                    <a:pt x="3482" y="5389"/>
                    <a:pt x="3408" y="5229"/>
                  </a:cubicBezTo>
                  <a:cubicBezTo>
                    <a:pt x="3333" y="5069"/>
                    <a:pt x="3163" y="4941"/>
                    <a:pt x="3003" y="4856"/>
                  </a:cubicBezTo>
                  <a:cubicBezTo>
                    <a:pt x="2492" y="4537"/>
                    <a:pt x="1874" y="4334"/>
                    <a:pt x="1427" y="3919"/>
                  </a:cubicBezTo>
                  <a:cubicBezTo>
                    <a:pt x="1384" y="3898"/>
                    <a:pt x="1353" y="3855"/>
                    <a:pt x="1331" y="3813"/>
                  </a:cubicBezTo>
                  <a:cubicBezTo>
                    <a:pt x="1289" y="3759"/>
                    <a:pt x="1289" y="3685"/>
                    <a:pt x="1289" y="3610"/>
                  </a:cubicBezTo>
                  <a:cubicBezTo>
                    <a:pt x="1267" y="3184"/>
                    <a:pt x="1353" y="2758"/>
                    <a:pt x="1438" y="2332"/>
                  </a:cubicBezTo>
                  <a:lnTo>
                    <a:pt x="1640" y="1374"/>
                  </a:lnTo>
                  <a:lnTo>
                    <a:pt x="198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5"/>
            <p:cNvSpPr/>
            <p:nvPr/>
          </p:nvSpPr>
          <p:spPr>
            <a:xfrm>
              <a:off x="-496275" y="1987696"/>
              <a:ext cx="58917" cy="17859"/>
            </a:xfrm>
            <a:custGeom>
              <a:avLst/>
              <a:gdLst/>
              <a:ahLst/>
              <a:cxnLst/>
              <a:rect l="l" t="t" r="r" b="b"/>
              <a:pathLst>
                <a:path w="640" h="194" extrusionOk="0">
                  <a:moveTo>
                    <a:pt x="374" y="0"/>
                  </a:moveTo>
                  <a:cubicBezTo>
                    <a:pt x="322" y="0"/>
                    <a:pt x="272" y="3"/>
                    <a:pt x="224" y="8"/>
                  </a:cubicBezTo>
                  <a:cubicBezTo>
                    <a:pt x="170" y="8"/>
                    <a:pt x="0" y="61"/>
                    <a:pt x="107" y="115"/>
                  </a:cubicBezTo>
                  <a:cubicBezTo>
                    <a:pt x="181" y="157"/>
                    <a:pt x="298" y="189"/>
                    <a:pt x="394" y="189"/>
                  </a:cubicBezTo>
                  <a:cubicBezTo>
                    <a:pt x="409" y="192"/>
                    <a:pt x="425" y="193"/>
                    <a:pt x="442" y="193"/>
                  </a:cubicBezTo>
                  <a:cubicBezTo>
                    <a:pt x="496" y="193"/>
                    <a:pt x="556" y="179"/>
                    <a:pt x="596" y="147"/>
                  </a:cubicBezTo>
                  <a:cubicBezTo>
                    <a:pt x="618" y="136"/>
                    <a:pt x="639" y="104"/>
                    <a:pt x="639" y="83"/>
                  </a:cubicBezTo>
                  <a:cubicBezTo>
                    <a:pt x="639" y="51"/>
                    <a:pt x="607" y="40"/>
                    <a:pt x="596" y="30"/>
                  </a:cubicBezTo>
                  <a:cubicBezTo>
                    <a:pt x="564" y="8"/>
                    <a:pt x="554" y="8"/>
                    <a:pt x="533" y="8"/>
                  </a:cubicBezTo>
                  <a:cubicBezTo>
                    <a:pt x="479" y="3"/>
                    <a:pt x="426" y="0"/>
                    <a:pt x="374" y="0"/>
                  </a:cubicBezTo>
                  <a:close/>
                </a:path>
              </a:pathLst>
            </a:custGeom>
            <a:solidFill>
              <a:srgbClr val="F588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5"/>
            <p:cNvSpPr/>
            <p:nvPr/>
          </p:nvSpPr>
          <p:spPr>
            <a:xfrm>
              <a:off x="-743355" y="1987696"/>
              <a:ext cx="58917" cy="17859"/>
            </a:xfrm>
            <a:custGeom>
              <a:avLst/>
              <a:gdLst/>
              <a:ahLst/>
              <a:cxnLst/>
              <a:rect l="l" t="t" r="r" b="b"/>
              <a:pathLst>
                <a:path w="640" h="194" extrusionOk="0">
                  <a:moveTo>
                    <a:pt x="265" y="0"/>
                  </a:moveTo>
                  <a:cubicBezTo>
                    <a:pt x="214" y="0"/>
                    <a:pt x="160" y="3"/>
                    <a:pt x="107" y="8"/>
                  </a:cubicBezTo>
                  <a:cubicBezTo>
                    <a:pt x="86" y="8"/>
                    <a:pt x="75" y="8"/>
                    <a:pt x="43" y="30"/>
                  </a:cubicBezTo>
                  <a:cubicBezTo>
                    <a:pt x="33" y="40"/>
                    <a:pt x="1" y="51"/>
                    <a:pt x="1" y="83"/>
                  </a:cubicBezTo>
                  <a:cubicBezTo>
                    <a:pt x="1" y="104"/>
                    <a:pt x="11" y="136"/>
                    <a:pt x="43" y="147"/>
                  </a:cubicBezTo>
                  <a:cubicBezTo>
                    <a:pt x="84" y="179"/>
                    <a:pt x="143" y="193"/>
                    <a:pt x="197" y="193"/>
                  </a:cubicBezTo>
                  <a:cubicBezTo>
                    <a:pt x="214" y="193"/>
                    <a:pt x="230" y="192"/>
                    <a:pt x="246" y="189"/>
                  </a:cubicBezTo>
                  <a:cubicBezTo>
                    <a:pt x="352" y="189"/>
                    <a:pt x="458" y="157"/>
                    <a:pt x="533" y="115"/>
                  </a:cubicBezTo>
                  <a:cubicBezTo>
                    <a:pt x="640" y="61"/>
                    <a:pt x="469" y="8"/>
                    <a:pt x="416" y="8"/>
                  </a:cubicBezTo>
                  <a:cubicBezTo>
                    <a:pt x="368" y="3"/>
                    <a:pt x="317" y="0"/>
                    <a:pt x="265" y="0"/>
                  </a:cubicBezTo>
                  <a:close/>
                </a:path>
              </a:pathLst>
            </a:custGeom>
            <a:solidFill>
              <a:srgbClr val="F588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5"/>
            <p:cNvSpPr/>
            <p:nvPr/>
          </p:nvSpPr>
          <p:spPr>
            <a:xfrm>
              <a:off x="-584558" y="2327385"/>
              <a:ext cx="250120" cy="275804"/>
            </a:xfrm>
            <a:custGeom>
              <a:avLst/>
              <a:gdLst/>
              <a:ahLst/>
              <a:cxnLst/>
              <a:rect l="l" t="t" r="r" b="b"/>
              <a:pathLst>
                <a:path w="2717" h="2996" extrusionOk="0">
                  <a:moveTo>
                    <a:pt x="1766" y="0"/>
                  </a:moveTo>
                  <a:cubicBezTo>
                    <a:pt x="1731" y="0"/>
                    <a:pt x="1696" y="18"/>
                    <a:pt x="1662" y="67"/>
                  </a:cubicBezTo>
                  <a:cubicBezTo>
                    <a:pt x="1619" y="237"/>
                    <a:pt x="1886" y="1898"/>
                    <a:pt x="980" y="2005"/>
                  </a:cubicBezTo>
                  <a:cubicBezTo>
                    <a:pt x="976" y="2005"/>
                    <a:pt x="971" y="2006"/>
                    <a:pt x="965" y="2006"/>
                  </a:cubicBezTo>
                  <a:cubicBezTo>
                    <a:pt x="814" y="2006"/>
                    <a:pt x="326" y="1783"/>
                    <a:pt x="122" y="1783"/>
                  </a:cubicBezTo>
                  <a:cubicBezTo>
                    <a:pt x="74" y="1783"/>
                    <a:pt x="42" y="1795"/>
                    <a:pt x="33" y="1824"/>
                  </a:cubicBezTo>
                  <a:cubicBezTo>
                    <a:pt x="1" y="1941"/>
                    <a:pt x="54" y="2090"/>
                    <a:pt x="128" y="2196"/>
                  </a:cubicBezTo>
                  <a:cubicBezTo>
                    <a:pt x="214" y="2303"/>
                    <a:pt x="331" y="2367"/>
                    <a:pt x="448" y="2431"/>
                  </a:cubicBezTo>
                  <a:cubicBezTo>
                    <a:pt x="885" y="2676"/>
                    <a:pt x="1353" y="2878"/>
                    <a:pt x="1843" y="2963"/>
                  </a:cubicBezTo>
                  <a:cubicBezTo>
                    <a:pt x="1925" y="2984"/>
                    <a:pt x="2004" y="2995"/>
                    <a:pt x="2080" y="2995"/>
                  </a:cubicBezTo>
                  <a:cubicBezTo>
                    <a:pt x="2122" y="2995"/>
                    <a:pt x="2164" y="2992"/>
                    <a:pt x="2205" y="2984"/>
                  </a:cubicBezTo>
                  <a:cubicBezTo>
                    <a:pt x="2375" y="2942"/>
                    <a:pt x="2514" y="2793"/>
                    <a:pt x="2588" y="2633"/>
                  </a:cubicBezTo>
                  <a:cubicBezTo>
                    <a:pt x="2674" y="2473"/>
                    <a:pt x="2684" y="2292"/>
                    <a:pt x="2695" y="2111"/>
                  </a:cubicBezTo>
                  <a:cubicBezTo>
                    <a:pt x="2716" y="1579"/>
                    <a:pt x="2588" y="1036"/>
                    <a:pt x="2354" y="556"/>
                  </a:cubicBezTo>
                  <a:cubicBezTo>
                    <a:pt x="2269" y="397"/>
                    <a:pt x="2162" y="226"/>
                    <a:pt x="2003" y="131"/>
                  </a:cubicBezTo>
                  <a:cubicBezTo>
                    <a:pt x="1916" y="80"/>
                    <a:pt x="1839" y="0"/>
                    <a:pt x="17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5"/>
            <p:cNvSpPr/>
            <p:nvPr/>
          </p:nvSpPr>
          <p:spPr>
            <a:xfrm>
              <a:off x="-1153100" y="2241036"/>
              <a:ext cx="885317" cy="693837"/>
            </a:xfrm>
            <a:custGeom>
              <a:avLst/>
              <a:gdLst/>
              <a:ahLst/>
              <a:cxnLst/>
              <a:rect l="l" t="t" r="r" b="b"/>
              <a:pathLst>
                <a:path w="9617" h="7537" extrusionOk="0">
                  <a:moveTo>
                    <a:pt x="2408" y="1"/>
                  </a:moveTo>
                  <a:cubicBezTo>
                    <a:pt x="1955" y="1"/>
                    <a:pt x="1513" y="116"/>
                    <a:pt x="1097" y="387"/>
                  </a:cubicBezTo>
                  <a:cubicBezTo>
                    <a:pt x="533" y="781"/>
                    <a:pt x="0" y="1441"/>
                    <a:pt x="64" y="2559"/>
                  </a:cubicBezTo>
                  <a:cubicBezTo>
                    <a:pt x="86" y="3028"/>
                    <a:pt x="331" y="3560"/>
                    <a:pt x="820" y="4135"/>
                  </a:cubicBezTo>
                  <a:cubicBezTo>
                    <a:pt x="1502" y="4934"/>
                    <a:pt x="2684" y="5797"/>
                    <a:pt x="4537" y="6595"/>
                  </a:cubicBezTo>
                  <a:cubicBezTo>
                    <a:pt x="4611" y="6638"/>
                    <a:pt x="4707" y="6670"/>
                    <a:pt x="4803" y="6712"/>
                  </a:cubicBezTo>
                  <a:cubicBezTo>
                    <a:pt x="4814" y="6723"/>
                    <a:pt x="4846" y="6723"/>
                    <a:pt x="4856" y="6744"/>
                  </a:cubicBezTo>
                  <a:cubicBezTo>
                    <a:pt x="5693" y="7101"/>
                    <a:pt x="6754" y="7537"/>
                    <a:pt x="7654" y="7537"/>
                  </a:cubicBezTo>
                  <a:cubicBezTo>
                    <a:pt x="8232" y="7537"/>
                    <a:pt x="8742" y="7357"/>
                    <a:pt x="9084" y="6861"/>
                  </a:cubicBezTo>
                  <a:cubicBezTo>
                    <a:pt x="9616" y="6084"/>
                    <a:pt x="9276" y="4678"/>
                    <a:pt x="7359" y="2889"/>
                  </a:cubicBezTo>
                  <a:cubicBezTo>
                    <a:pt x="7316" y="2868"/>
                    <a:pt x="7274" y="2826"/>
                    <a:pt x="7242" y="2783"/>
                  </a:cubicBezTo>
                  <a:cubicBezTo>
                    <a:pt x="7039" y="2602"/>
                    <a:pt x="6784" y="2378"/>
                    <a:pt x="6507" y="2133"/>
                  </a:cubicBezTo>
                  <a:cubicBezTo>
                    <a:pt x="5868" y="1580"/>
                    <a:pt x="5037" y="919"/>
                    <a:pt x="4164" y="483"/>
                  </a:cubicBezTo>
                  <a:cubicBezTo>
                    <a:pt x="3584" y="190"/>
                    <a:pt x="2987" y="1"/>
                    <a:pt x="24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5"/>
            <p:cNvSpPr/>
            <p:nvPr/>
          </p:nvSpPr>
          <p:spPr>
            <a:xfrm>
              <a:off x="-1094276" y="2284947"/>
              <a:ext cx="370623" cy="315573"/>
            </a:xfrm>
            <a:custGeom>
              <a:avLst/>
              <a:gdLst/>
              <a:ahLst/>
              <a:cxnLst/>
              <a:rect l="l" t="t" r="r" b="b"/>
              <a:pathLst>
                <a:path w="4026" h="3428" extrusionOk="0">
                  <a:moveTo>
                    <a:pt x="1762" y="1"/>
                  </a:moveTo>
                  <a:cubicBezTo>
                    <a:pt x="1514" y="1"/>
                    <a:pt x="1274" y="62"/>
                    <a:pt x="1044" y="208"/>
                  </a:cubicBezTo>
                  <a:cubicBezTo>
                    <a:pt x="1023" y="229"/>
                    <a:pt x="980" y="251"/>
                    <a:pt x="959" y="272"/>
                  </a:cubicBezTo>
                  <a:cubicBezTo>
                    <a:pt x="778" y="410"/>
                    <a:pt x="618" y="570"/>
                    <a:pt x="501" y="762"/>
                  </a:cubicBezTo>
                  <a:cubicBezTo>
                    <a:pt x="0" y="1614"/>
                    <a:pt x="394" y="2412"/>
                    <a:pt x="1097" y="3073"/>
                  </a:cubicBezTo>
                  <a:cubicBezTo>
                    <a:pt x="1359" y="3319"/>
                    <a:pt x="1675" y="3427"/>
                    <a:pt x="1997" y="3427"/>
                  </a:cubicBezTo>
                  <a:cubicBezTo>
                    <a:pt x="2511" y="3427"/>
                    <a:pt x="3039" y="3150"/>
                    <a:pt x="3387" y="2711"/>
                  </a:cubicBezTo>
                  <a:cubicBezTo>
                    <a:pt x="3440" y="2647"/>
                    <a:pt x="3493" y="2562"/>
                    <a:pt x="3536" y="2498"/>
                  </a:cubicBezTo>
                  <a:lnTo>
                    <a:pt x="3578" y="2412"/>
                  </a:lnTo>
                  <a:cubicBezTo>
                    <a:pt x="4026" y="1603"/>
                    <a:pt x="3781" y="783"/>
                    <a:pt x="2844" y="304"/>
                  </a:cubicBezTo>
                  <a:cubicBezTo>
                    <a:pt x="2476" y="123"/>
                    <a:pt x="2112" y="1"/>
                    <a:pt x="1762" y="1"/>
                  </a:cubicBezTo>
                  <a:close/>
                </a:path>
              </a:pathLst>
            </a:custGeom>
            <a:solidFill>
              <a:srgbClr val="EF78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5"/>
            <p:cNvSpPr/>
            <p:nvPr/>
          </p:nvSpPr>
          <p:spPr>
            <a:xfrm>
              <a:off x="-768855" y="2285408"/>
              <a:ext cx="293203" cy="571677"/>
            </a:xfrm>
            <a:custGeom>
              <a:avLst/>
              <a:gdLst/>
              <a:ahLst/>
              <a:cxnLst/>
              <a:rect l="l" t="t" r="r" b="b"/>
              <a:pathLst>
                <a:path w="3185" h="6210" extrusionOk="0">
                  <a:moveTo>
                    <a:pt x="1" y="1"/>
                  </a:moveTo>
                  <a:lnTo>
                    <a:pt x="1" y="1"/>
                  </a:lnTo>
                  <a:cubicBezTo>
                    <a:pt x="171" y="405"/>
                    <a:pt x="533" y="1375"/>
                    <a:pt x="746" y="2557"/>
                  </a:cubicBezTo>
                  <a:cubicBezTo>
                    <a:pt x="991" y="3877"/>
                    <a:pt x="767" y="5602"/>
                    <a:pt x="693" y="6156"/>
                  </a:cubicBezTo>
                  <a:cubicBezTo>
                    <a:pt x="685" y="6197"/>
                    <a:pt x="691" y="6209"/>
                    <a:pt x="701" y="6209"/>
                  </a:cubicBezTo>
                  <a:cubicBezTo>
                    <a:pt x="718" y="6209"/>
                    <a:pt x="746" y="6177"/>
                    <a:pt x="746" y="6177"/>
                  </a:cubicBezTo>
                  <a:lnTo>
                    <a:pt x="3185" y="2429"/>
                  </a:lnTo>
                  <a:cubicBezTo>
                    <a:pt x="3142" y="2386"/>
                    <a:pt x="3100" y="2344"/>
                    <a:pt x="3078" y="2301"/>
                  </a:cubicBezTo>
                  <a:cubicBezTo>
                    <a:pt x="2876" y="2120"/>
                    <a:pt x="2620" y="1896"/>
                    <a:pt x="2343" y="1651"/>
                  </a:cubicBezTo>
                  <a:cubicBezTo>
                    <a:pt x="1705" y="1098"/>
                    <a:pt x="885" y="437"/>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5"/>
            <p:cNvSpPr/>
            <p:nvPr/>
          </p:nvSpPr>
          <p:spPr>
            <a:xfrm>
              <a:off x="-1077613" y="2437393"/>
              <a:ext cx="811763" cy="497479"/>
            </a:xfrm>
            <a:custGeom>
              <a:avLst/>
              <a:gdLst/>
              <a:ahLst/>
              <a:cxnLst/>
              <a:rect l="l" t="t" r="r" b="b"/>
              <a:pathLst>
                <a:path w="8818" h="5404" extrusionOk="0">
                  <a:moveTo>
                    <a:pt x="5697" y="0"/>
                  </a:moveTo>
                  <a:cubicBezTo>
                    <a:pt x="5697" y="43"/>
                    <a:pt x="5708" y="54"/>
                    <a:pt x="5708" y="54"/>
                  </a:cubicBezTo>
                  <a:cubicBezTo>
                    <a:pt x="4095" y="1787"/>
                    <a:pt x="2304" y="2124"/>
                    <a:pt x="1152" y="2124"/>
                  </a:cubicBezTo>
                  <a:cubicBezTo>
                    <a:pt x="569" y="2124"/>
                    <a:pt x="150" y="2038"/>
                    <a:pt x="0" y="2002"/>
                  </a:cubicBezTo>
                  <a:lnTo>
                    <a:pt x="0" y="2002"/>
                  </a:lnTo>
                  <a:cubicBezTo>
                    <a:pt x="682" y="2801"/>
                    <a:pt x="1864" y="3664"/>
                    <a:pt x="3717" y="4462"/>
                  </a:cubicBezTo>
                  <a:cubicBezTo>
                    <a:pt x="4582" y="4837"/>
                    <a:pt x="5817" y="5403"/>
                    <a:pt x="6841" y="5403"/>
                  </a:cubicBezTo>
                  <a:cubicBezTo>
                    <a:pt x="7417" y="5403"/>
                    <a:pt x="7926" y="5223"/>
                    <a:pt x="8264" y="4728"/>
                  </a:cubicBezTo>
                  <a:cubicBezTo>
                    <a:pt x="8818" y="3940"/>
                    <a:pt x="8445" y="2492"/>
                    <a:pt x="6432" y="650"/>
                  </a:cubicBezTo>
                  <a:cubicBezTo>
                    <a:pt x="6230" y="469"/>
                    <a:pt x="5974" y="245"/>
                    <a:pt x="56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5"/>
            <p:cNvSpPr/>
            <p:nvPr/>
          </p:nvSpPr>
          <p:spPr>
            <a:xfrm>
              <a:off x="-1151167" y="2349111"/>
              <a:ext cx="855951" cy="585762"/>
            </a:xfrm>
            <a:custGeom>
              <a:avLst/>
              <a:gdLst/>
              <a:ahLst/>
              <a:cxnLst/>
              <a:rect l="l" t="t" r="r" b="b"/>
              <a:pathLst>
                <a:path w="9298" h="6363" extrusionOk="0">
                  <a:moveTo>
                    <a:pt x="331" y="1"/>
                  </a:moveTo>
                  <a:lnTo>
                    <a:pt x="331" y="1"/>
                  </a:lnTo>
                  <a:cubicBezTo>
                    <a:pt x="128" y="352"/>
                    <a:pt x="1" y="810"/>
                    <a:pt x="43" y="1385"/>
                  </a:cubicBezTo>
                  <a:cubicBezTo>
                    <a:pt x="65" y="1854"/>
                    <a:pt x="310" y="2386"/>
                    <a:pt x="799" y="2961"/>
                  </a:cubicBezTo>
                  <a:cubicBezTo>
                    <a:pt x="1481" y="3760"/>
                    <a:pt x="2663" y="4623"/>
                    <a:pt x="4516" y="5421"/>
                  </a:cubicBezTo>
                  <a:cubicBezTo>
                    <a:pt x="4590" y="5464"/>
                    <a:pt x="4686" y="5496"/>
                    <a:pt x="4782" y="5538"/>
                  </a:cubicBezTo>
                  <a:cubicBezTo>
                    <a:pt x="4793" y="5549"/>
                    <a:pt x="4825" y="5549"/>
                    <a:pt x="4835" y="5570"/>
                  </a:cubicBezTo>
                  <a:cubicBezTo>
                    <a:pt x="5672" y="5927"/>
                    <a:pt x="6733" y="6363"/>
                    <a:pt x="7633" y="6363"/>
                  </a:cubicBezTo>
                  <a:cubicBezTo>
                    <a:pt x="8211" y="6363"/>
                    <a:pt x="8721" y="6183"/>
                    <a:pt x="9063" y="5687"/>
                  </a:cubicBezTo>
                  <a:cubicBezTo>
                    <a:pt x="9212" y="5485"/>
                    <a:pt x="9297" y="5219"/>
                    <a:pt x="9297" y="4931"/>
                  </a:cubicBezTo>
                  <a:lnTo>
                    <a:pt x="9297" y="4931"/>
                  </a:lnTo>
                  <a:cubicBezTo>
                    <a:pt x="8958" y="5367"/>
                    <a:pt x="8468" y="5528"/>
                    <a:pt x="7916" y="5528"/>
                  </a:cubicBezTo>
                  <a:cubicBezTo>
                    <a:pt x="7013" y="5528"/>
                    <a:pt x="5945" y="5097"/>
                    <a:pt x="5112" y="4740"/>
                  </a:cubicBezTo>
                  <a:cubicBezTo>
                    <a:pt x="5101" y="4729"/>
                    <a:pt x="5070" y="4729"/>
                    <a:pt x="5059" y="4718"/>
                  </a:cubicBezTo>
                  <a:cubicBezTo>
                    <a:pt x="4963" y="4676"/>
                    <a:pt x="4888" y="4633"/>
                    <a:pt x="4793" y="4591"/>
                  </a:cubicBezTo>
                  <a:cubicBezTo>
                    <a:pt x="2940" y="3781"/>
                    <a:pt x="1758" y="2929"/>
                    <a:pt x="1076" y="2131"/>
                  </a:cubicBezTo>
                  <a:cubicBezTo>
                    <a:pt x="576" y="1556"/>
                    <a:pt x="341" y="1013"/>
                    <a:pt x="320" y="565"/>
                  </a:cubicBezTo>
                  <a:cubicBezTo>
                    <a:pt x="310" y="363"/>
                    <a:pt x="310" y="17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5"/>
            <p:cNvSpPr/>
            <p:nvPr/>
          </p:nvSpPr>
          <p:spPr>
            <a:xfrm>
              <a:off x="-1094276" y="2298203"/>
              <a:ext cx="331407" cy="302317"/>
            </a:xfrm>
            <a:custGeom>
              <a:avLst/>
              <a:gdLst/>
              <a:ahLst/>
              <a:cxnLst/>
              <a:rect l="l" t="t" r="r" b="b"/>
              <a:pathLst>
                <a:path w="3600" h="3284" extrusionOk="0">
                  <a:moveTo>
                    <a:pt x="1672" y="0"/>
                  </a:moveTo>
                  <a:cubicBezTo>
                    <a:pt x="1417" y="0"/>
                    <a:pt x="1182" y="32"/>
                    <a:pt x="959" y="128"/>
                  </a:cubicBezTo>
                  <a:cubicBezTo>
                    <a:pt x="778" y="266"/>
                    <a:pt x="618" y="426"/>
                    <a:pt x="501" y="618"/>
                  </a:cubicBezTo>
                  <a:cubicBezTo>
                    <a:pt x="0" y="1470"/>
                    <a:pt x="394" y="2268"/>
                    <a:pt x="1097" y="2929"/>
                  </a:cubicBezTo>
                  <a:cubicBezTo>
                    <a:pt x="1359" y="3175"/>
                    <a:pt x="1675" y="3283"/>
                    <a:pt x="1997" y="3283"/>
                  </a:cubicBezTo>
                  <a:cubicBezTo>
                    <a:pt x="2511" y="3283"/>
                    <a:pt x="3039" y="3006"/>
                    <a:pt x="3387" y="2567"/>
                  </a:cubicBezTo>
                  <a:cubicBezTo>
                    <a:pt x="3440" y="2503"/>
                    <a:pt x="3493" y="2418"/>
                    <a:pt x="3536" y="2354"/>
                  </a:cubicBezTo>
                  <a:lnTo>
                    <a:pt x="3578" y="2268"/>
                  </a:lnTo>
                  <a:cubicBezTo>
                    <a:pt x="3589" y="2162"/>
                    <a:pt x="3600" y="2045"/>
                    <a:pt x="3600" y="1928"/>
                  </a:cubicBezTo>
                  <a:cubicBezTo>
                    <a:pt x="3600" y="1672"/>
                    <a:pt x="3546" y="1448"/>
                    <a:pt x="3482" y="1204"/>
                  </a:cubicBezTo>
                  <a:cubicBezTo>
                    <a:pt x="3376" y="959"/>
                    <a:pt x="3227" y="746"/>
                    <a:pt x="3046" y="554"/>
                  </a:cubicBezTo>
                  <a:cubicBezTo>
                    <a:pt x="2694" y="213"/>
                    <a:pt x="2205" y="0"/>
                    <a:pt x="1672" y="0"/>
                  </a:cubicBezTo>
                  <a:close/>
                </a:path>
              </a:pathLst>
            </a:custGeom>
            <a:solidFill>
              <a:srgbClr val="FFC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5"/>
            <p:cNvSpPr/>
            <p:nvPr/>
          </p:nvSpPr>
          <p:spPr>
            <a:xfrm>
              <a:off x="-1096209" y="2308974"/>
              <a:ext cx="301028" cy="291546"/>
            </a:xfrm>
            <a:custGeom>
              <a:avLst/>
              <a:gdLst/>
              <a:ahLst/>
              <a:cxnLst/>
              <a:rect l="l" t="t" r="r" b="b"/>
              <a:pathLst>
                <a:path w="3270" h="3167" extrusionOk="0">
                  <a:moveTo>
                    <a:pt x="990" y="0"/>
                  </a:moveTo>
                  <a:cubicBezTo>
                    <a:pt x="980" y="0"/>
                    <a:pt x="980" y="11"/>
                    <a:pt x="958" y="11"/>
                  </a:cubicBezTo>
                  <a:cubicBezTo>
                    <a:pt x="788" y="149"/>
                    <a:pt x="628" y="309"/>
                    <a:pt x="511" y="501"/>
                  </a:cubicBezTo>
                  <a:cubicBezTo>
                    <a:pt x="0" y="1353"/>
                    <a:pt x="405" y="2151"/>
                    <a:pt x="1108" y="2812"/>
                  </a:cubicBezTo>
                  <a:cubicBezTo>
                    <a:pt x="1367" y="3058"/>
                    <a:pt x="1682" y="3166"/>
                    <a:pt x="2002" y="3166"/>
                  </a:cubicBezTo>
                  <a:cubicBezTo>
                    <a:pt x="2457" y="3166"/>
                    <a:pt x="2926" y="2949"/>
                    <a:pt x="3269" y="2599"/>
                  </a:cubicBezTo>
                  <a:lnTo>
                    <a:pt x="3269" y="2599"/>
                  </a:lnTo>
                  <a:cubicBezTo>
                    <a:pt x="2977" y="2805"/>
                    <a:pt x="2637" y="2925"/>
                    <a:pt x="2305" y="2925"/>
                  </a:cubicBezTo>
                  <a:cubicBezTo>
                    <a:pt x="1983" y="2925"/>
                    <a:pt x="1667" y="2813"/>
                    <a:pt x="1406" y="2556"/>
                  </a:cubicBezTo>
                  <a:cubicBezTo>
                    <a:pt x="692" y="1885"/>
                    <a:pt x="288" y="1087"/>
                    <a:pt x="799" y="245"/>
                  </a:cubicBezTo>
                  <a:cubicBezTo>
                    <a:pt x="852" y="160"/>
                    <a:pt x="926" y="75"/>
                    <a:pt x="990" y="0"/>
                  </a:cubicBezTo>
                  <a:close/>
                </a:path>
              </a:pathLst>
            </a:custGeom>
            <a:solidFill>
              <a:srgbClr val="FFAF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5"/>
            <p:cNvSpPr/>
            <p:nvPr/>
          </p:nvSpPr>
          <p:spPr>
            <a:xfrm>
              <a:off x="-978652" y="2435460"/>
              <a:ext cx="57996" cy="63796"/>
            </a:xfrm>
            <a:custGeom>
              <a:avLst/>
              <a:gdLst/>
              <a:ahLst/>
              <a:cxnLst/>
              <a:rect l="l" t="t" r="r" b="b"/>
              <a:pathLst>
                <a:path w="630" h="693" fill="none" extrusionOk="0">
                  <a:moveTo>
                    <a:pt x="469" y="0"/>
                  </a:moveTo>
                  <a:cubicBezTo>
                    <a:pt x="619" y="107"/>
                    <a:pt x="629" y="330"/>
                    <a:pt x="501" y="490"/>
                  </a:cubicBezTo>
                  <a:cubicBezTo>
                    <a:pt x="363" y="650"/>
                    <a:pt x="150" y="692"/>
                    <a:pt x="1" y="575"/>
                  </a:cubicBezTo>
                </a:path>
              </a:pathLst>
            </a:custGeom>
            <a:noFill/>
            <a:ln w="9525" cap="rnd" cmpd="sng">
              <a:solidFill>
                <a:srgbClr val="3E1508"/>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5"/>
            <p:cNvSpPr/>
            <p:nvPr/>
          </p:nvSpPr>
          <p:spPr>
            <a:xfrm>
              <a:off x="-898195" y="2341286"/>
              <a:ext cx="49067" cy="51092"/>
            </a:xfrm>
            <a:custGeom>
              <a:avLst/>
              <a:gdLst/>
              <a:ahLst/>
              <a:cxnLst/>
              <a:rect l="l" t="t" r="r" b="b"/>
              <a:pathLst>
                <a:path w="533" h="555" fill="none" extrusionOk="0">
                  <a:moveTo>
                    <a:pt x="341" y="1"/>
                  </a:moveTo>
                  <a:cubicBezTo>
                    <a:pt x="490" y="118"/>
                    <a:pt x="533" y="310"/>
                    <a:pt x="426" y="427"/>
                  </a:cubicBezTo>
                  <a:cubicBezTo>
                    <a:pt x="330" y="555"/>
                    <a:pt x="128" y="555"/>
                    <a:pt x="0" y="448"/>
                  </a:cubicBezTo>
                </a:path>
              </a:pathLst>
            </a:custGeom>
            <a:noFill/>
            <a:ln w="9525" cap="rnd" cmpd="sng">
              <a:solidFill>
                <a:srgbClr val="3E1508"/>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5"/>
            <p:cNvSpPr/>
            <p:nvPr/>
          </p:nvSpPr>
          <p:spPr>
            <a:xfrm>
              <a:off x="-931519" y="2498887"/>
              <a:ext cx="73554" cy="73830"/>
            </a:xfrm>
            <a:custGeom>
              <a:avLst/>
              <a:gdLst/>
              <a:ahLst/>
              <a:cxnLst/>
              <a:rect l="l" t="t" r="r" b="b"/>
              <a:pathLst>
                <a:path w="799" h="802" extrusionOk="0">
                  <a:moveTo>
                    <a:pt x="446" y="0"/>
                  </a:moveTo>
                  <a:cubicBezTo>
                    <a:pt x="429" y="0"/>
                    <a:pt x="412" y="1"/>
                    <a:pt x="394" y="3"/>
                  </a:cubicBezTo>
                  <a:cubicBezTo>
                    <a:pt x="181" y="14"/>
                    <a:pt x="0" y="184"/>
                    <a:pt x="0" y="397"/>
                  </a:cubicBezTo>
                  <a:cubicBezTo>
                    <a:pt x="0" y="610"/>
                    <a:pt x="170" y="802"/>
                    <a:pt x="394" y="802"/>
                  </a:cubicBezTo>
                  <a:cubicBezTo>
                    <a:pt x="607" y="802"/>
                    <a:pt x="799" y="621"/>
                    <a:pt x="799" y="397"/>
                  </a:cubicBezTo>
                  <a:cubicBezTo>
                    <a:pt x="799" y="199"/>
                    <a:pt x="678" y="0"/>
                    <a:pt x="446" y="0"/>
                  </a:cubicBezTo>
                  <a:close/>
                </a:path>
              </a:pathLst>
            </a:custGeom>
            <a:solidFill>
              <a:srgbClr val="FF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5"/>
            <p:cNvSpPr/>
            <p:nvPr/>
          </p:nvSpPr>
          <p:spPr>
            <a:xfrm>
              <a:off x="-837437" y="2352057"/>
              <a:ext cx="62783" cy="69688"/>
            </a:xfrm>
            <a:custGeom>
              <a:avLst/>
              <a:gdLst/>
              <a:ahLst/>
              <a:cxnLst/>
              <a:rect l="l" t="t" r="r" b="b"/>
              <a:pathLst>
                <a:path w="682" h="757" extrusionOk="0">
                  <a:moveTo>
                    <a:pt x="256" y="1"/>
                  </a:moveTo>
                  <a:cubicBezTo>
                    <a:pt x="107" y="44"/>
                    <a:pt x="0" y="182"/>
                    <a:pt x="0" y="352"/>
                  </a:cubicBezTo>
                  <a:cubicBezTo>
                    <a:pt x="0" y="565"/>
                    <a:pt x="171" y="757"/>
                    <a:pt x="405" y="757"/>
                  </a:cubicBezTo>
                  <a:cubicBezTo>
                    <a:pt x="511" y="757"/>
                    <a:pt x="597" y="714"/>
                    <a:pt x="682" y="640"/>
                  </a:cubicBezTo>
                  <a:cubicBezTo>
                    <a:pt x="575" y="395"/>
                    <a:pt x="426" y="171"/>
                    <a:pt x="256" y="1"/>
                  </a:cubicBezTo>
                  <a:close/>
                </a:path>
              </a:pathLst>
            </a:custGeom>
            <a:solidFill>
              <a:srgbClr val="FFB7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5"/>
            <p:cNvSpPr/>
            <p:nvPr/>
          </p:nvSpPr>
          <p:spPr>
            <a:xfrm>
              <a:off x="-523800" y="2210934"/>
              <a:ext cx="297162" cy="521598"/>
            </a:xfrm>
            <a:custGeom>
              <a:avLst/>
              <a:gdLst/>
              <a:ahLst/>
              <a:cxnLst/>
              <a:rect l="l" t="t" r="r" b="b"/>
              <a:pathLst>
                <a:path w="3228" h="5666" extrusionOk="0">
                  <a:moveTo>
                    <a:pt x="682" y="1"/>
                  </a:moveTo>
                  <a:lnTo>
                    <a:pt x="1023" y="1385"/>
                  </a:lnTo>
                  <a:cubicBezTo>
                    <a:pt x="1098" y="1694"/>
                    <a:pt x="1928" y="3898"/>
                    <a:pt x="1" y="4782"/>
                  </a:cubicBezTo>
                  <a:cubicBezTo>
                    <a:pt x="12" y="4814"/>
                    <a:pt x="33" y="4856"/>
                    <a:pt x="44" y="4910"/>
                  </a:cubicBezTo>
                  <a:cubicBezTo>
                    <a:pt x="139" y="5165"/>
                    <a:pt x="214" y="5421"/>
                    <a:pt x="299" y="5666"/>
                  </a:cubicBezTo>
                  <a:cubicBezTo>
                    <a:pt x="3228" y="4835"/>
                    <a:pt x="2333" y="1704"/>
                    <a:pt x="1737" y="799"/>
                  </a:cubicBezTo>
                  <a:cubicBezTo>
                    <a:pt x="1481" y="395"/>
                    <a:pt x="1151" y="107"/>
                    <a:pt x="68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5"/>
            <p:cNvSpPr/>
            <p:nvPr/>
          </p:nvSpPr>
          <p:spPr>
            <a:xfrm>
              <a:off x="-805125" y="1716866"/>
              <a:ext cx="232445" cy="155945"/>
            </a:xfrm>
            <a:custGeom>
              <a:avLst/>
              <a:gdLst/>
              <a:ahLst/>
              <a:cxnLst/>
              <a:rect l="l" t="t" r="r" b="b"/>
              <a:pathLst>
                <a:path w="2525" h="1694" extrusionOk="0">
                  <a:moveTo>
                    <a:pt x="2503" y="1"/>
                  </a:moveTo>
                  <a:cubicBezTo>
                    <a:pt x="2503" y="1"/>
                    <a:pt x="2471" y="54"/>
                    <a:pt x="2471" y="64"/>
                  </a:cubicBezTo>
                  <a:cubicBezTo>
                    <a:pt x="2471" y="63"/>
                    <a:pt x="2471" y="62"/>
                    <a:pt x="2471" y="62"/>
                  </a:cubicBezTo>
                  <a:cubicBezTo>
                    <a:pt x="2471" y="62"/>
                    <a:pt x="2470" y="87"/>
                    <a:pt x="2461" y="96"/>
                  </a:cubicBezTo>
                  <a:cubicBezTo>
                    <a:pt x="2450" y="107"/>
                    <a:pt x="2450" y="118"/>
                    <a:pt x="2429" y="139"/>
                  </a:cubicBezTo>
                  <a:cubicBezTo>
                    <a:pt x="2407" y="171"/>
                    <a:pt x="2375" y="224"/>
                    <a:pt x="2354" y="267"/>
                  </a:cubicBezTo>
                  <a:cubicBezTo>
                    <a:pt x="2269" y="384"/>
                    <a:pt x="2162" y="512"/>
                    <a:pt x="2077" y="618"/>
                  </a:cubicBezTo>
                  <a:cubicBezTo>
                    <a:pt x="1768" y="938"/>
                    <a:pt x="1396" y="1183"/>
                    <a:pt x="991" y="1342"/>
                  </a:cubicBezTo>
                  <a:cubicBezTo>
                    <a:pt x="704" y="1470"/>
                    <a:pt x="384" y="1534"/>
                    <a:pt x="65" y="1577"/>
                  </a:cubicBezTo>
                  <a:cubicBezTo>
                    <a:pt x="33" y="1577"/>
                    <a:pt x="1" y="1694"/>
                    <a:pt x="22" y="1694"/>
                  </a:cubicBezTo>
                  <a:cubicBezTo>
                    <a:pt x="938" y="1598"/>
                    <a:pt x="1822" y="1129"/>
                    <a:pt x="2343" y="363"/>
                  </a:cubicBezTo>
                  <a:cubicBezTo>
                    <a:pt x="2407" y="267"/>
                    <a:pt x="2461" y="171"/>
                    <a:pt x="2503" y="64"/>
                  </a:cubicBezTo>
                  <a:cubicBezTo>
                    <a:pt x="2503" y="54"/>
                    <a:pt x="2524" y="1"/>
                    <a:pt x="2503"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5"/>
            <p:cNvSpPr/>
            <p:nvPr/>
          </p:nvSpPr>
          <p:spPr>
            <a:xfrm>
              <a:off x="-775483" y="1702781"/>
              <a:ext cx="164231" cy="146556"/>
            </a:xfrm>
            <a:custGeom>
              <a:avLst/>
              <a:gdLst/>
              <a:ahLst/>
              <a:cxnLst/>
              <a:rect l="l" t="t" r="r" b="b"/>
              <a:pathLst>
                <a:path w="1784" h="1592" extrusionOk="0">
                  <a:moveTo>
                    <a:pt x="1761" y="0"/>
                  </a:moveTo>
                  <a:cubicBezTo>
                    <a:pt x="1752" y="0"/>
                    <a:pt x="1740" y="10"/>
                    <a:pt x="1723" y="36"/>
                  </a:cubicBezTo>
                  <a:cubicBezTo>
                    <a:pt x="1351" y="686"/>
                    <a:pt x="797" y="1261"/>
                    <a:pt x="62" y="1474"/>
                  </a:cubicBezTo>
                  <a:cubicBezTo>
                    <a:pt x="21" y="1484"/>
                    <a:pt x="0" y="1592"/>
                    <a:pt x="26" y="1592"/>
                  </a:cubicBezTo>
                  <a:cubicBezTo>
                    <a:pt x="27" y="1592"/>
                    <a:pt x="29" y="1592"/>
                    <a:pt x="30" y="1591"/>
                  </a:cubicBezTo>
                  <a:cubicBezTo>
                    <a:pt x="807" y="1368"/>
                    <a:pt x="1372" y="771"/>
                    <a:pt x="1777" y="90"/>
                  </a:cubicBezTo>
                  <a:cubicBezTo>
                    <a:pt x="1784" y="53"/>
                    <a:pt x="1781" y="0"/>
                    <a:pt x="1761" y="0"/>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5"/>
            <p:cNvSpPr/>
            <p:nvPr/>
          </p:nvSpPr>
          <p:spPr>
            <a:xfrm>
              <a:off x="-512937" y="1752031"/>
              <a:ext cx="83404" cy="111021"/>
            </a:xfrm>
            <a:custGeom>
              <a:avLst/>
              <a:gdLst/>
              <a:ahLst/>
              <a:cxnLst/>
              <a:rect l="l" t="t" r="r" b="b"/>
              <a:pathLst>
                <a:path w="906" h="1206" extrusionOk="0">
                  <a:moveTo>
                    <a:pt x="74" y="0"/>
                  </a:moveTo>
                  <a:cubicBezTo>
                    <a:pt x="69" y="0"/>
                    <a:pt x="43" y="44"/>
                    <a:pt x="43" y="44"/>
                  </a:cubicBezTo>
                  <a:cubicBezTo>
                    <a:pt x="32" y="76"/>
                    <a:pt x="0" y="108"/>
                    <a:pt x="21" y="130"/>
                  </a:cubicBezTo>
                  <a:cubicBezTo>
                    <a:pt x="192" y="545"/>
                    <a:pt x="522" y="886"/>
                    <a:pt x="841" y="1205"/>
                  </a:cubicBezTo>
                  <a:cubicBezTo>
                    <a:pt x="841" y="1205"/>
                    <a:pt x="905" y="1099"/>
                    <a:pt x="895" y="1077"/>
                  </a:cubicBezTo>
                  <a:cubicBezTo>
                    <a:pt x="575" y="758"/>
                    <a:pt x="245" y="438"/>
                    <a:pt x="75" y="2"/>
                  </a:cubicBezTo>
                  <a:cubicBezTo>
                    <a:pt x="75" y="1"/>
                    <a:pt x="74" y="0"/>
                    <a:pt x="74" y="0"/>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5"/>
            <p:cNvSpPr/>
            <p:nvPr/>
          </p:nvSpPr>
          <p:spPr>
            <a:xfrm>
              <a:off x="-471788" y="1731411"/>
              <a:ext cx="35350" cy="114427"/>
            </a:xfrm>
            <a:custGeom>
              <a:avLst/>
              <a:gdLst/>
              <a:ahLst/>
              <a:cxnLst/>
              <a:rect l="l" t="t" r="r" b="b"/>
              <a:pathLst>
                <a:path w="384" h="1243" extrusionOk="0">
                  <a:moveTo>
                    <a:pt x="53" y="1"/>
                  </a:moveTo>
                  <a:cubicBezTo>
                    <a:pt x="48" y="1"/>
                    <a:pt x="22" y="45"/>
                    <a:pt x="22" y="45"/>
                  </a:cubicBezTo>
                  <a:cubicBezTo>
                    <a:pt x="11" y="66"/>
                    <a:pt x="0" y="98"/>
                    <a:pt x="0" y="119"/>
                  </a:cubicBezTo>
                  <a:cubicBezTo>
                    <a:pt x="54" y="513"/>
                    <a:pt x="192" y="886"/>
                    <a:pt x="330" y="1238"/>
                  </a:cubicBezTo>
                  <a:cubicBezTo>
                    <a:pt x="330" y="1241"/>
                    <a:pt x="331" y="1243"/>
                    <a:pt x="332" y="1243"/>
                  </a:cubicBezTo>
                  <a:cubicBezTo>
                    <a:pt x="337" y="1243"/>
                    <a:pt x="352" y="1206"/>
                    <a:pt x="352" y="1206"/>
                  </a:cubicBezTo>
                  <a:cubicBezTo>
                    <a:pt x="373" y="1184"/>
                    <a:pt x="384" y="1152"/>
                    <a:pt x="384" y="1120"/>
                  </a:cubicBezTo>
                  <a:cubicBezTo>
                    <a:pt x="245" y="758"/>
                    <a:pt x="107" y="386"/>
                    <a:pt x="54" y="2"/>
                  </a:cubicBezTo>
                  <a:cubicBezTo>
                    <a:pt x="54" y="1"/>
                    <a:pt x="53" y="1"/>
                    <a:pt x="53"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5"/>
            <p:cNvSpPr/>
            <p:nvPr/>
          </p:nvSpPr>
          <p:spPr>
            <a:xfrm>
              <a:off x="-740410" y="2118693"/>
              <a:ext cx="14821" cy="67846"/>
            </a:xfrm>
            <a:custGeom>
              <a:avLst/>
              <a:gdLst/>
              <a:ahLst/>
              <a:cxnLst/>
              <a:rect l="l" t="t" r="r" b="b"/>
              <a:pathLst>
                <a:path w="161" h="737" extrusionOk="0">
                  <a:moveTo>
                    <a:pt x="32" y="0"/>
                  </a:moveTo>
                  <a:cubicBezTo>
                    <a:pt x="29" y="0"/>
                    <a:pt x="11" y="44"/>
                    <a:pt x="11" y="44"/>
                  </a:cubicBezTo>
                  <a:cubicBezTo>
                    <a:pt x="11" y="65"/>
                    <a:pt x="1" y="97"/>
                    <a:pt x="1" y="119"/>
                  </a:cubicBezTo>
                  <a:cubicBezTo>
                    <a:pt x="1" y="332"/>
                    <a:pt x="43" y="534"/>
                    <a:pt x="107" y="736"/>
                  </a:cubicBezTo>
                  <a:cubicBezTo>
                    <a:pt x="107" y="736"/>
                    <a:pt x="113" y="718"/>
                    <a:pt x="116" y="718"/>
                  </a:cubicBezTo>
                  <a:cubicBezTo>
                    <a:pt x="117" y="718"/>
                    <a:pt x="118" y="720"/>
                    <a:pt x="118" y="726"/>
                  </a:cubicBezTo>
                  <a:cubicBezTo>
                    <a:pt x="128" y="704"/>
                    <a:pt x="128" y="694"/>
                    <a:pt x="128" y="683"/>
                  </a:cubicBezTo>
                  <a:cubicBezTo>
                    <a:pt x="128" y="672"/>
                    <a:pt x="160" y="640"/>
                    <a:pt x="139" y="619"/>
                  </a:cubicBezTo>
                  <a:cubicBezTo>
                    <a:pt x="75" y="417"/>
                    <a:pt x="54" y="215"/>
                    <a:pt x="32" y="2"/>
                  </a:cubicBezTo>
                  <a:cubicBezTo>
                    <a:pt x="32" y="1"/>
                    <a:pt x="32" y="0"/>
                    <a:pt x="32" y="0"/>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5"/>
            <p:cNvSpPr/>
            <p:nvPr/>
          </p:nvSpPr>
          <p:spPr>
            <a:xfrm>
              <a:off x="-807059" y="2041365"/>
              <a:ext cx="39309" cy="142229"/>
            </a:xfrm>
            <a:custGeom>
              <a:avLst/>
              <a:gdLst/>
              <a:ahLst/>
              <a:cxnLst/>
              <a:rect l="l" t="t" r="r" b="b"/>
              <a:pathLst>
                <a:path w="427" h="1545" extrusionOk="0">
                  <a:moveTo>
                    <a:pt x="43" y="0"/>
                  </a:moveTo>
                  <a:cubicBezTo>
                    <a:pt x="43" y="4"/>
                    <a:pt x="44" y="8"/>
                    <a:pt x="44" y="12"/>
                  </a:cubicBezTo>
                  <a:lnTo>
                    <a:pt x="44" y="12"/>
                  </a:lnTo>
                  <a:cubicBezTo>
                    <a:pt x="45" y="8"/>
                    <a:pt x="44" y="4"/>
                    <a:pt x="43" y="0"/>
                  </a:cubicBezTo>
                  <a:close/>
                  <a:moveTo>
                    <a:pt x="44" y="12"/>
                  </a:moveTo>
                  <a:cubicBezTo>
                    <a:pt x="42" y="44"/>
                    <a:pt x="0" y="90"/>
                    <a:pt x="0" y="128"/>
                  </a:cubicBezTo>
                  <a:cubicBezTo>
                    <a:pt x="43" y="618"/>
                    <a:pt x="160" y="1097"/>
                    <a:pt x="373" y="1544"/>
                  </a:cubicBezTo>
                  <a:cubicBezTo>
                    <a:pt x="373" y="1544"/>
                    <a:pt x="405" y="1491"/>
                    <a:pt x="405" y="1480"/>
                  </a:cubicBezTo>
                  <a:cubicBezTo>
                    <a:pt x="405" y="1470"/>
                    <a:pt x="426" y="1427"/>
                    <a:pt x="416" y="1417"/>
                  </a:cubicBezTo>
                  <a:cubicBezTo>
                    <a:pt x="215" y="962"/>
                    <a:pt x="98" y="487"/>
                    <a:pt x="44" y="12"/>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5"/>
            <p:cNvSpPr/>
            <p:nvPr/>
          </p:nvSpPr>
          <p:spPr>
            <a:xfrm>
              <a:off x="-857046" y="2018811"/>
              <a:ext cx="39124" cy="197095"/>
            </a:xfrm>
            <a:custGeom>
              <a:avLst/>
              <a:gdLst/>
              <a:ahLst/>
              <a:cxnLst/>
              <a:rect l="l" t="t" r="r" b="b"/>
              <a:pathLst>
                <a:path w="425" h="2141" extrusionOk="0">
                  <a:moveTo>
                    <a:pt x="69" y="1"/>
                  </a:moveTo>
                  <a:cubicBezTo>
                    <a:pt x="47" y="1"/>
                    <a:pt x="11" y="45"/>
                    <a:pt x="11" y="75"/>
                  </a:cubicBezTo>
                  <a:cubicBezTo>
                    <a:pt x="0" y="778"/>
                    <a:pt x="107" y="1470"/>
                    <a:pt x="352" y="2130"/>
                  </a:cubicBezTo>
                  <a:cubicBezTo>
                    <a:pt x="354" y="2138"/>
                    <a:pt x="357" y="2141"/>
                    <a:pt x="362" y="2141"/>
                  </a:cubicBezTo>
                  <a:cubicBezTo>
                    <a:pt x="382" y="2141"/>
                    <a:pt x="424" y="2069"/>
                    <a:pt x="416" y="2034"/>
                  </a:cubicBezTo>
                  <a:cubicBezTo>
                    <a:pt x="181" y="1395"/>
                    <a:pt x="64" y="714"/>
                    <a:pt x="86" y="32"/>
                  </a:cubicBezTo>
                  <a:cubicBezTo>
                    <a:pt x="86" y="9"/>
                    <a:pt x="78" y="1"/>
                    <a:pt x="69" y="1"/>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5"/>
            <p:cNvSpPr/>
            <p:nvPr/>
          </p:nvSpPr>
          <p:spPr>
            <a:xfrm>
              <a:off x="-763976" y="1710974"/>
              <a:ext cx="98133" cy="126579"/>
            </a:xfrm>
            <a:custGeom>
              <a:avLst/>
              <a:gdLst/>
              <a:ahLst/>
              <a:cxnLst/>
              <a:rect l="l" t="t" r="r" b="b"/>
              <a:pathLst>
                <a:path w="1066" h="1375" extrusionOk="0">
                  <a:moveTo>
                    <a:pt x="1066" y="1"/>
                  </a:moveTo>
                  <a:cubicBezTo>
                    <a:pt x="1066" y="1"/>
                    <a:pt x="1063" y="13"/>
                    <a:pt x="1060" y="26"/>
                  </a:cubicBezTo>
                  <a:lnTo>
                    <a:pt x="1060" y="26"/>
                  </a:lnTo>
                  <a:cubicBezTo>
                    <a:pt x="1064" y="12"/>
                    <a:pt x="1066" y="1"/>
                    <a:pt x="1066" y="1"/>
                  </a:cubicBezTo>
                  <a:close/>
                  <a:moveTo>
                    <a:pt x="1060" y="26"/>
                  </a:moveTo>
                  <a:cubicBezTo>
                    <a:pt x="1055" y="44"/>
                    <a:pt x="1046" y="65"/>
                    <a:pt x="1034" y="65"/>
                  </a:cubicBezTo>
                  <a:cubicBezTo>
                    <a:pt x="874" y="554"/>
                    <a:pt x="470" y="948"/>
                    <a:pt x="54" y="1236"/>
                  </a:cubicBezTo>
                  <a:cubicBezTo>
                    <a:pt x="44" y="1247"/>
                    <a:pt x="22" y="1289"/>
                    <a:pt x="12" y="1321"/>
                  </a:cubicBezTo>
                  <a:lnTo>
                    <a:pt x="1" y="1374"/>
                  </a:lnTo>
                  <a:cubicBezTo>
                    <a:pt x="480" y="1034"/>
                    <a:pt x="864" y="608"/>
                    <a:pt x="1055" y="54"/>
                  </a:cubicBezTo>
                  <a:cubicBezTo>
                    <a:pt x="1055" y="49"/>
                    <a:pt x="1057" y="37"/>
                    <a:pt x="1060" y="26"/>
                  </a:cubicBezTo>
                  <a:close/>
                </a:path>
              </a:pathLst>
            </a:custGeom>
            <a:solidFill>
              <a:srgbClr val="8446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25"/>
            <p:cNvSpPr/>
            <p:nvPr/>
          </p:nvSpPr>
          <p:spPr>
            <a:xfrm>
              <a:off x="-646328" y="1923717"/>
              <a:ext cx="287311" cy="205656"/>
            </a:xfrm>
            <a:custGeom>
              <a:avLst/>
              <a:gdLst/>
              <a:ahLst/>
              <a:cxnLst/>
              <a:rect l="l" t="t" r="r" b="b"/>
              <a:pathLst>
                <a:path w="3121" h="2234" extrusionOk="0">
                  <a:moveTo>
                    <a:pt x="3089" y="0"/>
                  </a:moveTo>
                  <a:cubicBezTo>
                    <a:pt x="3057" y="22"/>
                    <a:pt x="3057" y="22"/>
                    <a:pt x="3046" y="32"/>
                  </a:cubicBezTo>
                  <a:cubicBezTo>
                    <a:pt x="3036" y="54"/>
                    <a:pt x="3046" y="128"/>
                    <a:pt x="3036" y="150"/>
                  </a:cubicBezTo>
                  <a:cubicBezTo>
                    <a:pt x="3025" y="192"/>
                    <a:pt x="2993" y="235"/>
                    <a:pt x="2972" y="256"/>
                  </a:cubicBezTo>
                  <a:cubicBezTo>
                    <a:pt x="2919" y="309"/>
                    <a:pt x="2876" y="352"/>
                    <a:pt x="2823" y="394"/>
                  </a:cubicBezTo>
                  <a:lnTo>
                    <a:pt x="2780" y="426"/>
                  </a:lnTo>
                  <a:cubicBezTo>
                    <a:pt x="2695" y="533"/>
                    <a:pt x="2620" y="661"/>
                    <a:pt x="2588" y="788"/>
                  </a:cubicBezTo>
                  <a:cubicBezTo>
                    <a:pt x="2503" y="1012"/>
                    <a:pt x="2461" y="1268"/>
                    <a:pt x="2322" y="1459"/>
                  </a:cubicBezTo>
                  <a:cubicBezTo>
                    <a:pt x="2184" y="1630"/>
                    <a:pt x="1971" y="1726"/>
                    <a:pt x="1758" y="1800"/>
                  </a:cubicBezTo>
                  <a:cubicBezTo>
                    <a:pt x="1204" y="2013"/>
                    <a:pt x="597" y="2151"/>
                    <a:pt x="1" y="2183"/>
                  </a:cubicBezTo>
                  <a:cubicBezTo>
                    <a:pt x="22" y="2205"/>
                    <a:pt x="54" y="2205"/>
                    <a:pt x="75" y="2215"/>
                  </a:cubicBezTo>
                  <a:cubicBezTo>
                    <a:pt x="227" y="2228"/>
                    <a:pt x="380" y="2234"/>
                    <a:pt x="532" y="2234"/>
                  </a:cubicBezTo>
                  <a:cubicBezTo>
                    <a:pt x="912" y="2234"/>
                    <a:pt x="1292" y="2196"/>
                    <a:pt x="1673" y="2120"/>
                  </a:cubicBezTo>
                  <a:cubicBezTo>
                    <a:pt x="2003" y="2056"/>
                    <a:pt x="2333" y="1949"/>
                    <a:pt x="2503" y="1683"/>
                  </a:cubicBezTo>
                  <a:cubicBezTo>
                    <a:pt x="2588" y="1545"/>
                    <a:pt x="2620" y="1385"/>
                    <a:pt x="2663" y="1225"/>
                  </a:cubicBezTo>
                  <a:cubicBezTo>
                    <a:pt x="2706" y="1065"/>
                    <a:pt x="2727" y="906"/>
                    <a:pt x="2759" y="746"/>
                  </a:cubicBezTo>
                  <a:cubicBezTo>
                    <a:pt x="2855" y="714"/>
                    <a:pt x="2929" y="661"/>
                    <a:pt x="2982" y="575"/>
                  </a:cubicBezTo>
                  <a:cubicBezTo>
                    <a:pt x="3078" y="448"/>
                    <a:pt x="3121" y="267"/>
                    <a:pt x="3110" y="107"/>
                  </a:cubicBezTo>
                  <a:cubicBezTo>
                    <a:pt x="3110" y="75"/>
                    <a:pt x="3100" y="43"/>
                    <a:pt x="3089" y="0"/>
                  </a:cubicBezTo>
                  <a:close/>
                </a:path>
              </a:pathLst>
            </a:custGeom>
            <a:solidFill>
              <a:srgbClr val="FFBE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5"/>
            <p:cNvSpPr/>
            <p:nvPr/>
          </p:nvSpPr>
          <p:spPr>
            <a:xfrm>
              <a:off x="-871775" y="2432422"/>
              <a:ext cx="79538" cy="75211"/>
            </a:xfrm>
            <a:custGeom>
              <a:avLst/>
              <a:gdLst/>
              <a:ahLst/>
              <a:cxnLst/>
              <a:rect l="l" t="t" r="r" b="b"/>
              <a:pathLst>
                <a:path w="864" h="817" extrusionOk="0">
                  <a:moveTo>
                    <a:pt x="400" y="1"/>
                  </a:moveTo>
                  <a:cubicBezTo>
                    <a:pt x="395" y="1"/>
                    <a:pt x="389" y="1"/>
                    <a:pt x="384" y="1"/>
                  </a:cubicBezTo>
                  <a:cubicBezTo>
                    <a:pt x="320" y="1"/>
                    <a:pt x="246" y="44"/>
                    <a:pt x="192" y="86"/>
                  </a:cubicBezTo>
                  <a:cubicBezTo>
                    <a:pt x="118" y="118"/>
                    <a:pt x="64" y="193"/>
                    <a:pt x="43" y="257"/>
                  </a:cubicBezTo>
                  <a:cubicBezTo>
                    <a:pt x="1" y="363"/>
                    <a:pt x="11" y="480"/>
                    <a:pt x="64" y="587"/>
                  </a:cubicBezTo>
                  <a:cubicBezTo>
                    <a:pt x="118" y="683"/>
                    <a:pt x="224" y="757"/>
                    <a:pt x="331" y="789"/>
                  </a:cubicBezTo>
                  <a:cubicBezTo>
                    <a:pt x="385" y="803"/>
                    <a:pt x="434" y="816"/>
                    <a:pt x="485" y="816"/>
                  </a:cubicBezTo>
                  <a:cubicBezTo>
                    <a:pt x="514" y="816"/>
                    <a:pt x="544" y="812"/>
                    <a:pt x="576" y="800"/>
                  </a:cubicBezTo>
                  <a:cubicBezTo>
                    <a:pt x="640" y="789"/>
                    <a:pt x="693" y="747"/>
                    <a:pt x="735" y="704"/>
                  </a:cubicBezTo>
                  <a:cubicBezTo>
                    <a:pt x="831" y="619"/>
                    <a:pt x="863" y="491"/>
                    <a:pt x="853" y="363"/>
                  </a:cubicBezTo>
                  <a:cubicBezTo>
                    <a:pt x="801" y="177"/>
                    <a:pt x="588" y="1"/>
                    <a:pt x="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5"/>
            <p:cNvSpPr/>
            <p:nvPr/>
          </p:nvSpPr>
          <p:spPr>
            <a:xfrm>
              <a:off x="-867816" y="2474676"/>
              <a:ext cx="50079" cy="55050"/>
            </a:xfrm>
            <a:custGeom>
              <a:avLst/>
              <a:gdLst/>
              <a:ahLst/>
              <a:cxnLst/>
              <a:rect l="l" t="t" r="r" b="b"/>
              <a:pathLst>
                <a:path w="544" h="598" extrusionOk="0">
                  <a:moveTo>
                    <a:pt x="256" y="32"/>
                  </a:moveTo>
                  <a:cubicBezTo>
                    <a:pt x="277" y="32"/>
                    <a:pt x="288" y="53"/>
                    <a:pt x="320" y="53"/>
                  </a:cubicBezTo>
                  <a:cubicBezTo>
                    <a:pt x="352" y="53"/>
                    <a:pt x="384" y="53"/>
                    <a:pt x="416" y="64"/>
                  </a:cubicBezTo>
                  <a:cubicBezTo>
                    <a:pt x="437" y="75"/>
                    <a:pt x="469" y="107"/>
                    <a:pt x="479" y="128"/>
                  </a:cubicBezTo>
                  <a:cubicBezTo>
                    <a:pt x="490" y="160"/>
                    <a:pt x="490" y="192"/>
                    <a:pt x="490" y="224"/>
                  </a:cubicBezTo>
                  <a:cubicBezTo>
                    <a:pt x="469" y="277"/>
                    <a:pt x="447" y="330"/>
                    <a:pt x="416" y="383"/>
                  </a:cubicBezTo>
                  <a:cubicBezTo>
                    <a:pt x="373" y="426"/>
                    <a:pt x="309" y="447"/>
                    <a:pt x="256" y="447"/>
                  </a:cubicBezTo>
                  <a:cubicBezTo>
                    <a:pt x="203" y="437"/>
                    <a:pt x="160" y="394"/>
                    <a:pt x="128" y="341"/>
                  </a:cubicBezTo>
                  <a:cubicBezTo>
                    <a:pt x="107" y="288"/>
                    <a:pt x="107" y="213"/>
                    <a:pt x="128" y="160"/>
                  </a:cubicBezTo>
                  <a:cubicBezTo>
                    <a:pt x="149" y="117"/>
                    <a:pt x="203" y="53"/>
                    <a:pt x="256" y="32"/>
                  </a:cubicBezTo>
                  <a:close/>
                  <a:moveTo>
                    <a:pt x="192" y="0"/>
                  </a:moveTo>
                  <a:cubicBezTo>
                    <a:pt x="128" y="11"/>
                    <a:pt x="64" y="107"/>
                    <a:pt x="32" y="170"/>
                  </a:cubicBezTo>
                  <a:cubicBezTo>
                    <a:pt x="0" y="245"/>
                    <a:pt x="0" y="351"/>
                    <a:pt x="32" y="447"/>
                  </a:cubicBezTo>
                  <a:cubicBezTo>
                    <a:pt x="75" y="511"/>
                    <a:pt x="128" y="586"/>
                    <a:pt x="213" y="596"/>
                  </a:cubicBezTo>
                  <a:cubicBezTo>
                    <a:pt x="221" y="597"/>
                    <a:pt x="229" y="598"/>
                    <a:pt x="237" y="598"/>
                  </a:cubicBezTo>
                  <a:cubicBezTo>
                    <a:pt x="307" y="598"/>
                    <a:pt x="390" y="558"/>
                    <a:pt x="447" y="501"/>
                  </a:cubicBezTo>
                  <a:cubicBezTo>
                    <a:pt x="501" y="437"/>
                    <a:pt x="533" y="341"/>
                    <a:pt x="543" y="266"/>
                  </a:cubicBezTo>
                  <a:cubicBezTo>
                    <a:pt x="543" y="213"/>
                    <a:pt x="543" y="149"/>
                    <a:pt x="533" y="117"/>
                  </a:cubicBezTo>
                  <a:cubicBezTo>
                    <a:pt x="522" y="75"/>
                    <a:pt x="479" y="32"/>
                    <a:pt x="437" y="21"/>
                  </a:cubicBezTo>
                  <a:cubicBezTo>
                    <a:pt x="416" y="11"/>
                    <a:pt x="392" y="8"/>
                    <a:pt x="366" y="8"/>
                  </a:cubicBezTo>
                  <a:cubicBezTo>
                    <a:pt x="341" y="8"/>
                    <a:pt x="314" y="11"/>
                    <a:pt x="288" y="11"/>
                  </a:cubicBezTo>
                  <a:cubicBezTo>
                    <a:pt x="266" y="11"/>
                    <a:pt x="234" y="0"/>
                    <a:pt x="1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5"/>
            <p:cNvSpPr/>
            <p:nvPr/>
          </p:nvSpPr>
          <p:spPr>
            <a:xfrm>
              <a:off x="-660044" y="2628319"/>
              <a:ext cx="176566" cy="148857"/>
            </a:xfrm>
            <a:custGeom>
              <a:avLst/>
              <a:gdLst/>
              <a:ahLst/>
              <a:cxnLst/>
              <a:rect l="l" t="t" r="r" b="b"/>
              <a:pathLst>
                <a:path w="1918" h="1617" extrusionOk="0">
                  <a:moveTo>
                    <a:pt x="665" y="0"/>
                  </a:moveTo>
                  <a:cubicBezTo>
                    <a:pt x="653" y="0"/>
                    <a:pt x="641" y="1"/>
                    <a:pt x="629" y="3"/>
                  </a:cubicBezTo>
                  <a:cubicBezTo>
                    <a:pt x="565" y="3"/>
                    <a:pt x="501" y="45"/>
                    <a:pt x="469" y="109"/>
                  </a:cubicBezTo>
                  <a:cubicBezTo>
                    <a:pt x="427" y="205"/>
                    <a:pt x="512" y="312"/>
                    <a:pt x="608" y="365"/>
                  </a:cubicBezTo>
                  <a:cubicBezTo>
                    <a:pt x="693" y="418"/>
                    <a:pt x="799" y="439"/>
                    <a:pt x="874" y="514"/>
                  </a:cubicBezTo>
                  <a:cubicBezTo>
                    <a:pt x="736" y="642"/>
                    <a:pt x="544" y="727"/>
                    <a:pt x="363" y="738"/>
                  </a:cubicBezTo>
                  <a:cubicBezTo>
                    <a:pt x="267" y="748"/>
                    <a:pt x="150" y="738"/>
                    <a:pt x="86" y="802"/>
                  </a:cubicBezTo>
                  <a:cubicBezTo>
                    <a:pt x="1" y="865"/>
                    <a:pt x="1" y="1004"/>
                    <a:pt x="33" y="1110"/>
                  </a:cubicBezTo>
                  <a:cubicBezTo>
                    <a:pt x="129" y="1398"/>
                    <a:pt x="416" y="1590"/>
                    <a:pt x="725" y="1611"/>
                  </a:cubicBezTo>
                  <a:cubicBezTo>
                    <a:pt x="762" y="1615"/>
                    <a:pt x="798" y="1617"/>
                    <a:pt x="834" y="1617"/>
                  </a:cubicBezTo>
                  <a:cubicBezTo>
                    <a:pt x="1102" y="1617"/>
                    <a:pt x="1352" y="1516"/>
                    <a:pt x="1577" y="1366"/>
                  </a:cubicBezTo>
                  <a:cubicBezTo>
                    <a:pt x="1683" y="1291"/>
                    <a:pt x="1790" y="1206"/>
                    <a:pt x="1843" y="1100"/>
                  </a:cubicBezTo>
                  <a:cubicBezTo>
                    <a:pt x="1918" y="940"/>
                    <a:pt x="1907" y="738"/>
                    <a:pt x="1832" y="578"/>
                  </a:cubicBezTo>
                  <a:cubicBezTo>
                    <a:pt x="1758" y="429"/>
                    <a:pt x="1619" y="258"/>
                    <a:pt x="1460" y="216"/>
                  </a:cubicBezTo>
                  <a:cubicBezTo>
                    <a:pt x="1247" y="152"/>
                    <a:pt x="1044" y="99"/>
                    <a:pt x="831" y="35"/>
                  </a:cubicBezTo>
                  <a:cubicBezTo>
                    <a:pt x="779" y="17"/>
                    <a:pt x="720" y="0"/>
                    <a:pt x="665" y="0"/>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5"/>
            <p:cNvSpPr/>
            <p:nvPr/>
          </p:nvSpPr>
          <p:spPr>
            <a:xfrm>
              <a:off x="-936490" y="2656580"/>
              <a:ext cx="173620" cy="151711"/>
            </a:xfrm>
            <a:custGeom>
              <a:avLst/>
              <a:gdLst/>
              <a:ahLst/>
              <a:cxnLst/>
              <a:rect l="l" t="t" r="r" b="b"/>
              <a:pathLst>
                <a:path w="1886" h="1648" extrusionOk="0">
                  <a:moveTo>
                    <a:pt x="1026" y="1"/>
                  </a:moveTo>
                  <a:cubicBezTo>
                    <a:pt x="1010" y="1"/>
                    <a:pt x="995" y="2"/>
                    <a:pt x="980" y="5"/>
                  </a:cubicBezTo>
                  <a:cubicBezTo>
                    <a:pt x="917" y="15"/>
                    <a:pt x="863" y="58"/>
                    <a:pt x="810" y="101"/>
                  </a:cubicBezTo>
                  <a:cubicBezTo>
                    <a:pt x="629" y="218"/>
                    <a:pt x="448" y="335"/>
                    <a:pt x="267" y="441"/>
                  </a:cubicBezTo>
                  <a:cubicBezTo>
                    <a:pt x="129" y="537"/>
                    <a:pt x="54" y="750"/>
                    <a:pt x="22" y="910"/>
                  </a:cubicBezTo>
                  <a:cubicBezTo>
                    <a:pt x="1" y="1091"/>
                    <a:pt x="33" y="1283"/>
                    <a:pt x="171" y="1410"/>
                  </a:cubicBezTo>
                  <a:cubicBezTo>
                    <a:pt x="246" y="1506"/>
                    <a:pt x="384" y="1549"/>
                    <a:pt x="501" y="1591"/>
                  </a:cubicBezTo>
                  <a:cubicBezTo>
                    <a:pt x="642" y="1627"/>
                    <a:pt x="787" y="1648"/>
                    <a:pt x="931" y="1648"/>
                  </a:cubicBezTo>
                  <a:cubicBezTo>
                    <a:pt x="1092" y="1648"/>
                    <a:pt x="1250" y="1621"/>
                    <a:pt x="1396" y="1559"/>
                  </a:cubicBezTo>
                  <a:cubicBezTo>
                    <a:pt x="1673" y="1442"/>
                    <a:pt x="1886" y="1176"/>
                    <a:pt x="1886" y="867"/>
                  </a:cubicBezTo>
                  <a:cubicBezTo>
                    <a:pt x="1886" y="761"/>
                    <a:pt x="1843" y="633"/>
                    <a:pt x="1747" y="590"/>
                  </a:cubicBezTo>
                  <a:cubicBezTo>
                    <a:pt x="1717" y="577"/>
                    <a:pt x="1687" y="572"/>
                    <a:pt x="1656" y="572"/>
                  </a:cubicBezTo>
                  <a:cubicBezTo>
                    <a:pt x="1586" y="572"/>
                    <a:pt x="1515" y="597"/>
                    <a:pt x="1449" y="612"/>
                  </a:cubicBezTo>
                  <a:cubicBezTo>
                    <a:pt x="1378" y="628"/>
                    <a:pt x="1308" y="636"/>
                    <a:pt x="1239" y="636"/>
                  </a:cubicBezTo>
                  <a:cubicBezTo>
                    <a:pt x="1124" y="636"/>
                    <a:pt x="1013" y="612"/>
                    <a:pt x="906" y="558"/>
                  </a:cubicBezTo>
                  <a:cubicBezTo>
                    <a:pt x="959" y="473"/>
                    <a:pt x="1044" y="420"/>
                    <a:pt x="1119" y="335"/>
                  </a:cubicBezTo>
                  <a:cubicBezTo>
                    <a:pt x="1183" y="260"/>
                    <a:pt x="1236" y="132"/>
                    <a:pt x="1172" y="58"/>
                  </a:cubicBezTo>
                  <a:cubicBezTo>
                    <a:pt x="1139" y="17"/>
                    <a:pt x="1081" y="1"/>
                    <a:pt x="1026" y="1"/>
                  </a:cubicBezTo>
                  <a:close/>
                </a:path>
              </a:pathLst>
            </a:custGeom>
            <a:solidFill>
              <a:srgbClr val="FFC7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5"/>
            <p:cNvSpPr/>
            <p:nvPr/>
          </p:nvSpPr>
          <p:spPr>
            <a:xfrm>
              <a:off x="-849221" y="2446507"/>
              <a:ext cx="40505" cy="35074"/>
            </a:xfrm>
            <a:custGeom>
              <a:avLst/>
              <a:gdLst/>
              <a:ahLst/>
              <a:cxnLst/>
              <a:rect l="l" t="t" r="r" b="b"/>
              <a:pathLst>
                <a:path w="440" h="381" extrusionOk="0">
                  <a:moveTo>
                    <a:pt x="209" y="0"/>
                  </a:moveTo>
                  <a:cubicBezTo>
                    <a:pt x="193" y="0"/>
                    <a:pt x="176" y="3"/>
                    <a:pt x="160" y="8"/>
                  </a:cubicBezTo>
                  <a:cubicBezTo>
                    <a:pt x="107" y="19"/>
                    <a:pt x="54" y="72"/>
                    <a:pt x="22" y="125"/>
                  </a:cubicBezTo>
                  <a:cubicBezTo>
                    <a:pt x="11" y="168"/>
                    <a:pt x="1" y="210"/>
                    <a:pt x="1" y="242"/>
                  </a:cubicBezTo>
                  <a:cubicBezTo>
                    <a:pt x="1" y="285"/>
                    <a:pt x="22" y="327"/>
                    <a:pt x="64" y="349"/>
                  </a:cubicBezTo>
                  <a:cubicBezTo>
                    <a:pt x="96" y="381"/>
                    <a:pt x="160" y="381"/>
                    <a:pt x="192" y="381"/>
                  </a:cubicBezTo>
                  <a:cubicBezTo>
                    <a:pt x="277" y="370"/>
                    <a:pt x="352" y="327"/>
                    <a:pt x="384" y="242"/>
                  </a:cubicBezTo>
                  <a:cubicBezTo>
                    <a:pt x="440" y="121"/>
                    <a:pt x="325" y="0"/>
                    <a:pt x="2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1" name="Google Shape;861;p25"/>
          <p:cNvGrpSpPr/>
          <p:nvPr/>
        </p:nvGrpSpPr>
        <p:grpSpPr>
          <a:xfrm>
            <a:off x="5609025" y="3562149"/>
            <a:ext cx="188550" cy="409575"/>
            <a:chOff x="5045650" y="4527350"/>
            <a:chExt cx="188550" cy="409575"/>
          </a:xfrm>
        </p:grpSpPr>
        <p:sp>
          <p:nvSpPr>
            <p:cNvPr id="862" name="Google Shape;862;p25"/>
            <p:cNvSpPr/>
            <p:nvPr/>
          </p:nvSpPr>
          <p:spPr>
            <a:xfrm>
              <a:off x="5045650" y="4527350"/>
              <a:ext cx="188550" cy="409575"/>
            </a:xfrm>
            <a:custGeom>
              <a:avLst/>
              <a:gdLst/>
              <a:ahLst/>
              <a:cxnLst/>
              <a:rect l="l" t="t" r="r" b="b"/>
              <a:pathLst>
                <a:path w="7542" h="16383" extrusionOk="0">
                  <a:moveTo>
                    <a:pt x="3704" y="846"/>
                  </a:moveTo>
                  <a:cubicBezTo>
                    <a:pt x="3826" y="846"/>
                    <a:pt x="3948" y="873"/>
                    <a:pt x="4069" y="922"/>
                  </a:cubicBezTo>
                  <a:cubicBezTo>
                    <a:pt x="4341" y="1030"/>
                    <a:pt x="4422" y="1220"/>
                    <a:pt x="4314" y="1491"/>
                  </a:cubicBezTo>
                  <a:cubicBezTo>
                    <a:pt x="4232" y="1627"/>
                    <a:pt x="4178" y="1790"/>
                    <a:pt x="4151" y="1980"/>
                  </a:cubicBezTo>
                  <a:cubicBezTo>
                    <a:pt x="4042" y="2441"/>
                    <a:pt x="4178" y="2793"/>
                    <a:pt x="4585" y="3010"/>
                  </a:cubicBezTo>
                  <a:cubicBezTo>
                    <a:pt x="4910" y="3227"/>
                    <a:pt x="5290" y="3336"/>
                    <a:pt x="5643" y="3499"/>
                  </a:cubicBezTo>
                  <a:cubicBezTo>
                    <a:pt x="5697" y="3526"/>
                    <a:pt x="5778" y="3526"/>
                    <a:pt x="5833" y="3553"/>
                  </a:cubicBezTo>
                  <a:cubicBezTo>
                    <a:pt x="6294" y="3770"/>
                    <a:pt x="6239" y="3770"/>
                    <a:pt x="6212" y="4204"/>
                  </a:cubicBezTo>
                  <a:lnTo>
                    <a:pt x="1303" y="4204"/>
                  </a:lnTo>
                  <a:cubicBezTo>
                    <a:pt x="1276" y="3797"/>
                    <a:pt x="1221" y="3770"/>
                    <a:pt x="1628" y="3607"/>
                  </a:cubicBezTo>
                  <a:cubicBezTo>
                    <a:pt x="1872" y="3499"/>
                    <a:pt x="2144" y="3390"/>
                    <a:pt x="2415" y="3282"/>
                  </a:cubicBezTo>
                  <a:cubicBezTo>
                    <a:pt x="2523" y="3227"/>
                    <a:pt x="2659" y="3200"/>
                    <a:pt x="2740" y="3119"/>
                  </a:cubicBezTo>
                  <a:cubicBezTo>
                    <a:pt x="3364" y="2820"/>
                    <a:pt x="3500" y="2305"/>
                    <a:pt x="3229" y="1708"/>
                  </a:cubicBezTo>
                  <a:cubicBezTo>
                    <a:pt x="3174" y="1600"/>
                    <a:pt x="3120" y="1491"/>
                    <a:pt x="3093" y="1383"/>
                  </a:cubicBezTo>
                  <a:cubicBezTo>
                    <a:pt x="3066" y="1193"/>
                    <a:pt x="3093" y="1084"/>
                    <a:pt x="3256" y="976"/>
                  </a:cubicBezTo>
                  <a:cubicBezTo>
                    <a:pt x="3405" y="886"/>
                    <a:pt x="3554" y="846"/>
                    <a:pt x="3704" y="846"/>
                  </a:cubicBezTo>
                  <a:close/>
                  <a:moveTo>
                    <a:pt x="6728" y="4990"/>
                  </a:moveTo>
                  <a:lnTo>
                    <a:pt x="6728" y="5723"/>
                  </a:lnTo>
                  <a:lnTo>
                    <a:pt x="788" y="5723"/>
                  </a:lnTo>
                  <a:lnTo>
                    <a:pt x="788" y="4990"/>
                  </a:lnTo>
                  <a:close/>
                  <a:moveTo>
                    <a:pt x="6185" y="6536"/>
                  </a:moveTo>
                  <a:cubicBezTo>
                    <a:pt x="6131" y="6943"/>
                    <a:pt x="6077" y="7350"/>
                    <a:pt x="5941" y="7757"/>
                  </a:cubicBezTo>
                  <a:cubicBezTo>
                    <a:pt x="5805" y="8218"/>
                    <a:pt x="5588" y="8652"/>
                    <a:pt x="5507" y="9113"/>
                  </a:cubicBezTo>
                  <a:cubicBezTo>
                    <a:pt x="5290" y="9927"/>
                    <a:pt x="5426" y="10713"/>
                    <a:pt x="5860" y="11419"/>
                  </a:cubicBezTo>
                  <a:cubicBezTo>
                    <a:pt x="6267" y="12042"/>
                    <a:pt x="6456" y="12721"/>
                    <a:pt x="6456" y="13426"/>
                  </a:cubicBezTo>
                  <a:lnTo>
                    <a:pt x="6456" y="14457"/>
                  </a:lnTo>
                  <a:cubicBezTo>
                    <a:pt x="6456" y="15135"/>
                    <a:pt x="5941" y="15623"/>
                    <a:pt x="5263" y="15623"/>
                  </a:cubicBezTo>
                  <a:lnTo>
                    <a:pt x="2171" y="15623"/>
                  </a:lnTo>
                  <a:cubicBezTo>
                    <a:pt x="1493" y="15623"/>
                    <a:pt x="977" y="15135"/>
                    <a:pt x="977" y="14457"/>
                  </a:cubicBezTo>
                  <a:cubicBezTo>
                    <a:pt x="977" y="13860"/>
                    <a:pt x="1032" y="13290"/>
                    <a:pt x="1059" y="12721"/>
                  </a:cubicBezTo>
                  <a:cubicBezTo>
                    <a:pt x="1086" y="12287"/>
                    <a:pt x="1303" y="11880"/>
                    <a:pt x="1520" y="11500"/>
                  </a:cubicBezTo>
                  <a:cubicBezTo>
                    <a:pt x="2144" y="10551"/>
                    <a:pt x="2171" y="9520"/>
                    <a:pt x="1764" y="8516"/>
                  </a:cubicBezTo>
                  <a:cubicBezTo>
                    <a:pt x="1466" y="7703"/>
                    <a:pt x="1303" y="7079"/>
                    <a:pt x="1303" y="6536"/>
                  </a:cubicBezTo>
                  <a:close/>
                  <a:moveTo>
                    <a:pt x="3768" y="0"/>
                  </a:moveTo>
                  <a:cubicBezTo>
                    <a:pt x="3443" y="0"/>
                    <a:pt x="3120" y="104"/>
                    <a:pt x="2822" y="298"/>
                  </a:cubicBezTo>
                  <a:cubicBezTo>
                    <a:pt x="2415" y="569"/>
                    <a:pt x="2252" y="976"/>
                    <a:pt x="2361" y="1464"/>
                  </a:cubicBezTo>
                  <a:cubicBezTo>
                    <a:pt x="2388" y="1600"/>
                    <a:pt x="2442" y="1763"/>
                    <a:pt x="2523" y="1898"/>
                  </a:cubicBezTo>
                  <a:cubicBezTo>
                    <a:pt x="2632" y="2197"/>
                    <a:pt x="2632" y="2305"/>
                    <a:pt x="2306" y="2441"/>
                  </a:cubicBezTo>
                  <a:cubicBezTo>
                    <a:pt x="2144" y="2549"/>
                    <a:pt x="1954" y="2603"/>
                    <a:pt x="1764" y="2685"/>
                  </a:cubicBezTo>
                  <a:cubicBezTo>
                    <a:pt x="1466" y="2820"/>
                    <a:pt x="1167" y="2956"/>
                    <a:pt x="896" y="3119"/>
                  </a:cubicBezTo>
                  <a:cubicBezTo>
                    <a:pt x="625" y="3282"/>
                    <a:pt x="516" y="3553"/>
                    <a:pt x="516" y="3878"/>
                  </a:cubicBezTo>
                  <a:lnTo>
                    <a:pt x="516" y="4204"/>
                  </a:lnTo>
                  <a:lnTo>
                    <a:pt x="381" y="4204"/>
                  </a:lnTo>
                  <a:cubicBezTo>
                    <a:pt x="191" y="4231"/>
                    <a:pt x="1" y="4366"/>
                    <a:pt x="1" y="4611"/>
                  </a:cubicBezTo>
                  <a:lnTo>
                    <a:pt x="1" y="6184"/>
                  </a:lnTo>
                  <a:cubicBezTo>
                    <a:pt x="1" y="6374"/>
                    <a:pt x="137" y="6536"/>
                    <a:pt x="381" y="6536"/>
                  </a:cubicBezTo>
                  <a:lnTo>
                    <a:pt x="516" y="6536"/>
                  </a:lnTo>
                  <a:cubicBezTo>
                    <a:pt x="516" y="6672"/>
                    <a:pt x="543" y="6808"/>
                    <a:pt x="598" y="6916"/>
                  </a:cubicBezTo>
                  <a:cubicBezTo>
                    <a:pt x="679" y="7567"/>
                    <a:pt x="869" y="8164"/>
                    <a:pt x="1086" y="8761"/>
                  </a:cubicBezTo>
                  <a:cubicBezTo>
                    <a:pt x="1411" y="9574"/>
                    <a:pt x="1411" y="10334"/>
                    <a:pt x="896" y="11120"/>
                  </a:cubicBezTo>
                  <a:cubicBezTo>
                    <a:pt x="598" y="11609"/>
                    <a:pt x="354" y="12097"/>
                    <a:pt x="326" y="12639"/>
                  </a:cubicBezTo>
                  <a:cubicBezTo>
                    <a:pt x="245" y="13263"/>
                    <a:pt x="245" y="13860"/>
                    <a:pt x="245" y="14484"/>
                  </a:cubicBezTo>
                  <a:cubicBezTo>
                    <a:pt x="245" y="15487"/>
                    <a:pt x="1140" y="16382"/>
                    <a:pt x="2144" y="16382"/>
                  </a:cubicBezTo>
                  <a:lnTo>
                    <a:pt x="5371" y="16382"/>
                  </a:lnTo>
                  <a:cubicBezTo>
                    <a:pt x="6294" y="16382"/>
                    <a:pt x="7134" y="15677"/>
                    <a:pt x="7243" y="14755"/>
                  </a:cubicBezTo>
                  <a:cubicBezTo>
                    <a:pt x="7297" y="14321"/>
                    <a:pt x="7270" y="13833"/>
                    <a:pt x="7270" y="13372"/>
                  </a:cubicBezTo>
                  <a:cubicBezTo>
                    <a:pt x="7270" y="12531"/>
                    <a:pt x="7107" y="11798"/>
                    <a:pt x="6646" y="11120"/>
                  </a:cubicBezTo>
                  <a:cubicBezTo>
                    <a:pt x="6158" y="10334"/>
                    <a:pt x="6158" y="9520"/>
                    <a:pt x="6484" y="8679"/>
                  </a:cubicBezTo>
                  <a:cubicBezTo>
                    <a:pt x="6701" y="8245"/>
                    <a:pt x="6782" y="7757"/>
                    <a:pt x="6917" y="7296"/>
                  </a:cubicBezTo>
                  <a:cubicBezTo>
                    <a:pt x="6999" y="7052"/>
                    <a:pt x="6999" y="6780"/>
                    <a:pt x="7026" y="6536"/>
                  </a:cubicBezTo>
                  <a:cubicBezTo>
                    <a:pt x="7433" y="6482"/>
                    <a:pt x="7541" y="6374"/>
                    <a:pt x="7541" y="5967"/>
                  </a:cubicBezTo>
                  <a:lnTo>
                    <a:pt x="7541" y="4611"/>
                  </a:lnTo>
                  <a:cubicBezTo>
                    <a:pt x="7541" y="4421"/>
                    <a:pt x="7406" y="4231"/>
                    <a:pt x="7243" y="4204"/>
                  </a:cubicBezTo>
                  <a:cubicBezTo>
                    <a:pt x="7162" y="4177"/>
                    <a:pt x="7053" y="4177"/>
                    <a:pt x="6999" y="4177"/>
                  </a:cubicBezTo>
                  <a:lnTo>
                    <a:pt x="6999" y="3878"/>
                  </a:lnTo>
                  <a:cubicBezTo>
                    <a:pt x="6999" y="3526"/>
                    <a:pt x="6863" y="3254"/>
                    <a:pt x="6565" y="3065"/>
                  </a:cubicBezTo>
                  <a:cubicBezTo>
                    <a:pt x="6375" y="2956"/>
                    <a:pt x="6212" y="2848"/>
                    <a:pt x="6050" y="2793"/>
                  </a:cubicBezTo>
                  <a:cubicBezTo>
                    <a:pt x="5778" y="2685"/>
                    <a:pt x="5534" y="2576"/>
                    <a:pt x="5263" y="2468"/>
                  </a:cubicBezTo>
                  <a:cubicBezTo>
                    <a:pt x="4856" y="2305"/>
                    <a:pt x="4856" y="2197"/>
                    <a:pt x="5019" y="1844"/>
                  </a:cubicBezTo>
                  <a:cubicBezTo>
                    <a:pt x="5073" y="1763"/>
                    <a:pt x="5073" y="1735"/>
                    <a:pt x="5100" y="1654"/>
                  </a:cubicBezTo>
                  <a:cubicBezTo>
                    <a:pt x="5290" y="1057"/>
                    <a:pt x="5127" y="515"/>
                    <a:pt x="4558" y="217"/>
                  </a:cubicBezTo>
                  <a:cubicBezTo>
                    <a:pt x="4301" y="70"/>
                    <a:pt x="4034" y="0"/>
                    <a:pt x="3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5"/>
            <p:cNvSpPr/>
            <p:nvPr/>
          </p:nvSpPr>
          <p:spPr>
            <a:xfrm>
              <a:off x="5109400" y="4710400"/>
              <a:ext cx="58350" cy="19700"/>
            </a:xfrm>
            <a:custGeom>
              <a:avLst/>
              <a:gdLst/>
              <a:ahLst/>
              <a:cxnLst/>
              <a:rect l="l" t="t" r="r" b="b"/>
              <a:pathLst>
                <a:path w="2334" h="788" extrusionOk="0">
                  <a:moveTo>
                    <a:pt x="435" y="1"/>
                  </a:moveTo>
                  <a:cubicBezTo>
                    <a:pt x="190" y="1"/>
                    <a:pt x="28" y="164"/>
                    <a:pt x="28" y="381"/>
                  </a:cubicBezTo>
                  <a:cubicBezTo>
                    <a:pt x="1" y="625"/>
                    <a:pt x="190" y="788"/>
                    <a:pt x="435" y="788"/>
                  </a:cubicBezTo>
                  <a:lnTo>
                    <a:pt x="1926" y="788"/>
                  </a:lnTo>
                  <a:cubicBezTo>
                    <a:pt x="2170" y="760"/>
                    <a:pt x="2333" y="625"/>
                    <a:pt x="2333" y="381"/>
                  </a:cubicBezTo>
                  <a:cubicBezTo>
                    <a:pt x="2333" y="164"/>
                    <a:pt x="2170" y="1"/>
                    <a:pt x="19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5"/>
            <p:cNvSpPr/>
            <p:nvPr/>
          </p:nvSpPr>
          <p:spPr>
            <a:xfrm>
              <a:off x="5109400" y="4749075"/>
              <a:ext cx="58350" cy="19675"/>
            </a:xfrm>
            <a:custGeom>
              <a:avLst/>
              <a:gdLst/>
              <a:ahLst/>
              <a:cxnLst/>
              <a:rect l="l" t="t" r="r" b="b"/>
              <a:pathLst>
                <a:path w="2334" h="787" extrusionOk="0">
                  <a:moveTo>
                    <a:pt x="435" y="0"/>
                  </a:moveTo>
                  <a:cubicBezTo>
                    <a:pt x="163" y="0"/>
                    <a:pt x="1" y="163"/>
                    <a:pt x="1" y="380"/>
                  </a:cubicBezTo>
                  <a:cubicBezTo>
                    <a:pt x="1" y="597"/>
                    <a:pt x="190" y="759"/>
                    <a:pt x="435" y="759"/>
                  </a:cubicBezTo>
                  <a:lnTo>
                    <a:pt x="1194" y="759"/>
                  </a:lnTo>
                  <a:cubicBezTo>
                    <a:pt x="1465" y="759"/>
                    <a:pt x="1709" y="759"/>
                    <a:pt x="1926" y="787"/>
                  </a:cubicBezTo>
                  <a:cubicBezTo>
                    <a:pt x="2170" y="787"/>
                    <a:pt x="2333" y="624"/>
                    <a:pt x="2333" y="407"/>
                  </a:cubicBezTo>
                  <a:cubicBezTo>
                    <a:pt x="2333" y="190"/>
                    <a:pt x="2170" y="0"/>
                    <a:pt x="19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5"/>
            <p:cNvSpPr/>
            <p:nvPr/>
          </p:nvSpPr>
          <p:spPr>
            <a:xfrm>
              <a:off x="5110075" y="4787725"/>
              <a:ext cx="58350" cy="19000"/>
            </a:xfrm>
            <a:custGeom>
              <a:avLst/>
              <a:gdLst/>
              <a:ahLst/>
              <a:cxnLst/>
              <a:rect l="l" t="t" r="r" b="b"/>
              <a:pathLst>
                <a:path w="2334" h="760" extrusionOk="0">
                  <a:moveTo>
                    <a:pt x="462" y="0"/>
                  </a:moveTo>
                  <a:cubicBezTo>
                    <a:pt x="191" y="0"/>
                    <a:pt x="1" y="136"/>
                    <a:pt x="1" y="380"/>
                  </a:cubicBezTo>
                  <a:cubicBezTo>
                    <a:pt x="1" y="597"/>
                    <a:pt x="191" y="760"/>
                    <a:pt x="462" y="760"/>
                  </a:cubicBezTo>
                  <a:lnTo>
                    <a:pt x="1899" y="760"/>
                  </a:lnTo>
                  <a:cubicBezTo>
                    <a:pt x="2171" y="760"/>
                    <a:pt x="2333" y="597"/>
                    <a:pt x="2333" y="380"/>
                  </a:cubicBezTo>
                  <a:cubicBezTo>
                    <a:pt x="2333" y="163"/>
                    <a:pt x="2143" y="0"/>
                    <a:pt x="18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5"/>
            <p:cNvSpPr/>
            <p:nvPr/>
          </p:nvSpPr>
          <p:spPr>
            <a:xfrm>
              <a:off x="5109400" y="4826375"/>
              <a:ext cx="58350" cy="19675"/>
            </a:xfrm>
            <a:custGeom>
              <a:avLst/>
              <a:gdLst/>
              <a:ahLst/>
              <a:cxnLst/>
              <a:rect l="l" t="t" r="r" b="b"/>
              <a:pathLst>
                <a:path w="2334" h="787" extrusionOk="0">
                  <a:moveTo>
                    <a:pt x="435" y="0"/>
                  </a:moveTo>
                  <a:cubicBezTo>
                    <a:pt x="190" y="0"/>
                    <a:pt x="28" y="190"/>
                    <a:pt x="28" y="380"/>
                  </a:cubicBezTo>
                  <a:cubicBezTo>
                    <a:pt x="1" y="624"/>
                    <a:pt x="190" y="787"/>
                    <a:pt x="435" y="787"/>
                  </a:cubicBezTo>
                  <a:lnTo>
                    <a:pt x="1926" y="787"/>
                  </a:lnTo>
                  <a:cubicBezTo>
                    <a:pt x="2170" y="760"/>
                    <a:pt x="2333" y="597"/>
                    <a:pt x="2333" y="380"/>
                  </a:cubicBezTo>
                  <a:cubicBezTo>
                    <a:pt x="2333" y="190"/>
                    <a:pt x="2170" y="0"/>
                    <a:pt x="19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5"/>
            <p:cNvSpPr/>
            <p:nvPr/>
          </p:nvSpPr>
          <p:spPr>
            <a:xfrm>
              <a:off x="5110075" y="4865700"/>
              <a:ext cx="59025" cy="19675"/>
            </a:xfrm>
            <a:custGeom>
              <a:avLst/>
              <a:gdLst/>
              <a:ahLst/>
              <a:cxnLst/>
              <a:rect l="l" t="t" r="r" b="b"/>
              <a:pathLst>
                <a:path w="2361" h="787" extrusionOk="0">
                  <a:moveTo>
                    <a:pt x="462" y="0"/>
                  </a:moveTo>
                  <a:cubicBezTo>
                    <a:pt x="218" y="0"/>
                    <a:pt x="55" y="163"/>
                    <a:pt x="55" y="380"/>
                  </a:cubicBezTo>
                  <a:cubicBezTo>
                    <a:pt x="1" y="597"/>
                    <a:pt x="218" y="787"/>
                    <a:pt x="462" y="787"/>
                  </a:cubicBezTo>
                  <a:lnTo>
                    <a:pt x="1954" y="787"/>
                  </a:lnTo>
                  <a:cubicBezTo>
                    <a:pt x="2171" y="733"/>
                    <a:pt x="2360" y="597"/>
                    <a:pt x="2360" y="380"/>
                  </a:cubicBezTo>
                  <a:cubicBezTo>
                    <a:pt x="2360" y="163"/>
                    <a:pt x="2171" y="0"/>
                    <a:pt x="19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8" name="Google Shape;868;p25"/>
          <p:cNvGrpSpPr/>
          <p:nvPr/>
        </p:nvGrpSpPr>
        <p:grpSpPr>
          <a:xfrm>
            <a:off x="3234213" y="3561761"/>
            <a:ext cx="412975" cy="410350"/>
            <a:chOff x="4359425" y="4525975"/>
            <a:chExt cx="412975" cy="410350"/>
          </a:xfrm>
        </p:grpSpPr>
        <p:sp>
          <p:nvSpPr>
            <p:cNvPr id="869" name="Google Shape;869;p25"/>
            <p:cNvSpPr/>
            <p:nvPr/>
          </p:nvSpPr>
          <p:spPr>
            <a:xfrm>
              <a:off x="4359425" y="4525975"/>
              <a:ext cx="412975" cy="410350"/>
            </a:xfrm>
            <a:custGeom>
              <a:avLst/>
              <a:gdLst/>
              <a:ahLst/>
              <a:cxnLst/>
              <a:rect l="l" t="t" r="r" b="b"/>
              <a:pathLst>
                <a:path w="16519" h="16414" extrusionOk="0">
                  <a:moveTo>
                    <a:pt x="15521" y="0"/>
                  </a:moveTo>
                  <a:cubicBezTo>
                    <a:pt x="15372" y="0"/>
                    <a:pt x="15232" y="103"/>
                    <a:pt x="15190" y="272"/>
                  </a:cubicBezTo>
                  <a:cubicBezTo>
                    <a:pt x="15163" y="407"/>
                    <a:pt x="15109" y="489"/>
                    <a:pt x="15081" y="597"/>
                  </a:cubicBezTo>
                  <a:cubicBezTo>
                    <a:pt x="14837" y="1492"/>
                    <a:pt x="14702" y="2360"/>
                    <a:pt x="14919" y="3282"/>
                  </a:cubicBezTo>
                  <a:cubicBezTo>
                    <a:pt x="15054" y="3825"/>
                    <a:pt x="15217" y="4340"/>
                    <a:pt x="15380" y="4828"/>
                  </a:cubicBezTo>
                  <a:cubicBezTo>
                    <a:pt x="15624" y="5615"/>
                    <a:pt x="15787" y="6401"/>
                    <a:pt x="15651" y="7215"/>
                  </a:cubicBezTo>
                  <a:cubicBezTo>
                    <a:pt x="15393" y="8920"/>
                    <a:pt x="13930" y="10181"/>
                    <a:pt x="12245" y="10181"/>
                  </a:cubicBezTo>
                  <a:cubicBezTo>
                    <a:pt x="12160" y="10181"/>
                    <a:pt x="12075" y="10178"/>
                    <a:pt x="11989" y="10172"/>
                  </a:cubicBezTo>
                  <a:cubicBezTo>
                    <a:pt x="10172" y="10063"/>
                    <a:pt x="8734" y="8571"/>
                    <a:pt x="8707" y="6727"/>
                  </a:cubicBezTo>
                  <a:cubicBezTo>
                    <a:pt x="8707" y="6456"/>
                    <a:pt x="8545" y="6293"/>
                    <a:pt x="8300" y="6293"/>
                  </a:cubicBezTo>
                  <a:cubicBezTo>
                    <a:pt x="8083" y="6293"/>
                    <a:pt x="7921" y="6456"/>
                    <a:pt x="7921" y="6727"/>
                  </a:cubicBezTo>
                  <a:cubicBezTo>
                    <a:pt x="7894" y="8544"/>
                    <a:pt x="6565" y="9955"/>
                    <a:pt x="4801" y="10172"/>
                  </a:cubicBezTo>
                  <a:cubicBezTo>
                    <a:pt x="4675" y="10185"/>
                    <a:pt x="4550" y="10192"/>
                    <a:pt x="4426" y="10192"/>
                  </a:cubicBezTo>
                  <a:cubicBezTo>
                    <a:pt x="2549" y="10192"/>
                    <a:pt x="947" y="8689"/>
                    <a:pt x="896" y="6781"/>
                  </a:cubicBezTo>
                  <a:cubicBezTo>
                    <a:pt x="896" y="6022"/>
                    <a:pt x="1086" y="5289"/>
                    <a:pt x="1302" y="4557"/>
                  </a:cubicBezTo>
                  <a:cubicBezTo>
                    <a:pt x="1519" y="3960"/>
                    <a:pt x="1709" y="3391"/>
                    <a:pt x="1764" y="2740"/>
                  </a:cubicBezTo>
                  <a:cubicBezTo>
                    <a:pt x="1818" y="1899"/>
                    <a:pt x="1655" y="1085"/>
                    <a:pt x="1384" y="299"/>
                  </a:cubicBezTo>
                  <a:cubicBezTo>
                    <a:pt x="1319" y="125"/>
                    <a:pt x="1184" y="38"/>
                    <a:pt x="1022" y="38"/>
                  </a:cubicBezTo>
                  <a:cubicBezTo>
                    <a:pt x="981" y="38"/>
                    <a:pt x="939" y="44"/>
                    <a:pt x="896" y="55"/>
                  </a:cubicBezTo>
                  <a:cubicBezTo>
                    <a:pt x="733" y="136"/>
                    <a:pt x="597" y="326"/>
                    <a:pt x="679" y="543"/>
                  </a:cubicBezTo>
                  <a:lnTo>
                    <a:pt x="760" y="841"/>
                  </a:lnTo>
                  <a:cubicBezTo>
                    <a:pt x="1004" y="1628"/>
                    <a:pt x="1113" y="2387"/>
                    <a:pt x="896" y="3201"/>
                  </a:cubicBezTo>
                  <a:cubicBezTo>
                    <a:pt x="760" y="3689"/>
                    <a:pt x="570" y="4204"/>
                    <a:pt x="435" y="4666"/>
                  </a:cubicBezTo>
                  <a:cubicBezTo>
                    <a:pt x="1" y="6157"/>
                    <a:pt x="28" y="7595"/>
                    <a:pt x="706" y="8978"/>
                  </a:cubicBezTo>
                  <a:cubicBezTo>
                    <a:pt x="1302" y="10253"/>
                    <a:pt x="1519" y="11609"/>
                    <a:pt x="1384" y="13047"/>
                  </a:cubicBezTo>
                  <a:cubicBezTo>
                    <a:pt x="1275" y="13996"/>
                    <a:pt x="1113" y="14945"/>
                    <a:pt x="896" y="15868"/>
                  </a:cubicBezTo>
                  <a:cubicBezTo>
                    <a:pt x="841" y="16139"/>
                    <a:pt x="950" y="16356"/>
                    <a:pt x="1167" y="16410"/>
                  </a:cubicBezTo>
                  <a:cubicBezTo>
                    <a:pt x="1187" y="16412"/>
                    <a:pt x="1207" y="16414"/>
                    <a:pt x="1227" y="16414"/>
                  </a:cubicBezTo>
                  <a:cubicBezTo>
                    <a:pt x="1438" y="16414"/>
                    <a:pt x="1581" y="16279"/>
                    <a:pt x="1655" y="16030"/>
                  </a:cubicBezTo>
                  <a:cubicBezTo>
                    <a:pt x="1791" y="15325"/>
                    <a:pt x="1953" y="14593"/>
                    <a:pt x="2062" y="13888"/>
                  </a:cubicBezTo>
                  <a:cubicBezTo>
                    <a:pt x="2225" y="12884"/>
                    <a:pt x="2252" y="11826"/>
                    <a:pt x="2089" y="10796"/>
                  </a:cubicBezTo>
                  <a:cubicBezTo>
                    <a:pt x="2062" y="10633"/>
                    <a:pt x="2035" y="10443"/>
                    <a:pt x="1981" y="10226"/>
                  </a:cubicBezTo>
                  <a:lnTo>
                    <a:pt x="1981" y="10226"/>
                  </a:lnTo>
                  <a:cubicBezTo>
                    <a:pt x="2759" y="10708"/>
                    <a:pt x="3550" y="10962"/>
                    <a:pt x="4380" y="10962"/>
                  </a:cubicBezTo>
                  <a:cubicBezTo>
                    <a:pt x="4764" y="10962"/>
                    <a:pt x="5157" y="10907"/>
                    <a:pt x="5561" y="10796"/>
                  </a:cubicBezTo>
                  <a:cubicBezTo>
                    <a:pt x="6809" y="10470"/>
                    <a:pt x="7731" y="9656"/>
                    <a:pt x="8300" y="8490"/>
                  </a:cubicBezTo>
                  <a:cubicBezTo>
                    <a:pt x="8979" y="9995"/>
                    <a:pt x="10552" y="10978"/>
                    <a:pt x="12221" y="10978"/>
                  </a:cubicBezTo>
                  <a:cubicBezTo>
                    <a:pt x="13019" y="10978"/>
                    <a:pt x="13839" y="10753"/>
                    <a:pt x="14593" y="10253"/>
                  </a:cubicBezTo>
                  <a:lnTo>
                    <a:pt x="14593" y="10253"/>
                  </a:lnTo>
                  <a:cubicBezTo>
                    <a:pt x="14593" y="10306"/>
                    <a:pt x="14593" y="10336"/>
                    <a:pt x="14586" y="10336"/>
                  </a:cubicBezTo>
                  <a:cubicBezTo>
                    <a:pt x="14582" y="10336"/>
                    <a:pt x="14576" y="10327"/>
                    <a:pt x="14566" y="10307"/>
                  </a:cubicBezTo>
                  <a:cubicBezTo>
                    <a:pt x="14403" y="10931"/>
                    <a:pt x="14376" y="11582"/>
                    <a:pt x="14376" y="12233"/>
                  </a:cubicBezTo>
                  <a:cubicBezTo>
                    <a:pt x="14403" y="13481"/>
                    <a:pt x="14620" y="14729"/>
                    <a:pt x="14919" y="16003"/>
                  </a:cubicBezTo>
                  <a:cubicBezTo>
                    <a:pt x="14962" y="16222"/>
                    <a:pt x="15094" y="16352"/>
                    <a:pt x="15257" y="16352"/>
                  </a:cubicBezTo>
                  <a:cubicBezTo>
                    <a:pt x="15296" y="16352"/>
                    <a:pt x="15338" y="16345"/>
                    <a:pt x="15380" y="16329"/>
                  </a:cubicBezTo>
                  <a:cubicBezTo>
                    <a:pt x="15624" y="16302"/>
                    <a:pt x="15732" y="16085"/>
                    <a:pt x="15651" y="15813"/>
                  </a:cubicBezTo>
                  <a:cubicBezTo>
                    <a:pt x="15461" y="14864"/>
                    <a:pt x="15244" y="13915"/>
                    <a:pt x="15190" y="12965"/>
                  </a:cubicBezTo>
                  <a:cubicBezTo>
                    <a:pt x="15109" y="12152"/>
                    <a:pt x="15109" y="11311"/>
                    <a:pt x="15326" y="10497"/>
                  </a:cubicBezTo>
                  <a:cubicBezTo>
                    <a:pt x="15461" y="9819"/>
                    <a:pt x="15760" y="9168"/>
                    <a:pt x="16031" y="8544"/>
                  </a:cubicBezTo>
                  <a:cubicBezTo>
                    <a:pt x="16410" y="7676"/>
                    <a:pt x="16519" y="6781"/>
                    <a:pt x="16383" y="5832"/>
                  </a:cubicBezTo>
                  <a:cubicBezTo>
                    <a:pt x="16275" y="5154"/>
                    <a:pt x="16058" y="4476"/>
                    <a:pt x="15841" y="3825"/>
                  </a:cubicBezTo>
                  <a:cubicBezTo>
                    <a:pt x="15597" y="3065"/>
                    <a:pt x="15488" y="2333"/>
                    <a:pt x="15624" y="1573"/>
                  </a:cubicBezTo>
                  <a:cubicBezTo>
                    <a:pt x="15678" y="1221"/>
                    <a:pt x="15787" y="868"/>
                    <a:pt x="15895" y="489"/>
                  </a:cubicBezTo>
                  <a:cubicBezTo>
                    <a:pt x="15949" y="299"/>
                    <a:pt x="15868" y="82"/>
                    <a:pt x="15651" y="27"/>
                  </a:cubicBezTo>
                  <a:cubicBezTo>
                    <a:pt x="15608" y="9"/>
                    <a:pt x="15564" y="0"/>
                    <a:pt x="155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5"/>
            <p:cNvSpPr/>
            <p:nvPr/>
          </p:nvSpPr>
          <p:spPr>
            <a:xfrm>
              <a:off x="4426550" y="4819500"/>
              <a:ext cx="86150" cy="84875"/>
            </a:xfrm>
            <a:custGeom>
              <a:avLst/>
              <a:gdLst/>
              <a:ahLst/>
              <a:cxnLst/>
              <a:rect l="l" t="t" r="r" b="b"/>
              <a:pathLst>
                <a:path w="3446" h="3395" extrusionOk="0">
                  <a:moveTo>
                    <a:pt x="1791" y="1007"/>
                  </a:moveTo>
                  <a:lnTo>
                    <a:pt x="2306" y="1713"/>
                  </a:lnTo>
                  <a:cubicBezTo>
                    <a:pt x="2469" y="1903"/>
                    <a:pt x="2415" y="2147"/>
                    <a:pt x="2306" y="2364"/>
                  </a:cubicBezTo>
                  <a:cubicBezTo>
                    <a:pt x="2160" y="2534"/>
                    <a:pt x="1992" y="2639"/>
                    <a:pt x="1763" y="2639"/>
                  </a:cubicBezTo>
                  <a:cubicBezTo>
                    <a:pt x="1737" y="2639"/>
                    <a:pt x="1710" y="2638"/>
                    <a:pt x="1682" y="2635"/>
                  </a:cubicBezTo>
                  <a:cubicBezTo>
                    <a:pt x="1411" y="2581"/>
                    <a:pt x="1194" y="2445"/>
                    <a:pt x="1140" y="2174"/>
                  </a:cubicBezTo>
                  <a:cubicBezTo>
                    <a:pt x="1113" y="2092"/>
                    <a:pt x="1113" y="1903"/>
                    <a:pt x="1167" y="1821"/>
                  </a:cubicBezTo>
                  <a:cubicBezTo>
                    <a:pt x="1357" y="1550"/>
                    <a:pt x="1547" y="1279"/>
                    <a:pt x="1710" y="1007"/>
                  </a:cubicBezTo>
                  <a:close/>
                  <a:moveTo>
                    <a:pt x="1800" y="0"/>
                  </a:moveTo>
                  <a:cubicBezTo>
                    <a:pt x="1705" y="0"/>
                    <a:pt x="1605" y="42"/>
                    <a:pt x="1520" y="112"/>
                  </a:cubicBezTo>
                  <a:cubicBezTo>
                    <a:pt x="1140" y="492"/>
                    <a:pt x="815" y="899"/>
                    <a:pt x="543" y="1333"/>
                  </a:cubicBezTo>
                  <a:cubicBezTo>
                    <a:pt x="1" y="2255"/>
                    <a:pt x="706" y="3394"/>
                    <a:pt x="1764" y="3394"/>
                  </a:cubicBezTo>
                  <a:cubicBezTo>
                    <a:pt x="2767" y="3394"/>
                    <a:pt x="3446" y="2364"/>
                    <a:pt x="3066" y="1441"/>
                  </a:cubicBezTo>
                  <a:cubicBezTo>
                    <a:pt x="2822" y="926"/>
                    <a:pt x="2415" y="492"/>
                    <a:pt x="2035" y="112"/>
                  </a:cubicBezTo>
                  <a:cubicBezTo>
                    <a:pt x="1970" y="35"/>
                    <a:pt x="1887" y="0"/>
                    <a:pt x="1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5"/>
            <p:cNvSpPr/>
            <p:nvPr/>
          </p:nvSpPr>
          <p:spPr>
            <a:xfrm>
              <a:off x="4440800" y="4664975"/>
              <a:ext cx="59025" cy="58350"/>
            </a:xfrm>
            <a:custGeom>
              <a:avLst/>
              <a:gdLst/>
              <a:ahLst/>
              <a:cxnLst/>
              <a:rect l="l" t="t" r="r" b="b"/>
              <a:pathLst>
                <a:path w="2361" h="2334" extrusionOk="0">
                  <a:moveTo>
                    <a:pt x="1167" y="760"/>
                  </a:moveTo>
                  <a:cubicBezTo>
                    <a:pt x="1384" y="760"/>
                    <a:pt x="1546" y="977"/>
                    <a:pt x="1546" y="1167"/>
                  </a:cubicBezTo>
                  <a:cubicBezTo>
                    <a:pt x="1546" y="1384"/>
                    <a:pt x="1384" y="1547"/>
                    <a:pt x="1167" y="1547"/>
                  </a:cubicBezTo>
                  <a:cubicBezTo>
                    <a:pt x="977" y="1547"/>
                    <a:pt x="814" y="1384"/>
                    <a:pt x="814" y="1167"/>
                  </a:cubicBezTo>
                  <a:cubicBezTo>
                    <a:pt x="814" y="950"/>
                    <a:pt x="977" y="760"/>
                    <a:pt x="1167" y="760"/>
                  </a:cubicBezTo>
                  <a:close/>
                  <a:moveTo>
                    <a:pt x="1221" y="1"/>
                  </a:moveTo>
                  <a:cubicBezTo>
                    <a:pt x="570" y="1"/>
                    <a:pt x="28" y="489"/>
                    <a:pt x="28" y="1140"/>
                  </a:cubicBezTo>
                  <a:cubicBezTo>
                    <a:pt x="0" y="1791"/>
                    <a:pt x="543" y="2333"/>
                    <a:pt x="1194" y="2333"/>
                  </a:cubicBezTo>
                  <a:cubicBezTo>
                    <a:pt x="1818" y="2333"/>
                    <a:pt x="2333" y="1818"/>
                    <a:pt x="2360" y="1167"/>
                  </a:cubicBezTo>
                  <a:cubicBezTo>
                    <a:pt x="2360" y="543"/>
                    <a:pt x="1872" y="1"/>
                    <a:pt x="12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5"/>
            <p:cNvSpPr/>
            <p:nvPr/>
          </p:nvSpPr>
          <p:spPr>
            <a:xfrm>
              <a:off x="4634725" y="4664975"/>
              <a:ext cx="58350" cy="58350"/>
            </a:xfrm>
            <a:custGeom>
              <a:avLst/>
              <a:gdLst/>
              <a:ahLst/>
              <a:cxnLst/>
              <a:rect l="l" t="t" r="r" b="b"/>
              <a:pathLst>
                <a:path w="2334" h="2334" extrusionOk="0">
                  <a:moveTo>
                    <a:pt x="1269" y="806"/>
                  </a:moveTo>
                  <a:cubicBezTo>
                    <a:pt x="1471" y="806"/>
                    <a:pt x="1601" y="997"/>
                    <a:pt x="1601" y="1167"/>
                  </a:cubicBezTo>
                  <a:cubicBezTo>
                    <a:pt x="1601" y="1384"/>
                    <a:pt x="1438" y="1547"/>
                    <a:pt x="1194" y="1574"/>
                  </a:cubicBezTo>
                  <a:cubicBezTo>
                    <a:pt x="977" y="1574"/>
                    <a:pt x="815" y="1411"/>
                    <a:pt x="815" y="1221"/>
                  </a:cubicBezTo>
                  <a:cubicBezTo>
                    <a:pt x="815" y="977"/>
                    <a:pt x="977" y="814"/>
                    <a:pt x="1194" y="814"/>
                  </a:cubicBezTo>
                  <a:cubicBezTo>
                    <a:pt x="1220" y="809"/>
                    <a:pt x="1245" y="806"/>
                    <a:pt x="1269" y="806"/>
                  </a:cubicBezTo>
                  <a:close/>
                  <a:moveTo>
                    <a:pt x="1194" y="1"/>
                  </a:moveTo>
                  <a:cubicBezTo>
                    <a:pt x="543" y="1"/>
                    <a:pt x="28" y="543"/>
                    <a:pt x="1" y="1140"/>
                  </a:cubicBezTo>
                  <a:cubicBezTo>
                    <a:pt x="1" y="1818"/>
                    <a:pt x="543" y="2333"/>
                    <a:pt x="1194" y="2333"/>
                  </a:cubicBezTo>
                  <a:cubicBezTo>
                    <a:pt x="1845" y="2306"/>
                    <a:pt x="2333" y="1791"/>
                    <a:pt x="2333" y="1140"/>
                  </a:cubicBezTo>
                  <a:cubicBezTo>
                    <a:pt x="2333" y="489"/>
                    <a:pt x="1845" y="1"/>
                    <a:pt x="11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25"/>
          <p:cNvGrpSpPr/>
          <p:nvPr/>
        </p:nvGrpSpPr>
        <p:grpSpPr>
          <a:xfrm>
            <a:off x="3218275" y="1442366"/>
            <a:ext cx="444850" cy="452325"/>
            <a:chOff x="3200763" y="1442350"/>
            <a:chExt cx="444850" cy="452325"/>
          </a:xfrm>
        </p:grpSpPr>
        <p:sp>
          <p:nvSpPr>
            <p:cNvPr id="874" name="Google Shape;874;p25"/>
            <p:cNvSpPr/>
            <p:nvPr/>
          </p:nvSpPr>
          <p:spPr>
            <a:xfrm>
              <a:off x="3200763" y="1442350"/>
              <a:ext cx="444850" cy="452325"/>
            </a:xfrm>
            <a:custGeom>
              <a:avLst/>
              <a:gdLst/>
              <a:ahLst/>
              <a:cxnLst/>
              <a:rect l="l" t="t" r="r" b="b"/>
              <a:pathLst>
                <a:path w="17794" h="18093" extrusionOk="0">
                  <a:moveTo>
                    <a:pt x="2224" y="6728"/>
                  </a:moveTo>
                  <a:cubicBezTo>
                    <a:pt x="2631" y="6999"/>
                    <a:pt x="3038" y="7216"/>
                    <a:pt x="3472" y="7460"/>
                  </a:cubicBezTo>
                  <a:cubicBezTo>
                    <a:pt x="3336" y="7731"/>
                    <a:pt x="3201" y="8029"/>
                    <a:pt x="3038" y="8301"/>
                  </a:cubicBezTo>
                  <a:cubicBezTo>
                    <a:pt x="2631" y="8029"/>
                    <a:pt x="2224" y="7812"/>
                    <a:pt x="1763" y="7568"/>
                  </a:cubicBezTo>
                  <a:cubicBezTo>
                    <a:pt x="1953" y="7297"/>
                    <a:pt x="2089" y="7026"/>
                    <a:pt x="2224" y="6728"/>
                  </a:cubicBezTo>
                  <a:close/>
                  <a:moveTo>
                    <a:pt x="15569" y="6728"/>
                  </a:moveTo>
                  <a:cubicBezTo>
                    <a:pt x="15732" y="6999"/>
                    <a:pt x="15868" y="7270"/>
                    <a:pt x="16003" y="7568"/>
                  </a:cubicBezTo>
                  <a:cubicBezTo>
                    <a:pt x="15596" y="7812"/>
                    <a:pt x="15189" y="8084"/>
                    <a:pt x="14755" y="8301"/>
                  </a:cubicBezTo>
                  <a:cubicBezTo>
                    <a:pt x="14620" y="8002"/>
                    <a:pt x="14484" y="7731"/>
                    <a:pt x="14321" y="7460"/>
                  </a:cubicBezTo>
                  <a:cubicBezTo>
                    <a:pt x="14728" y="7216"/>
                    <a:pt x="15135" y="6945"/>
                    <a:pt x="15569" y="6728"/>
                  </a:cubicBezTo>
                  <a:close/>
                  <a:moveTo>
                    <a:pt x="16410" y="8382"/>
                  </a:moveTo>
                  <a:cubicBezTo>
                    <a:pt x="16546" y="8680"/>
                    <a:pt x="16817" y="8952"/>
                    <a:pt x="16708" y="9331"/>
                  </a:cubicBezTo>
                  <a:cubicBezTo>
                    <a:pt x="16654" y="9603"/>
                    <a:pt x="16410" y="9847"/>
                    <a:pt x="16139" y="9874"/>
                  </a:cubicBezTo>
                  <a:cubicBezTo>
                    <a:pt x="16109" y="9877"/>
                    <a:pt x="16080" y="9878"/>
                    <a:pt x="16051" y="9878"/>
                  </a:cubicBezTo>
                  <a:cubicBezTo>
                    <a:pt x="15788" y="9878"/>
                    <a:pt x="15553" y="9766"/>
                    <a:pt x="15406" y="9521"/>
                  </a:cubicBezTo>
                  <a:cubicBezTo>
                    <a:pt x="15298" y="9386"/>
                    <a:pt x="15244" y="9250"/>
                    <a:pt x="15162" y="9087"/>
                  </a:cubicBezTo>
                  <a:cubicBezTo>
                    <a:pt x="15569" y="8843"/>
                    <a:pt x="15976" y="8572"/>
                    <a:pt x="16410" y="8382"/>
                  </a:cubicBezTo>
                  <a:close/>
                  <a:moveTo>
                    <a:pt x="1410" y="8355"/>
                  </a:moveTo>
                  <a:cubicBezTo>
                    <a:pt x="1817" y="8626"/>
                    <a:pt x="2224" y="8843"/>
                    <a:pt x="2658" y="9087"/>
                  </a:cubicBezTo>
                  <a:cubicBezTo>
                    <a:pt x="2577" y="9223"/>
                    <a:pt x="2523" y="9386"/>
                    <a:pt x="2414" y="9521"/>
                  </a:cubicBezTo>
                  <a:cubicBezTo>
                    <a:pt x="2286" y="9758"/>
                    <a:pt x="2061" y="9885"/>
                    <a:pt x="1820" y="9885"/>
                  </a:cubicBezTo>
                  <a:cubicBezTo>
                    <a:pt x="1702" y="9885"/>
                    <a:pt x="1580" y="9855"/>
                    <a:pt x="1465" y="9793"/>
                  </a:cubicBezTo>
                  <a:cubicBezTo>
                    <a:pt x="1139" y="9630"/>
                    <a:pt x="1004" y="9223"/>
                    <a:pt x="1139" y="8897"/>
                  </a:cubicBezTo>
                  <a:lnTo>
                    <a:pt x="1410" y="8355"/>
                  </a:lnTo>
                  <a:close/>
                  <a:moveTo>
                    <a:pt x="9493" y="10335"/>
                  </a:moveTo>
                  <a:cubicBezTo>
                    <a:pt x="9738" y="10335"/>
                    <a:pt x="9900" y="10525"/>
                    <a:pt x="9900" y="10742"/>
                  </a:cubicBezTo>
                  <a:lnTo>
                    <a:pt x="9900" y="11230"/>
                  </a:lnTo>
                  <a:lnTo>
                    <a:pt x="7920" y="11230"/>
                  </a:lnTo>
                  <a:cubicBezTo>
                    <a:pt x="7920" y="11067"/>
                    <a:pt x="7866" y="10932"/>
                    <a:pt x="7947" y="10742"/>
                  </a:cubicBezTo>
                  <a:cubicBezTo>
                    <a:pt x="7947" y="10525"/>
                    <a:pt x="8110" y="10335"/>
                    <a:pt x="8354" y="10335"/>
                  </a:cubicBezTo>
                  <a:close/>
                  <a:moveTo>
                    <a:pt x="6862" y="842"/>
                  </a:moveTo>
                  <a:cubicBezTo>
                    <a:pt x="6704" y="2269"/>
                    <a:pt x="7756" y="3285"/>
                    <a:pt x="8865" y="3285"/>
                  </a:cubicBezTo>
                  <a:cubicBezTo>
                    <a:pt x="8894" y="3285"/>
                    <a:pt x="8922" y="3284"/>
                    <a:pt x="8951" y="3283"/>
                  </a:cubicBezTo>
                  <a:cubicBezTo>
                    <a:pt x="10171" y="3283"/>
                    <a:pt x="11175" y="2252"/>
                    <a:pt x="10985" y="896"/>
                  </a:cubicBezTo>
                  <a:cubicBezTo>
                    <a:pt x="11143" y="875"/>
                    <a:pt x="11297" y="863"/>
                    <a:pt x="11445" y="863"/>
                  </a:cubicBezTo>
                  <a:cubicBezTo>
                    <a:pt x="12236" y="863"/>
                    <a:pt x="12875" y="1185"/>
                    <a:pt x="13264" y="2008"/>
                  </a:cubicBezTo>
                  <a:cubicBezTo>
                    <a:pt x="13887" y="3256"/>
                    <a:pt x="14511" y="4503"/>
                    <a:pt x="15135" y="5778"/>
                  </a:cubicBezTo>
                  <a:cubicBezTo>
                    <a:pt x="15135" y="5805"/>
                    <a:pt x="15162" y="5860"/>
                    <a:pt x="15189" y="5941"/>
                  </a:cubicBezTo>
                  <a:cubicBezTo>
                    <a:pt x="14783" y="6212"/>
                    <a:pt x="14376" y="6456"/>
                    <a:pt x="13942" y="6673"/>
                  </a:cubicBezTo>
                  <a:cubicBezTo>
                    <a:pt x="13752" y="6266"/>
                    <a:pt x="13562" y="5914"/>
                    <a:pt x="13481" y="5588"/>
                  </a:cubicBezTo>
                  <a:cubicBezTo>
                    <a:pt x="13426" y="5534"/>
                    <a:pt x="13399" y="5507"/>
                    <a:pt x="13372" y="5426"/>
                  </a:cubicBezTo>
                  <a:cubicBezTo>
                    <a:pt x="13286" y="5297"/>
                    <a:pt x="13149" y="5219"/>
                    <a:pt x="13002" y="5219"/>
                  </a:cubicBezTo>
                  <a:cubicBezTo>
                    <a:pt x="12963" y="5219"/>
                    <a:pt x="12924" y="5224"/>
                    <a:pt x="12884" y="5236"/>
                  </a:cubicBezTo>
                  <a:cubicBezTo>
                    <a:pt x="12694" y="5263"/>
                    <a:pt x="12558" y="5398"/>
                    <a:pt x="12558" y="5588"/>
                  </a:cubicBezTo>
                  <a:lnTo>
                    <a:pt x="12558" y="5778"/>
                  </a:lnTo>
                  <a:lnTo>
                    <a:pt x="12558" y="12722"/>
                  </a:lnTo>
                  <a:lnTo>
                    <a:pt x="12558" y="12912"/>
                  </a:lnTo>
                  <a:lnTo>
                    <a:pt x="10822" y="12912"/>
                  </a:lnTo>
                  <a:lnTo>
                    <a:pt x="10822" y="12722"/>
                  </a:lnTo>
                  <a:lnTo>
                    <a:pt x="10822" y="10823"/>
                  </a:lnTo>
                  <a:cubicBezTo>
                    <a:pt x="10822" y="10009"/>
                    <a:pt x="10253" y="9467"/>
                    <a:pt x="9466" y="9467"/>
                  </a:cubicBezTo>
                  <a:lnTo>
                    <a:pt x="8490" y="9467"/>
                  </a:lnTo>
                  <a:cubicBezTo>
                    <a:pt x="7595" y="9467"/>
                    <a:pt x="7052" y="10009"/>
                    <a:pt x="7052" y="10877"/>
                  </a:cubicBezTo>
                  <a:lnTo>
                    <a:pt x="7052" y="12857"/>
                  </a:lnTo>
                  <a:lnTo>
                    <a:pt x="7052" y="12885"/>
                  </a:lnTo>
                  <a:lnTo>
                    <a:pt x="5371" y="12885"/>
                  </a:lnTo>
                  <a:lnTo>
                    <a:pt x="5371" y="12695"/>
                  </a:lnTo>
                  <a:lnTo>
                    <a:pt x="5371" y="5778"/>
                  </a:lnTo>
                  <a:lnTo>
                    <a:pt x="5371" y="5588"/>
                  </a:lnTo>
                  <a:cubicBezTo>
                    <a:pt x="5371" y="5371"/>
                    <a:pt x="5235" y="5181"/>
                    <a:pt x="5018" y="5154"/>
                  </a:cubicBezTo>
                  <a:cubicBezTo>
                    <a:pt x="4993" y="5150"/>
                    <a:pt x="4967" y="5148"/>
                    <a:pt x="4941" y="5148"/>
                  </a:cubicBezTo>
                  <a:cubicBezTo>
                    <a:pt x="4798" y="5148"/>
                    <a:pt x="4649" y="5215"/>
                    <a:pt x="4557" y="5398"/>
                  </a:cubicBezTo>
                  <a:cubicBezTo>
                    <a:pt x="4394" y="5778"/>
                    <a:pt x="4177" y="6104"/>
                    <a:pt x="4014" y="6483"/>
                  </a:cubicBezTo>
                  <a:lnTo>
                    <a:pt x="3906" y="6673"/>
                  </a:lnTo>
                  <a:cubicBezTo>
                    <a:pt x="3472" y="6402"/>
                    <a:pt x="3065" y="6185"/>
                    <a:pt x="2658" y="5941"/>
                  </a:cubicBezTo>
                  <a:cubicBezTo>
                    <a:pt x="2685" y="5860"/>
                    <a:pt x="2685" y="5832"/>
                    <a:pt x="2712" y="5778"/>
                  </a:cubicBezTo>
                  <a:cubicBezTo>
                    <a:pt x="3363" y="4503"/>
                    <a:pt x="3987" y="3229"/>
                    <a:pt x="4611" y="1981"/>
                  </a:cubicBezTo>
                  <a:cubicBezTo>
                    <a:pt x="4991" y="1221"/>
                    <a:pt x="5615" y="842"/>
                    <a:pt x="6428" y="842"/>
                  </a:cubicBezTo>
                  <a:close/>
                  <a:moveTo>
                    <a:pt x="7025" y="13780"/>
                  </a:moveTo>
                  <a:lnTo>
                    <a:pt x="7025" y="14621"/>
                  </a:lnTo>
                  <a:lnTo>
                    <a:pt x="5343" y="14621"/>
                  </a:lnTo>
                  <a:lnTo>
                    <a:pt x="5343" y="13780"/>
                  </a:lnTo>
                  <a:close/>
                  <a:moveTo>
                    <a:pt x="12477" y="13780"/>
                  </a:moveTo>
                  <a:lnTo>
                    <a:pt x="12477" y="14621"/>
                  </a:lnTo>
                  <a:lnTo>
                    <a:pt x="10795" y="14621"/>
                  </a:lnTo>
                  <a:lnTo>
                    <a:pt x="10795" y="13780"/>
                  </a:lnTo>
                  <a:close/>
                  <a:moveTo>
                    <a:pt x="7025" y="15489"/>
                  </a:moveTo>
                  <a:lnTo>
                    <a:pt x="7025" y="16845"/>
                  </a:lnTo>
                  <a:cubicBezTo>
                    <a:pt x="7025" y="17062"/>
                    <a:pt x="6808" y="17224"/>
                    <a:pt x="6618" y="17224"/>
                  </a:cubicBezTo>
                  <a:lnTo>
                    <a:pt x="4611" y="17224"/>
                  </a:lnTo>
                  <a:cubicBezTo>
                    <a:pt x="4774" y="17035"/>
                    <a:pt x="4937" y="16845"/>
                    <a:pt x="5072" y="16682"/>
                  </a:cubicBezTo>
                  <a:cubicBezTo>
                    <a:pt x="5235" y="16465"/>
                    <a:pt x="5343" y="16248"/>
                    <a:pt x="5289" y="15977"/>
                  </a:cubicBezTo>
                  <a:lnTo>
                    <a:pt x="5289" y="15489"/>
                  </a:lnTo>
                  <a:close/>
                  <a:moveTo>
                    <a:pt x="10768" y="15489"/>
                  </a:moveTo>
                  <a:cubicBezTo>
                    <a:pt x="11365" y="15489"/>
                    <a:pt x="11907" y="15489"/>
                    <a:pt x="12450" y="15516"/>
                  </a:cubicBezTo>
                  <a:lnTo>
                    <a:pt x="12450" y="16058"/>
                  </a:lnTo>
                  <a:cubicBezTo>
                    <a:pt x="12450" y="16275"/>
                    <a:pt x="12531" y="16438"/>
                    <a:pt x="12667" y="16628"/>
                  </a:cubicBezTo>
                  <a:cubicBezTo>
                    <a:pt x="12830" y="16818"/>
                    <a:pt x="12965" y="17035"/>
                    <a:pt x="13128" y="17224"/>
                  </a:cubicBezTo>
                  <a:lnTo>
                    <a:pt x="11256" y="17224"/>
                  </a:lnTo>
                  <a:cubicBezTo>
                    <a:pt x="10931" y="17224"/>
                    <a:pt x="10768" y="17062"/>
                    <a:pt x="10768" y="16709"/>
                  </a:cubicBezTo>
                  <a:lnTo>
                    <a:pt x="10768" y="15489"/>
                  </a:lnTo>
                  <a:close/>
                  <a:moveTo>
                    <a:pt x="6456" y="1"/>
                  </a:moveTo>
                  <a:cubicBezTo>
                    <a:pt x="5235" y="1"/>
                    <a:pt x="4367" y="543"/>
                    <a:pt x="3825" y="1628"/>
                  </a:cubicBezTo>
                  <a:cubicBezTo>
                    <a:pt x="3391" y="2442"/>
                    <a:pt x="2984" y="3283"/>
                    <a:pt x="2577" y="4097"/>
                  </a:cubicBezTo>
                  <a:cubicBezTo>
                    <a:pt x="1844" y="5534"/>
                    <a:pt x="1112" y="6999"/>
                    <a:pt x="407" y="8409"/>
                  </a:cubicBezTo>
                  <a:cubicBezTo>
                    <a:pt x="0" y="9250"/>
                    <a:pt x="353" y="10172"/>
                    <a:pt x="1112" y="10579"/>
                  </a:cubicBezTo>
                  <a:cubicBezTo>
                    <a:pt x="1335" y="10687"/>
                    <a:pt x="1571" y="10738"/>
                    <a:pt x="1803" y="10738"/>
                  </a:cubicBezTo>
                  <a:cubicBezTo>
                    <a:pt x="2393" y="10738"/>
                    <a:pt x="2963" y="10411"/>
                    <a:pt x="3255" y="9847"/>
                  </a:cubicBezTo>
                  <a:lnTo>
                    <a:pt x="3472" y="9440"/>
                  </a:lnTo>
                  <a:cubicBezTo>
                    <a:pt x="3770" y="8789"/>
                    <a:pt x="4123" y="8138"/>
                    <a:pt x="4421" y="7487"/>
                  </a:cubicBezTo>
                  <a:cubicBezTo>
                    <a:pt x="4421" y="7487"/>
                    <a:pt x="4448" y="7487"/>
                    <a:pt x="4475" y="7514"/>
                  </a:cubicBezTo>
                  <a:lnTo>
                    <a:pt x="4475" y="7731"/>
                  </a:lnTo>
                  <a:cubicBezTo>
                    <a:pt x="4475" y="10226"/>
                    <a:pt x="4448" y="12776"/>
                    <a:pt x="4475" y="15326"/>
                  </a:cubicBezTo>
                  <a:cubicBezTo>
                    <a:pt x="4475" y="15841"/>
                    <a:pt x="4367" y="16275"/>
                    <a:pt x="4014" y="16655"/>
                  </a:cubicBezTo>
                  <a:cubicBezTo>
                    <a:pt x="3770" y="16926"/>
                    <a:pt x="3689" y="17252"/>
                    <a:pt x="3879" y="17604"/>
                  </a:cubicBezTo>
                  <a:cubicBezTo>
                    <a:pt x="4041" y="17957"/>
                    <a:pt x="4340" y="18092"/>
                    <a:pt x="4720" y="18092"/>
                  </a:cubicBezTo>
                  <a:lnTo>
                    <a:pt x="6510" y="18092"/>
                  </a:lnTo>
                  <a:cubicBezTo>
                    <a:pt x="7351" y="18092"/>
                    <a:pt x="7893" y="17550"/>
                    <a:pt x="7893" y="16709"/>
                  </a:cubicBezTo>
                  <a:lnTo>
                    <a:pt x="7893" y="12586"/>
                  </a:lnTo>
                  <a:cubicBezTo>
                    <a:pt x="7893" y="12261"/>
                    <a:pt x="8083" y="12098"/>
                    <a:pt x="8381" y="12098"/>
                  </a:cubicBezTo>
                  <a:lnTo>
                    <a:pt x="9358" y="12098"/>
                  </a:lnTo>
                  <a:cubicBezTo>
                    <a:pt x="9765" y="12098"/>
                    <a:pt x="9900" y="12234"/>
                    <a:pt x="9900" y="12641"/>
                  </a:cubicBezTo>
                  <a:lnTo>
                    <a:pt x="9900" y="16818"/>
                  </a:lnTo>
                  <a:cubicBezTo>
                    <a:pt x="9900" y="17523"/>
                    <a:pt x="10443" y="18092"/>
                    <a:pt x="11202" y="18092"/>
                  </a:cubicBezTo>
                  <a:lnTo>
                    <a:pt x="13155" y="18092"/>
                  </a:lnTo>
                  <a:cubicBezTo>
                    <a:pt x="13508" y="18092"/>
                    <a:pt x="13779" y="17930"/>
                    <a:pt x="13942" y="17631"/>
                  </a:cubicBezTo>
                  <a:cubicBezTo>
                    <a:pt x="14077" y="17279"/>
                    <a:pt x="14050" y="16980"/>
                    <a:pt x="13833" y="16709"/>
                  </a:cubicBezTo>
                  <a:lnTo>
                    <a:pt x="13426" y="16194"/>
                  </a:lnTo>
                  <a:cubicBezTo>
                    <a:pt x="13372" y="16112"/>
                    <a:pt x="13318" y="16031"/>
                    <a:pt x="13318" y="15922"/>
                  </a:cubicBezTo>
                  <a:lnTo>
                    <a:pt x="13318" y="7623"/>
                  </a:lnTo>
                  <a:cubicBezTo>
                    <a:pt x="13318" y="7595"/>
                    <a:pt x="13372" y="7514"/>
                    <a:pt x="13372" y="7460"/>
                  </a:cubicBezTo>
                  <a:cubicBezTo>
                    <a:pt x="13779" y="8274"/>
                    <a:pt x="14132" y="9060"/>
                    <a:pt x="14538" y="9820"/>
                  </a:cubicBezTo>
                  <a:cubicBezTo>
                    <a:pt x="14869" y="10403"/>
                    <a:pt x="15422" y="10749"/>
                    <a:pt x="16008" y="10749"/>
                  </a:cubicBezTo>
                  <a:cubicBezTo>
                    <a:pt x="16240" y="10749"/>
                    <a:pt x="16478" y="10695"/>
                    <a:pt x="16708" y="10579"/>
                  </a:cubicBezTo>
                  <a:cubicBezTo>
                    <a:pt x="17522" y="10172"/>
                    <a:pt x="17793" y="9250"/>
                    <a:pt x="17386" y="8409"/>
                  </a:cubicBezTo>
                  <a:cubicBezTo>
                    <a:pt x="17115" y="7840"/>
                    <a:pt x="16817" y="7297"/>
                    <a:pt x="16546" y="6700"/>
                  </a:cubicBezTo>
                  <a:cubicBezTo>
                    <a:pt x="15705" y="4992"/>
                    <a:pt x="14810" y="3283"/>
                    <a:pt x="13969" y="1547"/>
                  </a:cubicBezTo>
                  <a:cubicBezTo>
                    <a:pt x="13589" y="869"/>
                    <a:pt x="13047" y="381"/>
                    <a:pt x="12314" y="136"/>
                  </a:cubicBezTo>
                  <a:cubicBezTo>
                    <a:pt x="11989" y="28"/>
                    <a:pt x="11650" y="1"/>
                    <a:pt x="11307" y="1"/>
                  </a:cubicBezTo>
                  <a:cubicBezTo>
                    <a:pt x="10965" y="1"/>
                    <a:pt x="10619" y="28"/>
                    <a:pt x="10280" y="28"/>
                  </a:cubicBezTo>
                  <a:cubicBezTo>
                    <a:pt x="10009" y="28"/>
                    <a:pt x="9873" y="299"/>
                    <a:pt x="9927" y="543"/>
                  </a:cubicBezTo>
                  <a:lnTo>
                    <a:pt x="10036" y="733"/>
                  </a:lnTo>
                  <a:cubicBezTo>
                    <a:pt x="10388" y="1547"/>
                    <a:pt x="9765" y="2442"/>
                    <a:pt x="8924" y="2442"/>
                  </a:cubicBezTo>
                  <a:cubicBezTo>
                    <a:pt x="8029" y="2442"/>
                    <a:pt x="7459" y="1520"/>
                    <a:pt x="7839" y="679"/>
                  </a:cubicBezTo>
                  <a:cubicBezTo>
                    <a:pt x="8002" y="299"/>
                    <a:pt x="7839" y="1"/>
                    <a:pt x="740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5"/>
            <p:cNvSpPr/>
            <p:nvPr/>
          </p:nvSpPr>
          <p:spPr>
            <a:xfrm>
              <a:off x="3412313" y="1546725"/>
              <a:ext cx="21725" cy="21775"/>
            </a:xfrm>
            <a:custGeom>
              <a:avLst/>
              <a:gdLst/>
              <a:ahLst/>
              <a:cxnLst/>
              <a:rect l="l" t="t" r="r" b="b"/>
              <a:pathLst>
                <a:path w="869" h="871" extrusionOk="0">
                  <a:moveTo>
                    <a:pt x="416" y="0"/>
                  </a:moveTo>
                  <a:cubicBezTo>
                    <a:pt x="194" y="0"/>
                    <a:pt x="28" y="181"/>
                    <a:pt x="28" y="410"/>
                  </a:cubicBezTo>
                  <a:cubicBezTo>
                    <a:pt x="1" y="654"/>
                    <a:pt x="191" y="844"/>
                    <a:pt x="435" y="871"/>
                  </a:cubicBezTo>
                  <a:cubicBezTo>
                    <a:pt x="679" y="871"/>
                    <a:pt x="869" y="681"/>
                    <a:pt x="869" y="437"/>
                  </a:cubicBezTo>
                  <a:cubicBezTo>
                    <a:pt x="869" y="193"/>
                    <a:pt x="706" y="3"/>
                    <a:pt x="462" y="3"/>
                  </a:cubicBezTo>
                  <a:cubicBezTo>
                    <a:pt x="446" y="1"/>
                    <a:pt x="431" y="0"/>
                    <a:pt x="4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5"/>
            <p:cNvSpPr/>
            <p:nvPr/>
          </p:nvSpPr>
          <p:spPr>
            <a:xfrm>
              <a:off x="3412313" y="1593375"/>
              <a:ext cx="21725" cy="21250"/>
            </a:xfrm>
            <a:custGeom>
              <a:avLst/>
              <a:gdLst/>
              <a:ahLst/>
              <a:cxnLst/>
              <a:rect l="l" t="t" r="r" b="b"/>
              <a:pathLst>
                <a:path w="869" h="850" extrusionOk="0">
                  <a:moveTo>
                    <a:pt x="510" y="0"/>
                  </a:moveTo>
                  <a:cubicBezTo>
                    <a:pt x="485" y="0"/>
                    <a:pt x="460" y="3"/>
                    <a:pt x="435" y="8"/>
                  </a:cubicBezTo>
                  <a:cubicBezTo>
                    <a:pt x="191" y="8"/>
                    <a:pt x="1" y="171"/>
                    <a:pt x="1" y="415"/>
                  </a:cubicBezTo>
                  <a:cubicBezTo>
                    <a:pt x="1" y="632"/>
                    <a:pt x="191" y="849"/>
                    <a:pt x="435" y="849"/>
                  </a:cubicBezTo>
                  <a:cubicBezTo>
                    <a:pt x="679" y="849"/>
                    <a:pt x="869" y="632"/>
                    <a:pt x="869" y="415"/>
                  </a:cubicBezTo>
                  <a:cubicBezTo>
                    <a:pt x="869" y="197"/>
                    <a:pt x="717" y="0"/>
                    <a:pt x="5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5"/>
            <p:cNvSpPr/>
            <p:nvPr/>
          </p:nvSpPr>
          <p:spPr>
            <a:xfrm>
              <a:off x="3412313" y="1639000"/>
              <a:ext cx="21725" cy="22400"/>
            </a:xfrm>
            <a:custGeom>
              <a:avLst/>
              <a:gdLst/>
              <a:ahLst/>
              <a:cxnLst/>
              <a:rect l="l" t="t" r="r" b="b"/>
              <a:pathLst>
                <a:path w="869" h="896" extrusionOk="0">
                  <a:moveTo>
                    <a:pt x="380" y="1"/>
                  </a:moveTo>
                  <a:cubicBezTo>
                    <a:pt x="191" y="28"/>
                    <a:pt x="1" y="218"/>
                    <a:pt x="1" y="435"/>
                  </a:cubicBezTo>
                  <a:cubicBezTo>
                    <a:pt x="1" y="679"/>
                    <a:pt x="191" y="896"/>
                    <a:pt x="435" y="896"/>
                  </a:cubicBezTo>
                  <a:cubicBezTo>
                    <a:pt x="679" y="896"/>
                    <a:pt x="869" y="679"/>
                    <a:pt x="842" y="408"/>
                  </a:cubicBezTo>
                  <a:cubicBezTo>
                    <a:pt x="842" y="163"/>
                    <a:pt x="625" y="1"/>
                    <a:pt x="3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8" name="Google Shape;878;p25"/>
          <p:cNvSpPr/>
          <p:nvPr/>
        </p:nvSpPr>
        <p:spPr>
          <a:xfrm>
            <a:off x="5515800" y="1501703"/>
            <a:ext cx="375000" cy="333650"/>
          </a:xfrm>
          <a:custGeom>
            <a:avLst/>
            <a:gdLst/>
            <a:ahLst/>
            <a:cxnLst/>
            <a:rect l="l" t="t" r="r" b="b"/>
            <a:pathLst>
              <a:path w="15000" h="13346" extrusionOk="0">
                <a:moveTo>
                  <a:pt x="1085" y="3988"/>
                </a:moveTo>
                <a:cubicBezTo>
                  <a:pt x="1302" y="3988"/>
                  <a:pt x="1465" y="4151"/>
                  <a:pt x="1465" y="4368"/>
                </a:cubicBezTo>
                <a:cubicBezTo>
                  <a:pt x="1465" y="4530"/>
                  <a:pt x="1329" y="4693"/>
                  <a:pt x="1139" y="4693"/>
                </a:cubicBezTo>
                <a:cubicBezTo>
                  <a:pt x="922" y="4693"/>
                  <a:pt x="760" y="4558"/>
                  <a:pt x="760" y="4368"/>
                </a:cubicBezTo>
                <a:cubicBezTo>
                  <a:pt x="760" y="4151"/>
                  <a:pt x="895" y="3988"/>
                  <a:pt x="1085" y="3988"/>
                </a:cubicBezTo>
                <a:close/>
                <a:moveTo>
                  <a:pt x="13833" y="3988"/>
                </a:moveTo>
                <a:cubicBezTo>
                  <a:pt x="14023" y="3988"/>
                  <a:pt x="14186" y="4151"/>
                  <a:pt x="14186" y="4368"/>
                </a:cubicBezTo>
                <a:cubicBezTo>
                  <a:pt x="14186" y="4558"/>
                  <a:pt x="14023" y="4693"/>
                  <a:pt x="13833" y="4693"/>
                </a:cubicBezTo>
                <a:cubicBezTo>
                  <a:pt x="13671" y="4693"/>
                  <a:pt x="13508" y="4558"/>
                  <a:pt x="13508" y="4368"/>
                </a:cubicBezTo>
                <a:cubicBezTo>
                  <a:pt x="13508" y="4151"/>
                  <a:pt x="13644" y="3988"/>
                  <a:pt x="13833" y="3988"/>
                </a:cubicBezTo>
                <a:close/>
                <a:moveTo>
                  <a:pt x="3337" y="6836"/>
                </a:moveTo>
                <a:lnTo>
                  <a:pt x="3337" y="9657"/>
                </a:lnTo>
                <a:lnTo>
                  <a:pt x="2170" y="9657"/>
                </a:lnTo>
                <a:lnTo>
                  <a:pt x="2170" y="6836"/>
                </a:lnTo>
                <a:close/>
                <a:moveTo>
                  <a:pt x="5235" y="6836"/>
                </a:moveTo>
                <a:lnTo>
                  <a:pt x="5235" y="9657"/>
                </a:lnTo>
                <a:lnTo>
                  <a:pt x="4069" y="9657"/>
                </a:lnTo>
                <a:lnTo>
                  <a:pt x="4069" y="6836"/>
                </a:lnTo>
                <a:close/>
                <a:moveTo>
                  <a:pt x="7134" y="6836"/>
                </a:moveTo>
                <a:lnTo>
                  <a:pt x="7134" y="9657"/>
                </a:lnTo>
                <a:lnTo>
                  <a:pt x="5968" y="9657"/>
                </a:lnTo>
                <a:lnTo>
                  <a:pt x="5968" y="6836"/>
                </a:lnTo>
                <a:close/>
                <a:moveTo>
                  <a:pt x="9005" y="6836"/>
                </a:moveTo>
                <a:lnTo>
                  <a:pt x="9005" y="9657"/>
                </a:lnTo>
                <a:lnTo>
                  <a:pt x="7839" y="9657"/>
                </a:lnTo>
                <a:lnTo>
                  <a:pt x="7839" y="6836"/>
                </a:lnTo>
                <a:close/>
                <a:moveTo>
                  <a:pt x="10904" y="6836"/>
                </a:moveTo>
                <a:lnTo>
                  <a:pt x="10904" y="9657"/>
                </a:lnTo>
                <a:lnTo>
                  <a:pt x="9738" y="9657"/>
                </a:lnTo>
                <a:lnTo>
                  <a:pt x="9738" y="6836"/>
                </a:lnTo>
                <a:close/>
                <a:moveTo>
                  <a:pt x="12749" y="6836"/>
                </a:moveTo>
                <a:lnTo>
                  <a:pt x="12749" y="9657"/>
                </a:lnTo>
                <a:lnTo>
                  <a:pt x="11609" y="9657"/>
                </a:lnTo>
                <a:lnTo>
                  <a:pt x="11609" y="6836"/>
                </a:lnTo>
                <a:close/>
                <a:moveTo>
                  <a:pt x="5235" y="10362"/>
                </a:moveTo>
                <a:lnTo>
                  <a:pt x="5235" y="11040"/>
                </a:lnTo>
                <a:lnTo>
                  <a:pt x="4069" y="11040"/>
                </a:lnTo>
                <a:lnTo>
                  <a:pt x="4069" y="10362"/>
                </a:lnTo>
                <a:close/>
                <a:moveTo>
                  <a:pt x="9005" y="10362"/>
                </a:moveTo>
                <a:lnTo>
                  <a:pt x="9005" y="11040"/>
                </a:lnTo>
                <a:lnTo>
                  <a:pt x="7839" y="11040"/>
                </a:lnTo>
                <a:lnTo>
                  <a:pt x="7839" y="10362"/>
                </a:lnTo>
                <a:close/>
                <a:moveTo>
                  <a:pt x="10850" y="10362"/>
                </a:moveTo>
                <a:lnTo>
                  <a:pt x="10850" y="11040"/>
                </a:lnTo>
                <a:lnTo>
                  <a:pt x="9711" y="11040"/>
                </a:lnTo>
                <a:lnTo>
                  <a:pt x="9711" y="10362"/>
                </a:lnTo>
                <a:close/>
                <a:moveTo>
                  <a:pt x="3337" y="10389"/>
                </a:moveTo>
                <a:lnTo>
                  <a:pt x="3337" y="11067"/>
                </a:lnTo>
                <a:lnTo>
                  <a:pt x="2170" y="11067"/>
                </a:lnTo>
                <a:lnTo>
                  <a:pt x="2170" y="10389"/>
                </a:lnTo>
                <a:close/>
                <a:moveTo>
                  <a:pt x="7134" y="10389"/>
                </a:moveTo>
                <a:lnTo>
                  <a:pt x="7134" y="11067"/>
                </a:lnTo>
                <a:lnTo>
                  <a:pt x="5968" y="11067"/>
                </a:lnTo>
                <a:lnTo>
                  <a:pt x="5968" y="10389"/>
                </a:lnTo>
                <a:close/>
                <a:moveTo>
                  <a:pt x="12749" y="10389"/>
                </a:moveTo>
                <a:lnTo>
                  <a:pt x="12749" y="11067"/>
                </a:lnTo>
                <a:lnTo>
                  <a:pt x="11609" y="11067"/>
                </a:lnTo>
                <a:lnTo>
                  <a:pt x="11609" y="10389"/>
                </a:lnTo>
                <a:close/>
                <a:moveTo>
                  <a:pt x="13814" y="5492"/>
                </a:moveTo>
                <a:cubicBezTo>
                  <a:pt x="13864" y="5492"/>
                  <a:pt x="13925" y="5566"/>
                  <a:pt x="13969" y="5588"/>
                </a:cubicBezTo>
                <a:cubicBezTo>
                  <a:pt x="14159" y="5643"/>
                  <a:pt x="14186" y="5778"/>
                  <a:pt x="14186" y="5968"/>
                </a:cubicBezTo>
                <a:lnTo>
                  <a:pt x="14186" y="12532"/>
                </a:lnTo>
                <a:lnTo>
                  <a:pt x="14186" y="12695"/>
                </a:lnTo>
                <a:lnTo>
                  <a:pt x="13481" y="12695"/>
                </a:lnTo>
                <a:lnTo>
                  <a:pt x="13481" y="12559"/>
                </a:lnTo>
                <a:lnTo>
                  <a:pt x="13481" y="5860"/>
                </a:lnTo>
                <a:cubicBezTo>
                  <a:pt x="13481" y="5615"/>
                  <a:pt x="13671" y="5615"/>
                  <a:pt x="13779" y="5507"/>
                </a:cubicBezTo>
                <a:cubicBezTo>
                  <a:pt x="13790" y="5496"/>
                  <a:pt x="13801" y="5492"/>
                  <a:pt x="13814" y="5492"/>
                </a:cubicBezTo>
                <a:close/>
                <a:moveTo>
                  <a:pt x="1150" y="5505"/>
                </a:moveTo>
                <a:cubicBezTo>
                  <a:pt x="1221" y="5505"/>
                  <a:pt x="1465" y="5730"/>
                  <a:pt x="1465" y="5832"/>
                </a:cubicBezTo>
                <a:lnTo>
                  <a:pt x="1465" y="12640"/>
                </a:lnTo>
                <a:lnTo>
                  <a:pt x="1465" y="12695"/>
                </a:lnTo>
                <a:cubicBezTo>
                  <a:pt x="1221" y="12695"/>
                  <a:pt x="1004" y="12695"/>
                  <a:pt x="787" y="12749"/>
                </a:cubicBezTo>
                <a:lnTo>
                  <a:pt x="787" y="12559"/>
                </a:lnTo>
                <a:lnTo>
                  <a:pt x="787" y="5887"/>
                </a:lnTo>
                <a:cubicBezTo>
                  <a:pt x="787" y="5832"/>
                  <a:pt x="787" y="5751"/>
                  <a:pt x="814" y="5724"/>
                </a:cubicBezTo>
                <a:cubicBezTo>
                  <a:pt x="895" y="5643"/>
                  <a:pt x="1031" y="5561"/>
                  <a:pt x="1139" y="5507"/>
                </a:cubicBezTo>
                <a:cubicBezTo>
                  <a:pt x="1142" y="5506"/>
                  <a:pt x="1146" y="5505"/>
                  <a:pt x="1150" y="5505"/>
                </a:cubicBezTo>
                <a:close/>
                <a:moveTo>
                  <a:pt x="1194" y="1"/>
                </a:moveTo>
                <a:cubicBezTo>
                  <a:pt x="895" y="1"/>
                  <a:pt x="760" y="136"/>
                  <a:pt x="760" y="435"/>
                </a:cubicBezTo>
                <a:lnTo>
                  <a:pt x="760" y="3201"/>
                </a:lnTo>
                <a:cubicBezTo>
                  <a:pt x="787" y="3310"/>
                  <a:pt x="760" y="3391"/>
                  <a:pt x="651" y="3418"/>
                </a:cubicBezTo>
                <a:cubicBezTo>
                  <a:pt x="353" y="3581"/>
                  <a:pt x="136" y="3825"/>
                  <a:pt x="82" y="4151"/>
                </a:cubicBezTo>
                <a:cubicBezTo>
                  <a:pt x="0" y="4530"/>
                  <a:pt x="109" y="4829"/>
                  <a:pt x="380" y="5154"/>
                </a:cubicBezTo>
                <a:cubicBezTo>
                  <a:pt x="82" y="5236"/>
                  <a:pt x="55" y="5480"/>
                  <a:pt x="0" y="5724"/>
                </a:cubicBezTo>
                <a:lnTo>
                  <a:pt x="0" y="12885"/>
                </a:lnTo>
                <a:lnTo>
                  <a:pt x="0" y="13020"/>
                </a:lnTo>
                <a:cubicBezTo>
                  <a:pt x="0" y="13210"/>
                  <a:pt x="136" y="13346"/>
                  <a:pt x="353" y="13346"/>
                </a:cubicBezTo>
                <a:lnTo>
                  <a:pt x="1818" y="13346"/>
                </a:lnTo>
                <a:cubicBezTo>
                  <a:pt x="2007" y="13346"/>
                  <a:pt x="2143" y="13210"/>
                  <a:pt x="2143" y="13020"/>
                </a:cubicBezTo>
                <a:lnTo>
                  <a:pt x="2143" y="12559"/>
                </a:lnTo>
                <a:lnTo>
                  <a:pt x="2143" y="11691"/>
                </a:lnTo>
                <a:lnTo>
                  <a:pt x="12749" y="11691"/>
                </a:lnTo>
                <a:lnTo>
                  <a:pt x="12749" y="12939"/>
                </a:lnTo>
                <a:cubicBezTo>
                  <a:pt x="12749" y="13210"/>
                  <a:pt x="12938" y="13346"/>
                  <a:pt x="13155" y="13346"/>
                </a:cubicBezTo>
                <a:lnTo>
                  <a:pt x="14512" y="13346"/>
                </a:lnTo>
                <a:cubicBezTo>
                  <a:pt x="14756" y="13346"/>
                  <a:pt x="14891" y="13210"/>
                  <a:pt x="14891" y="12966"/>
                </a:cubicBezTo>
                <a:lnTo>
                  <a:pt x="14891" y="5480"/>
                </a:lnTo>
                <a:cubicBezTo>
                  <a:pt x="14891" y="5344"/>
                  <a:pt x="14837" y="5209"/>
                  <a:pt x="14729" y="5154"/>
                </a:cubicBezTo>
                <a:cubicBezTo>
                  <a:pt x="14701" y="5100"/>
                  <a:pt x="14620" y="5073"/>
                  <a:pt x="14593" y="5046"/>
                </a:cubicBezTo>
                <a:cubicBezTo>
                  <a:pt x="15000" y="4422"/>
                  <a:pt x="15000" y="3880"/>
                  <a:pt x="14566" y="3473"/>
                </a:cubicBezTo>
                <a:cubicBezTo>
                  <a:pt x="14368" y="3303"/>
                  <a:pt x="14104" y="3215"/>
                  <a:pt x="13839" y="3215"/>
                </a:cubicBezTo>
                <a:cubicBezTo>
                  <a:pt x="13595" y="3215"/>
                  <a:pt x="13350" y="3290"/>
                  <a:pt x="13155" y="3446"/>
                </a:cubicBezTo>
                <a:cubicBezTo>
                  <a:pt x="12965" y="3608"/>
                  <a:pt x="12830" y="3852"/>
                  <a:pt x="12803" y="4124"/>
                </a:cubicBezTo>
                <a:cubicBezTo>
                  <a:pt x="12721" y="4476"/>
                  <a:pt x="12857" y="4775"/>
                  <a:pt x="13101" y="5046"/>
                </a:cubicBezTo>
                <a:cubicBezTo>
                  <a:pt x="13074" y="5073"/>
                  <a:pt x="13074" y="5100"/>
                  <a:pt x="13020" y="5100"/>
                </a:cubicBezTo>
                <a:cubicBezTo>
                  <a:pt x="12857" y="5209"/>
                  <a:pt x="12803" y="5371"/>
                  <a:pt x="12803" y="5588"/>
                </a:cubicBezTo>
                <a:lnTo>
                  <a:pt x="12803" y="6049"/>
                </a:lnTo>
                <a:lnTo>
                  <a:pt x="2170" y="6049"/>
                </a:lnTo>
                <a:lnTo>
                  <a:pt x="2170" y="5561"/>
                </a:lnTo>
                <a:cubicBezTo>
                  <a:pt x="2170" y="5371"/>
                  <a:pt x="2116" y="5290"/>
                  <a:pt x="1980" y="5181"/>
                </a:cubicBezTo>
                <a:cubicBezTo>
                  <a:pt x="1926" y="5181"/>
                  <a:pt x="1899" y="5154"/>
                  <a:pt x="1872" y="5100"/>
                </a:cubicBezTo>
                <a:cubicBezTo>
                  <a:pt x="1899" y="5100"/>
                  <a:pt x="1899" y="5073"/>
                  <a:pt x="1899" y="5073"/>
                </a:cubicBezTo>
                <a:cubicBezTo>
                  <a:pt x="2414" y="4476"/>
                  <a:pt x="2252" y="3717"/>
                  <a:pt x="1573" y="3391"/>
                </a:cubicBezTo>
                <a:cubicBezTo>
                  <a:pt x="1492" y="3337"/>
                  <a:pt x="1492" y="3283"/>
                  <a:pt x="1492" y="3201"/>
                </a:cubicBezTo>
                <a:lnTo>
                  <a:pt x="1492" y="842"/>
                </a:lnTo>
                <a:lnTo>
                  <a:pt x="1492" y="706"/>
                </a:lnTo>
                <a:lnTo>
                  <a:pt x="5262" y="706"/>
                </a:lnTo>
                <a:lnTo>
                  <a:pt x="5262" y="1899"/>
                </a:lnTo>
                <a:cubicBezTo>
                  <a:pt x="5208" y="1899"/>
                  <a:pt x="5154" y="1927"/>
                  <a:pt x="5100" y="1927"/>
                </a:cubicBezTo>
                <a:cubicBezTo>
                  <a:pt x="4096" y="2171"/>
                  <a:pt x="3391" y="3039"/>
                  <a:pt x="3364" y="4015"/>
                </a:cubicBezTo>
                <a:cubicBezTo>
                  <a:pt x="3364" y="4286"/>
                  <a:pt x="3499" y="4476"/>
                  <a:pt x="3689" y="4476"/>
                </a:cubicBezTo>
                <a:cubicBezTo>
                  <a:pt x="3906" y="4476"/>
                  <a:pt x="4069" y="4286"/>
                  <a:pt x="4069" y="4069"/>
                </a:cubicBezTo>
                <a:cubicBezTo>
                  <a:pt x="4150" y="3418"/>
                  <a:pt x="4421" y="2984"/>
                  <a:pt x="4991" y="2713"/>
                </a:cubicBezTo>
                <a:cubicBezTo>
                  <a:pt x="5045" y="2659"/>
                  <a:pt x="5154" y="2632"/>
                  <a:pt x="5262" y="2605"/>
                </a:cubicBezTo>
                <a:lnTo>
                  <a:pt x="5262" y="4015"/>
                </a:lnTo>
                <a:cubicBezTo>
                  <a:pt x="5262" y="4259"/>
                  <a:pt x="5398" y="4422"/>
                  <a:pt x="5615" y="4422"/>
                </a:cubicBezTo>
                <a:cubicBezTo>
                  <a:pt x="5805" y="4422"/>
                  <a:pt x="5940" y="4259"/>
                  <a:pt x="5940" y="4015"/>
                </a:cubicBezTo>
                <a:lnTo>
                  <a:pt x="5940" y="2767"/>
                </a:lnTo>
                <a:lnTo>
                  <a:pt x="5940" y="2605"/>
                </a:lnTo>
                <a:cubicBezTo>
                  <a:pt x="5968" y="2632"/>
                  <a:pt x="6022" y="2632"/>
                  <a:pt x="6049" y="2632"/>
                </a:cubicBezTo>
                <a:cubicBezTo>
                  <a:pt x="6619" y="2849"/>
                  <a:pt x="6971" y="3256"/>
                  <a:pt x="7107" y="3825"/>
                </a:cubicBezTo>
                <a:cubicBezTo>
                  <a:pt x="7134" y="3934"/>
                  <a:pt x="7134" y="3988"/>
                  <a:pt x="7134" y="4096"/>
                </a:cubicBezTo>
                <a:cubicBezTo>
                  <a:pt x="7161" y="4341"/>
                  <a:pt x="7297" y="4476"/>
                  <a:pt x="7514" y="4476"/>
                </a:cubicBezTo>
                <a:cubicBezTo>
                  <a:pt x="7703" y="4476"/>
                  <a:pt x="7839" y="4286"/>
                  <a:pt x="7839" y="4096"/>
                </a:cubicBezTo>
                <a:cubicBezTo>
                  <a:pt x="7839" y="3147"/>
                  <a:pt x="7161" y="2225"/>
                  <a:pt x="6212" y="1954"/>
                </a:cubicBezTo>
                <a:cubicBezTo>
                  <a:pt x="6103" y="1927"/>
                  <a:pt x="6049" y="1927"/>
                  <a:pt x="5940" y="1899"/>
                </a:cubicBezTo>
                <a:lnTo>
                  <a:pt x="5940" y="435"/>
                </a:lnTo>
                <a:cubicBezTo>
                  <a:pt x="5940" y="136"/>
                  <a:pt x="5805" y="1"/>
                  <a:pt x="55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sp>
        <p:nvSpPr>
          <p:cNvPr id="883" name="Google Shape;883;p26"/>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aphicFrame>
        <p:nvGraphicFramePr>
          <p:cNvPr id="884" name="Google Shape;884;p26"/>
          <p:cNvGraphicFramePr/>
          <p:nvPr/>
        </p:nvGraphicFramePr>
        <p:xfrm>
          <a:off x="457216" y="983090"/>
          <a:ext cx="3000000" cy="3000000"/>
        </p:xfrm>
        <a:graphic>
          <a:graphicData uri="http://schemas.openxmlformats.org/drawingml/2006/table">
            <a:tbl>
              <a:tblPr firstRow="1" bandRow="1">
                <a:noFill/>
                <a:tableStyleId>{2C56312B-341C-4376-970C-FE2FC3CDD5A0}</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760275">
                <a:tc>
                  <a:txBody>
                    <a:bodyPr/>
                    <a:lstStyle/>
                    <a:p>
                      <a:pPr marL="0" marR="0" lvl="0" indent="0" algn="ctr" rtl="0">
                        <a:spcBef>
                          <a:spcPts val="0"/>
                        </a:spcBef>
                        <a:spcAft>
                          <a:spcPts val="0"/>
                        </a:spcAft>
                        <a:buNone/>
                      </a:pPr>
                      <a:endParaRPr sz="1800" b="1" i="0" u="none" strike="noStrike" cap="none">
                        <a:solidFill>
                          <a:srgbClr val="FFFFFF"/>
                        </a:solidFill>
                        <a:latin typeface="Fira Sans Extra Condensed"/>
                        <a:ea typeface="Fira Sans Extra Condensed"/>
                        <a:cs typeface="Fira Sans Extra Condensed"/>
                        <a:sym typeface="Fira Sans Extra Condensed"/>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endParaRPr sz="1800">
                        <a:latin typeface="Fira Sans Extra Condensed"/>
                        <a:ea typeface="Fira Sans Extra Condensed"/>
                        <a:cs typeface="Fira Sans Extra Condensed"/>
                        <a:sym typeface="Fira Sans Extra Condensed"/>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AD9D4">
                          <a:alpha val="0"/>
                        </a:srgbClr>
                      </a:solidFill>
                      <a:prstDash val="solid"/>
                      <a:round/>
                      <a:headEnd type="none" w="sm" len="sm"/>
                      <a:tailEnd type="none" w="sm" len="sm"/>
                    </a:lnR>
                    <a:lnT w="19050" cap="flat" cmpd="sng">
                      <a:solidFill>
                        <a:srgbClr val="FAD9D4">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Clr>
                          <a:srgbClr val="000000"/>
                        </a:buClr>
                        <a:buSzPts val="1100"/>
                        <a:buFont typeface="Arial"/>
                        <a:buNone/>
                      </a:pPr>
                      <a:endParaRPr/>
                    </a:p>
                  </a:txBody>
                  <a:tcPr marL="0" marR="0" marT="0" marB="0" anchor="ctr">
                    <a:lnL w="19050" cap="flat" cmpd="sng">
                      <a:solidFill>
                        <a:srgbClr val="FAD9D4">
                          <a:alpha val="0"/>
                        </a:srgbClr>
                      </a:solidFill>
                      <a:prstDash val="solid"/>
                      <a:round/>
                      <a:headEnd type="none" w="sm" len="sm"/>
                      <a:tailEnd type="none" w="sm" len="sm"/>
                    </a:lnL>
                    <a:lnR w="19050" cap="flat" cmpd="sng">
                      <a:solidFill>
                        <a:srgbClr val="FAD9D4">
                          <a:alpha val="0"/>
                        </a:srgbClr>
                      </a:solidFill>
                      <a:prstDash val="solid"/>
                      <a:round/>
                      <a:headEnd type="none" w="sm" len="sm"/>
                      <a:tailEnd type="none" w="sm" len="sm"/>
                    </a:lnR>
                    <a:lnT w="19050" cap="flat" cmpd="sng">
                      <a:solidFill>
                        <a:srgbClr val="FAD9D4">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Clr>
                          <a:srgbClr val="000000"/>
                        </a:buClr>
                        <a:buSzPts val="1100"/>
                        <a:buFont typeface="Arial"/>
                        <a:buNone/>
                      </a:pPr>
                      <a:endParaRPr sz="1800">
                        <a:latin typeface="Fira Sans Extra Condensed"/>
                        <a:ea typeface="Fira Sans Extra Condensed"/>
                        <a:cs typeface="Fira Sans Extra Condensed"/>
                        <a:sym typeface="Fira Sans Extra Condensed"/>
                      </a:endParaRPr>
                    </a:p>
                  </a:txBody>
                  <a:tcPr marL="0" marR="0" marT="0" marB="0" anchor="ctr">
                    <a:lnL w="19050" cap="flat" cmpd="sng">
                      <a:solidFill>
                        <a:srgbClr val="FAD9D4">
                          <a:alpha val="0"/>
                        </a:srgbClr>
                      </a:solidFill>
                      <a:prstDash val="solid"/>
                      <a:round/>
                      <a:headEnd type="none" w="sm" len="sm"/>
                      <a:tailEnd type="none" w="sm" len="sm"/>
                    </a:lnL>
                    <a:lnR w="19050" cap="flat" cmpd="sng">
                      <a:solidFill>
                        <a:srgbClr val="FAD9D4">
                          <a:alpha val="0"/>
                        </a:srgbClr>
                      </a:solidFill>
                      <a:prstDash val="solid"/>
                      <a:round/>
                      <a:headEnd type="none" w="sm" len="sm"/>
                      <a:tailEnd type="none" w="sm" len="sm"/>
                    </a:lnR>
                    <a:lnT w="19050" cap="flat" cmpd="sng">
                      <a:solidFill>
                        <a:srgbClr val="FAD9D4">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Clr>
                          <a:srgbClr val="000000"/>
                        </a:buClr>
                        <a:buSzPts val="1100"/>
                        <a:buFont typeface="Arial"/>
                        <a:buNone/>
                      </a:pPr>
                      <a:endParaRPr/>
                    </a:p>
                  </a:txBody>
                  <a:tcPr marL="0" marR="0" marT="0" marB="0" anchor="ctr">
                    <a:lnL w="19050" cap="flat" cmpd="sng">
                      <a:solidFill>
                        <a:srgbClr val="FAD9D4">
                          <a:alpha val="0"/>
                        </a:srgbClr>
                      </a:solidFill>
                      <a:prstDash val="solid"/>
                      <a:round/>
                      <a:headEnd type="none" w="sm" len="sm"/>
                      <a:tailEnd type="none" w="sm" len="sm"/>
                    </a:lnL>
                    <a:lnR w="19050" cap="flat" cmpd="sng">
                      <a:solidFill>
                        <a:srgbClr val="FAD9D4">
                          <a:alpha val="0"/>
                        </a:srgbClr>
                      </a:solidFill>
                      <a:prstDash val="solid"/>
                      <a:round/>
                      <a:headEnd type="none" w="sm" len="sm"/>
                      <a:tailEnd type="none" w="sm" len="sm"/>
                    </a:lnR>
                    <a:lnT w="19050" cap="flat" cmpd="sng">
                      <a:solidFill>
                        <a:srgbClr val="FAD9D4">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endParaRPr sz="1800" b="1" i="0" u="none" strike="noStrike" cap="none">
                        <a:solidFill>
                          <a:srgbClr val="FFFFFF"/>
                        </a:solidFill>
                        <a:latin typeface="Fira Sans Extra Condensed"/>
                        <a:ea typeface="Fira Sans Extra Condensed"/>
                        <a:cs typeface="Fira Sans Extra Condensed"/>
                        <a:sym typeface="Fira Sans Extra Condensed"/>
                      </a:endParaRPr>
                    </a:p>
                  </a:txBody>
                  <a:tcPr marL="0" marR="0" marT="0" marB="0" anchor="ctr">
                    <a:lnL w="19050" cap="flat" cmpd="sng">
                      <a:solidFill>
                        <a:srgbClr val="FAD9D4">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AD9D4">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501350">
                <a:tc>
                  <a:txBody>
                    <a:bodyPr/>
                    <a:lstStyle/>
                    <a:p>
                      <a:pPr marL="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Mercury</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l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501350">
                <a:tc>
                  <a:txBody>
                    <a:bodyPr/>
                    <a:lstStyle/>
                    <a:p>
                      <a:pPr marL="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Saturn</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1"/>
                    </a:solidFill>
                  </a:tcPr>
                </a:tc>
                <a:extLst>
                  <a:ext uri="{0D108BD9-81ED-4DB2-BD59-A6C34878D82A}">
                    <a16:rowId xmlns:a16="http://schemas.microsoft.com/office/drawing/2014/main" val="10002"/>
                  </a:ext>
                </a:extLst>
              </a:tr>
              <a:tr h="501350">
                <a:tc>
                  <a:txBody>
                    <a:bodyPr/>
                    <a:lstStyle/>
                    <a:p>
                      <a:pPr marL="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Jupiter</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3"/>
                  </a:ext>
                </a:extLst>
              </a:tr>
              <a:tr h="501350">
                <a:tc>
                  <a:txBody>
                    <a:bodyPr/>
                    <a:lstStyle/>
                    <a:p>
                      <a:pPr marL="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Venus</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3"/>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3"/>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3"/>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3"/>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3"/>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3"/>
                    </a:solidFill>
                  </a:tcPr>
                </a:tc>
                <a:extLst>
                  <a:ext uri="{0D108BD9-81ED-4DB2-BD59-A6C34878D82A}">
                    <a16:rowId xmlns:a16="http://schemas.microsoft.com/office/drawing/2014/main" val="10004"/>
                  </a:ext>
                </a:extLst>
              </a:tr>
              <a:tr h="501350">
                <a:tc>
                  <a:txBody>
                    <a:bodyPr/>
                    <a:lstStyle/>
                    <a:p>
                      <a:pPr marL="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Mars</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alpha val="0"/>
                        </a:srgbClr>
                      </a:solidFill>
                      <a:prstDash val="solid"/>
                      <a:round/>
                      <a:headEnd type="none" w="sm" len="sm"/>
                      <a:tailEnd type="none" w="sm" len="sm"/>
                    </a:lnB>
                    <a:solidFill>
                      <a:schemeClr val="accent4"/>
                    </a:solidFill>
                  </a:tcPr>
                </a:tc>
                <a:extLst>
                  <a:ext uri="{0D108BD9-81ED-4DB2-BD59-A6C34878D82A}">
                    <a16:rowId xmlns:a16="http://schemas.microsoft.com/office/drawing/2014/main" val="10005"/>
                  </a:ext>
                </a:extLst>
              </a:tr>
              <a:tr h="501350">
                <a:tc>
                  <a:txBody>
                    <a:bodyPr/>
                    <a:lstStyle/>
                    <a:p>
                      <a:pPr marL="0" lvl="0" indent="0" algn="ctr" rtl="0">
                        <a:spcBef>
                          <a:spcPts val="0"/>
                        </a:spcBef>
                        <a:spcAft>
                          <a:spcPts val="0"/>
                        </a:spcAft>
                        <a:buClr>
                          <a:srgbClr val="002A4C"/>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Earth</a:t>
                      </a:r>
                      <a:endParaRPr sz="2000">
                        <a:solidFill>
                          <a:schemeClr val="lt1"/>
                        </a:solidFill>
                        <a:latin typeface="Fira Sans Extra Condensed Medium"/>
                        <a:ea typeface="Fira Sans Extra Condensed Medium"/>
                        <a:cs typeface="Fira Sans Extra Condensed Medium"/>
                        <a:sym typeface="Fira Sans Extra Condensed Medium"/>
                      </a:endParaRPr>
                    </a:p>
                  </a:txBody>
                  <a:tcPr marL="0" marR="0" marT="0" marB="0" anchor="ctr">
                    <a:lnL w="19050" cap="flat" cmpd="sng">
                      <a:solidFill>
                        <a:srgbClr val="FFFFFF"/>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alpha val="0"/>
                        </a:srgbClr>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tc>
                  <a:txBody>
                    <a:bodyPr/>
                    <a:lstStyle/>
                    <a:p>
                      <a:pPr marL="0" lvl="0" indent="0" algn="l" rtl="0">
                        <a:spcBef>
                          <a:spcPts val="0"/>
                        </a:spcBef>
                        <a:spcAft>
                          <a:spcPts val="0"/>
                        </a:spcAft>
                        <a:buNone/>
                      </a:pPr>
                      <a:endParaRPr/>
                    </a:p>
                  </a:txBody>
                  <a:tcPr marL="0" marR="0" marT="0" marB="0" anchor="ctr">
                    <a:lnL w="19050" cap="flat" cmpd="sng">
                      <a:solidFill>
                        <a:srgbClr val="FFFFFF">
                          <a:alpha val="0"/>
                        </a:srgbClr>
                      </a:solidFill>
                      <a:prstDash val="solid"/>
                      <a:round/>
                      <a:headEnd type="none" w="sm" len="sm"/>
                      <a:tailEnd type="none" w="sm" len="sm"/>
                    </a:lnL>
                    <a:lnR w="19050" cap="flat" cmpd="sng">
                      <a:solidFill>
                        <a:srgbClr val="FFFFFF"/>
                      </a:solidFill>
                      <a:prstDash val="solid"/>
                      <a:round/>
                      <a:headEnd type="none" w="sm" len="sm"/>
                      <a:tailEnd type="none" w="sm" len="sm"/>
                    </a:lnR>
                    <a:lnT w="19050" cap="flat" cmpd="sng">
                      <a:solidFill>
                        <a:srgbClr val="FFFFFF">
                          <a:alpha val="0"/>
                        </a:srgbClr>
                      </a:solidFill>
                      <a:prstDash val="solid"/>
                      <a:round/>
                      <a:headEnd type="none" w="sm" len="sm"/>
                      <a:tailEnd type="none" w="sm" len="sm"/>
                    </a:lnT>
                    <a:lnB w="19050" cap="flat" cmpd="sng">
                      <a:solidFill>
                        <a:srgbClr val="FFFFFF"/>
                      </a:solidFill>
                      <a:prstDash val="solid"/>
                      <a:round/>
                      <a:headEnd type="none" w="sm" len="sm"/>
                      <a:tailEnd type="none" w="sm" len="sm"/>
                    </a:lnB>
                    <a:solidFill>
                      <a:schemeClr val="accent5"/>
                    </a:solidFill>
                  </a:tcPr>
                </a:tc>
                <a:extLst>
                  <a:ext uri="{0D108BD9-81ED-4DB2-BD59-A6C34878D82A}">
                    <a16:rowId xmlns:a16="http://schemas.microsoft.com/office/drawing/2014/main" val="10006"/>
                  </a:ext>
                </a:extLst>
              </a:tr>
            </a:tbl>
          </a:graphicData>
        </a:graphic>
      </p:graphicFrame>
      <p:sp>
        <p:nvSpPr>
          <p:cNvPr id="885" name="Google Shape;885;p26"/>
          <p:cNvSpPr/>
          <p:nvPr/>
        </p:nvSpPr>
        <p:spPr>
          <a:xfrm>
            <a:off x="2423513" y="190885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6"/>
          <p:cNvSpPr/>
          <p:nvPr/>
        </p:nvSpPr>
        <p:spPr>
          <a:xfrm>
            <a:off x="6538350" y="190885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6"/>
          <p:cNvSpPr/>
          <p:nvPr/>
        </p:nvSpPr>
        <p:spPr>
          <a:xfrm>
            <a:off x="5166738" y="2408313"/>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6"/>
          <p:cNvSpPr/>
          <p:nvPr/>
        </p:nvSpPr>
        <p:spPr>
          <a:xfrm>
            <a:off x="3795125" y="2907775"/>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6"/>
          <p:cNvSpPr/>
          <p:nvPr/>
        </p:nvSpPr>
        <p:spPr>
          <a:xfrm>
            <a:off x="6538350" y="2907775"/>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6"/>
          <p:cNvSpPr/>
          <p:nvPr/>
        </p:nvSpPr>
        <p:spPr>
          <a:xfrm>
            <a:off x="7909963" y="2907775"/>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6"/>
          <p:cNvSpPr/>
          <p:nvPr/>
        </p:nvSpPr>
        <p:spPr>
          <a:xfrm>
            <a:off x="2423513" y="390670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6"/>
          <p:cNvSpPr/>
          <p:nvPr/>
        </p:nvSpPr>
        <p:spPr>
          <a:xfrm>
            <a:off x="7909950" y="390670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6"/>
          <p:cNvSpPr/>
          <p:nvPr/>
        </p:nvSpPr>
        <p:spPr>
          <a:xfrm>
            <a:off x="5166738" y="390670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6"/>
          <p:cNvSpPr/>
          <p:nvPr/>
        </p:nvSpPr>
        <p:spPr>
          <a:xfrm>
            <a:off x="3795138" y="3407238"/>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6"/>
          <p:cNvSpPr/>
          <p:nvPr/>
        </p:nvSpPr>
        <p:spPr>
          <a:xfrm>
            <a:off x="6546875" y="3407238"/>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6"/>
          <p:cNvSpPr/>
          <p:nvPr/>
        </p:nvSpPr>
        <p:spPr>
          <a:xfrm>
            <a:off x="2423513" y="4406150"/>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6"/>
          <p:cNvSpPr/>
          <p:nvPr/>
        </p:nvSpPr>
        <p:spPr>
          <a:xfrm>
            <a:off x="6546863" y="4406138"/>
            <a:ext cx="207900" cy="207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6"/>
          <p:cNvSpPr/>
          <p:nvPr/>
        </p:nvSpPr>
        <p:spPr>
          <a:xfrm>
            <a:off x="2228250" y="1080600"/>
            <a:ext cx="572700" cy="572700"/>
          </a:xfrm>
          <a:prstGeom prst="ellipse">
            <a:avLst/>
          </a:prstGeom>
          <a:solidFill>
            <a:schemeClr val="dk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6"/>
          <p:cNvSpPr/>
          <p:nvPr/>
        </p:nvSpPr>
        <p:spPr>
          <a:xfrm>
            <a:off x="3603050" y="1080600"/>
            <a:ext cx="572700" cy="572700"/>
          </a:xfrm>
          <a:prstGeom prst="ellipse">
            <a:avLst/>
          </a:prstGeom>
          <a:solidFill>
            <a:schemeClr val="dk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6"/>
          <p:cNvSpPr/>
          <p:nvPr/>
        </p:nvSpPr>
        <p:spPr>
          <a:xfrm>
            <a:off x="4977850" y="1080600"/>
            <a:ext cx="572700" cy="572700"/>
          </a:xfrm>
          <a:prstGeom prst="ellipse">
            <a:avLst/>
          </a:prstGeom>
          <a:solidFill>
            <a:schemeClr val="dk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6"/>
          <p:cNvSpPr/>
          <p:nvPr/>
        </p:nvSpPr>
        <p:spPr>
          <a:xfrm>
            <a:off x="6352650" y="1080600"/>
            <a:ext cx="572700" cy="572700"/>
          </a:xfrm>
          <a:prstGeom prst="ellipse">
            <a:avLst/>
          </a:prstGeom>
          <a:solidFill>
            <a:schemeClr val="dk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6"/>
          <p:cNvSpPr/>
          <p:nvPr/>
        </p:nvSpPr>
        <p:spPr>
          <a:xfrm>
            <a:off x="7727450" y="1080600"/>
            <a:ext cx="572700" cy="572700"/>
          </a:xfrm>
          <a:prstGeom prst="ellipse">
            <a:avLst/>
          </a:prstGeom>
          <a:solidFill>
            <a:schemeClr val="dk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3" name="Google Shape;903;p26"/>
          <p:cNvGrpSpPr/>
          <p:nvPr/>
        </p:nvGrpSpPr>
        <p:grpSpPr>
          <a:xfrm>
            <a:off x="7829666" y="1148302"/>
            <a:ext cx="368267" cy="437296"/>
            <a:chOff x="4450694" y="5189007"/>
            <a:chExt cx="368267" cy="437296"/>
          </a:xfrm>
        </p:grpSpPr>
        <p:sp>
          <p:nvSpPr>
            <p:cNvPr id="904" name="Google Shape;904;p26"/>
            <p:cNvSpPr/>
            <p:nvPr/>
          </p:nvSpPr>
          <p:spPr>
            <a:xfrm>
              <a:off x="4450694" y="5189007"/>
              <a:ext cx="368267" cy="437296"/>
            </a:xfrm>
            <a:custGeom>
              <a:avLst/>
              <a:gdLst/>
              <a:ahLst/>
              <a:cxnLst/>
              <a:rect l="l" t="t" r="r" b="b"/>
              <a:pathLst>
                <a:path w="13807" h="16395" extrusionOk="0">
                  <a:moveTo>
                    <a:pt x="6983" y="796"/>
                  </a:moveTo>
                  <a:cubicBezTo>
                    <a:pt x="7883" y="796"/>
                    <a:pt x="8628" y="1410"/>
                    <a:pt x="8843" y="2320"/>
                  </a:cubicBezTo>
                  <a:cubicBezTo>
                    <a:pt x="8979" y="2781"/>
                    <a:pt x="8898" y="3270"/>
                    <a:pt x="8762" y="3731"/>
                  </a:cubicBezTo>
                  <a:cubicBezTo>
                    <a:pt x="8626" y="4273"/>
                    <a:pt x="8382" y="4816"/>
                    <a:pt x="8084" y="5331"/>
                  </a:cubicBezTo>
                  <a:cubicBezTo>
                    <a:pt x="8030" y="5385"/>
                    <a:pt x="7975" y="5439"/>
                    <a:pt x="7867" y="5439"/>
                  </a:cubicBezTo>
                  <a:lnTo>
                    <a:pt x="6945" y="5439"/>
                  </a:lnTo>
                  <a:cubicBezTo>
                    <a:pt x="6646" y="5439"/>
                    <a:pt x="6348" y="5439"/>
                    <a:pt x="6049" y="5494"/>
                  </a:cubicBezTo>
                  <a:cubicBezTo>
                    <a:pt x="5941" y="5494"/>
                    <a:pt x="5860" y="5439"/>
                    <a:pt x="5833" y="5358"/>
                  </a:cubicBezTo>
                  <a:cubicBezTo>
                    <a:pt x="5399" y="4626"/>
                    <a:pt x="5127" y="3812"/>
                    <a:pt x="5019" y="2944"/>
                  </a:cubicBezTo>
                  <a:cubicBezTo>
                    <a:pt x="4910" y="1940"/>
                    <a:pt x="5643" y="991"/>
                    <a:pt x="6619" y="828"/>
                  </a:cubicBezTo>
                  <a:cubicBezTo>
                    <a:pt x="6742" y="806"/>
                    <a:pt x="6864" y="796"/>
                    <a:pt x="6983" y="796"/>
                  </a:cubicBezTo>
                  <a:close/>
                  <a:moveTo>
                    <a:pt x="12641" y="5331"/>
                  </a:moveTo>
                  <a:lnTo>
                    <a:pt x="12641" y="5331"/>
                  </a:lnTo>
                  <a:cubicBezTo>
                    <a:pt x="12288" y="5792"/>
                    <a:pt x="11827" y="6145"/>
                    <a:pt x="11366" y="6470"/>
                  </a:cubicBezTo>
                  <a:cubicBezTo>
                    <a:pt x="10444" y="7013"/>
                    <a:pt x="9467" y="7338"/>
                    <a:pt x="8436" y="7474"/>
                  </a:cubicBezTo>
                  <a:cubicBezTo>
                    <a:pt x="7945" y="7535"/>
                    <a:pt x="7449" y="7570"/>
                    <a:pt x="6951" y="7570"/>
                  </a:cubicBezTo>
                  <a:cubicBezTo>
                    <a:pt x="6131" y="7570"/>
                    <a:pt x="5303" y="7476"/>
                    <a:pt x="4476" y="7257"/>
                  </a:cubicBezTo>
                  <a:cubicBezTo>
                    <a:pt x="3364" y="6986"/>
                    <a:pt x="2306" y="6524"/>
                    <a:pt x="1493" y="5629"/>
                  </a:cubicBezTo>
                  <a:cubicBezTo>
                    <a:pt x="1438" y="5521"/>
                    <a:pt x="1357" y="5439"/>
                    <a:pt x="1249" y="5331"/>
                  </a:cubicBezTo>
                  <a:lnTo>
                    <a:pt x="1249" y="5331"/>
                  </a:lnTo>
                  <a:cubicBezTo>
                    <a:pt x="3147" y="5955"/>
                    <a:pt x="5046" y="6267"/>
                    <a:pt x="6945" y="6267"/>
                  </a:cubicBezTo>
                  <a:cubicBezTo>
                    <a:pt x="8843" y="6267"/>
                    <a:pt x="10742" y="5955"/>
                    <a:pt x="12641" y="5331"/>
                  </a:cubicBezTo>
                  <a:close/>
                  <a:moveTo>
                    <a:pt x="7433" y="8315"/>
                  </a:moveTo>
                  <a:cubicBezTo>
                    <a:pt x="7433" y="8586"/>
                    <a:pt x="7406" y="8830"/>
                    <a:pt x="7460" y="9047"/>
                  </a:cubicBezTo>
                  <a:cubicBezTo>
                    <a:pt x="7487" y="9427"/>
                    <a:pt x="7704" y="9779"/>
                    <a:pt x="8002" y="9996"/>
                  </a:cubicBezTo>
                  <a:cubicBezTo>
                    <a:pt x="8301" y="10240"/>
                    <a:pt x="8599" y="10457"/>
                    <a:pt x="8925" y="10674"/>
                  </a:cubicBezTo>
                  <a:cubicBezTo>
                    <a:pt x="9521" y="11163"/>
                    <a:pt x="9955" y="11732"/>
                    <a:pt x="10145" y="12492"/>
                  </a:cubicBezTo>
                  <a:cubicBezTo>
                    <a:pt x="10389" y="13495"/>
                    <a:pt x="9955" y="14445"/>
                    <a:pt x="9033" y="14987"/>
                  </a:cubicBezTo>
                  <a:cubicBezTo>
                    <a:pt x="8363" y="15370"/>
                    <a:pt x="7678" y="15560"/>
                    <a:pt x="6994" y="15560"/>
                  </a:cubicBezTo>
                  <a:cubicBezTo>
                    <a:pt x="6322" y="15560"/>
                    <a:pt x="5650" y="15377"/>
                    <a:pt x="4992" y="15014"/>
                  </a:cubicBezTo>
                  <a:cubicBezTo>
                    <a:pt x="3635" y="14282"/>
                    <a:pt x="3364" y="12682"/>
                    <a:pt x="4286" y="11434"/>
                  </a:cubicBezTo>
                  <a:cubicBezTo>
                    <a:pt x="4558" y="11081"/>
                    <a:pt x="4856" y="10783"/>
                    <a:pt x="5236" y="10539"/>
                  </a:cubicBezTo>
                  <a:cubicBezTo>
                    <a:pt x="5426" y="10403"/>
                    <a:pt x="5643" y="10267"/>
                    <a:pt x="5833" y="10105"/>
                  </a:cubicBezTo>
                  <a:cubicBezTo>
                    <a:pt x="6375" y="9698"/>
                    <a:pt x="6538" y="9101"/>
                    <a:pt x="6483" y="8423"/>
                  </a:cubicBezTo>
                  <a:lnTo>
                    <a:pt x="6483" y="8315"/>
                  </a:lnTo>
                  <a:close/>
                  <a:moveTo>
                    <a:pt x="6929" y="0"/>
                  </a:moveTo>
                  <a:cubicBezTo>
                    <a:pt x="5868" y="0"/>
                    <a:pt x="4925" y="619"/>
                    <a:pt x="4476" y="1588"/>
                  </a:cubicBezTo>
                  <a:cubicBezTo>
                    <a:pt x="4178" y="2266"/>
                    <a:pt x="4178" y="2944"/>
                    <a:pt x="4341" y="3622"/>
                  </a:cubicBezTo>
                  <a:cubicBezTo>
                    <a:pt x="4476" y="4219"/>
                    <a:pt x="4639" y="4788"/>
                    <a:pt x="4965" y="5358"/>
                  </a:cubicBezTo>
                  <a:cubicBezTo>
                    <a:pt x="4612" y="5331"/>
                    <a:pt x="4314" y="5250"/>
                    <a:pt x="3961" y="5222"/>
                  </a:cubicBezTo>
                  <a:cubicBezTo>
                    <a:pt x="2822" y="5005"/>
                    <a:pt x="1683" y="4680"/>
                    <a:pt x="598" y="4192"/>
                  </a:cubicBezTo>
                  <a:cubicBezTo>
                    <a:pt x="530" y="4169"/>
                    <a:pt x="467" y="4156"/>
                    <a:pt x="407" y="4156"/>
                  </a:cubicBezTo>
                  <a:cubicBezTo>
                    <a:pt x="323" y="4156"/>
                    <a:pt x="243" y="4182"/>
                    <a:pt x="164" y="4246"/>
                  </a:cubicBezTo>
                  <a:cubicBezTo>
                    <a:pt x="1" y="4327"/>
                    <a:pt x="1" y="4517"/>
                    <a:pt x="28" y="4680"/>
                  </a:cubicBezTo>
                  <a:cubicBezTo>
                    <a:pt x="109" y="5087"/>
                    <a:pt x="299" y="5467"/>
                    <a:pt x="543" y="5765"/>
                  </a:cubicBezTo>
                  <a:cubicBezTo>
                    <a:pt x="1221" y="6687"/>
                    <a:pt x="2171" y="7284"/>
                    <a:pt x="3229" y="7691"/>
                  </a:cubicBezTo>
                  <a:cubicBezTo>
                    <a:pt x="3907" y="7962"/>
                    <a:pt x="4639" y="8125"/>
                    <a:pt x="5399" y="8233"/>
                  </a:cubicBezTo>
                  <a:cubicBezTo>
                    <a:pt x="5453" y="8233"/>
                    <a:pt x="5534" y="8287"/>
                    <a:pt x="5561" y="8342"/>
                  </a:cubicBezTo>
                  <a:cubicBezTo>
                    <a:pt x="5724" y="8667"/>
                    <a:pt x="5616" y="9183"/>
                    <a:pt x="5344" y="9427"/>
                  </a:cubicBezTo>
                  <a:cubicBezTo>
                    <a:pt x="5154" y="9589"/>
                    <a:pt x="4937" y="9752"/>
                    <a:pt x="4720" y="9888"/>
                  </a:cubicBezTo>
                  <a:cubicBezTo>
                    <a:pt x="4259" y="10213"/>
                    <a:pt x="3907" y="10512"/>
                    <a:pt x="3581" y="10918"/>
                  </a:cubicBezTo>
                  <a:cubicBezTo>
                    <a:pt x="2334" y="12465"/>
                    <a:pt x="2605" y="14607"/>
                    <a:pt x="4314" y="15638"/>
                  </a:cubicBezTo>
                  <a:cubicBezTo>
                    <a:pt x="5147" y="16143"/>
                    <a:pt x="6000" y="16394"/>
                    <a:pt x="6854" y="16394"/>
                  </a:cubicBezTo>
                  <a:cubicBezTo>
                    <a:pt x="7695" y="16394"/>
                    <a:pt x="8537" y="16150"/>
                    <a:pt x="9359" y="15665"/>
                  </a:cubicBezTo>
                  <a:cubicBezTo>
                    <a:pt x="10633" y="14906"/>
                    <a:pt x="11149" y="13495"/>
                    <a:pt x="10742" y="12139"/>
                  </a:cubicBezTo>
                  <a:cubicBezTo>
                    <a:pt x="10444" y="11190"/>
                    <a:pt x="9820" y="10484"/>
                    <a:pt x="9006" y="9942"/>
                  </a:cubicBezTo>
                  <a:cubicBezTo>
                    <a:pt x="8843" y="9806"/>
                    <a:pt x="8653" y="9671"/>
                    <a:pt x="8464" y="9535"/>
                  </a:cubicBezTo>
                  <a:cubicBezTo>
                    <a:pt x="8057" y="9264"/>
                    <a:pt x="8030" y="8803"/>
                    <a:pt x="8138" y="8396"/>
                  </a:cubicBezTo>
                  <a:cubicBezTo>
                    <a:pt x="8165" y="8315"/>
                    <a:pt x="8247" y="8287"/>
                    <a:pt x="8328" y="8233"/>
                  </a:cubicBezTo>
                  <a:cubicBezTo>
                    <a:pt x="8870" y="8125"/>
                    <a:pt x="9413" y="8043"/>
                    <a:pt x="9928" y="7908"/>
                  </a:cubicBezTo>
                  <a:cubicBezTo>
                    <a:pt x="11095" y="7555"/>
                    <a:pt x="12125" y="6986"/>
                    <a:pt x="12939" y="6090"/>
                  </a:cubicBezTo>
                  <a:cubicBezTo>
                    <a:pt x="13292" y="5684"/>
                    <a:pt x="13590" y="5250"/>
                    <a:pt x="13726" y="4734"/>
                  </a:cubicBezTo>
                  <a:cubicBezTo>
                    <a:pt x="13807" y="4571"/>
                    <a:pt x="13807" y="4409"/>
                    <a:pt x="13617" y="4273"/>
                  </a:cubicBezTo>
                  <a:cubicBezTo>
                    <a:pt x="13549" y="4205"/>
                    <a:pt x="13475" y="4178"/>
                    <a:pt x="13397" y="4178"/>
                  </a:cubicBezTo>
                  <a:cubicBezTo>
                    <a:pt x="13319" y="4178"/>
                    <a:pt x="13237" y="4205"/>
                    <a:pt x="13156" y="4246"/>
                  </a:cubicBezTo>
                  <a:cubicBezTo>
                    <a:pt x="11990" y="4734"/>
                    <a:pt x="10823" y="5060"/>
                    <a:pt x="9603" y="5250"/>
                  </a:cubicBezTo>
                  <a:cubicBezTo>
                    <a:pt x="9386" y="5331"/>
                    <a:pt x="9142" y="5331"/>
                    <a:pt x="8952" y="5358"/>
                  </a:cubicBezTo>
                  <a:cubicBezTo>
                    <a:pt x="9114" y="4978"/>
                    <a:pt x="9250" y="4599"/>
                    <a:pt x="9386" y="4246"/>
                  </a:cubicBezTo>
                  <a:cubicBezTo>
                    <a:pt x="9548" y="3622"/>
                    <a:pt x="9738" y="3025"/>
                    <a:pt x="9630" y="2374"/>
                  </a:cubicBezTo>
                  <a:cubicBezTo>
                    <a:pt x="9494" y="1181"/>
                    <a:pt x="8545" y="205"/>
                    <a:pt x="7406" y="42"/>
                  </a:cubicBezTo>
                  <a:cubicBezTo>
                    <a:pt x="7245" y="14"/>
                    <a:pt x="7085" y="0"/>
                    <a:pt x="69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6"/>
            <p:cNvSpPr/>
            <p:nvPr/>
          </p:nvSpPr>
          <p:spPr>
            <a:xfrm>
              <a:off x="4565740" y="5479808"/>
              <a:ext cx="138937" cy="104636"/>
            </a:xfrm>
            <a:custGeom>
              <a:avLst/>
              <a:gdLst/>
              <a:ahLst/>
              <a:cxnLst/>
              <a:rect l="l" t="t" r="r" b="b"/>
              <a:pathLst>
                <a:path w="5209" h="3923" extrusionOk="0">
                  <a:moveTo>
                    <a:pt x="2720" y="775"/>
                  </a:moveTo>
                  <a:cubicBezTo>
                    <a:pt x="3266" y="775"/>
                    <a:pt x="3733" y="998"/>
                    <a:pt x="4069" y="1481"/>
                  </a:cubicBezTo>
                  <a:cubicBezTo>
                    <a:pt x="4530" y="2159"/>
                    <a:pt x="4368" y="2539"/>
                    <a:pt x="3771" y="2864"/>
                  </a:cubicBezTo>
                  <a:cubicBezTo>
                    <a:pt x="3391" y="3081"/>
                    <a:pt x="3011" y="3136"/>
                    <a:pt x="2604" y="3136"/>
                  </a:cubicBezTo>
                  <a:cubicBezTo>
                    <a:pt x="2170" y="3109"/>
                    <a:pt x="1736" y="3000"/>
                    <a:pt x="1357" y="2729"/>
                  </a:cubicBezTo>
                  <a:cubicBezTo>
                    <a:pt x="950" y="2430"/>
                    <a:pt x="869" y="2159"/>
                    <a:pt x="1086" y="1725"/>
                  </a:cubicBezTo>
                  <a:cubicBezTo>
                    <a:pt x="1275" y="1237"/>
                    <a:pt x="1736" y="939"/>
                    <a:pt x="2225" y="830"/>
                  </a:cubicBezTo>
                  <a:cubicBezTo>
                    <a:pt x="2396" y="794"/>
                    <a:pt x="2561" y="775"/>
                    <a:pt x="2720" y="775"/>
                  </a:cubicBezTo>
                  <a:close/>
                  <a:moveTo>
                    <a:pt x="2711" y="1"/>
                  </a:moveTo>
                  <a:cubicBezTo>
                    <a:pt x="2544" y="1"/>
                    <a:pt x="2373" y="15"/>
                    <a:pt x="2198" y="44"/>
                  </a:cubicBezTo>
                  <a:cubicBezTo>
                    <a:pt x="1357" y="233"/>
                    <a:pt x="733" y="667"/>
                    <a:pt x="380" y="1400"/>
                  </a:cubicBezTo>
                  <a:cubicBezTo>
                    <a:pt x="1" y="2213"/>
                    <a:pt x="190" y="2892"/>
                    <a:pt x="923" y="3407"/>
                  </a:cubicBezTo>
                  <a:cubicBezTo>
                    <a:pt x="1411" y="3787"/>
                    <a:pt x="2035" y="3922"/>
                    <a:pt x="2686" y="3922"/>
                  </a:cubicBezTo>
                  <a:cubicBezTo>
                    <a:pt x="3310" y="3895"/>
                    <a:pt x="3961" y="3705"/>
                    <a:pt x="4585" y="3271"/>
                  </a:cubicBezTo>
                  <a:cubicBezTo>
                    <a:pt x="4856" y="3027"/>
                    <a:pt x="5046" y="2810"/>
                    <a:pt x="5127" y="2430"/>
                  </a:cubicBezTo>
                  <a:cubicBezTo>
                    <a:pt x="5208" y="1915"/>
                    <a:pt x="5046" y="1400"/>
                    <a:pt x="4720" y="993"/>
                  </a:cubicBezTo>
                  <a:cubicBezTo>
                    <a:pt x="4183" y="321"/>
                    <a:pt x="3498" y="1"/>
                    <a:pt x="27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6" name="Google Shape;906;p26"/>
          <p:cNvGrpSpPr/>
          <p:nvPr/>
        </p:nvGrpSpPr>
        <p:grpSpPr>
          <a:xfrm>
            <a:off x="6447265" y="1148582"/>
            <a:ext cx="383471" cy="436736"/>
            <a:chOff x="3947139" y="5189514"/>
            <a:chExt cx="383471" cy="436736"/>
          </a:xfrm>
        </p:grpSpPr>
        <p:sp>
          <p:nvSpPr>
            <p:cNvPr id="907" name="Google Shape;907;p26"/>
            <p:cNvSpPr/>
            <p:nvPr/>
          </p:nvSpPr>
          <p:spPr>
            <a:xfrm>
              <a:off x="3947139" y="5189514"/>
              <a:ext cx="383471" cy="436736"/>
            </a:xfrm>
            <a:custGeom>
              <a:avLst/>
              <a:gdLst/>
              <a:ahLst/>
              <a:cxnLst/>
              <a:rect l="l" t="t" r="r" b="b"/>
              <a:pathLst>
                <a:path w="14377" h="16374" extrusionOk="0">
                  <a:moveTo>
                    <a:pt x="7867" y="1867"/>
                  </a:moveTo>
                  <a:cubicBezTo>
                    <a:pt x="8192" y="1976"/>
                    <a:pt x="8572" y="2111"/>
                    <a:pt x="8897" y="2220"/>
                  </a:cubicBezTo>
                  <a:lnTo>
                    <a:pt x="8952" y="2247"/>
                  </a:lnTo>
                  <a:cubicBezTo>
                    <a:pt x="9413" y="2817"/>
                    <a:pt x="9792" y="3440"/>
                    <a:pt x="9901" y="4146"/>
                  </a:cubicBezTo>
                  <a:cubicBezTo>
                    <a:pt x="10036" y="5041"/>
                    <a:pt x="9684" y="5746"/>
                    <a:pt x="9033" y="6288"/>
                  </a:cubicBezTo>
                  <a:cubicBezTo>
                    <a:pt x="8492" y="6732"/>
                    <a:pt x="7773" y="6963"/>
                    <a:pt x="7055" y="6963"/>
                  </a:cubicBezTo>
                  <a:cubicBezTo>
                    <a:pt x="6369" y="6963"/>
                    <a:pt x="5684" y="6753"/>
                    <a:pt x="5154" y="6316"/>
                  </a:cubicBezTo>
                  <a:cubicBezTo>
                    <a:pt x="4259" y="5610"/>
                    <a:pt x="3988" y="4580"/>
                    <a:pt x="4422" y="3495"/>
                  </a:cubicBezTo>
                  <a:cubicBezTo>
                    <a:pt x="4612" y="3088"/>
                    <a:pt x="4856" y="2681"/>
                    <a:pt x="5154" y="2355"/>
                  </a:cubicBezTo>
                  <a:cubicBezTo>
                    <a:pt x="5208" y="2274"/>
                    <a:pt x="5290" y="2247"/>
                    <a:pt x="5344" y="2220"/>
                  </a:cubicBezTo>
                  <a:cubicBezTo>
                    <a:pt x="5670" y="2111"/>
                    <a:pt x="5995" y="2030"/>
                    <a:pt x="6293" y="1921"/>
                  </a:cubicBezTo>
                  <a:lnTo>
                    <a:pt x="6348" y="1949"/>
                  </a:lnTo>
                  <a:cubicBezTo>
                    <a:pt x="6131" y="2328"/>
                    <a:pt x="5941" y="2654"/>
                    <a:pt x="5724" y="3006"/>
                  </a:cubicBezTo>
                  <a:cubicBezTo>
                    <a:pt x="5588" y="3223"/>
                    <a:pt x="5697" y="3495"/>
                    <a:pt x="5968" y="3576"/>
                  </a:cubicBezTo>
                  <a:cubicBezTo>
                    <a:pt x="5993" y="3580"/>
                    <a:pt x="6018" y="3582"/>
                    <a:pt x="6043" y="3582"/>
                  </a:cubicBezTo>
                  <a:cubicBezTo>
                    <a:pt x="6180" y="3582"/>
                    <a:pt x="6310" y="3515"/>
                    <a:pt x="6402" y="3332"/>
                  </a:cubicBezTo>
                  <a:cubicBezTo>
                    <a:pt x="6592" y="3034"/>
                    <a:pt x="6782" y="2681"/>
                    <a:pt x="6971" y="2355"/>
                  </a:cubicBezTo>
                  <a:cubicBezTo>
                    <a:pt x="6999" y="2328"/>
                    <a:pt x="7053" y="2247"/>
                    <a:pt x="7080" y="2193"/>
                  </a:cubicBezTo>
                  <a:cubicBezTo>
                    <a:pt x="7107" y="2247"/>
                    <a:pt x="7134" y="2274"/>
                    <a:pt x="7188" y="2328"/>
                  </a:cubicBezTo>
                  <a:cubicBezTo>
                    <a:pt x="7378" y="2681"/>
                    <a:pt x="7595" y="3034"/>
                    <a:pt x="7785" y="3359"/>
                  </a:cubicBezTo>
                  <a:cubicBezTo>
                    <a:pt x="7867" y="3506"/>
                    <a:pt x="7997" y="3593"/>
                    <a:pt x="8135" y="3593"/>
                  </a:cubicBezTo>
                  <a:cubicBezTo>
                    <a:pt x="8227" y="3593"/>
                    <a:pt x="8322" y="3554"/>
                    <a:pt x="8409" y="3468"/>
                  </a:cubicBezTo>
                  <a:cubicBezTo>
                    <a:pt x="8545" y="3332"/>
                    <a:pt x="8545" y="3169"/>
                    <a:pt x="8436" y="2952"/>
                  </a:cubicBezTo>
                  <a:lnTo>
                    <a:pt x="7921" y="2057"/>
                  </a:lnTo>
                  <a:cubicBezTo>
                    <a:pt x="7894" y="2003"/>
                    <a:pt x="7867" y="1949"/>
                    <a:pt x="7867" y="1867"/>
                  </a:cubicBezTo>
                  <a:close/>
                  <a:moveTo>
                    <a:pt x="3909" y="1979"/>
                  </a:moveTo>
                  <a:cubicBezTo>
                    <a:pt x="4062" y="1979"/>
                    <a:pt x="4217" y="2007"/>
                    <a:pt x="4368" y="2057"/>
                  </a:cubicBezTo>
                  <a:cubicBezTo>
                    <a:pt x="4123" y="2491"/>
                    <a:pt x="3906" y="2871"/>
                    <a:pt x="3771" y="3332"/>
                  </a:cubicBezTo>
                  <a:cubicBezTo>
                    <a:pt x="3039" y="5095"/>
                    <a:pt x="3934" y="6668"/>
                    <a:pt x="5263" y="7346"/>
                  </a:cubicBezTo>
                  <a:cubicBezTo>
                    <a:pt x="5887" y="7658"/>
                    <a:pt x="6510" y="7814"/>
                    <a:pt x="7134" y="7814"/>
                  </a:cubicBezTo>
                  <a:cubicBezTo>
                    <a:pt x="7758" y="7814"/>
                    <a:pt x="8382" y="7658"/>
                    <a:pt x="9006" y="7346"/>
                  </a:cubicBezTo>
                  <a:cubicBezTo>
                    <a:pt x="10416" y="6587"/>
                    <a:pt x="11311" y="4932"/>
                    <a:pt x="10416" y="3034"/>
                  </a:cubicBezTo>
                  <a:cubicBezTo>
                    <a:pt x="10226" y="2681"/>
                    <a:pt x="10036" y="2383"/>
                    <a:pt x="9874" y="2084"/>
                  </a:cubicBezTo>
                  <a:cubicBezTo>
                    <a:pt x="10035" y="2034"/>
                    <a:pt x="10196" y="2006"/>
                    <a:pt x="10352" y="2006"/>
                  </a:cubicBezTo>
                  <a:cubicBezTo>
                    <a:pt x="10618" y="2006"/>
                    <a:pt x="10872" y="2086"/>
                    <a:pt x="11094" y="2274"/>
                  </a:cubicBezTo>
                  <a:cubicBezTo>
                    <a:pt x="11366" y="2518"/>
                    <a:pt x="11637" y="2844"/>
                    <a:pt x="11827" y="3142"/>
                  </a:cubicBezTo>
                  <a:cubicBezTo>
                    <a:pt x="12613" y="4308"/>
                    <a:pt x="13210" y="5610"/>
                    <a:pt x="13400" y="7021"/>
                  </a:cubicBezTo>
                  <a:cubicBezTo>
                    <a:pt x="13617" y="8947"/>
                    <a:pt x="13481" y="10764"/>
                    <a:pt x="12613" y="12500"/>
                  </a:cubicBezTo>
                  <a:cubicBezTo>
                    <a:pt x="11827" y="14046"/>
                    <a:pt x="10552" y="14995"/>
                    <a:pt x="8843" y="15375"/>
                  </a:cubicBezTo>
                  <a:cubicBezTo>
                    <a:pt x="8262" y="15493"/>
                    <a:pt x="7686" y="15555"/>
                    <a:pt x="7113" y="15555"/>
                  </a:cubicBezTo>
                  <a:cubicBezTo>
                    <a:pt x="6376" y="15555"/>
                    <a:pt x="5643" y="15453"/>
                    <a:pt x="4910" y="15239"/>
                  </a:cubicBezTo>
                  <a:cubicBezTo>
                    <a:pt x="3283" y="14778"/>
                    <a:pt x="2171" y="13693"/>
                    <a:pt x="1492" y="12147"/>
                  </a:cubicBezTo>
                  <a:cubicBezTo>
                    <a:pt x="950" y="11008"/>
                    <a:pt x="733" y="9760"/>
                    <a:pt x="733" y="8458"/>
                  </a:cubicBezTo>
                  <a:cubicBezTo>
                    <a:pt x="733" y="6397"/>
                    <a:pt x="1384" y="4552"/>
                    <a:pt x="2577" y="2925"/>
                  </a:cubicBezTo>
                  <a:cubicBezTo>
                    <a:pt x="2740" y="2654"/>
                    <a:pt x="2957" y="2464"/>
                    <a:pt x="3174" y="2247"/>
                  </a:cubicBezTo>
                  <a:cubicBezTo>
                    <a:pt x="3396" y="2059"/>
                    <a:pt x="3650" y="1979"/>
                    <a:pt x="3909" y="1979"/>
                  </a:cubicBezTo>
                  <a:close/>
                  <a:moveTo>
                    <a:pt x="8381" y="0"/>
                  </a:moveTo>
                  <a:cubicBezTo>
                    <a:pt x="8304" y="0"/>
                    <a:pt x="8228" y="24"/>
                    <a:pt x="8165" y="77"/>
                  </a:cubicBezTo>
                  <a:cubicBezTo>
                    <a:pt x="7867" y="321"/>
                    <a:pt x="7568" y="592"/>
                    <a:pt x="7243" y="837"/>
                  </a:cubicBezTo>
                  <a:cubicBezTo>
                    <a:pt x="7202" y="864"/>
                    <a:pt x="7161" y="877"/>
                    <a:pt x="7117" y="877"/>
                  </a:cubicBezTo>
                  <a:cubicBezTo>
                    <a:pt x="7073" y="877"/>
                    <a:pt x="7026" y="864"/>
                    <a:pt x="6971" y="837"/>
                  </a:cubicBezTo>
                  <a:cubicBezTo>
                    <a:pt x="6700" y="592"/>
                    <a:pt x="6402" y="348"/>
                    <a:pt x="6104" y="131"/>
                  </a:cubicBezTo>
                  <a:cubicBezTo>
                    <a:pt x="6014" y="64"/>
                    <a:pt x="5907" y="16"/>
                    <a:pt x="5796" y="16"/>
                  </a:cubicBezTo>
                  <a:cubicBezTo>
                    <a:pt x="5772" y="16"/>
                    <a:pt x="5748" y="18"/>
                    <a:pt x="5724" y="23"/>
                  </a:cubicBezTo>
                  <a:cubicBezTo>
                    <a:pt x="5588" y="50"/>
                    <a:pt x="5480" y="158"/>
                    <a:pt x="5453" y="294"/>
                  </a:cubicBezTo>
                  <a:cubicBezTo>
                    <a:pt x="5425" y="457"/>
                    <a:pt x="5453" y="592"/>
                    <a:pt x="5588" y="701"/>
                  </a:cubicBezTo>
                  <a:cubicBezTo>
                    <a:pt x="5751" y="864"/>
                    <a:pt x="5968" y="999"/>
                    <a:pt x="6158" y="1162"/>
                  </a:cubicBezTo>
                  <a:cubicBezTo>
                    <a:pt x="5832" y="1271"/>
                    <a:pt x="5534" y="1379"/>
                    <a:pt x="5290" y="1488"/>
                  </a:cubicBezTo>
                  <a:cubicBezTo>
                    <a:pt x="5222" y="1501"/>
                    <a:pt x="5168" y="1508"/>
                    <a:pt x="5120" y="1508"/>
                  </a:cubicBezTo>
                  <a:cubicBezTo>
                    <a:pt x="5073" y="1508"/>
                    <a:pt x="5032" y="1501"/>
                    <a:pt x="4991" y="1488"/>
                  </a:cubicBezTo>
                  <a:cubicBezTo>
                    <a:pt x="4654" y="1336"/>
                    <a:pt x="4317" y="1247"/>
                    <a:pt x="3980" y="1247"/>
                  </a:cubicBezTo>
                  <a:cubicBezTo>
                    <a:pt x="3775" y="1247"/>
                    <a:pt x="3569" y="1280"/>
                    <a:pt x="3364" y="1352"/>
                  </a:cubicBezTo>
                  <a:cubicBezTo>
                    <a:pt x="2849" y="1515"/>
                    <a:pt x="2469" y="1840"/>
                    <a:pt x="2171" y="2247"/>
                  </a:cubicBezTo>
                  <a:cubicBezTo>
                    <a:pt x="787" y="4064"/>
                    <a:pt x="1" y="6099"/>
                    <a:pt x="1" y="8350"/>
                  </a:cubicBezTo>
                  <a:cubicBezTo>
                    <a:pt x="1" y="9706"/>
                    <a:pt x="191" y="11035"/>
                    <a:pt x="706" y="12283"/>
                  </a:cubicBezTo>
                  <a:cubicBezTo>
                    <a:pt x="1330" y="13829"/>
                    <a:pt x="2306" y="14968"/>
                    <a:pt x="3798" y="15673"/>
                  </a:cubicBezTo>
                  <a:cubicBezTo>
                    <a:pt x="4666" y="16134"/>
                    <a:pt x="5615" y="16297"/>
                    <a:pt x="6619" y="16351"/>
                  </a:cubicBezTo>
                  <a:cubicBezTo>
                    <a:pt x="6838" y="16366"/>
                    <a:pt x="7057" y="16373"/>
                    <a:pt x="7275" y="16373"/>
                  </a:cubicBezTo>
                  <a:cubicBezTo>
                    <a:pt x="8295" y="16373"/>
                    <a:pt x="9297" y="16206"/>
                    <a:pt x="10281" y="15782"/>
                  </a:cubicBezTo>
                  <a:cubicBezTo>
                    <a:pt x="11935" y="15049"/>
                    <a:pt x="13020" y="13747"/>
                    <a:pt x="13671" y="12066"/>
                  </a:cubicBezTo>
                  <a:cubicBezTo>
                    <a:pt x="14241" y="10493"/>
                    <a:pt x="14376" y="8865"/>
                    <a:pt x="14214" y="7238"/>
                  </a:cubicBezTo>
                  <a:cubicBezTo>
                    <a:pt x="13997" y="5366"/>
                    <a:pt x="13264" y="3712"/>
                    <a:pt x="12098" y="2247"/>
                  </a:cubicBezTo>
                  <a:cubicBezTo>
                    <a:pt x="11616" y="1635"/>
                    <a:pt x="11020" y="1252"/>
                    <a:pt x="10302" y="1252"/>
                  </a:cubicBezTo>
                  <a:cubicBezTo>
                    <a:pt x="9969" y="1252"/>
                    <a:pt x="9609" y="1334"/>
                    <a:pt x="9223" y="1515"/>
                  </a:cubicBezTo>
                  <a:lnTo>
                    <a:pt x="9087" y="1515"/>
                  </a:lnTo>
                  <a:cubicBezTo>
                    <a:pt x="8735" y="1379"/>
                    <a:pt x="8409" y="1271"/>
                    <a:pt x="8056" y="1162"/>
                  </a:cubicBezTo>
                  <a:lnTo>
                    <a:pt x="8056" y="1135"/>
                  </a:lnTo>
                  <a:cubicBezTo>
                    <a:pt x="8192" y="1026"/>
                    <a:pt x="8301" y="972"/>
                    <a:pt x="8409" y="864"/>
                  </a:cubicBezTo>
                  <a:cubicBezTo>
                    <a:pt x="8518" y="837"/>
                    <a:pt x="8572" y="755"/>
                    <a:pt x="8653" y="701"/>
                  </a:cubicBezTo>
                  <a:cubicBezTo>
                    <a:pt x="8816" y="538"/>
                    <a:pt x="8843" y="321"/>
                    <a:pt x="8707" y="158"/>
                  </a:cubicBezTo>
                  <a:cubicBezTo>
                    <a:pt x="8625" y="59"/>
                    <a:pt x="8501" y="0"/>
                    <a:pt x="838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6"/>
            <p:cNvSpPr/>
            <p:nvPr/>
          </p:nvSpPr>
          <p:spPr>
            <a:xfrm>
              <a:off x="4015878" y="5411069"/>
              <a:ext cx="214900" cy="171851"/>
            </a:xfrm>
            <a:custGeom>
              <a:avLst/>
              <a:gdLst/>
              <a:ahLst/>
              <a:cxnLst/>
              <a:rect l="l" t="t" r="r" b="b"/>
              <a:pathLst>
                <a:path w="8057" h="6443" extrusionOk="0">
                  <a:moveTo>
                    <a:pt x="2469" y="776"/>
                  </a:moveTo>
                  <a:cubicBezTo>
                    <a:pt x="2984" y="776"/>
                    <a:pt x="3391" y="1210"/>
                    <a:pt x="3364" y="1671"/>
                  </a:cubicBezTo>
                  <a:cubicBezTo>
                    <a:pt x="3364" y="2159"/>
                    <a:pt x="2957" y="2566"/>
                    <a:pt x="2442" y="2566"/>
                  </a:cubicBezTo>
                  <a:cubicBezTo>
                    <a:pt x="1953" y="2566"/>
                    <a:pt x="1546" y="2159"/>
                    <a:pt x="1546" y="1644"/>
                  </a:cubicBezTo>
                  <a:cubicBezTo>
                    <a:pt x="1546" y="1183"/>
                    <a:pt x="1953" y="776"/>
                    <a:pt x="2469" y="776"/>
                  </a:cubicBezTo>
                  <a:close/>
                  <a:moveTo>
                    <a:pt x="7215" y="3380"/>
                  </a:moveTo>
                  <a:cubicBezTo>
                    <a:pt x="7080" y="4574"/>
                    <a:pt x="5995" y="5713"/>
                    <a:pt x="4503" y="5713"/>
                  </a:cubicBezTo>
                  <a:cubicBezTo>
                    <a:pt x="3011" y="5686"/>
                    <a:pt x="2008" y="4492"/>
                    <a:pt x="1872" y="3380"/>
                  </a:cubicBezTo>
                  <a:close/>
                  <a:moveTo>
                    <a:pt x="2463" y="0"/>
                  </a:moveTo>
                  <a:cubicBezTo>
                    <a:pt x="1846" y="0"/>
                    <a:pt x="1244" y="329"/>
                    <a:pt x="977" y="939"/>
                  </a:cubicBezTo>
                  <a:cubicBezTo>
                    <a:pt x="861" y="1171"/>
                    <a:pt x="745" y="1303"/>
                    <a:pt x="511" y="1303"/>
                  </a:cubicBezTo>
                  <a:cubicBezTo>
                    <a:pt x="471" y="1303"/>
                    <a:pt x="428" y="1299"/>
                    <a:pt x="380" y="1292"/>
                  </a:cubicBezTo>
                  <a:cubicBezTo>
                    <a:pt x="368" y="1290"/>
                    <a:pt x="355" y="1289"/>
                    <a:pt x="343" y="1289"/>
                  </a:cubicBezTo>
                  <a:cubicBezTo>
                    <a:pt x="145" y="1289"/>
                    <a:pt x="0" y="1492"/>
                    <a:pt x="0" y="1671"/>
                  </a:cubicBezTo>
                  <a:cubicBezTo>
                    <a:pt x="0" y="1888"/>
                    <a:pt x="163" y="2051"/>
                    <a:pt x="380" y="2051"/>
                  </a:cubicBezTo>
                  <a:lnTo>
                    <a:pt x="706" y="2051"/>
                  </a:lnTo>
                  <a:cubicBezTo>
                    <a:pt x="787" y="2051"/>
                    <a:pt x="814" y="2078"/>
                    <a:pt x="841" y="2105"/>
                  </a:cubicBezTo>
                  <a:cubicBezTo>
                    <a:pt x="923" y="2295"/>
                    <a:pt x="1004" y="2458"/>
                    <a:pt x="1085" y="2621"/>
                  </a:cubicBezTo>
                  <a:cubicBezTo>
                    <a:pt x="1113" y="2648"/>
                    <a:pt x="1113" y="2702"/>
                    <a:pt x="1113" y="2729"/>
                  </a:cubicBezTo>
                  <a:cubicBezTo>
                    <a:pt x="950" y="2973"/>
                    <a:pt x="1031" y="3244"/>
                    <a:pt x="1085" y="3516"/>
                  </a:cubicBezTo>
                  <a:cubicBezTo>
                    <a:pt x="1386" y="5268"/>
                    <a:pt x="2795" y="6443"/>
                    <a:pt x="4503" y="6443"/>
                  </a:cubicBezTo>
                  <a:cubicBezTo>
                    <a:pt x="4646" y="6443"/>
                    <a:pt x="4791" y="6435"/>
                    <a:pt x="4937" y="6418"/>
                  </a:cubicBezTo>
                  <a:cubicBezTo>
                    <a:pt x="6646" y="6255"/>
                    <a:pt x="8002" y="4763"/>
                    <a:pt x="8029" y="3055"/>
                  </a:cubicBezTo>
                  <a:cubicBezTo>
                    <a:pt x="8056" y="2729"/>
                    <a:pt x="7893" y="2593"/>
                    <a:pt x="7568" y="2593"/>
                  </a:cubicBezTo>
                  <a:lnTo>
                    <a:pt x="3906" y="2593"/>
                  </a:lnTo>
                  <a:cubicBezTo>
                    <a:pt x="3933" y="2539"/>
                    <a:pt x="3933" y="2458"/>
                    <a:pt x="3961" y="2431"/>
                  </a:cubicBezTo>
                  <a:cubicBezTo>
                    <a:pt x="4367" y="1617"/>
                    <a:pt x="4042" y="586"/>
                    <a:pt x="3228" y="179"/>
                  </a:cubicBezTo>
                  <a:cubicBezTo>
                    <a:pt x="2987" y="59"/>
                    <a:pt x="2723" y="0"/>
                    <a:pt x="24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9" name="Google Shape;909;p26"/>
          <p:cNvGrpSpPr/>
          <p:nvPr/>
        </p:nvGrpSpPr>
        <p:grpSpPr>
          <a:xfrm>
            <a:off x="5046419" y="1183897"/>
            <a:ext cx="435562" cy="366107"/>
            <a:chOff x="3374844" y="5258840"/>
            <a:chExt cx="435562" cy="366107"/>
          </a:xfrm>
        </p:grpSpPr>
        <p:sp>
          <p:nvSpPr>
            <p:cNvPr id="910" name="Google Shape;910;p26"/>
            <p:cNvSpPr/>
            <p:nvPr/>
          </p:nvSpPr>
          <p:spPr>
            <a:xfrm>
              <a:off x="3374844" y="5258840"/>
              <a:ext cx="435562" cy="366107"/>
            </a:xfrm>
            <a:custGeom>
              <a:avLst/>
              <a:gdLst/>
              <a:ahLst/>
              <a:cxnLst/>
              <a:rect l="l" t="t" r="r" b="b"/>
              <a:pathLst>
                <a:path w="16330" h="13726" extrusionOk="0">
                  <a:moveTo>
                    <a:pt x="15543" y="787"/>
                  </a:moveTo>
                  <a:cubicBezTo>
                    <a:pt x="15543" y="2225"/>
                    <a:pt x="15543" y="3689"/>
                    <a:pt x="15461" y="5154"/>
                  </a:cubicBezTo>
                  <a:lnTo>
                    <a:pt x="12559" y="5154"/>
                  </a:lnTo>
                  <a:cubicBezTo>
                    <a:pt x="12234" y="5154"/>
                    <a:pt x="12098" y="4991"/>
                    <a:pt x="12098" y="4639"/>
                  </a:cubicBezTo>
                  <a:lnTo>
                    <a:pt x="12098" y="4259"/>
                  </a:lnTo>
                  <a:cubicBezTo>
                    <a:pt x="12098" y="4042"/>
                    <a:pt x="11962" y="3852"/>
                    <a:pt x="11691" y="3852"/>
                  </a:cubicBezTo>
                  <a:lnTo>
                    <a:pt x="10498" y="3852"/>
                  </a:lnTo>
                  <a:cubicBezTo>
                    <a:pt x="10199" y="3852"/>
                    <a:pt x="10064" y="3717"/>
                    <a:pt x="10064" y="3418"/>
                  </a:cubicBezTo>
                  <a:lnTo>
                    <a:pt x="10064" y="3011"/>
                  </a:lnTo>
                  <a:cubicBezTo>
                    <a:pt x="10064" y="2740"/>
                    <a:pt x="10226" y="2577"/>
                    <a:pt x="10498" y="2577"/>
                  </a:cubicBezTo>
                  <a:lnTo>
                    <a:pt x="11691" y="2577"/>
                  </a:lnTo>
                  <a:cubicBezTo>
                    <a:pt x="12017" y="2577"/>
                    <a:pt x="12152" y="2442"/>
                    <a:pt x="12152" y="2143"/>
                  </a:cubicBezTo>
                  <a:lnTo>
                    <a:pt x="12152" y="1194"/>
                  </a:lnTo>
                  <a:cubicBezTo>
                    <a:pt x="12152" y="950"/>
                    <a:pt x="12342" y="787"/>
                    <a:pt x="12559" y="787"/>
                  </a:cubicBezTo>
                  <a:close/>
                  <a:moveTo>
                    <a:pt x="3608" y="814"/>
                  </a:moveTo>
                  <a:cubicBezTo>
                    <a:pt x="3961" y="814"/>
                    <a:pt x="4096" y="950"/>
                    <a:pt x="4096" y="1275"/>
                  </a:cubicBezTo>
                  <a:lnTo>
                    <a:pt x="4096" y="2170"/>
                  </a:lnTo>
                  <a:cubicBezTo>
                    <a:pt x="4096" y="2496"/>
                    <a:pt x="4259" y="2632"/>
                    <a:pt x="4557" y="2632"/>
                  </a:cubicBezTo>
                  <a:lnTo>
                    <a:pt x="5724" y="2632"/>
                  </a:lnTo>
                  <a:cubicBezTo>
                    <a:pt x="6022" y="2632"/>
                    <a:pt x="6158" y="2821"/>
                    <a:pt x="6158" y="3120"/>
                  </a:cubicBezTo>
                  <a:lnTo>
                    <a:pt x="6158" y="3527"/>
                  </a:lnTo>
                  <a:cubicBezTo>
                    <a:pt x="6158" y="3744"/>
                    <a:pt x="6022" y="3934"/>
                    <a:pt x="5751" y="3934"/>
                  </a:cubicBezTo>
                  <a:lnTo>
                    <a:pt x="4557" y="3934"/>
                  </a:lnTo>
                  <a:cubicBezTo>
                    <a:pt x="4259" y="3934"/>
                    <a:pt x="4124" y="4069"/>
                    <a:pt x="4124" y="4368"/>
                  </a:cubicBezTo>
                  <a:lnTo>
                    <a:pt x="4124" y="4801"/>
                  </a:lnTo>
                  <a:cubicBezTo>
                    <a:pt x="4124" y="5018"/>
                    <a:pt x="3961" y="5181"/>
                    <a:pt x="3744" y="5181"/>
                  </a:cubicBezTo>
                  <a:lnTo>
                    <a:pt x="760" y="5181"/>
                  </a:lnTo>
                  <a:cubicBezTo>
                    <a:pt x="760" y="3689"/>
                    <a:pt x="760" y="2225"/>
                    <a:pt x="733" y="814"/>
                  </a:cubicBezTo>
                  <a:close/>
                  <a:moveTo>
                    <a:pt x="1034" y="7779"/>
                  </a:moveTo>
                  <a:cubicBezTo>
                    <a:pt x="3532" y="7779"/>
                    <a:pt x="5908" y="10013"/>
                    <a:pt x="5697" y="12912"/>
                  </a:cubicBezTo>
                  <a:cubicBezTo>
                    <a:pt x="2930" y="12613"/>
                    <a:pt x="896" y="10281"/>
                    <a:pt x="814" y="7785"/>
                  </a:cubicBezTo>
                  <a:cubicBezTo>
                    <a:pt x="888" y="7781"/>
                    <a:pt x="961" y="7779"/>
                    <a:pt x="1034" y="7779"/>
                  </a:cubicBezTo>
                  <a:close/>
                  <a:moveTo>
                    <a:pt x="15377" y="7783"/>
                  </a:moveTo>
                  <a:cubicBezTo>
                    <a:pt x="15423" y="7783"/>
                    <a:pt x="15469" y="7784"/>
                    <a:pt x="15516" y="7785"/>
                  </a:cubicBezTo>
                  <a:cubicBezTo>
                    <a:pt x="15461" y="10064"/>
                    <a:pt x="13563" y="12586"/>
                    <a:pt x="10633" y="12912"/>
                  </a:cubicBezTo>
                  <a:cubicBezTo>
                    <a:pt x="10473" y="9955"/>
                    <a:pt x="12851" y="7783"/>
                    <a:pt x="15377" y="7783"/>
                  </a:cubicBezTo>
                  <a:close/>
                  <a:moveTo>
                    <a:pt x="11393" y="787"/>
                  </a:moveTo>
                  <a:lnTo>
                    <a:pt x="11393" y="1791"/>
                  </a:lnTo>
                  <a:lnTo>
                    <a:pt x="10470" y="1791"/>
                  </a:lnTo>
                  <a:cubicBezTo>
                    <a:pt x="10091" y="1791"/>
                    <a:pt x="9792" y="1926"/>
                    <a:pt x="9575" y="2198"/>
                  </a:cubicBezTo>
                  <a:cubicBezTo>
                    <a:pt x="9494" y="2360"/>
                    <a:pt x="9386" y="2550"/>
                    <a:pt x="9358" y="2713"/>
                  </a:cubicBezTo>
                  <a:cubicBezTo>
                    <a:pt x="9304" y="3011"/>
                    <a:pt x="9304" y="3364"/>
                    <a:pt x="9358" y="3689"/>
                  </a:cubicBezTo>
                  <a:cubicBezTo>
                    <a:pt x="9413" y="4232"/>
                    <a:pt x="9928" y="4639"/>
                    <a:pt x="10470" y="4639"/>
                  </a:cubicBezTo>
                  <a:lnTo>
                    <a:pt x="11393" y="4639"/>
                  </a:lnTo>
                  <a:cubicBezTo>
                    <a:pt x="11420" y="4747"/>
                    <a:pt x="11420" y="4856"/>
                    <a:pt x="11420" y="4937"/>
                  </a:cubicBezTo>
                  <a:cubicBezTo>
                    <a:pt x="11528" y="5561"/>
                    <a:pt x="11989" y="5968"/>
                    <a:pt x="12613" y="5968"/>
                  </a:cubicBezTo>
                  <a:lnTo>
                    <a:pt x="15543" y="5968"/>
                  </a:lnTo>
                  <a:lnTo>
                    <a:pt x="15543" y="6971"/>
                  </a:lnTo>
                  <a:cubicBezTo>
                    <a:pt x="13969" y="6971"/>
                    <a:pt x="12532" y="7514"/>
                    <a:pt x="11420" y="8707"/>
                  </a:cubicBezTo>
                  <a:cubicBezTo>
                    <a:pt x="10253" y="9901"/>
                    <a:pt x="9792" y="11311"/>
                    <a:pt x="9847" y="12939"/>
                  </a:cubicBezTo>
                  <a:lnTo>
                    <a:pt x="6456" y="12939"/>
                  </a:lnTo>
                  <a:cubicBezTo>
                    <a:pt x="6510" y="11311"/>
                    <a:pt x="6022" y="9901"/>
                    <a:pt x="4910" y="8707"/>
                  </a:cubicBezTo>
                  <a:cubicBezTo>
                    <a:pt x="3798" y="7568"/>
                    <a:pt x="2388" y="6971"/>
                    <a:pt x="760" y="6971"/>
                  </a:cubicBezTo>
                  <a:lnTo>
                    <a:pt x="760" y="5968"/>
                  </a:lnTo>
                  <a:lnTo>
                    <a:pt x="3608" y="5968"/>
                  </a:lnTo>
                  <a:cubicBezTo>
                    <a:pt x="4395" y="5968"/>
                    <a:pt x="4883" y="5534"/>
                    <a:pt x="4910" y="4747"/>
                  </a:cubicBezTo>
                  <a:lnTo>
                    <a:pt x="4910" y="4666"/>
                  </a:lnTo>
                  <a:lnTo>
                    <a:pt x="5724" y="4666"/>
                  </a:lnTo>
                  <a:cubicBezTo>
                    <a:pt x="6510" y="4666"/>
                    <a:pt x="6972" y="4205"/>
                    <a:pt x="6972" y="3418"/>
                  </a:cubicBezTo>
                  <a:cubicBezTo>
                    <a:pt x="6972" y="3174"/>
                    <a:pt x="6972" y="2957"/>
                    <a:pt x="6944" y="2740"/>
                  </a:cubicBezTo>
                  <a:cubicBezTo>
                    <a:pt x="6836" y="2198"/>
                    <a:pt x="6375" y="1791"/>
                    <a:pt x="5832" y="1791"/>
                  </a:cubicBezTo>
                  <a:lnTo>
                    <a:pt x="4883" y="1791"/>
                  </a:lnTo>
                  <a:lnTo>
                    <a:pt x="4883" y="787"/>
                  </a:lnTo>
                  <a:close/>
                  <a:moveTo>
                    <a:pt x="489" y="1"/>
                  </a:moveTo>
                  <a:cubicBezTo>
                    <a:pt x="136" y="1"/>
                    <a:pt x="1" y="136"/>
                    <a:pt x="1" y="462"/>
                  </a:cubicBezTo>
                  <a:lnTo>
                    <a:pt x="1" y="7324"/>
                  </a:lnTo>
                  <a:cubicBezTo>
                    <a:pt x="1" y="7649"/>
                    <a:pt x="1" y="8002"/>
                    <a:pt x="55" y="8328"/>
                  </a:cubicBezTo>
                  <a:cubicBezTo>
                    <a:pt x="570" y="11420"/>
                    <a:pt x="3174" y="13698"/>
                    <a:pt x="6293" y="13725"/>
                  </a:cubicBezTo>
                  <a:lnTo>
                    <a:pt x="10064" y="13725"/>
                  </a:lnTo>
                  <a:cubicBezTo>
                    <a:pt x="10715" y="13725"/>
                    <a:pt x="11338" y="13617"/>
                    <a:pt x="11962" y="13427"/>
                  </a:cubicBezTo>
                  <a:cubicBezTo>
                    <a:pt x="14566" y="12586"/>
                    <a:pt x="16329" y="10145"/>
                    <a:pt x="16329" y="7351"/>
                  </a:cubicBezTo>
                  <a:lnTo>
                    <a:pt x="16329" y="516"/>
                  </a:lnTo>
                  <a:cubicBezTo>
                    <a:pt x="16329" y="136"/>
                    <a:pt x="16194" y="1"/>
                    <a:pt x="15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6"/>
            <p:cNvSpPr/>
            <p:nvPr/>
          </p:nvSpPr>
          <p:spPr>
            <a:xfrm>
              <a:off x="3412482" y="5334808"/>
              <a:ext cx="20991" cy="21018"/>
            </a:xfrm>
            <a:custGeom>
              <a:avLst/>
              <a:gdLst/>
              <a:ahLst/>
              <a:cxnLst/>
              <a:rect l="l" t="t" r="r" b="b"/>
              <a:pathLst>
                <a:path w="787" h="788" extrusionOk="0">
                  <a:moveTo>
                    <a:pt x="380" y="1"/>
                  </a:moveTo>
                  <a:cubicBezTo>
                    <a:pt x="163" y="1"/>
                    <a:pt x="0" y="163"/>
                    <a:pt x="0" y="380"/>
                  </a:cubicBezTo>
                  <a:cubicBezTo>
                    <a:pt x="0" y="570"/>
                    <a:pt x="163" y="787"/>
                    <a:pt x="380" y="787"/>
                  </a:cubicBezTo>
                  <a:cubicBezTo>
                    <a:pt x="624" y="787"/>
                    <a:pt x="787" y="597"/>
                    <a:pt x="787" y="407"/>
                  </a:cubicBezTo>
                  <a:cubicBezTo>
                    <a:pt x="787" y="163"/>
                    <a:pt x="624" y="1"/>
                    <a:pt x="3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6"/>
            <p:cNvSpPr/>
            <p:nvPr/>
          </p:nvSpPr>
          <p:spPr>
            <a:xfrm>
              <a:off x="3450812" y="5334808"/>
              <a:ext cx="20298" cy="21018"/>
            </a:xfrm>
            <a:custGeom>
              <a:avLst/>
              <a:gdLst/>
              <a:ahLst/>
              <a:cxnLst/>
              <a:rect l="l" t="t" r="r" b="b"/>
              <a:pathLst>
                <a:path w="761" h="788" extrusionOk="0">
                  <a:moveTo>
                    <a:pt x="353" y="1"/>
                  </a:moveTo>
                  <a:cubicBezTo>
                    <a:pt x="163" y="1"/>
                    <a:pt x="1" y="163"/>
                    <a:pt x="1" y="380"/>
                  </a:cubicBezTo>
                  <a:cubicBezTo>
                    <a:pt x="1" y="570"/>
                    <a:pt x="163" y="787"/>
                    <a:pt x="353" y="787"/>
                  </a:cubicBezTo>
                  <a:cubicBezTo>
                    <a:pt x="597" y="787"/>
                    <a:pt x="760" y="597"/>
                    <a:pt x="760" y="407"/>
                  </a:cubicBezTo>
                  <a:cubicBezTo>
                    <a:pt x="760" y="163"/>
                    <a:pt x="597" y="1"/>
                    <a:pt x="3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6"/>
            <p:cNvSpPr/>
            <p:nvPr/>
          </p:nvSpPr>
          <p:spPr>
            <a:xfrm>
              <a:off x="3713446" y="5335528"/>
              <a:ext cx="21018" cy="20298"/>
            </a:xfrm>
            <a:custGeom>
              <a:avLst/>
              <a:gdLst/>
              <a:ahLst/>
              <a:cxnLst/>
              <a:rect l="l" t="t" r="r" b="b"/>
              <a:pathLst>
                <a:path w="788" h="761" extrusionOk="0">
                  <a:moveTo>
                    <a:pt x="380" y="1"/>
                  </a:moveTo>
                  <a:cubicBezTo>
                    <a:pt x="191" y="1"/>
                    <a:pt x="1" y="163"/>
                    <a:pt x="1" y="380"/>
                  </a:cubicBezTo>
                  <a:cubicBezTo>
                    <a:pt x="1" y="570"/>
                    <a:pt x="218" y="760"/>
                    <a:pt x="408" y="760"/>
                  </a:cubicBezTo>
                  <a:cubicBezTo>
                    <a:pt x="624" y="760"/>
                    <a:pt x="787" y="570"/>
                    <a:pt x="787" y="380"/>
                  </a:cubicBezTo>
                  <a:cubicBezTo>
                    <a:pt x="787" y="163"/>
                    <a:pt x="597" y="1"/>
                    <a:pt x="3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6"/>
            <p:cNvSpPr/>
            <p:nvPr/>
          </p:nvSpPr>
          <p:spPr>
            <a:xfrm>
              <a:off x="3751804" y="5334808"/>
              <a:ext cx="21711" cy="21018"/>
            </a:xfrm>
            <a:custGeom>
              <a:avLst/>
              <a:gdLst/>
              <a:ahLst/>
              <a:cxnLst/>
              <a:rect l="l" t="t" r="r" b="b"/>
              <a:pathLst>
                <a:path w="814" h="788" extrusionOk="0">
                  <a:moveTo>
                    <a:pt x="407" y="1"/>
                  </a:moveTo>
                  <a:cubicBezTo>
                    <a:pt x="190" y="1"/>
                    <a:pt x="27" y="163"/>
                    <a:pt x="27" y="380"/>
                  </a:cubicBezTo>
                  <a:cubicBezTo>
                    <a:pt x="0" y="597"/>
                    <a:pt x="190" y="787"/>
                    <a:pt x="407" y="787"/>
                  </a:cubicBezTo>
                  <a:cubicBezTo>
                    <a:pt x="597" y="787"/>
                    <a:pt x="787" y="597"/>
                    <a:pt x="814" y="380"/>
                  </a:cubicBezTo>
                  <a:cubicBezTo>
                    <a:pt x="814" y="163"/>
                    <a:pt x="597" y="1"/>
                    <a:pt x="4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5" name="Google Shape;915;p26"/>
          <p:cNvSpPr/>
          <p:nvPr/>
        </p:nvSpPr>
        <p:spPr>
          <a:xfrm>
            <a:off x="2295379" y="1169067"/>
            <a:ext cx="438443" cy="395767"/>
          </a:xfrm>
          <a:custGeom>
            <a:avLst/>
            <a:gdLst/>
            <a:ahLst/>
            <a:cxnLst/>
            <a:rect l="l" t="t" r="r" b="b"/>
            <a:pathLst>
              <a:path w="16438" h="14838" extrusionOk="0">
                <a:moveTo>
                  <a:pt x="8355" y="706"/>
                </a:moveTo>
                <a:cubicBezTo>
                  <a:pt x="8572" y="706"/>
                  <a:pt x="8735" y="869"/>
                  <a:pt x="8735" y="1086"/>
                </a:cubicBezTo>
                <a:cubicBezTo>
                  <a:pt x="8762" y="1330"/>
                  <a:pt x="8572" y="1493"/>
                  <a:pt x="8355" y="1493"/>
                </a:cubicBezTo>
                <a:cubicBezTo>
                  <a:pt x="8138" y="1493"/>
                  <a:pt x="7948" y="1330"/>
                  <a:pt x="7948" y="1086"/>
                </a:cubicBezTo>
                <a:cubicBezTo>
                  <a:pt x="7948" y="869"/>
                  <a:pt x="8165" y="706"/>
                  <a:pt x="8355" y="706"/>
                </a:cubicBezTo>
                <a:close/>
                <a:moveTo>
                  <a:pt x="8002" y="8274"/>
                </a:moveTo>
                <a:lnTo>
                  <a:pt x="8002" y="8274"/>
                </a:lnTo>
                <a:cubicBezTo>
                  <a:pt x="7149" y="9825"/>
                  <a:pt x="8243" y="11623"/>
                  <a:pt x="9945" y="11623"/>
                </a:cubicBezTo>
                <a:cubicBezTo>
                  <a:pt x="10028" y="11623"/>
                  <a:pt x="10113" y="11619"/>
                  <a:pt x="10199" y="11610"/>
                </a:cubicBezTo>
                <a:lnTo>
                  <a:pt x="10199" y="11610"/>
                </a:lnTo>
                <a:cubicBezTo>
                  <a:pt x="9964" y="12058"/>
                  <a:pt x="9216" y="12628"/>
                  <a:pt x="8313" y="12628"/>
                </a:cubicBezTo>
                <a:cubicBezTo>
                  <a:pt x="8176" y="12628"/>
                  <a:pt x="8036" y="12615"/>
                  <a:pt x="7894" y="12586"/>
                </a:cubicBezTo>
                <a:cubicBezTo>
                  <a:pt x="6809" y="12342"/>
                  <a:pt x="6049" y="11393"/>
                  <a:pt x="6131" y="10281"/>
                </a:cubicBezTo>
                <a:cubicBezTo>
                  <a:pt x="6185" y="9277"/>
                  <a:pt x="7053" y="8328"/>
                  <a:pt x="8002" y="8274"/>
                </a:cubicBezTo>
                <a:close/>
                <a:moveTo>
                  <a:pt x="14051" y="11800"/>
                </a:moveTo>
                <a:cubicBezTo>
                  <a:pt x="14153" y="12283"/>
                  <a:pt x="14422" y="12480"/>
                  <a:pt x="14880" y="12480"/>
                </a:cubicBezTo>
                <a:cubicBezTo>
                  <a:pt x="14910" y="12480"/>
                  <a:pt x="14941" y="12480"/>
                  <a:pt x="14973" y="12478"/>
                </a:cubicBezTo>
                <a:lnTo>
                  <a:pt x="14973" y="12478"/>
                </a:lnTo>
                <a:cubicBezTo>
                  <a:pt x="14566" y="12776"/>
                  <a:pt x="14431" y="13129"/>
                  <a:pt x="14648" y="13590"/>
                </a:cubicBezTo>
                <a:cubicBezTo>
                  <a:pt x="14403" y="13509"/>
                  <a:pt x="14241" y="13373"/>
                  <a:pt x="14024" y="13373"/>
                </a:cubicBezTo>
                <a:cubicBezTo>
                  <a:pt x="13807" y="13373"/>
                  <a:pt x="13644" y="13509"/>
                  <a:pt x="13400" y="13590"/>
                </a:cubicBezTo>
                <a:cubicBezTo>
                  <a:pt x="13617" y="13129"/>
                  <a:pt x="13508" y="12776"/>
                  <a:pt x="13074" y="12505"/>
                </a:cubicBezTo>
                <a:cubicBezTo>
                  <a:pt x="13318" y="12478"/>
                  <a:pt x="13508" y="12451"/>
                  <a:pt x="13671" y="12342"/>
                </a:cubicBezTo>
                <a:cubicBezTo>
                  <a:pt x="13861" y="12234"/>
                  <a:pt x="13915" y="12017"/>
                  <a:pt x="14051" y="11800"/>
                </a:cubicBezTo>
                <a:close/>
                <a:moveTo>
                  <a:pt x="2713" y="11827"/>
                </a:moveTo>
                <a:cubicBezTo>
                  <a:pt x="2787" y="12270"/>
                  <a:pt x="3062" y="12512"/>
                  <a:pt x="3478" y="12512"/>
                </a:cubicBezTo>
                <a:cubicBezTo>
                  <a:pt x="3520" y="12512"/>
                  <a:pt x="3563" y="12510"/>
                  <a:pt x="3608" y="12505"/>
                </a:cubicBezTo>
                <a:lnTo>
                  <a:pt x="3608" y="12505"/>
                </a:lnTo>
                <a:cubicBezTo>
                  <a:pt x="3201" y="12776"/>
                  <a:pt x="3066" y="13156"/>
                  <a:pt x="3283" y="13644"/>
                </a:cubicBezTo>
                <a:cubicBezTo>
                  <a:pt x="3038" y="13536"/>
                  <a:pt x="2876" y="13400"/>
                  <a:pt x="2659" y="13400"/>
                </a:cubicBezTo>
                <a:cubicBezTo>
                  <a:pt x="2469" y="13400"/>
                  <a:pt x="2306" y="13536"/>
                  <a:pt x="2062" y="13644"/>
                </a:cubicBezTo>
                <a:cubicBezTo>
                  <a:pt x="2252" y="13156"/>
                  <a:pt x="2171" y="12831"/>
                  <a:pt x="1709" y="12559"/>
                </a:cubicBezTo>
                <a:cubicBezTo>
                  <a:pt x="1954" y="12478"/>
                  <a:pt x="2171" y="12478"/>
                  <a:pt x="2333" y="12369"/>
                </a:cubicBezTo>
                <a:cubicBezTo>
                  <a:pt x="2496" y="12234"/>
                  <a:pt x="2577" y="12044"/>
                  <a:pt x="2713" y="11827"/>
                </a:cubicBezTo>
                <a:close/>
                <a:moveTo>
                  <a:pt x="8192" y="1"/>
                </a:moveTo>
                <a:cubicBezTo>
                  <a:pt x="7650" y="1"/>
                  <a:pt x="7188" y="381"/>
                  <a:pt x="7053" y="896"/>
                </a:cubicBezTo>
                <a:cubicBezTo>
                  <a:pt x="6917" y="1439"/>
                  <a:pt x="7134" y="1981"/>
                  <a:pt x="7650" y="2198"/>
                </a:cubicBezTo>
                <a:cubicBezTo>
                  <a:pt x="7758" y="2252"/>
                  <a:pt x="7785" y="2306"/>
                  <a:pt x="7785" y="2415"/>
                </a:cubicBezTo>
                <a:lnTo>
                  <a:pt x="7785" y="4232"/>
                </a:lnTo>
                <a:lnTo>
                  <a:pt x="7785" y="4422"/>
                </a:lnTo>
                <a:cubicBezTo>
                  <a:pt x="7650" y="4449"/>
                  <a:pt x="7541" y="4449"/>
                  <a:pt x="7460" y="4449"/>
                </a:cubicBezTo>
                <a:cubicBezTo>
                  <a:pt x="6836" y="4558"/>
                  <a:pt x="6185" y="4612"/>
                  <a:pt x="5588" y="4720"/>
                </a:cubicBezTo>
                <a:cubicBezTo>
                  <a:pt x="4232" y="4965"/>
                  <a:pt x="2903" y="5426"/>
                  <a:pt x="1655" y="6050"/>
                </a:cubicBezTo>
                <a:cubicBezTo>
                  <a:pt x="1167" y="6267"/>
                  <a:pt x="733" y="6511"/>
                  <a:pt x="272" y="6782"/>
                </a:cubicBezTo>
                <a:cubicBezTo>
                  <a:pt x="1" y="6918"/>
                  <a:pt x="1" y="7270"/>
                  <a:pt x="190" y="7433"/>
                </a:cubicBezTo>
                <a:cubicBezTo>
                  <a:pt x="258" y="7487"/>
                  <a:pt x="326" y="7514"/>
                  <a:pt x="404" y="7514"/>
                </a:cubicBezTo>
                <a:cubicBezTo>
                  <a:pt x="482" y="7514"/>
                  <a:pt x="570" y="7487"/>
                  <a:pt x="679" y="7433"/>
                </a:cubicBezTo>
                <a:lnTo>
                  <a:pt x="1981" y="6728"/>
                </a:lnTo>
                <a:cubicBezTo>
                  <a:pt x="2035" y="6728"/>
                  <a:pt x="2089" y="6728"/>
                  <a:pt x="2116" y="6673"/>
                </a:cubicBezTo>
                <a:lnTo>
                  <a:pt x="2116" y="6890"/>
                </a:lnTo>
                <a:cubicBezTo>
                  <a:pt x="2116" y="8002"/>
                  <a:pt x="2089" y="9115"/>
                  <a:pt x="2116" y="10254"/>
                </a:cubicBezTo>
                <a:cubicBezTo>
                  <a:pt x="2171" y="10742"/>
                  <a:pt x="2062" y="11203"/>
                  <a:pt x="1791" y="11637"/>
                </a:cubicBezTo>
                <a:cubicBezTo>
                  <a:pt x="1764" y="11691"/>
                  <a:pt x="1682" y="11773"/>
                  <a:pt x="1628" y="11773"/>
                </a:cubicBezTo>
                <a:cubicBezTo>
                  <a:pt x="1303" y="11827"/>
                  <a:pt x="1031" y="11854"/>
                  <a:pt x="733" y="11908"/>
                </a:cubicBezTo>
                <a:cubicBezTo>
                  <a:pt x="570" y="11935"/>
                  <a:pt x="462" y="12017"/>
                  <a:pt x="407" y="12180"/>
                </a:cubicBezTo>
                <a:cubicBezTo>
                  <a:pt x="353" y="12342"/>
                  <a:pt x="407" y="12478"/>
                  <a:pt x="543" y="12614"/>
                </a:cubicBezTo>
                <a:cubicBezTo>
                  <a:pt x="733" y="12776"/>
                  <a:pt x="950" y="12993"/>
                  <a:pt x="1140" y="13183"/>
                </a:cubicBezTo>
                <a:cubicBezTo>
                  <a:pt x="1248" y="13264"/>
                  <a:pt x="1275" y="13373"/>
                  <a:pt x="1248" y="13454"/>
                </a:cubicBezTo>
                <a:cubicBezTo>
                  <a:pt x="1221" y="13726"/>
                  <a:pt x="1140" y="13997"/>
                  <a:pt x="1113" y="14268"/>
                </a:cubicBezTo>
                <a:cubicBezTo>
                  <a:pt x="1113" y="14458"/>
                  <a:pt x="1140" y="14566"/>
                  <a:pt x="1275" y="14675"/>
                </a:cubicBezTo>
                <a:cubicBezTo>
                  <a:pt x="1338" y="14725"/>
                  <a:pt x="1402" y="14746"/>
                  <a:pt x="1467" y="14746"/>
                </a:cubicBezTo>
                <a:cubicBezTo>
                  <a:pt x="1543" y="14746"/>
                  <a:pt x="1622" y="14718"/>
                  <a:pt x="1709" y="14675"/>
                </a:cubicBezTo>
                <a:cubicBezTo>
                  <a:pt x="1954" y="14539"/>
                  <a:pt x="2225" y="14404"/>
                  <a:pt x="2496" y="14268"/>
                </a:cubicBezTo>
                <a:cubicBezTo>
                  <a:pt x="2537" y="14255"/>
                  <a:pt x="2571" y="14248"/>
                  <a:pt x="2605" y="14248"/>
                </a:cubicBezTo>
                <a:cubicBezTo>
                  <a:pt x="2638" y="14248"/>
                  <a:pt x="2672" y="14255"/>
                  <a:pt x="2713" y="14268"/>
                </a:cubicBezTo>
                <a:cubicBezTo>
                  <a:pt x="2984" y="14404"/>
                  <a:pt x="3201" y="14539"/>
                  <a:pt x="3472" y="14675"/>
                </a:cubicBezTo>
                <a:cubicBezTo>
                  <a:pt x="3540" y="14729"/>
                  <a:pt x="3622" y="14756"/>
                  <a:pt x="3703" y="14756"/>
                </a:cubicBezTo>
                <a:cubicBezTo>
                  <a:pt x="3784" y="14756"/>
                  <a:pt x="3866" y="14729"/>
                  <a:pt x="3934" y="14675"/>
                </a:cubicBezTo>
                <a:cubicBezTo>
                  <a:pt x="4096" y="14566"/>
                  <a:pt x="4123" y="14404"/>
                  <a:pt x="4096" y="14241"/>
                </a:cubicBezTo>
                <a:cubicBezTo>
                  <a:pt x="4069" y="13970"/>
                  <a:pt x="4015" y="13698"/>
                  <a:pt x="3961" y="13427"/>
                </a:cubicBezTo>
                <a:cubicBezTo>
                  <a:pt x="3934" y="13292"/>
                  <a:pt x="3961" y="13210"/>
                  <a:pt x="4015" y="13156"/>
                </a:cubicBezTo>
                <a:cubicBezTo>
                  <a:pt x="4259" y="12939"/>
                  <a:pt x="4476" y="12749"/>
                  <a:pt x="4666" y="12532"/>
                </a:cubicBezTo>
                <a:cubicBezTo>
                  <a:pt x="4802" y="12451"/>
                  <a:pt x="4829" y="12315"/>
                  <a:pt x="4774" y="12125"/>
                </a:cubicBezTo>
                <a:cubicBezTo>
                  <a:pt x="4693" y="11963"/>
                  <a:pt x="4612" y="11908"/>
                  <a:pt x="4422" y="11854"/>
                </a:cubicBezTo>
                <a:cubicBezTo>
                  <a:pt x="4151" y="11827"/>
                  <a:pt x="3852" y="11800"/>
                  <a:pt x="3554" y="11746"/>
                </a:cubicBezTo>
                <a:cubicBezTo>
                  <a:pt x="3472" y="11691"/>
                  <a:pt x="3418" y="11664"/>
                  <a:pt x="3391" y="11610"/>
                </a:cubicBezTo>
                <a:cubicBezTo>
                  <a:pt x="3255" y="11366"/>
                  <a:pt x="3120" y="11122"/>
                  <a:pt x="3011" y="10878"/>
                </a:cubicBezTo>
                <a:cubicBezTo>
                  <a:pt x="2984" y="10823"/>
                  <a:pt x="2984" y="10742"/>
                  <a:pt x="2984" y="10688"/>
                </a:cubicBezTo>
                <a:lnTo>
                  <a:pt x="2984" y="6429"/>
                </a:lnTo>
                <a:cubicBezTo>
                  <a:pt x="2984" y="6348"/>
                  <a:pt x="3011" y="6267"/>
                  <a:pt x="3120" y="6239"/>
                </a:cubicBezTo>
                <a:cubicBezTo>
                  <a:pt x="4368" y="5724"/>
                  <a:pt x="5642" y="5399"/>
                  <a:pt x="6999" y="5209"/>
                </a:cubicBezTo>
                <a:cubicBezTo>
                  <a:pt x="7324" y="5182"/>
                  <a:pt x="7622" y="5182"/>
                  <a:pt x="7921" y="5154"/>
                </a:cubicBezTo>
                <a:lnTo>
                  <a:pt x="7921" y="7487"/>
                </a:lnTo>
                <a:cubicBezTo>
                  <a:pt x="7867" y="7487"/>
                  <a:pt x="7785" y="7514"/>
                  <a:pt x="7731" y="7514"/>
                </a:cubicBezTo>
                <a:cubicBezTo>
                  <a:pt x="6158" y="7840"/>
                  <a:pt x="5100" y="9413"/>
                  <a:pt x="5425" y="10986"/>
                </a:cubicBezTo>
                <a:cubicBezTo>
                  <a:pt x="5728" y="12425"/>
                  <a:pt x="6947" y="13417"/>
                  <a:pt x="8404" y="13417"/>
                </a:cubicBezTo>
                <a:cubicBezTo>
                  <a:pt x="8513" y="13417"/>
                  <a:pt x="8623" y="13411"/>
                  <a:pt x="8735" y="13400"/>
                </a:cubicBezTo>
                <a:cubicBezTo>
                  <a:pt x="9982" y="13264"/>
                  <a:pt x="11067" y="12207"/>
                  <a:pt x="11284" y="10986"/>
                </a:cubicBezTo>
                <a:cubicBezTo>
                  <a:pt x="11330" y="10757"/>
                  <a:pt x="11143" y="10528"/>
                  <a:pt x="10921" y="10528"/>
                </a:cubicBezTo>
                <a:cubicBezTo>
                  <a:pt x="10880" y="10528"/>
                  <a:pt x="10838" y="10535"/>
                  <a:pt x="10796" y="10552"/>
                </a:cubicBezTo>
                <a:lnTo>
                  <a:pt x="10606" y="10633"/>
                </a:lnTo>
                <a:cubicBezTo>
                  <a:pt x="10369" y="10752"/>
                  <a:pt x="10132" y="10814"/>
                  <a:pt x="9899" y="10814"/>
                </a:cubicBezTo>
                <a:cubicBezTo>
                  <a:pt x="9600" y="10814"/>
                  <a:pt x="9308" y="10712"/>
                  <a:pt x="9033" y="10498"/>
                </a:cubicBezTo>
                <a:cubicBezTo>
                  <a:pt x="8572" y="10172"/>
                  <a:pt x="8409" y="9576"/>
                  <a:pt x="8545" y="9006"/>
                </a:cubicBezTo>
                <a:cubicBezTo>
                  <a:pt x="8626" y="8681"/>
                  <a:pt x="8843" y="8409"/>
                  <a:pt x="9114" y="8219"/>
                </a:cubicBezTo>
                <a:cubicBezTo>
                  <a:pt x="9250" y="8111"/>
                  <a:pt x="9277" y="7975"/>
                  <a:pt x="9250" y="7813"/>
                </a:cubicBezTo>
                <a:cubicBezTo>
                  <a:pt x="9223" y="7650"/>
                  <a:pt x="9114" y="7568"/>
                  <a:pt x="8951" y="7541"/>
                </a:cubicBezTo>
                <a:cubicBezTo>
                  <a:pt x="8870" y="7541"/>
                  <a:pt x="8816" y="7487"/>
                  <a:pt x="8735" y="7487"/>
                </a:cubicBezTo>
                <a:lnTo>
                  <a:pt x="8735" y="5154"/>
                </a:lnTo>
                <a:cubicBezTo>
                  <a:pt x="10064" y="5154"/>
                  <a:pt x="12505" y="5697"/>
                  <a:pt x="13563" y="6348"/>
                </a:cubicBezTo>
                <a:lnTo>
                  <a:pt x="13563" y="6511"/>
                </a:lnTo>
                <a:cubicBezTo>
                  <a:pt x="13563" y="7623"/>
                  <a:pt x="13508" y="8789"/>
                  <a:pt x="13563" y="9928"/>
                </a:cubicBezTo>
                <a:cubicBezTo>
                  <a:pt x="13563" y="10552"/>
                  <a:pt x="13481" y="11095"/>
                  <a:pt x="13156" y="11610"/>
                </a:cubicBezTo>
                <a:lnTo>
                  <a:pt x="13156" y="11637"/>
                </a:lnTo>
                <a:cubicBezTo>
                  <a:pt x="13101" y="11691"/>
                  <a:pt x="13047" y="11773"/>
                  <a:pt x="12966" y="11773"/>
                </a:cubicBezTo>
                <a:cubicBezTo>
                  <a:pt x="12667" y="11827"/>
                  <a:pt x="12396" y="11881"/>
                  <a:pt x="12098" y="11908"/>
                </a:cubicBezTo>
                <a:cubicBezTo>
                  <a:pt x="11935" y="11935"/>
                  <a:pt x="11827" y="12017"/>
                  <a:pt x="11745" y="12180"/>
                </a:cubicBezTo>
                <a:cubicBezTo>
                  <a:pt x="11718" y="12342"/>
                  <a:pt x="11745" y="12478"/>
                  <a:pt x="11881" y="12614"/>
                </a:cubicBezTo>
                <a:lnTo>
                  <a:pt x="12505" y="13237"/>
                </a:lnTo>
                <a:cubicBezTo>
                  <a:pt x="12559" y="13292"/>
                  <a:pt x="12613" y="13373"/>
                  <a:pt x="12559" y="13454"/>
                </a:cubicBezTo>
                <a:cubicBezTo>
                  <a:pt x="12532" y="13726"/>
                  <a:pt x="12478" y="14051"/>
                  <a:pt x="12423" y="14322"/>
                </a:cubicBezTo>
                <a:cubicBezTo>
                  <a:pt x="12396" y="14485"/>
                  <a:pt x="12478" y="14648"/>
                  <a:pt x="12613" y="14756"/>
                </a:cubicBezTo>
                <a:cubicBezTo>
                  <a:pt x="12671" y="14802"/>
                  <a:pt x="12733" y="14819"/>
                  <a:pt x="12796" y="14819"/>
                </a:cubicBezTo>
                <a:cubicBezTo>
                  <a:pt x="12882" y="14819"/>
                  <a:pt x="12969" y="14788"/>
                  <a:pt x="13047" y="14756"/>
                </a:cubicBezTo>
                <a:cubicBezTo>
                  <a:pt x="13318" y="14621"/>
                  <a:pt x="13563" y="14485"/>
                  <a:pt x="13834" y="14349"/>
                </a:cubicBezTo>
                <a:cubicBezTo>
                  <a:pt x="13866" y="14318"/>
                  <a:pt x="13898" y="14306"/>
                  <a:pt x="13928" y="14306"/>
                </a:cubicBezTo>
                <a:cubicBezTo>
                  <a:pt x="13975" y="14306"/>
                  <a:pt x="14018" y="14333"/>
                  <a:pt x="14051" y="14349"/>
                </a:cubicBezTo>
                <a:cubicBezTo>
                  <a:pt x="14295" y="14485"/>
                  <a:pt x="14566" y="14621"/>
                  <a:pt x="14810" y="14756"/>
                </a:cubicBezTo>
                <a:cubicBezTo>
                  <a:pt x="14892" y="14811"/>
                  <a:pt x="14966" y="14838"/>
                  <a:pt x="15041" y="14838"/>
                </a:cubicBezTo>
                <a:cubicBezTo>
                  <a:pt x="15115" y="14838"/>
                  <a:pt x="15190" y="14811"/>
                  <a:pt x="15271" y="14756"/>
                </a:cubicBezTo>
                <a:cubicBezTo>
                  <a:pt x="15407" y="14648"/>
                  <a:pt x="15461" y="14485"/>
                  <a:pt x="15407" y="14322"/>
                </a:cubicBezTo>
                <a:cubicBezTo>
                  <a:pt x="15380" y="14051"/>
                  <a:pt x="15326" y="13780"/>
                  <a:pt x="15271" y="13509"/>
                </a:cubicBezTo>
                <a:cubicBezTo>
                  <a:pt x="15271" y="13400"/>
                  <a:pt x="15326" y="13319"/>
                  <a:pt x="15353" y="13264"/>
                </a:cubicBezTo>
                <a:cubicBezTo>
                  <a:pt x="15543" y="13020"/>
                  <a:pt x="15787" y="12831"/>
                  <a:pt x="16004" y="12614"/>
                </a:cubicBezTo>
                <a:cubicBezTo>
                  <a:pt x="16139" y="12505"/>
                  <a:pt x="16166" y="12369"/>
                  <a:pt x="16085" y="12207"/>
                </a:cubicBezTo>
                <a:cubicBezTo>
                  <a:pt x="16031" y="12044"/>
                  <a:pt x="15922" y="11963"/>
                  <a:pt x="15760" y="11935"/>
                </a:cubicBezTo>
                <a:cubicBezTo>
                  <a:pt x="15624" y="11908"/>
                  <a:pt x="15488" y="11908"/>
                  <a:pt x="15353" y="11881"/>
                </a:cubicBezTo>
                <a:cubicBezTo>
                  <a:pt x="15136" y="11827"/>
                  <a:pt x="14865" y="11881"/>
                  <a:pt x="14729" y="11773"/>
                </a:cubicBezTo>
                <a:cubicBezTo>
                  <a:pt x="14566" y="11637"/>
                  <a:pt x="14539" y="11393"/>
                  <a:pt x="14431" y="11230"/>
                </a:cubicBezTo>
                <a:cubicBezTo>
                  <a:pt x="14403" y="11095"/>
                  <a:pt x="14322" y="10986"/>
                  <a:pt x="14322" y="10850"/>
                </a:cubicBezTo>
                <a:lnTo>
                  <a:pt x="14322" y="6863"/>
                </a:lnTo>
                <a:lnTo>
                  <a:pt x="14322" y="6728"/>
                </a:lnTo>
                <a:lnTo>
                  <a:pt x="14729" y="6918"/>
                </a:lnTo>
                <a:cubicBezTo>
                  <a:pt x="15081" y="7135"/>
                  <a:pt x="15461" y="7297"/>
                  <a:pt x="15787" y="7487"/>
                </a:cubicBezTo>
                <a:cubicBezTo>
                  <a:pt x="15861" y="7524"/>
                  <a:pt x="15936" y="7542"/>
                  <a:pt x="16006" y="7542"/>
                </a:cubicBezTo>
                <a:cubicBezTo>
                  <a:pt x="16140" y="7542"/>
                  <a:pt x="16258" y="7476"/>
                  <a:pt x="16329" y="7351"/>
                </a:cubicBezTo>
                <a:cubicBezTo>
                  <a:pt x="16438" y="7162"/>
                  <a:pt x="16356" y="6945"/>
                  <a:pt x="16194" y="6809"/>
                </a:cubicBezTo>
                <a:cubicBezTo>
                  <a:pt x="16139" y="6782"/>
                  <a:pt x="16085" y="6755"/>
                  <a:pt x="16031" y="6728"/>
                </a:cubicBezTo>
                <a:cubicBezTo>
                  <a:pt x="15217" y="6239"/>
                  <a:pt x="14322" y="5833"/>
                  <a:pt x="13454" y="5507"/>
                </a:cubicBezTo>
                <a:cubicBezTo>
                  <a:pt x="12125" y="4992"/>
                  <a:pt x="10742" y="4612"/>
                  <a:pt x="9304" y="4476"/>
                </a:cubicBezTo>
                <a:cubicBezTo>
                  <a:pt x="9033" y="4449"/>
                  <a:pt x="8816" y="4449"/>
                  <a:pt x="8572" y="4422"/>
                </a:cubicBezTo>
                <a:lnTo>
                  <a:pt x="8572" y="2334"/>
                </a:lnTo>
                <a:cubicBezTo>
                  <a:pt x="8572" y="2279"/>
                  <a:pt x="8680" y="2252"/>
                  <a:pt x="8707" y="2198"/>
                </a:cubicBezTo>
                <a:cubicBezTo>
                  <a:pt x="9168" y="1981"/>
                  <a:pt x="9440" y="1439"/>
                  <a:pt x="9304" y="896"/>
                </a:cubicBezTo>
                <a:cubicBezTo>
                  <a:pt x="9223" y="381"/>
                  <a:pt x="8735" y="1"/>
                  <a:pt x="8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6"/>
          <p:cNvSpPr/>
          <p:nvPr/>
        </p:nvSpPr>
        <p:spPr>
          <a:xfrm>
            <a:off x="3684938" y="1163850"/>
            <a:ext cx="408925" cy="406200"/>
          </a:xfrm>
          <a:custGeom>
            <a:avLst/>
            <a:gdLst/>
            <a:ahLst/>
            <a:cxnLst/>
            <a:rect l="l" t="t" r="r" b="b"/>
            <a:pathLst>
              <a:path w="16357" h="16248" extrusionOk="0">
                <a:moveTo>
                  <a:pt x="14641" y="975"/>
                </a:moveTo>
                <a:cubicBezTo>
                  <a:pt x="14661" y="975"/>
                  <a:pt x="14682" y="975"/>
                  <a:pt x="14702" y="977"/>
                </a:cubicBezTo>
                <a:cubicBezTo>
                  <a:pt x="15082" y="1004"/>
                  <a:pt x="15380" y="1356"/>
                  <a:pt x="15380" y="1736"/>
                </a:cubicBezTo>
                <a:cubicBezTo>
                  <a:pt x="15380" y="2143"/>
                  <a:pt x="15109" y="2468"/>
                  <a:pt x="14702" y="2496"/>
                </a:cubicBezTo>
                <a:cubicBezTo>
                  <a:pt x="14539" y="2496"/>
                  <a:pt x="14404" y="2577"/>
                  <a:pt x="14295" y="2713"/>
                </a:cubicBezTo>
                <a:lnTo>
                  <a:pt x="13780" y="3228"/>
                </a:lnTo>
                <a:cubicBezTo>
                  <a:pt x="13509" y="3526"/>
                  <a:pt x="13509" y="3987"/>
                  <a:pt x="13780" y="4313"/>
                </a:cubicBezTo>
                <a:cubicBezTo>
                  <a:pt x="13888" y="4449"/>
                  <a:pt x="14024" y="4584"/>
                  <a:pt x="14160" y="4720"/>
                </a:cubicBezTo>
                <a:cubicBezTo>
                  <a:pt x="14431" y="5018"/>
                  <a:pt x="14485" y="5452"/>
                  <a:pt x="14350" y="5750"/>
                </a:cubicBezTo>
                <a:lnTo>
                  <a:pt x="10498" y="1899"/>
                </a:lnTo>
                <a:cubicBezTo>
                  <a:pt x="10612" y="1868"/>
                  <a:pt x="10719" y="1853"/>
                  <a:pt x="10822" y="1853"/>
                </a:cubicBezTo>
                <a:cubicBezTo>
                  <a:pt x="11087" y="1853"/>
                  <a:pt x="11321" y="1955"/>
                  <a:pt x="11556" y="2170"/>
                </a:cubicBezTo>
                <a:cubicBezTo>
                  <a:pt x="11691" y="2224"/>
                  <a:pt x="11773" y="2360"/>
                  <a:pt x="11881" y="2468"/>
                </a:cubicBezTo>
                <a:cubicBezTo>
                  <a:pt x="12085" y="2658"/>
                  <a:pt x="12315" y="2753"/>
                  <a:pt x="12546" y="2753"/>
                </a:cubicBezTo>
                <a:cubicBezTo>
                  <a:pt x="12776" y="2753"/>
                  <a:pt x="13007" y="2658"/>
                  <a:pt x="13210" y="2468"/>
                </a:cubicBezTo>
                <a:lnTo>
                  <a:pt x="13509" y="2170"/>
                </a:lnTo>
                <a:cubicBezTo>
                  <a:pt x="13671" y="2007"/>
                  <a:pt x="13807" y="1817"/>
                  <a:pt x="13861" y="1601"/>
                </a:cubicBezTo>
                <a:cubicBezTo>
                  <a:pt x="13913" y="1214"/>
                  <a:pt x="14258" y="975"/>
                  <a:pt x="14641" y="975"/>
                </a:cubicBezTo>
                <a:close/>
                <a:moveTo>
                  <a:pt x="9050" y="2075"/>
                </a:moveTo>
                <a:cubicBezTo>
                  <a:pt x="9162" y="2075"/>
                  <a:pt x="9277" y="2116"/>
                  <a:pt x="9386" y="2197"/>
                </a:cubicBezTo>
                <a:lnTo>
                  <a:pt x="9467" y="2306"/>
                </a:lnTo>
                <a:lnTo>
                  <a:pt x="14078" y="6917"/>
                </a:lnTo>
                <a:cubicBezTo>
                  <a:pt x="14404" y="7215"/>
                  <a:pt x="14404" y="7459"/>
                  <a:pt x="14078" y="7758"/>
                </a:cubicBezTo>
                <a:cubicBezTo>
                  <a:pt x="14024" y="7812"/>
                  <a:pt x="13943" y="7920"/>
                  <a:pt x="13888" y="8002"/>
                </a:cubicBezTo>
                <a:lnTo>
                  <a:pt x="8382" y="2496"/>
                </a:lnTo>
                <a:cubicBezTo>
                  <a:pt x="8491" y="2360"/>
                  <a:pt x="8599" y="2279"/>
                  <a:pt x="8735" y="2197"/>
                </a:cubicBezTo>
                <a:cubicBezTo>
                  <a:pt x="8830" y="2116"/>
                  <a:pt x="8938" y="2075"/>
                  <a:pt x="9050" y="2075"/>
                </a:cubicBezTo>
                <a:close/>
                <a:moveTo>
                  <a:pt x="8355" y="3906"/>
                </a:moveTo>
                <a:cubicBezTo>
                  <a:pt x="9711" y="5208"/>
                  <a:pt x="11040" y="6564"/>
                  <a:pt x="12261" y="7866"/>
                </a:cubicBezTo>
                <a:cubicBezTo>
                  <a:pt x="9955" y="10199"/>
                  <a:pt x="7650" y="12504"/>
                  <a:pt x="5344" y="14810"/>
                </a:cubicBezTo>
                <a:lnTo>
                  <a:pt x="2632" y="12097"/>
                </a:lnTo>
                <a:lnTo>
                  <a:pt x="3717" y="11012"/>
                </a:lnTo>
                <a:lnTo>
                  <a:pt x="4232" y="11528"/>
                </a:lnTo>
                <a:lnTo>
                  <a:pt x="4910" y="10850"/>
                </a:lnTo>
                <a:cubicBezTo>
                  <a:pt x="4775" y="10714"/>
                  <a:pt x="4558" y="10551"/>
                  <a:pt x="4395" y="10361"/>
                </a:cubicBezTo>
                <a:lnTo>
                  <a:pt x="5073" y="9683"/>
                </a:lnTo>
                <a:lnTo>
                  <a:pt x="6212" y="10850"/>
                </a:lnTo>
                <a:lnTo>
                  <a:pt x="6863" y="10199"/>
                </a:lnTo>
                <a:lnTo>
                  <a:pt x="5724" y="9060"/>
                </a:lnTo>
                <a:lnTo>
                  <a:pt x="6429" y="8327"/>
                </a:lnTo>
                <a:cubicBezTo>
                  <a:pt x="6592" y="8517"/>
                  <a:pt x="6755" y="8707"/>
                  <a:pt x="6945" y="8870"/>
                </a:cubicBezTo>
                <a:lnTo>
                  <a:pt x="7650" y="8164"/>
                </a:lnTo>
                <a:cubicBezTo>
                  <a:pt x="7487" y="8002"/>
                  <a:pt x="7270" y="7839"/>
                  <a:pt x="7107" y="7649"/>
                </a:cubicBezTo>
                <a:lnTo>
                  <a:pt x="7786" y="6971"/>
                </a:lnTo>
                <a:lnTo>
                  <a:pt x="8925" y="8137"/>
                </a:lnTo>
                <a:lnTo>
                  <a:pt x="9603" y="7459"/>
                </a:lnTo>
                <a:lnTo>
                  <a:pt x="8437" y="6266"/>
                </a:lnTo>
                <a:cubicBezTo>
                  <a:pt x="8654" y="6076"/>
                  <a:pt x="8843" y="5940"/>
                  <a:pt x="9006" y="5750"/>
                </a:cubicBezTo>
                <a:lnTo>
                  <a:pt x="8328" y="5072"/>
                </a:lnTo>
                <a:lnTo>
                  <a:pt x="2008" y="11392"/>
                </a:lnTo>
                <a:lnTo>
                  <a:pt x="1439" y="10823"/>
                </a:lnTo>
                <a:lnTo>
                  <a:pt x="8355" y="3906"/>
                </a:lnTo>
                <a:close/>
                <a:moveTo>
                  <a:pt x="14485" y="0"/>
                </a:moveTo>
                <a:cubicBezTo>
                  <a:pt x="14322" y="54"/>
                  <a:pt x="14105" y="54"/>
                  <a:pt x="13916" y="136"/>
                </a:cubicBezTo>
                <a:cubicBezTo>
                  <a:pt x="13400" y="299"/>
                  <a:pt x="13020" y="678"/>
                  <a:pt x="12858" y="1194"/>
                </a:cubicBezTo>
                <a:cubicBezTo>
                  <a:pt x="12803" y="1411"/>
                  <a:pt x="12668" y="1573"/>
                  <a:pt x="12478" y="1709"/>
                </a:cubicBezTo>
                <a:cubicBezTo>
                  <a:pt x="12261" y="1546"/>
                  <a:pt x="12044" y="1356"/>
                  <a:pt x="11827" y="1221"/>
                </a:cubicBezTo>
                <a:cubicBezTo>
                  <a:pt x="11482" y="1014"/>
                  <a:pt x="11137" y="912"/>
                  <a:pt x="10792" y="912"/>
                </a:cubicBezTo>
                <a:cubicBezTo>
                  <a:pt x="10459" y="912"/>
                  <a:pt x="10126" y="1007"/>
                  <a:pt x="9793" y="1194"/>
                </a:cubicBezTo>
                <a:cubicBezTo>
                  <a:pt x="9729" y="1225"/>
                  <a:pt x="9675" y="1239"/>
                  <a:pt x="9625" y="1239"/>
                </a:cubicBezTo>
                <a:cubicBezTo>
                  <a:pt x="9589" y="1239"/>
                  <a:pt x="9555" y="1232"/>
                  <a:pt x="9521" y="1221"/>
                </a:cubicBezTo>
                <a:cubicBezTo>
                  <a:pt x="9329" y="1150"/>
                  <a:pt x="9137" y="1113"/>
                  <a:pt x="8950" y="1113"/>
                </a:cubicBezTo>
                <a:cubicBezTo>
                  <a:pt x="8636" y="1113"/>
                  <a:pt x="8339" y="1217"/>
                  <a:pt x="8084" y="1438"/>
                </a:cubicBezTo>
                <a:cubicBezTo>
                  <a:pt x="7704" y="1790"/>
                  <a:pt x="7379" y="2197"/>
                  <a:pt x="6999" y="2604"/>
                </a:cubicBezTo>
                <a:cubicBezTo>
                  <a:pt x="7216" y="2767"/>
                  <a:pt x="7406" y="2984"/>
                  <a:pt x="7650" y="3228"/>
                </a:cubicBezTo>
                <a:cubicBezTo>
                  <a:pt x="7623" y="3282"/>
                  <a:pt x="7569" y="3309"/>
                  <a:pt x="7541" y="3364"/>
                </a:cubicBezTo>
                <a:lnTo>
                  <a:pt x="109" y="10768"/>
                </a:lnTo>
                <a:cubicBezTo>
                  <a:pt x="82" y="10823"/>
                  <a:pt x="55" y="10823"/>
                  <a:pt x="1" y="10850"/>
                </a:cubicBezTo>
                <a:lnTo>
                  <a:pt x="1" y="10877"/>
                </a:lnTo>
                <a:cubicBezTo>
                  <a:pt x="55" y="10904"/>
                  <a:pt x="109" y="10958"/>
                  <a:pt x="137" y="10985"/>
                </a:cubicBezTo>
                <a:lnTo>
                  <a:pt x="5263" y="16112"/>
                </a:lnTo>
                <a:lnTo>
                  <a:pt x="5399" y="16247"/>
                </a:lnTo>
                <a:lnTo>
                  <a:pt x="13075" y="8571"/>
                </a:lnTo>
                <a:cubicBezTo>
                  <a:pt x="13319" y="8815"/>
                  <a:pt x="13536" y="9087"/>
                  <a:pt x="13753" y="9277"/>
                </a:cubicBezTo>
                <a:cubicBezTo>
                  <a:pt x="14160" y="8924"/>
                  <a:pt x="14567" y="8571"/>
                  <a:pt x="14892" y="8192"/>
                </a:cubicBezTo>
                <a:cubicBezTo>
                  <a:pt x="15272" y="7758"/>
                  <a:pt x="15353" y="7242"/>
                  <a:pt x="15109" y="6754"/>
                </a:cubicBezTo>
                <a:cubicBezTo>
                  <a:pt x="15055" y="6618"/>
                  <a:pt x="15055" y="6510"/>
                  <a:pt x="15136" y="6374"/>
                </a:cubicBezTo>
                <a:cubicBezTo>
                  <a:pt x="15434" y="5723"/>
                  <a:pt x="15434" y="5072"/>
                  <a:pt x="15109" y="4476"/>
                </a:cubicBezTo>
                <a:cubicBezTo>
                  <a:pt x="14973" y="4232"/>
                  <a:pt x="14756" y="3987"/>
                  <a:pt x="14594" y="3770"/>
                </a:cubicBezTo>
                <a:cubicBezTo>
                  <a:pt x="14729" y="3662"/>
                  <a:pt x="14838" y="3499"/>
                  <a:pt x="15082" y="3418"/>
                </a:cubicBezTo>
                <a:cubicBezTo>
                  <a:pt x="15814" y="3228"/>
                  <a:pt x="16357" y="2468"/>
                  <a:pt x="16330" y="1736"/>
                </a:cubicBezTo>
                <a:cubicBezTo>
                  <a:pt x="16302" y="922"/>
                  <a:pt x="15760" y="244"/>
                  <a:pt x="15000" y="54"/>
                </a:cubicBezTo>
                <a:cubicBezTo>
                  <a:pt x="14865" y="27"/>
                  <a:pt x="14756" y="27"/>
                  <a:pt x="146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1" name="Google Shape;921;p27"/>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922" name="Google Shape;922;p27"/>
          <p:cNvGrpSpPr/>
          <p:nvPr/>
        </p:nvGrpSpPr>
        <p:grpSpPr>
          <a:xfrm>
            <a:off x="6619150" y="1200175"/>
            <a:ext cx="1738200" cy="3536436"/>
            <a:chOff x="6619150" y="1200175"/>
            <a:chExt cx="1738200" cy="3536436"/>
          </a:xfrm>
        </p:grpSpPr>
        <p:sp>
          <p:nvSpPr>
            <p:cNvPr id="923" name="Google Shape;923;p27"/>
            <p:cNvSpPr/>
            <p:nvPr/>
          </p:nvSpPr>
          <p:spPr>
            <a:xfrm>
              <a:off x="6619153" y="2567152"/>
              <a:ext cx="1738186" cy="2169459"/>
            </a:xfrm>
            <a:custGeom>
              <a:avLst/>
              <a:gdLst/>
              <a:ahLst/>
              <a:cxnLst/>
              <a:rect l="l" t="t" r="r" b="b"/>
              <a:pathLst>
                <a:path w="59476" h="74233" fill="none" extrusionOk="0">
                  <a:moveTo>
                    <a:pt x="1" y="0"/>
                  </a:moveTo>
                  <a:lnTo>
                    <a:pt x="59475" y="0"/>
                  </a:lnTo>
                  <a:lnTo>
                    <a:pt x="59475" y="74232"/>
                  </a:lnTo>
                  <a:lnTo>
                    <a:pt x="1" y="74232"/>
                  </a:lnTo>
                  <a:close/>
                </a:path>
              </a:pathLst>
            </a:custGeom>
            <a:noFill/>
            <a:ln w="19050" cap="flat" cmpd="sng">
              <a:solidFill>
                <a:schemeClr val="accent2"/>
              </a:solidFill>
              <a:prstDash val="solid"/>
              <a:miter lim="316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7"/>
            <p:cNvSpPr/>
            <p:nvPr/>
          </p:nvSpPr>
          <p:spPr>
            <a:xfrm>
              <a:off x="6619153" y="2567152"/>
              <a:ext cx="1738186" cy="441502"/>
            </a:xfrm>
            <a:custGeom>
              <a:avLst/>
              <a:gdLst/>
              <a:ahLst/>
              <a:cxnLst/>
              <a:rect l="l" t="t" r="r" b="b"/>
              <a:pathLst>
                <a:path w="59476" h="15107" extrusionOk="0">
                  <a:moveTo>
                    <a:pt x="1" y="0"/>
                  </a:moveTo>
                  <a:lnTo>
                    <a:pt x="1" y="15107"/>
                  </a:lnTo>
                  <a:lnTo>
                    <a:pt x="59475" y="15107"/>
                  </a:lnTo>
                  <a:lnTo>
                    <a:pt x="59475" y="0"/>
                  </a:ln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Neptune</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925" name="Google Shape;925;p27"/>
            <p:cNvSpPr txBox="1"/>
            <p:nvPr/>
          </p:nvSpPr>
          <p:spPr>
            <a:xfrm>
              <a:off x="6619150" y="3413525"/>
              <a:ext cx="1738200" cy="90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Neptune is the eighth and farthest known planet from the Sun. It’s an ice giant</a:t>
              </a:r>
              <a:endParaRPr sz="1200">
                <a:solidFill>
                  <a:schemeClr val="dk1"/>
                </a:solidFill>
                <a:latin typeface="Roboto"/>
                <a:ea typeface="Roboto"/>
                <a:cs typeface="Roboto"/>
                <a:sym typeface="Roboto"/>
              </a:endParaRPr>
            </a:p>
          </p:txBody>
        </p:sp>
        <p:sp>
          <p:nvSpPr>
            <p:cNvPr id="926" name="Google Shape;926;p27"/>
            <p:cNvSpPr/>
            <p:nvPr/>
          </p:nvSpPr>
          <p:spPr>
            <a:xfrm>
              <a:off x="6953277" y="1200175"/>
              <a:ext cx="1069021" cy="1224498"/>
            </a:xfrm>
            <a:custGeom>
              <a:avLst/>
              <a:gdLst/>
              <a:ahLst/>
              <a:cxnLst/>
              <a:rect l="l" t="t" r="r" b="b"/>
              <a:pathLst>
                <a:path w="36579" h="41899" extrusionOk="0">
                  <a:moveTo>
                    <a:pt x="18305" y="1"/>
                  </a:moveTo>
                  <a:cubicBezTo>
                    <a:pt x="8203" y="1"/>
                    <a:pt x="0" y="8171"/>
                    <a:pt x="0" y="18273"/>
                  </a:cubicBezTo>
                  <a:cubicBezTo>
                    <a:pt x="0" y="24607"/>
                    <a:pt x="3199" y="30181"/>
                    <a:pt x="8076" y="33475"/>
                  </a:cubicBezTo>
                  <a:cubicBezTo>
                    <a:pt x="10578" y="35216"/>
                    <a:pt x="11876" y="35501"/>
                    <a:pt x="14188" y="37211"/>
                  </a:cubicBezTo>
                  <a:cubicBezTo>
                    <a:pt x="16468" y="38953"/>
                    <a:pt x="17292" y="41898"/>
                    <a:pt x="17893" y="41898"/>
                  </a:cubicBezTo>
                  <a:cubicBezTo>
                    <a:pt x="18495" y="41898"/>
                    <a:pt x="22137" y="36673"/>
                    <a:pt x="24037" y="35755"/>
                  </a:cubicBezTo>
                  <a:cubicBezTo>
                    <a:pt x="24481" y="35565"/>
                    <a:pt x="24892" y="35375"/>
                    <a:pt x="25241" y="35216"/>
                  </a:cubicBezTo>
                  <a:cubicBezTo>
                    <a:pt x="26507" y="34678"/>
                    <a:pt x="27711" y="34013"/>
                    <a:pt x="28819" y="33221"/>
                  </a:cubicBezTo>
                  <a:lnTo>
                    <a:pt x="28883" y="33221"/>
                  </a:lnTo>
                  <a:cubicBezTo>
                    <a:pt x="33538" y="29896"/>
                    <a:pt x="36578" y="24449"/>
                    <a:pt x="36578" y="18273"/>
                  </a:cubicBezTo>
                  <a:cubicBezTo>
                    <a:pt x="36578" y="8171"/>
                    <a:pt x="28407" y="1"/>
                    <a:pt x="183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7" name="Google Shape;927;p27"/>
          <p:cNvGrpSpPr/>
          <p:nvPr/>
        </p:nvGrpSpPr>
        <p:grpSpPr>
          <a:xfrm>
            <a:off x="2730625" y="1200175"/>
            <a:ext cx="1738616" cy="3536436"/>
            <a:chOff x="2730625" y="1200175"/>
            <a:chExt cx="1738616" cy="3536436"/>
          </a:xfrm>
        </p:grpSpPr>
        <p:sp>
          <p:nvSpPr>
            <p:cNvPr id="928" name="Google Shape;928;p27"/>
            <p:cNvSpPr/>
            <p:nvPr/>
          </p:nvSpPr>
          <p:spPr>
            <a:xfrm>
              <a:off x="2731084" y="2567152"/>
              <a:ext cx="1738157" cy="2169459"/>
            </a:xfrm>
            <a:custGeom>
              <a:avLst/>
              <a:gdLst/>
              <a:ahLst/>
              <a:cxnLst/>
              <a:rect l="l" t="t" r="r" b="b"/>
              <a:pathLst>
                <a:path w="59475" h="74233" fill="none" extrusionOk="0">
                  <a:moveTo>
                    <a:pt x="0" y="0"/>
                  </a:moveTo>
                  <a:lnTo>
                    <a:pt x="59475" y="0"/>
                  </a:lnTo>
                  <a:lnTo>
                    <a:pt x="59475" y="74232"/>
                  </a:lnTo>
                  <a:lnTo>
                    <a:pt x="0" y="74232"/>
                  </a:lnTo>
                  <a:close/>
                </a:path>
              </a:pathLst>
            </a:custGeom>
            <a:noFill/>
            <a:ln w="19050" cap="flat" cmpd="sng">
              <a:solidFill>
                <a:schemeClr val="lt2"/>
              </a:solidFill>
              <a:prstDash val="solid"/>
              <a:miter lim="316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7"/>
            <p:cNvSpPr/>
            <p:nvPr/>
          </p:nvSpPr>
          <p:spPr>
            <a:xfrm>
              <a:off x="2731084" y="2567152"/>
              <a:ext cx="1738157" cy="441502"/>
            </a:xfrm>
            <a:custGeom>
              <a:avLst/>
              <a:gdLst/>
              <a:ahLst/>
              <a:cxnLst/>
              <a:rect l="l" t="t" r="r" b="b"/>
              <a:pathLst>
                <a:path w="59475" h="15107" extrusionOk="0">
                  <a:moveTo>
                    <a:pt x="0" y="0"/>
                  </a:moveTo>
                  <a:lnTo>
                    <a:pt x="0" y="15107"/>
                  </a:lnTo>
                  <a:lnTo>
                    <a:pt x="59475" y="15107"/>
                  </a:lnTo>
                  <a:lnTo>
                    <a:pt x="59475" y="0"/>
                  </a:lnTo>
                  <a:close/>
                </a:path>
              </a:pathLst>
            </a:cu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Mars</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930" name="Google Shape;930;p27"/>
            <p:cNvSpPr txBox="1"/>
            <p:nvPr/>
          </p:nvSpPr>
          <p:spPr>
            <a:xfrm>
              <a:off x="2730625" y="3413525"/>
              <a:ext cx="1738200" cy="90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Mars is the fourth planet from the Sun and, despite being red, it’s a cold place</a:t>
              </a:r>
              <a:endParaRPr sz="1200">
                <a:solidFill>
                  <a:schemeClr val="dk1"/>
                </a:solidFill>
                <a:latin typeface="Roboto"/>
                <a:ea typeface="Roboto"/>
                <a:cs typeface="Roboto"/>
                <a:sym typeface="Roboto"/>
              </a:endParaRPr>
            </a:p>
          </p:txBody>
        </p:sp>
        <p:sp>
          <p:nvSpPr>
            <p:cNvPr id="931" name="Google Shape;931;p27"/>
            <p:cNvSpPr/>
            <p:nvPr/>
          </p:nvSpPr>
          <p:spPr>
            <a:xfrm>
              <a:off x="3065180" y="1200175"/>
              <a:ext cx="1069927" cy="1224498"/>
            </a:xfrm>
            <a:custGeom>
              <a:avLst/>
              <a:gdLst/>
              <a:ahLst/>
              <a:cxnLst/>
              <a:rect l="l" t="t" r="r" b="b"/>
              <a:pathLst>
                <a:path w="36610" h="41899" extrusionOk="0">
                  <a:moveTo>
                    <a:pt x="18305" y="1"/>
                  </a:moveTo>
                  <a:cubicBezTo>
                    <a:pt x="8203" y="1"/>
                    <a:pt x="1" y="8171"/>
                    <a:pt x="1" y="18273"/>
                  </a:cubicBezTo>
                  <a:cubicBezTo>
                    <a:pt x="1" y="24607"/>
                    <a:pt x="3231" y="30181"/>
                    <a:pt x="8076" y="33475"/>
                  </a:cubicBezTo>
                  <a:cubicBezTo>
                    <a:pt x="10610" y="35216"/>
                    <a:pt x="11908" y="35501"/>
                    <a:pt x="14188" y="37211"/>
                  </a:cubicBezTo>
                  <a:cubicBezTo>
                    <a:pt x="16468" y="38953"/>
                    <a:pt x="17324" y="41898"/>
                    <a:pt x="17925" y="41898"/>
                  </a:cubicBezTo>
                  <a:cubicBezTo>
                    <a:pt x="18527" y="41898"/>
                    <a:pt x="22169" y="36673"/>
                    <a:pt x="24037" y="35755"/>
                  </a:cubicBezTo>
                  <a:cubicBezTo>
                    <a:pt x="24512" y="35565"/>
                    <a:pt x="24892" y="35375"/>
                    <a:pt x="25241" y="35216"/>
                  </a:cubicBezTo>
                  <a:cubicBezTo>
                    <a:pt x="26539" y="34678"/>
                    <a:pt x="27743" y="34013"/>
                    <a:pt x="28851" y="33221"/>
                  </a:cubicBezTo>
                  <a:lnTo>
                    <a:pt x="28883" y="33221"/>
                  </a:lnTo>
                  <a:cubicBezTo>
                    <a:pt x="33538" y="29896"/>
                    <a:pt x="36610" y="24449"/>
                    <a:pt x="36610" y="18273"/>
                  </a:cubicBezTo>
                  <a:cubicBezTo>
                    <a:pt x="36610" y="8171"/>
                    <a:pt x="28408" y="1"/>
                    <a:pt x="18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2" name="Google Shape;932;p27"/>
          <p:cNvGrpSpPr/>
          <p:nvPr/>
        </p:nvGrpSpPr>
        <p:grpSpPr>
          <a:xfrm>
            <a:off x="4674665" y="1200175"/>
            <a:ext cx="1738635" cy="3536436"/>
            <a:chOff x="4674665" y="1200175"/>
            <a:chExt cx="1738635" cy="3536436"/>
          </a:xfrm>
        </p:grpSpPr>
        <p:sp>
          <p:nvSpPr>
            <p:cNvPr id="933" name="Google Shape;933;p27"/>
            <p:cNvSpPr/>
            <p:nvPr/>
          </p:nvSpPr>
          <p:spPr>
            <a:xfrm>
              <a:off x="4674665" y="2567152"/>
              <a:ext cx="1738157" cy="2169459"/>
            </a:xfrm>
            <a:custGeom>
              <a:avLst/>
              <a:gdLst/>
              <a:ahLst/>
              <a:cxnLst/>
              <a:rect l="l" t="t" r="r" b="b"/>
              <a:pathLst>
                <a:path w="59475" h="74233" fill="none" extrusionOk="0">
                  <a:moveTo>
                    <a:pt x="0" y="0"/>
                  </a:moveTo>
                  <a:lnTo>
                    <a:pt x="59475" y="0"/>
                  </a:lnTo>
                  <a:lnTo>
                    <a:pt x="59475" y="74232"/>
                  </a:lnTo>
                  <a:lnTo>
                    <a:pt x="0" y="74232"/>
                  </a:lnTo>
                  <a:close/>
                </a:path>
              </a:pathLst>
            </a:custGeom>
            <a:noFill/>
            <a:ln w="19050" cap="flat" cmpd="sng">
              <a:solidFill>
                <a:schemeClr val="accent1"/>
              </a:solidFill>
              <a:prstDash val="solid"/>
              <a:miter lim="316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7"/>
            <p:cNvSpPr/>
            <p:nvPr/>
          </p:nvSpPr>
          <p:spPr>
            <a:xfrm>
              <a:off x="4674665" y="2567152"/>
              <a:ext cx="1738157" cy="441502"/>
            </a:xfrm>
            <a:custGeom>
              <a:avLst/>
              <a:gdLst/>
              <a:ahLst/>
              <a:cxnLst/>
              <a:rect l="l" t="t" r="r" b="b"/>
              <a:pathLst>
                <a:path w="59475" h="15107" extrusionOk="0">
                  <a:moveTo>
                    <a:pt x="0" y="0"/>
                  </a:moveTo>
                  <a:lnTo>
                    <a:pt x="0" y="15107"/>
                  </a:lnTo>
                  <a:lnTo>
                    <a:pt x="59475" y="15107"/>
                  </a:lnTo>
                  <a:lnTo>
                    <a:pt x="59475" y="0"/>
                  </a:ln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Saturn</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935" name="Google Shape;935;p27"/>
            <p:cNvSpPr txBox="1"/>
            <p:nvPr/>
          </p:nvSpPr>
          <p:spPr>
            <a:xfrm>
              <a:off x="4675100" y="3413525"/>
              <a:ext cx="1738200" cy="90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It’s a gas giant with an average radius of about nine times that on planet Earth</a:t>
              </a:r>
              <a:endParaRPr sz="1200">
                <a:solidFill>
                  <a:schemeClr val="dk1"/>
                </a:solidFill>
                <a:latin typeface="Roboto"/>
                <a:ea typeface="Roboto"/>
                <a:cs typeface="Roboto"/>
                <a:sym typeface="Roboto"/>
              </a:endParaRPr>
            </a:p>
          </p:txBody>
        </p:sp>
        <p:sp>
          <p:nvSpPr>
            <p:cNvPr id="936" name="Google Shape;936;p27"/>
            <p:cNvSpPr/>
            <p:nvPr/>
          </p:nvSpPr>
          <p:spPr>
            <a:xfrm>
              <a:off x="5009696" y="1200175"/>
              <a:ext cx="1069021" cy="1224498"/>
            </a:xfrm>
            <a:custGeom>
              <a:avLst/>
              <a:gdLst/>
              <a:ahLst/>
              <a:cxnLst/>
              <a:rect l="l" t="t" r="r" b="b"/>
              <a:pathLst>
                <a:path w="36579" h="41899" extrusionOk="0">
                  <a:moveTo>
                    <a:pt x="18273" y="1"/>
                  </a:moveTo>
                  <a:cubicBezTo>
                    <a:pt x="8171" y="1"/>
                    <a:pt x="0" y="8171"/>
                    <a:pt x="0" y="18273"/>
                  </a:cubicBezTo>
                  <a:cubicBezTo>
                    <a:pt x="0" y="24607"/>
                    <a:pt x="3199" y="30181"/>
                    <a:pt x="8076" y="33475"/>
                  </a:cubicBezTo>
                  <a:cubicBezTo>
                    <a:pt x="10578" y="35216"/>
                    <a:pt x="11876" y="35501"/>
                    <a:pt x="14156" y="37211"/>
                  </a:cubicBezTo>
                  <a:cubicBezTo>
                    <a:pt x="16468" y="38953"/>
                    <a:pt x="17292" y="41898"/>
                    <a:pt x="17893" y="41898"/>
                  </a:cubicBezTo>
                  <a:cubicBezTo>
                    <a:pt x="18495" y="41898"/>
                    <a:pt x="22137" y="36673"/>
                    <a:pt x="24037" y="35755"/>
                  </a:cubicBezTo>
                  <a:cubicBezTo>
                    <a:pt x="24480" y="35565"/>
                    <a:pt x="24861" y="35375"/>
                    <a:pt x="25241" y="35216"/>
                  </a:cubicBezTo>
                  <a:cubicBezTo>
                    <a:pt x="26507" y="34678"/>
                    <a:pt x="27711" y="34013"/>
                    <a:pt x="28819" y="33221"/>
                  </a:cubicBezTo>
                  <a:lnTo>
                    <a:pt x="28851" y="33221"/>
                  </a:lnTo>
                  <a:cubicBezTo>
                    <a:pt x="33538" y="29896"/>
                    <a:pt x="36578" y="24449"/>
                    <a:pt x="36578" y="18273"/>
                  </a:cubicBezTo>
                  <a:cubicBezTo>
                    <a:pt x="36578" y="8171"/>
                    <a:pt x="28376" y="1"/>
                    <a:pt x="182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7" name="Google Shape;937;p27"/>
          <p:cNvGrpSpPr/>
          <p:nvPr/>
        </p:nvGrpSpPr>
        <p:grpSpPr>
          <a:xfrm>
            <a:off x="786568" y="1200175"/>
            <a:ext cx="1738207" cy="3536436"/>
            <a:chOff x="786568" y="1200175"/>
            <a:chExt cx="1738207" cy="3536436"/>
          </a:xfrm>
        </p:grpSpPr>
        <p:sp>
          <p:nvSpPr>
            <p:cNvPr id="938" name="Google Shape;938;p27"/>
            <p:cNvSpPr/>
            <p:nvPr/>
          </p:nvSpPr>
          <p:spPr>
            <a:xfrm>
              <a:off x="786568" y="2567152"/>
              <a:ext cx="1738157" cy="2169459"/>
            </a:xfrm>
            <a:custGeom>
              <a:avLst/>
              <a:gdLst/>
              <a:ahLst/>
              <a:cxnLst/>
              <a:rect l="l" t="t" r="r" b="b"/>
              <a:pathLst>
                <a:path w="59475" h="74233" fill="none" extrusionOk="0">
                  <a:moveTo>
                    <a:pt x="0" y="0"/>
                  </a:moveTo>
                  <a:lnTo>
                    <a:pt x="59475" y="0"/>
                  </a:lnTo>
                  <a:lnTo>
                    <a:pt x="59475" y="74232"/>
                  </a:lnTo>
                  <a:lnTo>
                    <a:pt x="0" y="74232"/>
                  </a:lnTo>
                  <a:close/>
                </a:path>
              </a:pathLst>
            </a:custGeom>
            <a:noFill/>
            <a:ln w="19050" cap="flat" cmpd="sng">
              <a:solidFill>
                <a:schemeClr val="dk2"/>
              </a:solidFill>
              <a:prstDash val="solid"/>
              <a:miter lim="3166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7"/>
            <p:cNvSpPr/>
            <p:nvPr/>
          </p:nvSpPr>
          <p:spPr>
            <a:xfrm>
              <a:off x="786568" y="2567152"/>
              <a:ext cx="1738157" cy="441502"/>
            </a:xfrm>
            <a:custGeom>
              <a:avLst/>
              <a:gdLst/>
              <a:ahLst/>
              <a:cxnLst/>
              <a:rect l="l" t="t" r="r" b="b"/>
              <a:pathLst>
                <a:path w="59475" h="15107" extrusionOk="0">
                  <a:moveTo>
                    <a:pt x="0" y="0"/>
                  </a:moveTo>
                  <a:lnTo>
                    <a:pt x="0" y="15107"/>
                  </a:lnTo>
                  <a:lnTo>
                    <a:pt x="59475" y="15107"/>
                  </a:lnTo>
                  <a:lnTo>
                    <a:pt x="59475" y="0"/>
                  </a:ln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Jupiter</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940" name="Google Shape;940;p27"/>
            <p:cNvSpPr txBox="1"/>
            <p:nvPr/>
          </p:nvSpPr>
          <p:spPr>
            <a:xfrm>
              <a:off x="786575" y="3413525"/>
              <a:ext cx="1738200" cy="90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Jupiter is the fifth planet from the Sun and the biggest in the Solar System</a:t>
              </a:r>
              <a:endParaRPr sz="1200">
                <a:solidFill>
                  <a:schemeClr val="dk1"/>
                </a:solidFill>
                <a:latin typeface="Roboto"/>
                <a:ea typeface="Roboto"/>
                <a:cs typeface="Roboto"/>
                <a:sym typeface="Roboto"/>
              </a:endParaRPr>
            </a:p>
          </p:txBody>
        </p:sp>
        <p:sp>
          <p:nvSpPr>
            <p:cNvPr id="941" name="Google Shape;941;p27"/>
            <p:cNvSpPr/>
            <p:nvPr/>
          </p:nvSpPr>
          <p:spPr>
            <a:xfrm>
              <a:off x="1121599" y="1200175"/>
              <a:ext cx="1069021" cy="1224498"/>
            </a:xfrm>
            <a:custGeom>
              <a:avLst/>
              <a:gdLst/>
              <a:ahLst/>
              <a:cxnLst/>
              <a:rect l="l" t="t" r="r" b="b"/>
              <a:pathLst>
                <a:path w="36579" h="41899" extrusionOk="0">
                  <a:moveTo>
                    <a:pt x="18274" y="1"/>
                  </a:moveTo>
                  <a:cubicBezTo>
                    <a:pt x="8171" y="1"/>
                    <a:pt x="1" y="8171"/>
                    <a:pt x="1" y="18273"/>
                  </a:cubicBezTo>
                  <a:cubicBezTo>
                    <a:pt x="1" y="24607"/>
                    <a:pt x="3199" y="30181"/>
                    <a:pt x="8076" y="33475"/>
                  </a:cubicBezTo>
                  <a:cubicBezTo>
                    <a:pt x="10578" y="35216"/>
                    <a:pt x="11876" y="35501"/>
                    <a:pt x="14188" y="37211"/>
                  </a:cubicBezTo>
                  <a:cubicBezTo>
                    <a:pt x="16468" y="38953"/>
                    <a:pt x="17292" y="41898"/>
                    <a:pt x="17894" y="41898"/>
                  </a:cubicBezTo>
                  <a:cubicBezTo>
                    <a:pt x="18495" y="41898"/>
                    <a:pt x="22137" y="36673"/>
                    <a:pt x="24037" y="35755"/>
                  </a:cubicBezTo>
                  <a:cubicBezTo>
                    <a:pt x="24481" y="35565"/>
                    <a:pt x="24892" y="35375"/>
                    <a:pt x="25241" y="35216"/>
                  </a:cubicBezTo>
                  <a:cubicBezTo>
                    <a:pt x="26508" y="34678"/>
                    <a:pt x="27711" y="34013"/>
                    <a:pt x="28819" y="33221"/>
                  </a:cubicBezTo>
                  <a:lnTo>
                    <a:pt x="28851" y="33221"/>
                  </a:lnTo>
                  <a:cubicBezTo>
                    <a:pt x="33538" y="29896"/>
                    <a:pt x="36578" y="24449"/>
                    <a:pt x="36578" y="18273"/>
                  </a:cubicBezTo>
                  <a:cubicBezTo>
                    <a:pt x="36578" y="8171"/>
                    <a:pt x="28376" y="1"/>
                    <a:pt x="182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2" name="Google Shape;942;p27"/>
          <p:cNvGrpSpPr/>
          <p:nvPr/>
        </p:nvGrpSpPr>
        <p:grpSpPr>
          <a:xfrm>
            <a:off x="3339198" y="1520960"/>
            <a:ext cx="521891" cy="411479"/>
            <a:chOff x="2185468" y="5193980"/>
            <a:chExt cx="472727" cy="376089"/>
          </a:xfrm>
        </p:grpSpPr>
        <p:sp>
          <p:nvSpPr>
            <p:cNvPr id="943" name="Google Shape;943;p27"/>
            <p:cNvSpPr/>
            <p:nvPr/>
          </p:nvSpPr>
          <p:spPr>
            <a:xfrm>
              <a:off x="2185468" y="5193980"/>
              <a:ext cx="472727" cy="376089"/>
            </a:xfrm>
            <a:custGeom>
              <a:avLst/>
              <a:gdLst/>
              <a:ahLst/>
              <a:cxnLst/>
              <a:rect l="l" t="t" r="r" b="b"/>
              <a:pathLst>
                <a:path w="14729" h="11718" extrusionOk="0">
                  <a:moveTo>
                    <a:pt x="7459" y="706"/>
                  </a:moveTo>
                  <a:cubicBezTo>
                    <a:pt x="9222" y="706"/>
                    <a:pt x="11121" y="896"/>
                    <a:pt x="12965" y="1303"/>
                  </a:cubicBezTo>
                  <a:cubicBezTo>
                    <a:pt x="13562" y="1438"/>
                    <a:pt x="13915" y="1872"/>
                    <a:pt x="13833" y="2496"/>
                  </a:cubicBezTo>
                  <a:cubicBezTo>
                    <a:pt x="13725" y="3418"/>
                    <a:pt x="13589" y="4341"/>
                    <a:pt x="13454" y="5236"/>
                  </a:cubicBezTo>
                  <a:cubicBezTo>
                    <a:pt x="13345" y="6375"/>
                    <a:pt x="13155" y="7487"/>
                    <a:pt x="13020" y="8599"/>
                  </a:cubicBezTo>
                  <a:lnTo>
                    <a:pt x="12830" y="10118"/>
                  </a:lnTo>
                  <a:cubicBezTo>
                    <a:pt x="12758" y="10622"/>
                    <a:pt x="12303" y="10977"/>
                    <a:pt x="11805" y="10977"/>
                  </a:cubicBezTo>
                  <a:cubicBezTo>
                    <a:pt x="11740" y="10977"/>
                    <a:pt x="11675" y="10971"/>
                    <a:pt x="11609" y="10959"/>
                  </a:cubicBezTo>
                  <a:cubicBezTo>
                    <a:pt x="10265" y="10727"/>
                    <a:pt x="8922" y="10594"/>
                    <a:pt x="7561" y="10594"/>
                  </a:cubicBezTo>
                  <a:cubicBezTo>
                    <a:pt x="7329" y="10594"/>
                    <a:pt x="7096" y="10598"/>
                    <a:pt x="6862" y="10606"/>
                  </a:cubicBezTo>
                  <a:cubicBezTo>
                    <a:pt x="5560" y="10606"/>
                    <a:pt x="4313" y="10742"/>
                    <a:pt x="3065" y="10959"/>
                  </a:cubicBezTo>
                  <a:cubicBezTo>
                    <a:pt x="2997" y="10971"/>
                    <a:pt x="2930" y="10976"/>
                    <a:pt x="2864" y="10976"/>
                  </a:cubicBezTo>
                  <a:cubicBezTo>
                    <a:pt x="2323" y="10976"/>
                    <a:pt x="1866" y="10595"/>
                    <a:pt x="1817" y="10064"/>
                  </a:cubicBezTo>
                  <a:cubicBezTo>
                    <a:pt x="1573" y="8409"/>
                    <a:pt x="1356" y="6728"/>
                    <a:pt x="1139" y="5073"/>
                  </a:cubicBezTo>
                  <a:cubicBezTo>
                    <a:pt x="1031" y="4232"/>
                    <a:pt x="895" y="3337"/>
                    <a:pt x="787" y="2469"/>
                  </a:cubicBezTo>
                  <a:cubicBezTo>
                    <a:pt x="705" y="1927"/>
                    <a:pt x="1085" y="1411"/>
                    <a:pt x="1628" y="1303"/>
                  </a:cubicBezTo>
                  <a:cubicBezTo>
                    <a:pt x="3499" y="896"/>
                    <a:pt x="5398" y="706"/>
                    <a:pt x="7459" y="706"/>
                  </a:cubicBezTo>
                  <a:close/>
                  <a:moveTo>
                    <a:pt x="7703" y="1"/>
                  </a:moveTo>
                  <a:cubicBezTo>
                    <a:pt x="5398" y="1"/>
                    <a:pt x="3336" y="218"/>
                    <a:pt x="1546" y="598"/>
                  </a:cubicBezTo>
                  <a:cubicBezTo>
                    <a:pt x="597" y="815"/>
                    <a:pt x="0" y="1547"/>
                    <a:pt x="109" y="2523"/>
                  </a:cubicBezTo>
                  <a:cubicBezTo>
                    <a:pt x="190" y="3147"/>
                    <a:pt x="271" y="3744"/>
                    <a:pt x="353" y="4368"/>
                  </a:cubicBezTo>
                  <a:cubicBezTo>
                    <a:pt x="597" y="6294"/>
                    <a:pt x="868" y="8219"/>
                    <a:pt x="1139" y="10172"/>
                  </a:cubicBezTo>
                  <a:cubicBezTo>
                    <a:pt x="1263" y="11065"/>
                    <a:pt x="2022" y="11708"/>
                    <a:pt x="2918" y="11708"/>
                  </a:cubicBezTo>
                  <a:cubicBezTo>
                    <a:pt x="3002" y="11708"/>
                    <a:pt x="3088" y="11703"/>
                    <a:pt x="3174" y="11691"/>
                  </a:cubicBezTo>
                  <a:cubicBezTo>
                    <a:pt x="3960" y="11583"/>
                    <a:pt x="4828" y="11447"/>
                    <a:pt x="5642" y="11393"/>
                  </a:cubicBezTo>
                  <a:cubicBezTo>
                    <a:pt x="6234" y="11334"/>
                    <a:pt x="6826" y="11307"/>
                    <a:pt x="7417" y="11307"/>
                  </a:cubicBezTo>
                  <a:cubicBezTo>
                    <a:pt x="8749" y="11307"/>
                    <a:pt x="10077" y="11447"/>
                    <a:pt x="11392" y="11691"/>
                  </a:cubicBezTo>
                  <a:cubicBezTo>
                    <a:pt x="11511" y="11709"/>
                    <a:pt x="11628" y="11718"/>
                    <a:pt x="11743" y="11718"/>
                  </a:cubicBezTo>
                  <a:cubicBezTo>
                    <a:pt x="12675" y="11718"/>
                    <a:pt x="13441" y="11141"/>
                    <a:pt x="13562" y="10199"/>
                  </a:cubicBezTo>
                  <a:cubicBezTo>
                    <a:pt x="13698" y="9142"/>
                    <a:pt x="13860" y="8057"/>
                    <a:pt x="14023" y="6972"/>
                  </a:cubicBezTo>
                  <a:cubicBezTo>
                    <a:pt x="14186" y="5561"/>
                    <a:pt x="14376" y="4124"/>
                    <a:pt x="14593" y="2713"/>
                  </a:cubicBezTo>
                  <a:cubicBezTo>
                    <a:pt x="14728" y="1682"/>
                    <a:pt x="14186" y="842"/>
                    <a:pt x="13209" y="625"/>
                  </a:cubicBezTo>
                  <a:cubicBezTo>
                    <a:pt x="11257" y="191"/>
                    <a:pt x="9304" y="1"/>
                    <a:pt x="77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7"/>
            <p:cNvSpPr/>
            <p:nvPr/>
          </p:nvSpPr>
          <p:spPr>
            <a:xfrm>
              <a:off x="2319517" y="5253190"/>
              <a:ext cx="201107" cy="111594"/>
            </a:xfrm>
            <a:custGeom>
              <a:avLst/>
              <a:gdLst/>
              <a:ahLst/>
              <a:cxnLst/>
              <a:rect l="l" t="t" r="r" b="b"/>
              <a:pathLst>
                <a:path w="6266" h="3477" extrusionOk="0">
                  <a:moveTo>
                    <a:pt x="3082" y="685"/>
                  </a:moveTo>
                  <a:cubicBezTo>
                    <a:pt x="3838" y="685"/>
                    <a:pt x="4598" y="719"/>
                    <a:pt x="5371" y="787"/>
                  </a:cubicBezTo>
                  <a:cubicBezTo>
                    <a:pt x="5316" y="868"/>
                    <a:pt x="5316" y="895"/>
                    <a:pt x="5316" y="922"/>
                  </a:cubicBezTo>
                  <a:cubicBezTo>
                    <a:pt x="5154" y="1465"/>
                    <a:pt x="4991" y="1980"/>
                    <a:pt x="4855" y="2523"/>
                  </a:cubicBezTo>
                  <a:cubicBezTo>
                    <a:pt x="4828" y="2658"/>
                    <a:pt x="4774" y="2658"/>
                    <a:pt x="4693" y="2658"/>
                  </a:cubicBezTo>
                  <a:cubicBezTo>
                    <a:pt x="4286" y="2631"/>
                    <a:pt x="3825" y="2577"/>
                    <a:pt x="3418" y="2577"/>
                  </a:cubicBezTo>
                  <a:cubicBezTo>
                    <a:pt x="3364" y="2577"/>
                    <a:pt x="3336" y="2550"/>
                    <a:pt x="3282" y="2496"/>
                  </a:cubicBezTo>
                  <a:cubicBezTo>
                    <a:pt x="3201" y="2197"/>
                    <a:pt x="3092" y="1899"/>
                    <a:pt x="2957" y="1628"/>
                  </a:cubicBezTo>
                  <a:cubicBezTo>
                    <a:pt x="2875" y="1492"/>
                    <a:pt x="2740" y="1438"/>
                    <a:pt x="2604" y="1438"/>
                  </a:cubicBezTo>
                  <a:cubicBezTo>
                    <a:pt x="2468" y="1438"/>
                    <a:pt x="2333" y="1573"/>
                    <a:pt x="2306" y="1709"/>
                  </a:cubicBezTo>
                  <a:cubicBezTo>
                    <a:pt x="2306" y="1818"/>
                    <a:pt x="2306" y="1899"/>
                    <a:pt x="2333" y="1980"/>
                  </a:cubicBezTo>
                  <a:cubicBezTo>
                    <a:pt x="2441" y="2170"/>
                    <a:pt x="2523" y="2387"/>
                    <a:pt x="2604" y="2631"/>
                  </a:cubicBezTo>
                  <a:cubicBezTo>
                    <a:pt x="2197" y="2658"/>
                    <a:pt x="1790" y="2658"/>
                    <a:pt x="1383" y="2685"/>
                  </a:cubicBezTo>
                  <a:cubicBezTo>
                    <a:pt x="1221" y="2089"/>
                    <a:pt x="1058" y="1465"/>
                    <a:pt x="814" y="787"/>
                  </a:cubicBezTo>
                  <a:cubicBezTo>
                    <a:pt x="1573" y="719"/>
                    <a:pt x="2326" y="685"/>
                    <a:pt x="3082" y="685"/>
                  </a:cubicBezTo>
                  <a:close/>
                  <a:moveTo>
                    <a:pt x="3147" y="0"/>
                  </a:moveTo>
                  <a:cubicBezTo>
                    <a:pt x="2251" y="54"/>
                    <a:pt x="1329" y="109"/>
                    <a:pt x="407" y="271"/>
                  </a:cubicBezTo>
                  <a:cubicBezTo>
                    <a:pt x="136" y="271"/>
                    <a:pt x="0" y="488"/>
                    <a:pt x="82" y="760"/>
                  </a:cubicBezTo>
                  <a:lnTo>
                    <a:pt x="787" y="3201"/>
                  </a:lnTo>
                  <a:cubicBezTo>
                    <a:pt x="835" y="3371"/>
                    <a:pt x="950" y="3476"/>
                    <a:pt x="1149" y="3476"/>
                  </a:cubicBezTo>
                  <a:cubicBezTo>
                    <a:pt x="1172" y="3476"/>
                    <a:pt x="1196" y="3475"/>
                    <a:pt x="1221" y="3472"/>
                  </a:cubicBezTo>
                  <a:cubicBezTo>
                    <a:pt x="1872" y="3418"/>
                    <a:pt x="2509" y="3391"/>
                    <a:pt x="3143" y="3391"/>
                  </a:cubicBezTo>
                  <a:cubicBezTo>
                    <a:pt x="3777" y="3391"/>
                    <a:pt x="4408" y="3418"/>
                    <a:pt x="5045" y="3472"/>
                  </a:cubicBezTo>
                  <a:cubicBezTo>
                    <a:pt x="5289" y="3472"/>
                    <a:pt x="5425" y="3364"/>
                    <a:pt x="5506" y="3174"/>
                  </a:cubicBezTo>
                  <a:lnTo>
                    <a:pt x="6212" y="733"/>
                  </a:lnTo>
                  <a:cubicBezTo>
                    <a:pt x="6266" y="461"/>
                    <a:pt x="6130" y="244"/>
                    <a:pt x="5859" y="217"/>
                  </a:cubicBezTo>
                  <a:cubicBezTo>
                    <a:pt x="4991" y="136"/>
                    <a:pt x="4069" y="82"/>
                    <a:pt x="3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7"/>
            <p:cNvSpPr/>
            <p:nvPr/>
          </p:nvSpPr>
          <p:spPr>
            <a:xfrm>
              <a:off x="2326481" y="5390607"/>
              <a:ext cx="91439" cy="121255"/>
            </a:xfrm>
            <a:custGeom>
              <a:avLst/>
              <a:gdLst/>
              <a:ahLst/>
              <a:cxnLst/>
              <a:rect l="l" t="t" r="r" b="b"/>
              <a:pathLst>
                <a:path w="2849" h="3778" extrusionOk="0">
                  <a:moveTo>
                    <a:pt x="311" y="1"/>
                  </a:moveTo>
                  <a:cubicBezTo>
                    <a:pt x="140" y="1"/>
                    <a:pt x="0" y="153"/>
                    <a:pt x="0" y="329"/>
                  </a:cubicBezTo>
                  <a:lnTo>
                    <a:pt x="0" y="3394"/>
                  </a:lnTo>
                  <a:cubicBezTo>
                    <a:pt x="0" y="3476"/>
                    <a:pt x="82" y="3638"/>
                    <a:pt x="163" y="3693"/>
                  </a:cubicBezTo>
                  <a:cubicBezTo>
                    <a:pt x="221" y="3751"/>
                    <a:pt x="287" y="3778"/>
                    <a:pt x="348" y="3778"/>
                  </a:cubicBezTo>
                  <a:cubicBezTo>
                    <a:pt x="401" y="3778"/>
                    <a:pt x="451" y="3758"/>
                    <a:pt x="488" y="3720"/>
                  </a:cubicBezTo>
                  <a:cubicBezTo>
                    <a:pt x="624" y="3665"/>
                    <a:pt x="705" y="3530"/>
                    <a:pt x="705" y="3394"/>
                  </a:cubicBezTo>
                  <a:lnTo>
                    <a:pt x="705" y="2608"/>
                  </a:lnTo>
                  <a:cubicBezTo>
                    <a:pt x="760" y="2635"/>
                    <a:pt x="814" y="2635"/>
                    <a:pt x="814" y="2716"/>
                  </a:cubicBezTo>
                  <a:cubicBezTo>
                    <a:pt x="1058" y="2879"/>
                    <a:pt x="1383" y="3015"/>
                    <a:pt x="1655" y="3177"/>
                  </a:cubicBezTo>
                  <a:cubicBezTo>
                    <a:pt x="1817" y="3313"/>
                    <a:pt x="2034" y="3421"/>
                    <a:pt x="2224" y="3530"/>
                  </a:cubicBezTo>
                  <a:cubicBezTo>
                    <a:pt x="2291" y="3555"/>
                    <a:pt x="2353" y="3567"/>
                    <a:pt x="2410" y="3567"/>
                  </a:cubicBezTo>
                  <a:cubicBezTo>
                    <a:pt x="2537" y="3567"/>
                    <a:pt x="2638" y="3507"/>
                    <a:pt x="2713" y="3394"/>
                  </a:cubicBezTo>
                  <a:cubicBezTo>
                    <a:pt x="2794" y="3204"/>
                    <a:pt x="2767" y="3015"/>
                    <a:pt x="2604" y="2906"/>
                  </a:cubicBezTo>
                  <a:cubicBezTo>
                    <a:pt x="2577" y="2879"/>
                    <a:pt x="2523" y="2852"/>
                    <a:pt x="2468" y="2798"/>
                  </a:cubicBezTo>
                  <a:cubicBezTo>
                    <a:pt x="2007" y="2581"/>
                    <a:pt x="1573" y="2309"/>
                    <a:pt x="1139" y="2065"/>
                  </a:cubicBezTo>
                  <a:cubicBezTo>
                    <a:pt x="1112" y="2038"/>
                    <a:pt x="1058" y="2011"/>
                    <a:pt x="1004" y="1957"/>
                  </a:cubicBezTo>
                  <a:cubicBezTo>
                    <a:pt x="1519" y="1631"/>
                    <a:pt x="2007" y="1333"/>
                    <a:pt x="2496" y="980"/>
                  </a:cubicBezTo>
                  <a:cubicBezTo>
                    <a:pt x="2577" y="953"/>
                    <a:pt x="2604" y="926"/>
                    <a:pt x="2658" y="872"/>
                  </a:cubicBezTo>
                  <a:cubicBezTo>
                    <a:pt x="2794" y="736"/>
                    <a:pt x="2848" y="546"/>
                    <a:pt x="2740" y="411"/>
                  </a:cubicBezTo>
                  <a:cubicBezTo>
                    <a:pt x="2666" y="319"/>
                    <a:pt x="2568" y="252"/>
                    <a:pt x="2462" y="252"/>
                  </a:cubicBezTo>
                  <a:cubicBezTo>
                    <a:pt x="2411" y="252"/>
                    <a:pt x="2358" y="267"/>
                    <a:pt x="2306" y="302"/>
                  </a:cubicBezTo>
                  <a:cubicBezTo>
                    <a:pt x="2251" y="329"/>
                    <a:pt x="2224" y="329"/>
                    <a:pt x="2197" y="384"/>
                  </a:cubicBezTo>
                  <a:cubicBezTo>
                    <a:pt x="1709" y="655"/>
                    <a:pt x="1275" y="953"/>
                    <a:pt x="841" y="1251"/>
                  </a:cubicBezTo>
                  <a:cubicBezTo>
                    <a:pt x="814" y="1279"/>
                    <a:pt x="760" y="1333"/>
                    <a:pt x="705" y="1360"/>
                  </a:cubicBezTo>
                  <a:lnTo>
                    <a:pt x="705" y="384"/>
                  </a:lnTo>
                  <a:cubicBezTo>
                    <a:pt x="705" y="167"/>
                    <a:pt x="570" y="4"/>
                    <a:pt x="353" y="4"/>
                  </a:cubicBezTo>
                  <a:cubicBezTo>
                    <a:pt x="339" y="2"/>
                    <a:pt x="325" y="1"/>
                    <a:pt x="3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7"/>
            <p:cNvSpPr/>
            <p:nvPr/>
          </p:nvSpPr>
          <p:spPr>
            <a:xfrm>
              <a:off x="2432673" y="5401165"/>
              <a:ext cx="83607" cy="104501"/>
            </a:xfrm>
            <a:custGeom>
              <a:avLst/>
              <a:gdLst/>
              <a:ahLst/>
              <a:cxnLst/>
              <a:rect l="l" t="t" r="r" b="b"/>
              <a:pathLst>
                <a:path w="2605" h="3256" extrusionOk="0">
                  <a:moveTo>
                    <a:pt x="705" y="0"/>
                  </a:moveTo>
                  <a:cubicBezTo>
                    <a:pt x="299" y="0"/>
                    <a:pt x="0" y="299"/>
                    <a:pt x="0" y="678"/>
                  </a:cubicBezTo>
                  <a:lnTo>
                    <a:pt x="0" y="2577"/>
                  </a:lnTo>
                  <a:cubicBezTo>
                    <a:pt x="0" y="2957"/>
                    <a:pt x="299" y="3255"/>
                    <a:pt x="678" y="3255"/>
                  </a:cubicBezTo>
                  <a:lnTo>
                    <a:pt x="1899" y="3255"/>
                  </a:lnTo>
                  <a:cubicBezTo>
                    <a:pt x="2279" y="3255"/>
                    <a:pt x="2550" y="2957"/>
                    <a:pt x="2577" y="2604"/>
                  </a:cubicBezTo>
                  <a:lnTo>
                    <a:pt x="2577" y="1709"/>
                  </a:lnTo>
                  <a:cubicBezTo>
                    <a:pt x="2577" y="1492"/>
                    <a:pt x="2414" y="1356"/>
                    <a:pt x="2252" y="1356"/>
                  </a:cubicBezTo>
                  <a:lnTo>
                    <a:pt x="1736" y="1356"/>
                  </a:lnTo>
                  <a:cubicBezTo>
                    <a:pt x="1519" y="1356"/>
                    <a:pt x="1384" y="1519"/>
                    <a:pt x="1384" y="1709"/>
                  </a:cubicBezTo>
                  <a:cubicBezTo>
                    <a:pt x="1384" y="1872"/>
                    <a:pt x="1519" y="2007"/>
                    <a:pt x="1709" y="2035"/>
                  </a:cubicBezTo>
                  <a:lnTo>
                    <a:pt x="1845" y="2035"/>
                  </a:lnTo>
                  <a:lnTo>
                    <a:pt x="1845" y="2469"/>
                  </a:lnTo>
                  <a:lnTo>
                    <a:pt x="678" y="2469"/>
                  </a:lnTo>
                  <a:lnTo>
                    <a:pt x="678" y="624"/>
                  </a:lnTo>
                  <a:cubicBezTo>
                    <a:pt x="760" y="624"/>
                    <a:pt x="814" y="624"/>
                    <a:pt x="922" y="678"/>
                  </a:cubicBezTo>
                  <a:lnTo>
                    <a:pt x="2252" y="678"/>
                  </a:lnTo>
                  <a:cubicBezTo>
                    <a:pt x="2441" y="678"/>
                    <a:pt x="2604" y="543"/>
                    <a:pt x="2604" y="353"/>
                  </a:cubicBezTo>
                  <a:cubicBezTo>
                    <a:pt x="2604" y="136"/>
                    <a:pt x="2441" y="0"/>
                    <a:pt x="22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7" name="Google Shape;947;p27"/>
          <p:cNvSpPr/>
          <p:nvPr/>
        </p:nvSpPr>
        <p:spPr>
          <a:xfrm>
            <a:off x="1376510" y="1520962"/>
            <a:ext cx="559200" cy="411475"/>
          </a:xfrm>
          <a:custGeom>
            <a:avLst/>
            <a:gdLst/>
            <a:ahLst/>
            <a:cxnLst/>
            <a:rect l="l" t="t" r="r" b="b"/>
            <a:pathLst>
              <a:path w="15136" h="11170" extrusionOk="0">
                <a:moveTo>
                  <a:pt x="1684" y="734"/>
                </a:moveTo>
                <a:cubicBezTo>
                  <a:pt x="1720" y="734"/>
                  <a:pt x="1765" y="747"/>
                  <a:pt x="1818" y="778"/>
                </a:cubicBezTo>
                <a:cubicBezTo>
                  <a:pt x="1954" y="859"/>
                  <a:pt x="2116" y="940"/>
                  <a:pt x="2225" y="1076"/>
                </a:cubicBezTo>
                <a:cubicBezTo>
                  <a:pt x="2577" y="1456"/>
                  <a:pt x="2849" y="1890"/>
                  <a:pt x="3093" y="2378"/>
                </a:cubicBezTo>
                <a:cubicBezTo>
                  <a:pt x="3310" y="2758"/>
                  <a:pt x="3473" y="3137"/>
                  <a:pt x="3662" y="3544"/>
                </a:cubicBezTo>
                <a:cubicBezTo>
                  <a:pt x="3662" y="3571"/>
                  <a:pt x="3662" y="3626"/>
                  <a:pt x="3717" y="3680"/>
                </a:cubicBezTo>
                <a:cubicBezTo>
                  <a:pt x="3558" y="3640"/>
                  <a:pt x="3413" y="3615"/>
                  <a:pt x="3294" y="3615"/>
                </a:cubicBezTo>
                <a:cubicBezTo>
                  <a:pt x="3251" y="3615"/>
                  <a:pt x="3210" y="3618"/>
                  <a:pt x="3174" y="3626"/>
                </a:cubicBezTo>
                <a:cubicBezTo>
                  <a:pt x="3120" y="3599"/>
                  <a:pt x="3093" y="3599"/>
                  <a:pt x="3066" y="3571"/>
                </a:cubicBezTo>
                <a:cubicBezTo>
                  <a:pt x="2550" y="2920"/>
                  <a:pt x="2035" y="2270"/>
                  <a:pt x="1709" y="1483"/>
                </a:cubicBezTo>
                <a:cubicBezTo>
                  <a:pt x="1628" y="1320"/>
                  <a:pt x="1601" y="1130"/>
                  <a:pt x="1574" y="940"/>
                </a:cubicBezTo>
                <a:cubicBezTo>
                  <a:pt x="1554" y="823"/>
                  <a:pt x="1591" y="734"/>
                  <a:pt x="1684" y="734"/>
                </a:cubicBezTo>
                <a:close/>
                <a:moveTo>
                  <a:pt x="13554" y="733"/>
                </a:moveTo>
                <a:cubicBezTo>
                  <a:pt x="13590" y="733"/>
                  <a:pt x="13621" y="739"/>
                  <a:pt x="13644" y="751"/>
                </a:cubicBezTo>
                <a:cubicBezTo>
                  <a:pt x="13725" y="778"/>
                  <a:pt x="13752" y="913"/>
                  <a:pt x="13725" y="995"/>
                </a:cubicBezTo>
                <a:cubicBezTo>
                  <a:pt x="13644" y="1185"/>
                  <a:pt x="13590" y="1429"/>
                  <a:pt x="13481" y="1646"/>
                </a:cubicBezTo>
                <a:cubicBezTo>
                  <a:pt x="13129" y="2324"/>
                  <a:pt x="12695" y="2948"/>
                  <a:pt x="12234" y="3544"/>
                </a:cubicBezTo>
                <a:cubicBezTo>
                  <a:pt x="12179" y="3571"/>
                  <a:pt x="12152" y="3599"/>
                  <a:pt x="12125" y="3599"/>
                </a:cubicBezTo>
                <a:cubicBezTo>
                  <a:pt x="11908" y="3626"/>
                  <a:pt x="11745" y="3626"/>
                  <a:pt x="11555" y="3680"/>
                </a:cubicBezTo>
                <a:cubicBezTo>
                  <a:pt x="11555" y="3626"/>
                  <a:pt x="11501" y="3626"/>
                  <a:pt x="11555" y="3626"/>
                </a:cubicBezTo>
                <a:cubicBezTo>
                  <a:pt x="11962" y="2785"/>
                  <a:pt x="12369" y="1944"/>
                  <a:pt x="12939" y="1239"/>
                </a:cubicBezTo>
                <a:cubicBezTo>
                  <a:pt x="13074" y="1049"/>
                  <a:pt x="13237" y="913"/>
                  <a:pt x="13400" y="778"/>
                </a:cubicBezTo>
                <a:cubicBezTo>
                  <a:pt x="13448" y="746"/>
                  <a:pt x="13504" y="733"/>
                  <a:pt x="13554" y="733"/>
                </a:cubicBezTo>
                <a:close/>
                <a:moveTo>
                  <a:pt x="5127" y="5633"/>
                </a:moveTo>
                <a:cubicBezTo>
                  <a:pt x="5127" y="7098"/>
                  <a:pt x="5127" y="8508"/>
                  <a:pt x="5100" y="9918"/>
                </a:cubicBezTo>
                <a:cubicBezTo>
                  <a:pt x="4557" y="9701"/>
                  <a:pt x="4096" y="9457"/>
                  <a:pt x="3771" y="8969"/>
                </a:cubicBezTo>
                <a:cubicBezTo>
                  <a:pt x="3744" y="8888"/>
                  <a:pt x="3717" y="8779"/>
                  <a:pt x="3717" y="8698"/>
                </a:cubicBezTo>
                <a:lnTo>
                  <a:pt x="3717" y="7423"/>
                </a:lnTo>
                <a:cubicBezTo>
                  <a:pt x="3717" y="7369"/>
                  <a:pt x="3717" y="7287"/>
                  <a:pt x="3744" y="7260"/>
                </a:cubicBezTo>
                <a:cubicBezTo>
                  <a:pt x="4123" y="6691"/>
                  <a:pt x="4557" y="6148"/>
                  <a:pt x="5073" y="5660"/>
                </a:cubicBezTo>
                <a:cubicBezTo>
                  <a:pt x="5100" y="5660"/>
                  <a:pt x="5100" y="5660"/>
                  <a:pt x="5127" y="5633"/>
                </a:cubicBezTo>
                <a:close/>
                <a:moveTo>
                  <a:pt x="5859" y="5633"/>
                </a:moveTo>
                <a:cubicBezTo>
                  <a:pt x="6402" y="6148"/>
                  <a:pt x="6836" y="6691"/>
                  <a:pt x="7216" y="7287"/>
                </a:cubicBezTo>
                <a:cubicBezTo>
                  <a:pt x="7243" y="7342"/>
                  <a:pt x="7243" y="7369"/>
                  <a:pt x="7243" y="7423"/>
                </a:cubicBezTo>
                <a:cubicBezTo>
                  <a:pt x="7243" y="7884"/>
                  <a:pt x="7270" y="8291"/>
                  <a:pt x="7243" y="8725"/>
                </a:cubicBezTo>
                <a:cubicBezTo>
                  <a:pt x="7243" y="8861"/>
                  <a:pt x="7134" y="9023"/>
                  <a:pt x="7080" y="9132"/>
                </a:cubicBezTo>
                <a:cubicBezTo>
                  <a:pt x="6836" y="9484"/>
                  <a:pt x="6456" y="9701"/>
                  <a:pt x="6049" y="9864"/>
                </a:cubicBezTo>
                <a:cubicBezTo>
                  <a:pt x="5995" y="9891"/>
                  <a:pt x="5914" y="9891"/>
                  <a:pt x="5859" y="9946"/>
                </a:cubicBezTo>
                <a:lnTo>
                  <a:pt x="5859" y="5633"/>
                </a:lnTo>
                <a:close/>
                <a:moveTo>
                  <a:pt x="3046" y="4292"/>
                </a:moveTo>
                <a:cubicBezTo>
                  <a:pt x="3144" y="4292"/>
                  <a:pt x="3246" y="4304"/>
                  <a:pt x="3337" y="4304"/>
                </a:cubicBezTo>
                <a:cubicBezTo>
                  <a:pt x="3879" y="4385"/>
                  <a:pt x="4395" y="4575"/>
                  <a:pt x="4910" y="4901"/>
                </a:cubicBezTo>
                <a:lnTo>
                  <a:pt x="4612" y="5172"/>
                </a:lnTo>
                <a:cubicBezTo>
                  <a:pt x="4069" y="5714"/>
                  <a:pt x="3608" y="6284"/>
                  <a:pt x="3201" y="6935"/>
                </a:cubicBezTo>
                <a:cubicBezTo>
                  <a:pt x="3120" y="7016"/>
                  <a:pt x="3093" y="7152"/>
                  <a:pt x="3093" y="7287"/>
                </a:cubicBezTo>
                <a:lnTo>
                  <a:pt x="3093" y="8752"/>
                </a:lnTo>
                <a:cubicBezTo>
                  <a:pt x="3093" y="8861"/>
                  <a:pt x="3120" y="8996"/>
                  <a:pt x="3174" y="9105"/>
                </a:cubicBezTo>
                <a:cubicBezTo>
                  <a:pt x="3337" y="9566"/>
                  <a:pt x="3662" y="9864"/>
                  <a:pt x="4069" y="10135"/>
                </a:cubicBezTo>
                <a:cubicBezTo>
                  <a:pt x="4123" y="10190"/>
                  <a:pt x="4178" y="10217"/>
                  <a:pt x="4259" y="10244"/>
                </a:cubicBezTo>
                <a:cubicBezTo>
                  <a:pt x="4232" y="10244"/>
                  <a:pt x="4178" y="10271"/>
                  <a:pt x="4151" y="10271"/>
                </a:cubicBezTo>
                <a:lnTo>
                  <a:pt x="2225" y="10380"/>
                </a:lnTo>
                <a:cubicBezTo>
                  <a:pt x="2204" y="10385"/>
                  <a:pt x="2184" y="10387"/>
                  <a:pt x="2166" y="10387"/>
                </a:cubicBezTo>
                <a:cubicBezTo>
                  <a:pt x="2086" y="10387"/>
                  <a:pt x="2025" y="10347"/>
                  <a:pt x="1981" y="10325"/>
                </a:cubicBezTo>
                <a:cubicBezTo>
                  <a:pt x="1547" y="9946"/>
                  <a:pt x="1275" y="9457"/>
                  <a:pt x="1140" y="8915"/>
                </a:cubicBezTo>
                <a:cubicBezTo>
                  <a:pt x="869" y="7966"/>
                  <a:pt x="841" y="7016"/>
                  <a:pt x="1167" y="6121"/>
                </a:cubicBezTo>
                <a:cubicBezTo>
                  <a:pt x="1465" y="5253"/>
                  <a:pt x="2089" y="4656"/>
                  <a:pt x="2903" y="4304"/>
                </a:cubicBezTo>
                <a:cubicBezTo>
                  <a:pt x="2948" y="4295"/>
                  <a:pt x="2996" y="4292"/>
                  <a:pt x="3046" y="4292"/>
                </a:cubicBezTo>
                <a:close/>
                <a:moveTo>
                  <a:pt x="12044" y="4277"/>
                </a:moveTo>
                <a:cubicBezTo>
                  <a:pt x="12179" y="4277"/>
                  <a:pt x="12315" y="4277"/>
                  <a:pt x="12423" y="4358"/>
                </a:cubicBezTo>
                <a:cubicBezTo>
                  <a:pt x="13535" y="4901"/>
                  <a:pt x="14159" y="5768"/>
                  <a:pt x="14295" y="6989"/>
                </a:cubicBezTo>
                <a:cubicBezTo>
                  <a:pt x="14349" y="7776"/>
                  <a:pt x="14295" y="8562"/>
                  <a:pt x="13969" y="9295"/>
                </a:cubicBezTo>
                <a:cubicBezTo>
                  <a:pt x="13861" y="9701"/>
                  <a:pt x="13617" y="10054"/>
                  <a:pt x="13264" y="10325"/>
                </a:cubicBezTo>
                <a:cubicBezTo>
                  <a:pt x="13210" y="10380"/>
                  <a:pt x="13129" y="10407"/>
                  <a:pt x="13047" y="10407"/>
                </a:cubicBezTo>
                <a:lnTo>
                  <a:pt x="12369" y="10407"/>
                </a:lnTo>
                <a:cubicBezTo>
                  <a:pt x="11338" y="10380"/>
                  <a:pt x="10335" y="10271"/>
                  <a:pt x="9331" y="9891"/>
                </a:cubicBezTo>
                <a:cubicBezTo>
                  <a:pt x="9006" y="9810"/>
                  <a:pt x="8653" y="9620"/>
                  <a:pt x="8382" y="9403"/>
                </a:cubicBezTo>
                <a:cubicBezTo>
                  <a:pt x="8273" y="9322"/>
                  <a:pt x="8192" y="9213"/>
                  <a:pt x="8111" y="9132"/>
                </a:cubicBezTo>
                <a:cubicBezTo>
                  <a:pt x="8002" y="8996"/>
                  <a:pt x="7948" y="8806"/>
                  <a:pt x="7948" y="8616"/>
                </a:cubicBezTo>
                <a:lnTo>
                  <a:pt x="7948" y="7423"/>
                </a:lnTo>
                <a:cubicBezTo>
                  <a:pt x="7948" y="7369"/>
                  <a:pt x="7948" y="7287"/>
                  <a:pt x="7975" y="7260"/>
                </a:cubicBezTo>
                <a:cubicBezTo>
                  <a:pt x="8626" y="6284"/>
                  <a:pt x="9413" y="5443"/>
                  <a:pt x="10416" y="4819"/>
                </a:cubicBezTo>
                <a:cubicBezTo>
                  <a:pt x="10932" y="4521"/>
                  <a:pt x="11474" y="4304"/>
                  <a:pt x="12044" y="4277"/>
                </a:cubicBezTo>
                <a:close/>
                <a:moveTo>
                  <a:pt x="1655" y="1"/>
                </a:moveTo>
                <a:cubicBezTo>
                  <a:pt x="1198" y="1"/>
                  <a:pt x="825" y="365"/>
                  <a:pt x="869" y="886"/>
                </a:cubicBezTo>
                <a:cubicBezTo>
                  <a:pt x="869" y="1130"/>
                  <a:pt x="923" y="1402"/>
                  <a:pt x="1031" y="1646"/>
                </a:cubicBezTo>
                <a:cubicBezTo>
                  <a:pt x="1275" y="2215"/>
                  <a:pt x="1601" y="2731"/>
                  <a:pt x="1954" y="3219"/>
                </a:cubicBezTo>
                <a:cubicBezTo>
                  <a:pt x="2089" y="3436"/>
                  <a:pt x="2225" y="3599"/>
                  <a:pt x="2360" y="3816"/>
                </a:cubicBezTo>
                <a:cubicBezTo>
                  <a:pt x="2279" y="3843"/>
                  <a:pt x="2252" y="3843"/>
                  <a:pt x="2225" y="3870"/>
                </a:cubicBezTo>
                <a:cubicBezTo>
                  <a:pt x="1465" y="4277"/>
                  <a:pt x="923" y="4846"/>
                  <a:pt x="597" y="5633"/>
                </a:cubicBezTo>
                <a:cubicBezTo>
                  <a:pt x="1" y="6962"/>
                  <a:pt x="109" y="8318"/>
                  <a:pt x="624" y="9647"/>
                </a:cubicBezTo>
                <a:cubicBezTo>
                  <a:pt x="814" y="10163"/>
                  <a:pt x="1167" y="10624"/>
                  <a:pt x="1628" y="10949"/>
                </a:cubicBezTo>
                <a:cubicBezTo>
                  <a:pt x="1737" y="11058"/>
                  <a:pt x="1872" y="11139"/>
                  <a:pt x="2008" y="11139"/>
                </a:cubicBezTo>
                <a:cubicBezTo>
                  <a:pt x="2204" y="11148"/>
                  <a:pt x="2399" y="11152"/>
                  <a:pt x="2592" y="11152"/>
                </a:cubicBezTo>
                <a:cubicBezTo>
                  <a:pt x="3577" y="11152"/>
                  <a:pt x="4532" y="11036"/>
                  <a:pt x="5507" y="10786"/>
                </a:cubicBezTo>
                <a:cubicBezTo>
                  <a:pt x="6293" y="10569"/>
                  <a:pt x="7080" y="10298"/>
                  <a:pt x="7622" y="9674"/>
                </a:cubicBezTo>
                <a:cubicBezTo>
                  <a:pt x="7785" y="9810"/>
                  <a:pt x="7948" y="9973"/>
                  <a:pt x="8192" y="10135"/>
                </a:cubicBezTo>
                <a:cubicBezTo>
                  <a:pt x="8572" y="10407"/>
                  <a:pt x="9006" y="10597"/>
                  <a:pt x="9467" y="10732"/>
                </a:cubicBezTo>
                <a:cubicBezTo>
                  <a:pt x="10586" y="11031"/>
                  <a:pt x="11706" y="11169"/>
                  <a:pt x="12867" y="11169"/>
                </a:cubicBezTo>
                <a:cubicBezTo>
                  <a:pt x="12972" y="11169"/>
                  <a:pt x="13077" y="11168"/>
                  <a:pt x="13183" y="11166"/>
                </a:cubicBezTo>
                <a:cubicBezTo>
                  <a:pt x="13373" y="11166"/>
                  <a:pt x="13535" y="11085"/>
                  <a:pt x="13671" y="11003"/>
                </a:cubicBezTo>
                <a:cubicBezTo>
                  <a:pt x="14132" y="10624"/>
                  <a:pt x="14458" y="10190"/>
                  <a:pt x="14675" y="9674"/>
                </a:cubicBezTo>
                <a:cubicBezTo>
                  <a:pt x="15027" y="8752"/>
                  <a:pt x="15136" y="7776"/>
                  <a:pt x="15000" y="6745"/>
                </a:cubicBezTo>
                <a:cubicBezTo>
                  <a:pt x="14865" y="5796"/>
                  <a:pt x="14458" y="4982"/>
                  <a:pt x="13752" y="4385"/>
                </a:cubicBezTo>
                <a:cubicBezTo>
                  <a:pt x="13508" y="4168"/>
                  <a:pt x="13237" y="4005"/>
                  <a:pt x="12966" y="3816"/>
                </a:cubicBezTo>
                <a:cubicBezTo>
                  <a:pt x="12966" y="3761"/>
                  <a:pt x="12993" y="3734"/>
                  <a:pt x="13047" y="3707"/>
                </a:cubicBezTo>
                <a:cubicBezTo>
                  <a:pt x="13318" y="3300"/>
                  <a:pt x="13590" y="2920"/>
                  <a:pt x="13807" y="2541"/>
                </a:cubicBezTo>
                <a:cubicBezTo>
                  <a:pt x="14078" y="2107"/>
                  <a:pt x="14322" y="1673"/>
                  <a:pt x="14431" y="1157"/>
                </a:cubicBezTo>
                <a:cubicBezTo>
                  <a:pt x="14539" y="588"/>
                  <a:pt x="14295" y="154"/>
                  <a:pt x="13780" y="45"/>
                </a:cubicBezTo>
                <a:cubicBezTo>
                  <a:pt x="13707" y="24"/>
                  <a:pt x="13634" y="13"/>
                  <a:pt x="13562" y="13"/>
                </a:cubicBezTo>
                <a:cubicBezTo>
                  <a:pt x="13365" y="13"/>
                  <a:pt x="13172" y="89"/>
                  <a:pt x="12993" y="208"/>
                </a:cubicBezTo>
                <a:cubicBezTo>
                  <a:pt x="12695" y="425"/>
                  <a:pt x="12423" y="696"/>
                  <a:pt x="12206" y="995"/>
                </a:cubicBezTo>
                <a:cubicBezTo>
                  <a:pt x="11583" y="1836"/>
                  <a:pt x="11149" y="2785"/>
                  <a:pt x="10715" y="3761"/>
                </a:cubicBezTo>
                <a:cubicBezTo>
                  <a:pt x="10687" y="3897"/>
                  <a:pt x="10633" y="3978"/>
                  <a:pt x="10525" y="4005"/>
                </a:cubicBezTo>
                <a:cubicBezTo>
                  <a:pt x="10362" y="4087"/>
                  <a:pt x="10226" y="4168"/>
                  <a:pt x="10091" y="4250"/>
                </a:cubicBezTo>
                <a:cubicBezTo>
                  <a:pt x="9169" y="4792"/>
                  <a:pt x="8463" y="5497"/>
                  <a:pt x="7812" y="6338"/>
                </a:cubicBezTo>
                <a:cubicBezTo>
                  <a:pt x="7731" y="6419"/>
                  <a:pt x="7704" y="6528"/>
                  <a:pt x="7650" y="6582"/>
                </a:cubicBezTo>
                <a:cubicBezTo>
                  <a:pt x="7514" y="6419"/>
                  <a:pt x="7405" y="6257"/>
                  <a:pt x="7270" y="6121"/>
                </a:cubicBezTo>
                <a:cubicBezTo>
                  <a:pt x="6592" y="5226"/>
                  <a:pt x="5778" y="4494"/>
                  <a:pt x="4747" y="4005"/>
                </a:cubicBezTo>
                <a:cubicBezTo>
                  <a:pt x="4693" y="3978"/>
                  <a:pt x="4612" y="3897"/>
                  <a:pt x="4585" y="3843"/>
                </a:cubicBezTo>
                <a:cubicBezTo>
                  <a:pt x="4286" y="3192"/>
                  <a:pt x="4015" y="2541"/>
                  <a:pt x="3662" y="1917"/>
                </a:cubicBezTo>
                <a:cubicBezTo>
                  <a:pt x="3391" y="1402"/>
                  <a:pt x="3093" y="886"/>
                  <a:pt x="2659" y="479"/>
                </a:cubicBezTo>
                <a:cubicBezTo>
                  <a:pt x="2442" y="317"/>
                  <a:pt x="2252" y="181"/>
                  <a:pt x="2008" y="72"/>
                </a:cubicBezTo>
                <a:cubicBezTo>
                  <a:pt x="1888" y="24"/>
                  <a:pt x="1769" y="1"/>
                  <a:pt x="16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8" name="Google Shape;948;p27"/>
          <p:cNvGrpSpPr/>
          <p:nvPr/>
        </p:nvGrpSpPr>
        <p:grpSpPr>
          <a:xfrm>
            <a:off x="7266997" y="1482484"/>
            <a:ext cx="442505" cy="488447"/>
            <a:chOff x="514547" y="787959"/>
            <a:chExt cx="442505" cy="488447"/>
          </a:xfrm>
        </p:grpSpPr>
        <p:sp>
          <p:nvSpPr>
            <p:cNvPr id="949" name="Google Shape;949;p27"/>
            <p:cNvSpPr/>
            <p:nvPr/>
          </p:nvSpPr>
          <p:spPr>
            <a:xfrm>
              <a:off x="514547" y="787959"/>
              <a:ext cx="442505" cy="488447"/>
            </a:xfrm>
            <a:custGeom>
              <a:avLst/>
              <a:gdLst/>
              <a:ahLst/>
              <a:cxnLst/>
              <a:rect l="l" t="t" r="r" b="b"/>
              <a:pathLst>
                <a:path w="14621" h="16139" extrusionOk="0">
                  <a:moveTo>
                    <a:pt x="14105" y="570"/>
                  </a:moveTo>
                  <a:lnTo>
                    <a:pt x="14105" y="1655"/>
                  </a:lnTo>
                  <a:lnTo>
                    <a:pt x="2333" y="1655"/>
                  </a:lnTo>
                  <a:cubicBezTo>
                    <a:pt x="1899" y="1655"/>
                    <a:pt x="1628" y="1329"/>
                    <a:pt x="1764" y="949"/>
                  </a:cubicBezTo>
                  <a:cubicBezTo>
                    <a:pt x="1872" y="705"/>
                    <a:pt x="2008" y="624"/>
                    <a:pt x="2252" y="570"/>
                  </a:cubicBezTo>
                  <a:close/>
                  <a:moveTo>
                    <a:pt x="1221" y="3282"/>
                  </a:moveTo>
                  <a:lnTo>
                    <a:pt x="1221" y="3797"/>
                  </a:lnTo>
                  <a:cubicBezTo>
                    <a:pt x="1004" y="3689"/>
                    <a:pt x="841" y="3635"/>
                    <a:pt x="679" y="3607"/>
                  </a:cubicBezTo>
                  <a:cubicBezTo>
                    <a:pt x="814" y="3363"/>
                    <a:pt x="1004" y="3363"/>
                    <a:pt x="1221" y="3282"/>
                  </a:cubicBezTo>
                  <a:close/>
                  <a:moveTo>
                    <a:pt x="1221" y="5398"/>
                  </a:moveTo>
                  <a:lnTo>
                    <a:pt x="1221" y="5913"/>
                  </a:lnTo>
                  <a:cubicBezTo>
                    <a:pt x="1031" y="5859"/>
                    <a:pt x="814" y="5832"/>
                    <a:pt x="652" y="5615"/>
                  </a:cubicBezTo>
                  <a:cubicBezTo>
                    <a:pt x="841" y="5560"/>
                    <a:pt x="1004" y="5452"/>
                    <a:pt x="1221" y="5398"/>
                  </a:cubicBezTo>
                  <a:close/>
                  <a:moveTo>
                    <a:pt x="1221" y="7568"/>
                  </a:moveTo>
                  <a:lnTo>
                    <a:pt x="1221" y="8110"/>
                  </a:lnTo>
                  <a:cubicBezTo>
                    <a:pt x="1004" y="8002"/>
                    <a:pt x="841" y="7947"/>
                    <a:pt x="679" y="7866"/>
                  </a:cubicBezTo>
                  <a:lnTo>
                    <a:pt x="679" y="7757"/>
                  </a:lnTo>
                  <a:cubicBezTo>
                    <a:pt x="841" y="7703"/>
                    <a:pt x="1004" y="7622"/>
                    <a:pt x="1221" y="7568"/>
                  </a:cubicBezTo>
                  <a:close/>
                  <a:moveTo>
                    <a:pt x="1221" y="9710"/>
                  </a:moveTo>
                  <a:lnTo>
                    <a:pt x="1221" y="10253"/>
                  </a:lnTo>
                  <a:cubicBezTo>
                    <a:pt x="1004" y="10144"/>
                    <a:pt x="841" y="10063"/>
                    <a:pt x="679" y="10009"/>
                  </a:cubicBezTo>
                  <a:lnTo>
                    <a:pt x="679" y="9900"/>
                  </a:lnTo>
                  <a:cubicBezTo>
                    <a:pt x="841" y="9846"/>
                    <a:pt x="1004" y="9765"/>
                    <a:pt x="1221" y="9710"/>
                  </a:cubicBezTo>
                  <a:close/>
                  <a:moveTo>
                    <a:pt x="1221" y="11880"/>
                  </a:moveTo>
                  <a:lnTo>
                    <a:pt x="1221" y="12368"/>
                  </a:lnTo>
                  <a:cubicBezTo>
                    <a:pt x="1004" y="12314"/>
                    <a:pt x="841" y="12233"/>
                    <a:pt x="652" y="12151"/>
                  </a:cubicBezTo>
                  <a:cubicBezTo>
                    <a:pt x="814" y="11934"/>
                    <a:pt x="1004" y="11907"/>
                    <a:pt x="1221" y="11880"/>
                  </a:cubicBezTo>
                  <a:close/>
                  <a:moveTo>
                    <a:pt x="1221" y="13996"/>
                  </a:moveTo>
                  <a:lnTo>
                    <a:pt x="1221" y="14511"/>
                  </a:lnTo>
                  <a:cubicBezTo>
                    <a:pt x="1031" y="14457"/>
                    <a:pt x="841" y="14348"/>
                    <a:pt x="652" y="14267"/>
                  </a:cubicBezTo>
                  <a:cubicBezTo>
                    <a:pt x="814" y="14077"/>
                    <a:pt x="1004" y="14050"/>
                    <a:pt x="1221" y="13996"/>
                  </a:cubicBezTo>
                  <a:close/>
                  <a:moveTo>
                    <a:pt x="1737" y="1872"/>
                  </a:moveTo>
                  <a:lnTo>
                    <a:pt x="1737" y="1872"/>
                  </a:lnTo>
                  <a:cubicBezTo>
                    <a:pt x="1973" y="1971"/>
                    <a:pt x="2214" y="1991"/>
                    <a:pt x="2459" y="1991"/>
                  </a:cubicBezTo>
                  <a:cubicBezTo>
                    <a:pt x="2620" y="1991"/>
                    <a:pt x="2783" y="1982"/>
                    <a:pt x="2946" y="1982"/>
                  </a:cubicBezTo>
                  <a:cubicBezTo>
                    <a:pt x="3076" y="1982"/>
                    <a:pt x="3206" y="1988"/>
                    <a:pt x="3337" y="2007"/>
                  </a:cubicBezTo>
                  <a:lnTo>
                    <a:pt x="3337" y="15433"/>
                  </a:lnTo>
                  <a:cubicBezTo>
                    <a:pt x="3084" y="15433"/>
                    <a:pt x="2818" y="15445"/>
                    <a:pt x="2557" y="15445"/>
                  </a:cubicBezTo>
                  <a:cubicBezTo>
                    <a:pt x="2427" y="15445"/>
                    <a:pt x="2297" y="15442"/>
                    <a:pt x="2171" y="15433"/>
                  </a:cubicBezTo>
                  <a:cubicBezTo>
                    <a:pt x="1899" y="15433"/>
                    <a:pt x="1737" y="15162"/>
                    <a:pt x="1737" y="14918"/>
                  </a:cubicBezTo>
                  <a:cubicBezTo>
                    <a:pt x="1926" y="14837"/>
                    <a:pt x="2143" y="14810"/>
                    <a:pt x="2333" y="14701"/>
                  </a:cubicBezTo>
                  <a:cubicBezTo>
                    <a:pt x="2550" y="14647"/>
                    <a:pt x="2713" y="14484"/>
                    <a:pt x="2794" y="14240"/>
                  </a:cubicBezTo>
                  <a:cubicBezTo>
                    <a:pt x="2849" y="14077"/>
                    <a:pt x="2794" y="13887"/>
                    <a:pt x="2605" y="13860"/>
                  </a:cubicBezTo>
                  <a:cubicBezTo>
                    <a:pt x="2577" y="13849"/>
                    <a:pt x="2549" y="13844"/>
                    <a:pt x="2522" y="13844"/>
                  </a:cubicBezTo>
                  <a:cubicBezTo>
                    <a:pt x="2417" y="13844"/>
                    <a:pt x="2322" y="13926"/>
                    <a:pt x="2279" y="14077"/>
                  </a:cubicBezTo>
                  <a:cubicBezTo>
                    <a:pt x="2252" y="14131"/>
                    <a:pt x="2171" y="14213"/>
                    <a:pt x="2116" y="14240"/>
                  </a:cubicBezTo>
                  <a:cubicBezTo>
                    <a:pt x="2008" y="14294"/>
                    <a:pt x="1872" y="14348"/>
                    <a:pt x="1737" y="14376"/>
                  </a:cubicBezTo>
                  <a:lnTo>
                    <a:pt x="1737" y="12775"/>
                  </a:lnTo>
                  <a:cubicBezTo>
                    <a:pt x="1845" y="12748"/>
                    <a:pt x="1981" y="12721"/>
                    <a:pt x="2116" y="12667"/>
                  </a:cubicBezTo>
                  <a:cubicBezTo>
                    <a:pt x="2333" y="12613"/>
                    <a:pt x="2550" y="12504"/>
                    <a:pt x="2686" y="12314"/>
                  </a:cubicBezTo>
                  <a:cubicBezTo>
                    <a:pt x="2740" y="12206"/>
                    <a:pt x="2794" y="12070"/>
                    <a:pt x="2794" y="11934"/>
                  </a:cubicBezTo>
                  <a:cubicBezTo>
                    <a:pt x="2822" y="11799"/>
                    <a:pt x="2713" y="11717"/>
                    <a:pt x="2577" y="11690"/>
                  </a:cubicBezTo>
                  <a:cubicBezTo>
                    <a:pt x="2469" y="11690"/>
                    <a:pt x="2333" y="11717"/>
                    <a:pt x="2306" y="11853"/>
                  </a:cubicBezTo>
                  <a:cubicBezTo>
                    <a:pt x="2252" y="12179"/>
                    <a:pt x="2008" y="12179"/>
                    <a:pt x="1764" y="12233"/>
                  </a:cubicBezTo>
                  <a:lnTo>
                    <a:pt x="1764" y="10633"/>
                  </a:lnTo>
                  <a:cubicBezTo>
                    <a:pt x="1981" y="10578"/>
                    <a:pt x="2143" y="10497"/>
                    <a:pt x="2333" y="10443"/>
                  </a:cubicBezTo>
                  <a:cubicBezTo>
                    <a:pt x="2550" y="10334"/>
                    <a:pt x="2713" y="10199"/>
                    <a:pt x="2794" y="9954"/>
                  </a:cubicBezTo>
                  <a:cubicBezTo>
                    <a:pt x="2849" y="9765"/>
                    <a:pt x="2794" y="9602"/>
                    <a:pt x="2605" y="9548"/>
                  </a:cubicBezTo>
                  <a:cubicBezTo>
                    <a:pt x="2588" y="9544"/>
                    <a:pt x="2571" y="9542"/>
                    <a:pt x="2554" y="9542"/>
                  </a:cubicBezTo>
                  <a:cubicBezTo>
                    <a:pt x="2436" y="9542"/>
                    <a:pt x="2327" y="9626"/>
                    <a:pt x="2279" y="9792"/>
                  </a:cubicBezTo>
                  <a:cubicBezTo>
                    <a:pt x="2171" y="10036"/>
                    <a:pt x="1926" y="10009"/>
                    <a:pt x="1737" y="10063"/>
                  </a:cubicBezTo>
                  <a:lnTo>
                    <a:pt x="1737" y="8517"/>
                  </a:lnTo>
                  <a:cubicBezTo>
                    <a:pt x="1926" y="8435"/>
                    <a:pt x="2143" y="8408"/>
                    <a:pt x="2333" y="8300"/>
                  </a:cubicBezTo>
                  <a:cubicBezTo>
                    <a:pt x="2577" y="8191"/>
                    <a:pt x="2713" y="8056"/>
                    <a:pt x="2794" y="7839"/>
                  </a:cubicBezTo>
                  <a:cubicBezTo>
                    <a:pt x="2849" y="7622"/>
                    <a:pt x="2794" y="7459"/>
                    <a:pt x="2605" y="7432"/>
                  </a:cubicBezTo>
                  <a:cubicBezTo>
                    <a:pt x="2581" y="7422"/>
                    <a:pt x="2556" y="7418"/>
                    <a:pt x="2533" y="7418"/>
                  </a:cubicBezTo>
                  <a:cubicBezTo>
                    <a:pt x="2423" y="7418"/>
                    <a:pt x="2324" y="7515"/>
                    <a:pt x="2279" y="7649"/>
                  </a:cubicBezTo>
                  <a:cubicBezTo>
                    <a:pt x="2252" y="7730"/>
                    <a:pt x="2171" y="7785"/>
                    <a:pt x="2116" y="7839"/>
                  </a:cubicBezTo>
                  <a:cubicBezTo>
                    <a:pt x="1981" y="7893"/>
                    <a:pt x="1872" y="7920"/>
                    <a:pt x="1737" y="7974"/>
                  </a:cubicBezTo>
                  <a:lnTo>
                    <a:pt x="1737" y="6374"/>
                  </a:lnTo>
                  <a:cubicBezTo>
                    <a:pt x="1872" y="6347"/>
                    <a:pt x="2008" y="6347"/>
                    <a:pt x="2116" y="6266"/>
                  </a:cubicBezTo>
                  <a:cubicBezTo>
                    <a:pt x="2279" y="6157"/>
                    <a:pt x="2469" y="6103"/>
                    <a:pt x="2605" y="5967"/>
                  </a:cubicBezTo>
                  <a:cubicBezTo>
                    <a:pt x="2713" y="5859"/>
                    <a:pt x="2740" y="5696"/>
                    <a:pt x="2794" y="5560"/>
                  </a:cubicBezTo>
                  <a:cubicBezTo>
                    <a:pt x="2822" y="5452"/>
                    <a:pt x="2713" y="5343"/>
                    <a:pt x="2577" y="5316"/>
                  </a:cubicBezTo>
                  <a:cubicBezTo>
                    <a:pt x="2442" y="5316"/>
                    <a:pt x="2333" y="5343"/>
                    <a:pt x="2306" y="5479"/>
                  </a:cubicBezTo>
                  <a:cubicBezTo>
                    <a:pt x="2252" y="5777"/>
                    <a:pt x="2008" y="5777"/>
                    <a:pt x="1764" y="5832"/>
                  </a:cubicBezTo>
                  <a:lnTo>
                    <a:pt x="1764" y="4258"/>
                  </a:lnTo>
                  <a:cubicBezTo>
                    <a:pt x="1981" y="4204"/>
                    <a:pt x="2171" y="4177"/>
                    <a:pt x="2388" y="4069"/>
                  </a:cubicBezTo>
                  <a:cubicBezTo>
                    <a:pt x="2605" y="3987"/>
                    <a:pt x="2740" y="3824"/>
                    <a:pt x="2822" y="3580"/>
                  </a:cubicBezTo>
                  <a:cubicBezTo>
                    <a:pt x="2876" y="3418"/>
                    <a:pt x="2822" y="3255"/>
                    <a:pt x="2659" y="3228"/>
                  </a:cubicBezTo>
                  <a:cubicBezTo>
                    <a:pt x="2635" y="3218"/>
                    <a:pt x="2611" y="3214"/>
                    <a:pt x="2587" y="3214"/>
                  </a:cubicBezTo>
                  <a:cubicBezTo>
                    <a:pt x="2477" y="3214"/>
                    <a:pt x="2373" y="3311"/>
                    <a:pt x="2306" y="3445"/>
                  </a:cubicBezTo>
                  <a:cubicBezTo>
                    <a:pt x="2279" y="3526"/>
                    <a:pt x="2198" y="3580"/>
                    <a:pt x="2143" y="3635"/>
                  </a:cubicBezTo>
                  <a:cubicBezTo>
                    <a:pt x="2035" y="3689"/>
                    <a:pt x="1899" y="3743"/>
                    <a:pt x="1764" y="3770"/>
                  </a:cubicBezTo>
                  <a:cubicBezTo>
                    <a:pt x="1764" y="3201"/>
                    <a:pt x="1764" y="2604"/>
                    <a:pt x="1737" y="1872"/>
                  </a:cubicBezTo>
                  <a:close/>
                  <a:moveTo>
                    <a:pt x="14105" y="2197"/>
                  </a:moveTo>
                  <a:lnTo>
                    <a:pt x="14105" y="15596"/>
                  </a:lnTo>
                  <a:lnTo>
                    <a:pt x="3934" y="15596"/>
                  </a:lnTo>
                  <a:lnTo>
                    <a:pt x="3934" y="2197"/>
                  </a:lnTo>
                  <a:close/>
                  <a:moveTo>
                    <a:pt x="2306" y="0"/>
                  </a:moveTo>
                  <a:cubicBezTo>
                    <a:pt x="1682" y="0"/>
                    <a:pt x="1221" y="488"/>
                    <a:pt x="1221" y="1112"/>
                  </a:cubicBezTo>
                  <a:lnTo>
                    <a:pt x="1221" y="2306"/>
                  </a:lnTo>
                  <a:lnTo>
                    <a:pt x="1221" y="2712"/>
                  </a:lnTo>
                  <a:cubicBezTo>
                    <a:pt x="1167" y="2740"/>
                    <a:pt x="1113" y="2740"/>
                    <a:pt x="1086" y="2740"/>
                  </a:cubicBezTo>
                  <a:cubicBezTo>
                    <a:pt x="814" y="2794"/>
                    <a:pt x="570" y="2875"/>
                    <a:pt x="380" y="3065"/>
                  </a:cubicBezTo>
                  <a:cubicBezTo>
                    <a:pt x="82" y="3336"/>
                    <a:pt x="82" y="3743"/>
                    <a:pt x="380" y="3960"/>
                  </a:cubicBezTo>
                  <a:cubicBezTo>
                    <a:pt x="543" y="4069"/>
                    <a:pt x="733" y="4177"/>
                    <a:pt x="950" y="4231"/>
                  </a:cubicBezTo>
                  <a:cubicBezTo>
                    <a:pt x="1004" y="4286"/>
                    <a:pt x="1113" y="4286"/>
                    <a:pt x="1221" y="4313"/>
                  </a:cubicBezTo>
                  <a:lnTo>
                    <a:pt x="1221" y="4855"/>
                  </a:lnTo>
                  <a:cubicBezTo>
                    <a:pt x="1004" y="4909"/>
                    <a:pt x="841" y="4937"/>
                    <a:pt x="652" y="4991"/>
                  </a:cubicBezTo>
                  <a:cubicBezTo>
                    <a:pt x="380" y="5126"/>
                    <a:pt x="136" y="5289"/>
                    <a:pt x="136" y="5642"/>
                  </a:cubicBezTo>
                  <a:cubicBezTo>
                    <a:pt x="136" y="5967"/>
                    <a:pt x="380" y="6130"/>
                    <a:pt x="652" y="6266"/>
                  </a:cubicBezTo>
                  <a:cubicBezTo>
                    <a:pt x="814" y="6347"/>
                    <a:pt x="977" y="6374"/>
                    <a:pt x="1194" y="6455"/>
                  </a:cubicBezTo>
                  <a:lnTo>
                    <a:pt x="1194" y="6998"/>
                  </a:lnTo>
                  <a:cubicBezTo>
                    <a:pt x="1167" y="7025"/>
                    <a:pt x="1086" y="7025"/>
                    <a:pt x="1058" y="7025"/>
                  </a:cubicBezTo>
                  <a:cubicBezTo>
                    <a:pt x="787" y="7079"/>
                    <a:pt x="543" y="7161"/>
                    <a:pt x="326" y="7351"/>
                  </a:cubicBezTo>
                  <a:cubicBezTo>
                    <a:pt x="55" y="7622"/>
                    <a:pt x="55" y="8002"/>
                    <a:pt x="326" y="8246"/>
                  </a:cubicBezTo>
                  <a:cubicBezTo>
                    <a:pt x="462" y="8354"/>
                    <a:pt x="652" y="8435"/>
                    <a:pt x="814" y="8517"/>
                  </a:cubicBezTo>
                  <a:cubicBezTo>
                    <a:pt x="950" y="8571"/>
                    <a:pt x="1058" y="8571"/>
                    <a:pt x="1194" y="8625"/>
                  </a:cubicBezTo>
                  <a:lnTo>
                    <a:pt x="1194" y="9168"/>
                  </a:lnTo>
                  <a:cubicBezTo>
                    <a:pt x="1113" y="9195"/>
                    <a:pt x="1086" y="9195"/>
                    <a:pt x="1058" y="9195"/>
                  </a:cubicBezTo>
                  <a:cubicBezTo>
                    <a:pt x="787" y="9222"/>
                    <a:pt x="543" y="9331"/>
                    <a:pt x="326" y="9493"/>
                  </a:cubicBezTo>
                  <a:cubicBezTo>
                    <a:pt x="28" y="9765"/>
                    <a:pt x="1" y="10144"/>
                    <a:pt x="326" y="10416"/>
                  </a:cubicBezTo>
                  <a:cubicBezTo>
                    <a:pt x="516" y="10524"/>
                    <a:pt x="706" y="10605"/>
                    <a:pt x="923" y="10687"/>
                  </a:cubicBezTo>
                  <a:cubicBezTo>
                    <a:pt x="1004" y="10714"/>
                    <a:pt x="1086" y="10714"/>
                    <a:pt x="1194" y="10741"/>
                  </a:cubicBezTo>
                  <a:lnTo>
                    <a:pt x="1194" y="11283"/>
                  </a:lnTo>
                  <a:cubicBezTo>
                    <a:pt x="1113" y="11338"/>
                    <a:pt x="1086" y="11338"/>
                    <a:pt x="1058" y="11338"/>
                  </a:cubicBezTo>
                  <a:cubicBezTo>
                    <a:pt x="841" y="11392"/>
                    <a:pt x="624" y="11473"/>
                    <a:pt x="435" y="11555"/>
                  </a:cubicBezTo>
                  <a:cubicBezTo>
                    <a:pt x="1" y="11826"/>
                    <a:pt x="1" y="12314"/>
                    <a:pt x="435" y="12613"/>
                  </a:cubicBezTo>
                  <a:cubicBezTo>
                    <a:pt x="570" y="12721"/>
                    <a:pt x="760" y="12748"/>
                    <a:pt x="896" y="12830"/>
                  </a:cubicBezTo>
                  <a:cubicBezTo>
                    <a:pt x="977" y="12857"/>
                    <a:pt x="1086" y="12857"/>
                    <a:pt x="1194" y="12884"/>
                  </a:cubicBezTo>
                  <a:lnTo>
                    <a:pt x="1194" y="13426"/>
                  </a:lnTo>
                  <a:cubicBezTo>
                    <a:pt x="1113" y="13453"/>
                    <a:pt x="1086" y="13453"/>
                    <a:pt x="1058" y="13453"/>
                  </a:cubicBezTo>
                  <a:cubicBezTo>
                    <a:pt x="787" y="13508"/>
                    <a:pt x="543" y="13589"/>
                    <a:pt x="326" y="13779"/>
                  </a:cubicBezTo>
                  <a:cubicBezTo>
                    <a:pt x="1" y="14077"/>
                    <a:pt x="1" y="14457"/>
                    <a:pt x="326" y="14728"/>
                  </a:cubicBezTo>
                  <a:cubicBezTo>
                    <a:pt x="489" y="14864"/>
                    <a:pt x="679" y="14918"/>
                    <a:pt x="896" y="14999"/>
                  </a:cubicBezTo>
                  <a:cubicBezTo>
                    <a:pt x="977" y="15027"/>
                    <a:pt x="1058" y="15027"/>
                    <a:pt x="1167" y="15054"/>
                  </a:cubicBezTo>
                  <a:cubicBezTo>
                    <a:pt x="1248" y="15813"/>
                    <a:pt x="1655" y="16139"/>
                    <a:pt x="2388" y="16139"/>
                  </a:cubicBezTo>
                  <a:lnTo>
                    <a:pt x="14214" y="16139"/>
                  </a:lnTo>
                  <a:cubicBezTo>
                    <a:pt x="14539" y="16139"/>
                    <a:pt x="14620" y="16030"/>
                    <a:pt x="14620" y="15732"/>
                  </a:cubicBezTo>
                  <a:lnTo>
                    <a:pt x="14620" y="10036"/>
                  </a:lnTo>
                  <a:lnTo>
                    <a:pt x="14620" y="380"/>
                  </a:lnTo>
                  <a:cubicBezTo>
                    <a:pt x="14620" y="108"/>
                    <a:pt x="14539" y="0"/>
                    <a:pt x="142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7"/>
            <p:cNvSpPr/>
            <p:nvPr/>
          </p:nvSpPr>
          <p:spPr>
            <a:xfrm>
              <a:off x="650013" y="887259"/>
              <a:ext cx="275835" cy="243845"/>
            </a:xfrm>
            <a:custGeom>
              <a:avLst/>
              <a:gdLst/>
              <a:ahLst/>
              <a:cxnLst/>
              <a:rect l="l" t="t" r="r" b="b"/>
              <a:pathLst>
                <a:path w="9114" h="8057" extrusionOk="0">
                  <a:moveTo>
                    <a:pt x="4583" y="1601"/>
                  </a:moveTo>
                  <a:cubicBezTo>
                    <a:pt x="5593" y="1601"/>
                    <a:pt x="6513" y="2351"/>
                    <a:pt x="6673" y="3364"/>
                  </a:cubicBezTo>
                  <a:cubicBezTo>
                    <a:pt x="6754" y="3825"/>
                    <a:pt x="6754" y="4314"/>
                    <a:pt x="6618" y="4775"/>
                  </a:cubicBezTo>
                  <a:cubicBezTo>
                    <a:pt x="6456" y="5317"/>
                    <a:pt x="6076" y="5643"/>
                    <a:pt x="5533" y="5778"/>
                  </a:cubicBezTo>
                  <a:cubicBezTo>
                    <a:pt x="5221" y="5846"/>
                    <a:pt x="4909" y="5880"/>
                    <a:pt x="4598" y="5880"/>
                  </a:cubicBezTo>
                  <a:cubicBezTo>
                    <a:pt x="4286" y="5880"/>
                    <a:pt x="3974" y="5846"/>
                    <a:pt x="3662" y="5778"/>
                  </a:cubicBezTo>
                  <a:cubicBezTo>
                    <a:pt x="2929" y="5588"/>
                    <a:pt x="2577" y="5263"/>
                    <a:pt x="2468" y="4531"/>
                  </a:cubicBezTo>
                  <a:cubicBezTo>
                    <a:pt x="2387" y="4015"/>
                    <a:pt x="2333" y="3527"/>
                    <a:pt x="2523" y="3066"/>
                  </a:cubicBezTo>
                  <a:cubicBezTo>
                    <a:pt x="2658" y="2659"/>
                    <a:pt x="2875" y="2306"/>
                    <a:pt x="3255" y="2008"/>
                  </a:cubicBezTo>
                  <a:lnTo>
                    <a:pt x="3255" y="2008"/>
                  </a:lnTo>
                  <a:cubicBezTo>
                    <a:pt x="3146" y="2496"/>
                    <a:pt x="3228" y="2822"/>
                    <a:pt x="3445" y="3174"/>
                  </a:cubicBezTo>
                  <a:cubicBezTo>
                    <a:pt x="3709" y="3527"/>
                    <a:pt x="4135" y="3754"/>
                    <a:pt x="4518" y="3754"/>
                  </a:cubicBezTo>
                  <a:cubicBezTo>
                    <a:pt x="4607" y="3754"/>
                    <a:pt x="4693" y="3742"/>
                    <a:pt x="4774" y="3717"/>
                  </a:cubicBezTo>
                  <a:cubicBezTo>
                    <a:pt x="5154" y="3608"/>
                    <a:pt x="5398" y="3229"/>
                    <a:pt x="5343" y="2849"/>
                  </a:cubicBezTo>
                  <a:cubicBezTo>
                    <a:pt x="5316" y="2496"/>
                    <a:pt x="5018" y="2171"/>
                    <a:pt x="4638" y="2144"/>
                  </a:cubicBezTo>
                  <a:cubicBezTo>
                    <a:pt x="4621" y="2141"/>
                    <a:pt x="4605" y="2140"/>
                    <a:pt x="4589" y="2140"/>
                  </a:cubicBezTo>
                  <a:cubicBezTo>
                    <a:pt x="4449" y="2140"/>
                    <a:pt x="4337" y="2242"/>
                    <a:pt x="4313" y="2388"/>
                  </a:cubicBezTo>
                  <a:cubicBezTo>
                    <a:pt x="4313" y="2551"/>
                    <a:pt x="4367" y="2659"/>
                    <a:pt x="4584" y="2686"/>
                  </a:cubicBezTo>
                  <a:cubicBezTo>
                    <a:pt x="4774" y="2713"/>
                    <a:pt x="4882" y="2822"/>
                    <a:pt x="4855" y="2985"/>
                  </a:cubicBezTo>
                  <a:cubicBezTo>
                    <a:pt x="4801" y="3174"/>
                    <a:pt x="4665" y="3229"/>
                    <a:pt x="4503" y="3229"/>
                  </a:cubicBezTo>
                  <a:cubicBezTo>
                    <a:pt x="4069" y="3202"/>
                    <a:pt x="3770" y="2822"/>
                    <a:pt x="3770" y="2388"/>
                  </a:cubicBezTo>
                  <a:cubicBezTo>
                    <a:pt x="3770" y="1981"/>
                    <a:pt x="4123" y="1601"/>
                    <a:pt x="4530" y="1601"/>
                  </a:cubicBezTo>
                  <a:cubicBezTo>
                    <a:pt x="4548" y="1601"/>
                    <a:pt x="4565" y="1601"/>
                    <a:pt x="4583" y="1601"/>
                  </a:cubicBezTo>
                  <a:close/>
                  <a:moveTo>
                    <a:pt x="8571" y="516"/>
                  </a:moveTo>
                  <a:cubicBezTo>
                    <a:pt x="8571" y="2849"/>
                    <a:pt x="8571" y="5154"/>
                    <a:pt x="8598" y="7460"/>
                  </a:cubicBezTo>
                  <a:lnTo>
                    <a:pt x="8137" y="7460"/>
                  </a:lnTo>
                  <a:cubicBezTo>
                    <a:pt x="8002" y="7053"/>
                    <a:pt x="7893" y="6701"/>
                    <a:pt x="7730" y="6321"/>
                  </a:cubicBezTo>
                  <a:cubicBezTo>
                    <a:pt x="7568" y="5941"/>
                    <a:pt x="7269" y="5670"/>
                    <a:pt x="6917" y="5426"/>
                  </a:cubicBezTo>
                  <a:cubicBezTo>
                    <a:pt x="7215" y="4856"/>
                    <a:pt x="7269" y="4259"/>
                    <a:pt x="7269" y="3636"/>
                  </a:cubicBezTo>
                  <a:cubicBezTo>
                    <a:pt x="7215" y="2279"/>
                    <a:pt x="6103" y="1086"/>
                    <a:pt x="4747" y="1032"/>
                  </a:cubicBezTo>
                  <a:cubicBezTo>
                    <a:pt x="4678" y="1026"/>
                    <a:pt x="4610" y="1024"/>
                    <a:pt x="4543" y="1024"/>
                  </a:cubicBezTo>
                  <a:cubicBezTo>
                    <a:pt x="3215" y="1024"/>
                    <a:pt x="2054" y="2021"/>
                    <a:pt x="1899" y="3337"/>
                  </a:cubicBezTo>
                  <a:cubicBezTo>
                    <a:pt x="1790" y="4015"/>
                    <a:pt x="1899" y="4558"/>
                    <a:pt x="2197" y="5426"/>
                  </a:cubicBezTo>
                  <a:cubicBezTo>
                    <a:pt x="1492" y="5941"/>
                    <a:pt x="1166" y="6619"/>
                    <a:pt x="1085" y="7460"/>
                  </a:cubicBezTo>
                  <a:lnTo>
                    <a:pt x="543" y="7460"/>
                  </a:lnTo>
                  <a:lnTo>
                    <a:pt x="543" y="516"/>
                  </a:lnTo>
                  <a:close/>
                  <a:moveTo>
                    <a:pt x="6566" y="5910"/>
                  </a:moveTo>
                  <a:cubicBezTo>
                    <a:pt x="6595" y="5910"/>
                    <a:pt x="6622" y="5918"/>
                    <a:pt x="6645" y="5941"/>
                  </a:cubicBezTo>
                  <a:cubicBezTo>
                    <a:pt x="7188" y="6321"/>
                    <a:pt x="7432" y="6836"/>
                    <a:pt x="7486" y="7460"/>
                  </a:cubicBezTo>
                  <a:lnTo>
                    <a:pt x="6456" y="7460"/>
                  </a:lnTo>
                  <a:lnTo>
                    <a:pt x="6456" y="6999"/>
                  </a:lnTo>
                  <a:cubicBezTo>
                    <a:pt x="6456" y="6782"/>
                    <a:pt x="6347" y="6701"/>
                    <a:pt x="6184" y="6701"/>
                  </a:cubicBezTo>
                  <a:cubicBezTo>
                    <a:pt x="5994" y="6701"/>
                    <a:pt x="5913" y="6782"/>
                    <a:pt x="5913" y="6999"/>
                  </a:cubicBezTo>
                  <a:lnTo>
                    <a:pt x="5913" y="7460"/>
                  </a:lnTo>
                  <a:cubicBezTo>
                    <a:pt x="4991" y="7460"/>
                    <a:pt x="4096" y="7460"/>
                    <a:pt x="3228" y="7514"/>
                  </a:cubicBezTo>
                  <a:lnTo>
                    <a:pt x="3228" y="7026"/>
                  </a:lnTo>
                  <a:cubicBezTo>
                    <a:pt x="3228" y="6863"/>
                    <a:pt x="3119" y="6728"/>
                    <a:pt x="2957" y="6728"/>
                  </a:cubicBezTo>
                  <a:cubicBezTo>
                    <a:pt x="2794" y="6728"/>
                    <a:pt x="2685" y="6836"/>
                    <a:pt x="2685" y="7026"/>
                  </a:cubicBezTo>
                  <a:lnTo>
                    <a:pt x="2685" y="7460"/>
                  </a:lnTo>
                  <a:lnTo>
                    <a:pt x="2685" y="7514"/>
                  </a:lnTo>
                  <a:lnTo>
                    <a:pt x="1628" y="7514"/>
                  </a:lnTo>
                  <a:cubicBezTo>
                    <a:pt x="1709" y="6863"/>
                    <a:pt x="1926" y="6321"/>
                    <a:pt x="2523" y="5941"/>
                  </a:cubicBezTo>
                  <a:cubicBezTo>
                    <a:pt x="2541" y="5941"/>
                    <a:pt x="2571" y="5929"/>
                    <a:pt x="2605" y="5929"/>
                  </a:cubicBezTo>
                  <a:cubicBezTo>
                    <a:pt x="2622" y="5929"/>
                    <a:pt x="2640" y="5932"/>
                    <a:pt x="2658" y="5941"/>
                  </a:cubicBezTo>
                  <a:cubicBezTo>
                    <a:pt x="3092" y="6294"/>
                    <a:pt x="3635" y="6375"/>
                    <a:pt x="4177" y="6429"/>
                  </a:cubicBezTo>
                  <a:cubicBezTo>
                    <a:pt x="4289" y="6435"/>
                    <a:pt x="4402" y="6438"/>
                    <a:pt x="4514" y="6438"/>
                  </a:cubicBezTo>
                  <a:cubicBezTo>
                    <a:pt x="4944" y="6438"/>
                    <a:pt x="5374" y="6390"/>
                    <a:pt x="5805" y="6239"/>
                  </a:cubicBezTo>
                  <a:cubicBezTo>
                    <a:pt x="6049" y="6185"/>
                    <a:pt x="6239" y="6050"/>
                    <a:pt x="6456" y="5941"/>
                  </a:cubicBezTo>
                  <a:cubicBezTo>
                    <a:pt x="6487" y="5925"/>
                    <a:pt x="6527" y="5910"/>
                    <a:pt x="6566" y="5910"/>
                  </a:cubicBezTo>
                  <a:close/>
                  <a:moveTo>
                    <a:pt x="380" y="1"/>
                  </a:moveTo>
                  <a:cubicBezTo>
                    <a:pt x="54" y="1"/>
                    <a:pt x="0" y="82"/>
                    <a:pt x="0" y="381"/>
                  </a:cubicBezTo>
                  <a:lnTo>
                    <a:pt x="0" y="7677"/>
                  </a:lnTo>
                  <a:cubicBezTo>
                    <a:pt x="0" y="7975"/>
                    <a:pt x="81" y="8057"/>
                    <a:pt x="380" y="8057"/>
                  </a:cubicBezTo>
                  <a:lnTo>
                    <a:pt x="8761" y="8057"/>
                  </a:lnTo>
                  <a:cubicBezTo>
                    <a:pt x="9059" y="8057"/>
                    <a:pt x="9114" y="7975"/>
                    <a:pt x="9114" y="7677"/>
                  </a:cubicBezTo>
                  <a:lnTo>
                    <a:pt x="9114" y="381"/>
                  </a:lnTo>
                  <a:cubicBezTo>
                    <a:pt x="9114" y="82"/>
                    <a:pt x="9059" y="1"/>
                    <a:pt x="87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7"/>
            <p:cNvSpPr/>
            <p:nvPr/>
          </p:nvSpPr>
          <p:spPr>
            <a:xfrm>
              <a:off x="731275" y="1195116"/>
              <a:ext cx="114129" cy="16434"/>
            </a:xfrm>
            <a:custGeom>
              <a:avLst/>
              <a:gdLst/>
              <a:ahLst/>
              <a:cxnLst/>
              <a:rect l="l" t="t" r="r" b="b"/>
              <a:pathLst>
                <a:path w="3771" h="543" extrusionOk="0">
                  <a:moveTo>
                    <a:pt x="326" y="0"/>
                  </a:moveTo>
                  <a:cubicBezTo>
                    <a:pt x="136" y="0"/>
                    <a:pt x="0" y="109"/>
                    <a:pt x="0" y="272"/>
                  </a:cubicBezTo>
                  <a:cubicBezTo>
                    <a:pt x="0" y="461"/>
                    <a:pt x="136" y="543"/>
                    <a:pt x="326" y="543"/>
                  </a:cubicBezTo>
                  <a:lnTo>
                    <a:pt x="3418" y="543"/>
                  </a:lnTo>
                  <a:cubicBezTo>
                    <a:pt x="3635" y="543"/>
                    <a:pt x="3771" y="461"/>
                    <a:pt x="3771" y="272"/>
                  </a:cubicBezTo>
                  <a:cubicBezTo>
                    <a:pt x="3771" y="109"/>
                    <a:pt x="3635" y="0"/>
                    <a:pt x="34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7"/>
            <p:cNvSpPr/>
            <p:nvPr/>
          </p:nvSpPr>
          <p:spPr>
            <a:xfrm>
              <a:off x="755910" y="1162278"/>
              <a:ext cx="64858" cy="16434"/>
            </a:xfrm>
            <a:custGeom>
              <a:avLst/>
              <a:gdLst/>
              <a:ahLst/>
              <a:cxnLst/>
              <a:rect l="l" t="t" r="r" b="b"/>
              <a:pathLst>
                <a:path w="2143" h="543" extrusionOk="0">
                  <a:moveTo>
                    <a:pt x="298" y="0"/>
                  </a:moveTo>
                  <a:cubicBezTo>
                    <a:pt x="136" y="0"/>
                    <a:pt x="0" y="109"/>
                    <a:pt x="0" y="272"/>
                  </a:cubicBezTo>
                  <a:cubicBezTo>
                    <a:pt x="0" y="434"/>
                    <a:pt x="109" y="543"/>
                    <a:pt x="298" y="543"/>
                  </a:cubicBezTo>
                  <a:lnTo>
                    <a:pt x="1817" y="543"/>
                  </a:lnTo>
                  <a:cubicBezTo>
                    <a:pt x="2007" y="543"/>
                    <a:pt x="2143" y="434"/>
                    <a:pt x="2143" y="272"/>
                  </a:cubicBezTo>
                  <a:cubicBezTo>
                    <a:pt x="2143" y="109"/>
                    <a:pt x="2034" y="0"/>
                    <a:pt x="18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7"/>
            <p:cNvSpPr/>
            <p:nvPr/>
          </p:nvSpPr>
          <p:spPr>
            <a:xfrm>
              <a:off x="746044" y="1016854"/>
              <a:ext cx="18098" cy="15859"/>
            </a:xfrm>
            <a:custGeom>
              <a:avLst/>
              <a:gdLst/>
              <a:ahLst/>
              <a:cxnLst/>
              <a:rect l="l" t="t" r="r" b="b"/>
              <a:pathLst>
                <a:path w="598" h="524" extrusionOk="0">
                  <a:moveTo>
                    <a:pt x="284" y="0"/>
                  </a:moveTo>
                  <a:cubicBezTo>
                    <a:pt x="164" y="0"/>
                    <a:pt x="55" y="103"/>
                    <a:pt x="55" y="249"/>
                  </a:cubicBezTo>
                  <a:cubicBezTo>
                    <a:pt x="1" y="384"/>
                    <a:pt x="163" y="520"/>
                    <a:pt x="272" y="520"/>
                  </a:cubicBezTo>
                  <a:cubicBezTo>
                    <a:pt x="286" y="522"/>
                    <a:pt x="300" y="523"/>
                    <a:pt x="314" y="523"/>
                  </a:cubicBezTo>
                  <a:cubicBezTo>
                    <a:pt x="457" y="523"/>
                    <a:pt x="570" y="400"/>
                    <a:pt x="570" y="276"/>
                  </a:cubicBezTo>
                  <a:cubicBezTo>
                    <a:pt x="597" y="140"/>
                    <a:pt x="462" y="5"/>
                    <a:pt x="326" y="5"/>
                  </a:cubicBezTo>
                  <a:cubicBezTo>
                    <a:pt x="312" y="2"/>
                    <a:pt x="298" y="0"/>
                    <a:pt x="2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7"/>
            <p:cNvSpPr/>
            <p:nvPr/>
          </p:nvSpPr>
          <p:spPr>
            <a:xfrm>
              <a:off x="812536" y="1015341"/>
              <a:ext cx="16464" cy="17251"/>
            </a:xfrm>
            <a:custGeom>
              <a:avLst/>
              <a:gdLst/>
              <a:ahLst/>
              <a:cxnLst/>
              <a:rect l="l" t="t" r="r" b="b"/>
              <a:pathLst>
                <a:path w="544" h="570" extrusionOk="0">
                  <a:moveTo>
                    <a:pt x="272" y="0"/>
                  </a:moveTo>
                  <a:cubicBezTo>
                    <a:pt x="109" y="0"/>
                    <a:pt x="1" y="136"/>
                    <a:pt x="1" y="299"/>
                  </a:cubicBezTo>
                  <a:cubicBezTo>
                    <a:pt x="1" y="434"/>
                    <a:pt x="136" y="570"/>
                    <a:pt x="272" y="570"/>
                  </a:cubicBezTo>
                  <a:cubicBezTo>
                    <a:pt x="407" y="570"/>
                    <a:pt x="543" y="461"/>
                    <a:pt x="543" y="299"/>
                  </a:cubicBezTo>
                  <a:cubicBezTo>
                    <a:pt x="543" y="136"/>
                    <a:pt x="407" y="0"/>
                    <a:pt x="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5" name="Google Shape;955;p27"/>
          <p:cNvGrpSpPr/>
          <p:nvPr/>
        </p:nvGrpSpPr>
        <p:grpSpPr>
          <a:xfrm>
            <a:off x="5322113" y="1482578"/>
            <a:ext cx="444139" cy="488235"/>
            <a:chOff x="-496787" y="842103"/>
            <a:chExt cx="444139" cy="488235"/>
          </a:xfrm>
        </p:grpSpPr>
        <p:sp>
          <p:nvSpPr>
            <p:cNvPr id="956" name="Google Shape;956;p27"/>
            <p:cNvSpPr/>
            <p:nvPr/>
          </p:nvSpPr>
          <p:spPr>
            <a:xfrm>
              <a:off x="-496787" y="842103"/>
              <a:ext cx="444139" cy="488235"/>
            </a:xfrm>
            <a:custGeom>
              <a:avLst/>
              <a:gdLst/>
              <a:ahLst/>
              <a:cxnLst/>
              <a:rect l="l" t="t" r="r" b="b"/>
              <a:pathLst>
                <a:path w="14675" h="16132" extrusionOk="0">
                  <a:moveTo>
                    <a:pt x="1194" y="2375"/>
                  </a:moveTo>
                  <a:cubicBezTo>
                    <a:pt x="1411" y="2565"/>
                    <a:pt x="1628" y="2809"/>
                    <a:pt x="1872" y="3026"/>
                  </a:cubicBezTo>
                  <a:cubicBezTo>
                    <a:pt x="1736" y="3107"/>
                    <a:pt x="1601" y="3243"/>
                    <a:pt x="1465" y="3378"/>
                  </a:cubicBezTo>
                  <a:lnTo>
                    <a:pt x="814" y="2755"/>
                  </a:lnTo>
                  <a:lnTo>
                    <a:pt x="1194" y="2375"/>
                  </a:lnTo>
                  <a:close/>
                  <a:moveTo>
                    <a:pt x="7785" y="883"/>
                  </a:moveTo>
                  <a:lnTo>
                    <a:pt x="7785" y="883"/>
                  </a:lnTo>
                  <a:cubicBezTo>
                    <a:pt x="8488" y="1215"/>
                    <a:pt x="9192" y="1407"/>
                    <a:pt x="9936" y="1407"/>
                  </a:cubicBezTo>
                  <a:cubicBezTo>
                    <a:pt x="10225" y="1407"/>
                    <a:pt x="10519" y="1378"/>
                    <a:pt x="10823" y="1317"/>
                  </a:cubicBezTo>
                  <a:lnTo>
                    <a:pt x="10823" y="1317"/>
                  </a:lnTo>
                  <a:cubicBezTo>
                    <a:pt x="10145" y="2538"/>
                    <a:pt x="9467" y="3731"/>
                    <a:pt x="8789" y="4979"/>
                  </a:cubicBezTo>
                  <a:cubicBezTo>
                    <a:pt x="8463" y="3595"/>
                    <a:pt x="8111" y="2266"/>
                    <a:pt x="7785" y="883"/>
                  </a:cubicBezTo>
                  <a:close/>
                  <a:moveTo>
                    <a:pt x="11257" y="1670"/>
                  </a:moveTo>
                  <a:cubicBezTo>
                    <a:pt x="11582" y="2483"/>
                    <a:pt x="12098" y="3026"/>
                    <a:pt x="12857" y="3351"/>
                  </a:cubicBezTo>
                  <a:cubicBezTo>
                    <a:pt x="11718" y="3921"/>
                    <a:pt x="10552" y="4463"/>
                    <a:pt x="9413" y="5006"/>
                  </a:cubicBezTo>
                  <a:cubicBezTo>
                    <a:pt x="10009" y="3894"/>
                    <a:pt x="10633" y="2782"/>
                    <a:pt x="11257" y="1670"/>
                  </a:cubicBezTo>
                  <a:close/>
                  <a:moveTo>
                    <a:pt x="7161" y="639"/>
                  </a:moveTo>
                  <a:cubicBezTo>
                    <a:pt x="7568" y="2239"/>
                    <a:pt x="7948" y="3840"/>
                    <a:pt x="8355" y="5413"/>
                  </a:cubicBezTo>
                  <a:lnTo>
                    <a:pt x="7839" y="5413"/>
                  </a:lnTo>
                  <a:cubicBezTo>
                    <a:pt x="7432" y="3867"/>
                    <a:pt x="7026" y="2348"/>
                    <a:pt x="6619" y="775"/>
                  </a:cubicBezTo>
                  <a:cubicBezTo>
                    <a:pt x="6781" y="747"/>
                    <a:pt x="6971" y="666"/>
                    <a:pt x="7161" y="639"/>
                  </a:cubicBezTo>
                  <a:close/>
                  <a:moveTo>
                    <a:pt x="13237" y="3731"/>
                  </a:moveTo>
                  <a:lnTo>
                    <a:pt x="13237" y="3731"/>
                  </a:lnTo>
                  <a:cubicBezTo>
                    <a:pt x="13210" y="4328"/>
                    <a:pt x="13345" y="4925"/>
                    <a:pt x="13562" y="5413"/>
                  </a:cubicBezTo>
                  <a:lnTo>
                    <a:pt x="9901" y="5413"/>
                  </a:lnTo>
                  <a:lnTo>
                    <a:pt x="9901" y="5386"/>
                  </a:lnTo>
                  <a:cubicBezTo>
                    <a:pt x="10986" y="4843"/>
                    <a:pt x="12125" y="4301"/>
                    <a:pt x="13237" y="3731"/>
                  </a:cubicBezTo>
                  <a:close/>
                  <a:moveTo>
                    <a:pt x="2252" y="5955"/>
                  </a:moveTo>
                  <a:cubicBezTo>
                    <a:pt x="2550" y="5955"/>
                    <a:pt x="2849" y="5955"/>
                    <a:pt x="3120" y="6009"/>
                  </a:cubicBezTo>
                  <a:cubicBezTo>
                    <a:pt x="3147" y="6009"/>
                    <a:pt x="3201" y="6009"/>
                    <a:pt x="3228" y="6037"/>
                  </a:cubicBezTo>
                  <a:cubicBezTo>
                    <a:pt x="3391" y="6172"/>
                    <a:pt x="3527" y="6335"/>
                    <a:pt x="3744" y="6498"/>
                  </a:cubicBezTo>
                  <a:lnTo>
                    <a:pt x="2252" y="6498"/>
                  </a:lnTo>
                  <a:lnTo>
                    <a:pt x="2252" y="5955"/>
                  </a:lnTo>
                  <a:close/>
                  <a:moveTo>
                    <a:pt x="14051" y="5982"/>
                  </a:moveTo>
                  <a:lnTo>
                    <a:pt x="14051" y="6525"/>
                  </a:lnTo>
                  <a:lnTo>
                    <a:pt x="6266" y="6525"/>
                  </a:lnTo>
                  <a:cubicBezTo>
                    <a:pt x="6185" y="6525"/>
                    <a:pt x="6076" y="6498"/>
                    <a:pt x="5995" y="6443"/>
                  </a:cubicBezTo>
                  <a:cubicBezTo>
                    <a:pt x="5886" y="6254"/>
                    <a:pt x="5751" y="6172"/>
                    <a:pt x="5561" y="6009"/>
                  </a:cubicBezTo>
                  <a:lnTo>
                    <a:pt x="14051" y="5982"/>
                  </a:lnTo>
                  <a:close/>
                  <a:moveTo>
                    <a:pt x="2252" y="3433"/>
                  </a:moveTo>
                  <a:cubicBezTo>
                    <a:pt x="4015" y="5223"/>
                    <a:pt x="5805" y="6986"/>
                    <a:pt x="7568" y="8776"/>
                  </a:cubicBezTo>
                  <a:cubicBezTo>
                    <a:pt x="7432" y="8885"/>
                    <a:pt x="7270" y="9020"/>
                    <a:pt x="7134" y="9129"/>
                  </a:cubicBezTo>
                  <a:lnTo>
                    <a:pt x="1845" y="3840"/>
                  </a:lnTo>
                  <a:lnTo>
                    <a:pt x="2252" y="3433"/>
                  </a:lnTo>
                  <a:close/>
                  <a:moveTo>
                    <a:pt x="4205" y="7040"/>
                  </a:moveTo>
                  <a:cubicBezTo>
                    <a:pt x="4259" y="7040"/>
                    <a:pt x="4313" y="7094"/>
                    <a:pt x="4340" y="7122"/>
                  </a:cubicBezTo>
                  <a:lnTo>
                    <a:pt x="6754" y="9536"/>
                  </a:lnTo>
                  <a:cubicBezTo>
                    <a:pt x="6863" y="9617"/>
                    <a:pt x="6863" y="9834"/>
                    <a:pt x="6754" y="9942"/>
                  </a:cubicBezTo>
                  <a:lnTo>
                    <a:pt x="6456" y="10241"/>
                  </a:lnTo>
                  <a:cubicBezTo>
                    <a:pt x="6429" y="10268"/>
                    <a:pt x="6375" y="10268"/>
                    <a:pt x="6320" y="10268"/>
                  </a:cubicBezTo>
                  <a:lnTo>
                    <a:pt x="4367" y="10268"/>
                  </a:lnTo>
                  <a:cubicBezTo>
                    <a:pt x="3337" y="10241"/>
                    <a:pt x="2523" y="9427"/>
                    <a:pt x="2523" y="8396"/>
                  </a:cubicBezTo>
                  <a:lnTo>
                    <a:pt x="2523" y="7040"/>
                  </a:lnTo>
                  <a:close/>
                  <a:moveTo>
                    <a:pt x="6646" y="7040"/>
                  </a:moveTo>
                  <a:cubicBezTo>
                    <a:pt x="9060" y="7040"/>
                    <a:pt x="11447" y="7040"/>
                    <a:pt x="13725" y="7094"/>
                  </a:cubicBezTo>
                  <a:lnTo>
                    <a:pt x="13725" y="7176"/>
                  </a:lnTo>
                  <a:cubicBezTo>
                    <a:pt x="13725" y="7691"/>
                    <a:pt x="13779" y="8206"/>
                    <a:pt x="13698" y="8722"/>
                  </a:cubicBezTo>
                  <a:cubicBezTo>
                    <a:pt x="13617" y="9563"/>
                    <a:pt x="12857" y="10241"/>
                    <a:pt x="11989" y="10268"/>
                  </a:cubicBezTo>
                  <a:lnTo>
                    <a:pt x="9955" y="10268"/>
                  </a:lnTo>
                  <a:cubicBezTo>
                    <a:pt x="9901" y="10268"/>
                    <a:pt x="9874" y="10268"/>
                    <a:pt x="9846" y="10241"/>
                  </a:cubicBezTo>
                  <a:cubicBezTo>
                    <a:pt x="9711" y="10078"/>
                    <a:pt x="9494" y="9942"/>
                    <a:pt x="9440" y="9671"/>
                  </a:cubicBezTo>
                  <a:cubicBezTo>
                    <a:pt x="9331" y="9129"/>
                    <a:pt x="8951" y="8803"/>
                    <a:pt x="8409" y="8668"/>
                  </a:cubicBezTo>
                  <a:cubicBezTo>
                    <a:pt x="8328" y="8668"/>
                    <a:pt x="8219" y="8613"/>
                    <a:pt x="8138" y="8532"/>
                  </a:cubicBezTo>
                  <a:lnTo>
                    <a:pt x="6646" y="7040"/>
                  </a:lnTo>
                  <a:close/>
                  <a:moveTo>
                    <a:pt x="8138" y="9183"/>
                  </a:moveTo>
                  <a:cubicBezTo>
                    <a:pt x="8599" y="9183"/>
                    <a:pt x="8951" y="9563"/>
                    <a:pt x="8951" y="9997"/>
                  </a:cubicBezTo>
                  <a:cubicBezTo>
                    <a:pt x="8951" y="10431"/>
                    <a:pt x="8599" y="10810"/>
                    <a:pt x="8138" y="10810"/>
                  </a:cubicBezTo>
                  <a:cubicBezTo>
                    <a:pt x="7704" y="10810"/>
                    <a:pt x="7324" y="10431"/>
                    <a:pt x="7324" y="9997"/>
                  </a:cubicBezTo>
                  <a:cubicBezTo>
                    <a:pt x="7324" y="9563"/>
                    <a:pt x="7704" y="9183"/>
                    <a:pt x="8138" y="9183"/>
                  </a:cubicBezTo>
                  <a:close/>
                  <a:moveTo>
                    <a:pt x="6917" y="10566"/>
                  </a:moveTo>
                  <a:cubicBezTo>
                    <a:pt x="7026" y="10702"/>
                    <a:pt x="7161" y="10865"/>
                    <a:pt x="7270" y="11000"/>
                  </a:cubicBezTo>
                  <a:cubicBezTo>
                    <a:pt x="6754" y="11516"/>
                    <a:pt x="6239" y="12058"/>
                    <a:pt x="5697" y="12573"/>
                  </a:cubicBezTo>
                  <a:cubicBezTo>
                    <a:pt x="5561" y="12438"/>
                    <a:pt x="5452" y="12275"/>
                    <a:pt x="5371" y="12139"/>
                  </a:cubicBezTo>
                  <a:lnTo>
                    <a:pt x="6917" y="10566"/>
                  </a:lnTo>
                  <a:close/>
                  <a:moveTo>
                    <a:pt x="9440" y="10593"/>
                  </a:moveTo>
                  <a:lnTo>
                    <a:pt x="11610" y="12790"/>
                  </a:lnTo>
                  <a:cubicBezTo>
                    <a:pt x="11474" y="12872"/>
                    <a:pt x="11338" y="13007"/>
                    <a:pt x="11203" y="13143"/>
                  </a:cubicBezTo>
                  <a:lnTo>
                    <a:pt x="9060" y="11000"/>
                  </a:lnTo>
                  <a:cubicBezTo>
                    <a:pt x="9168" y="10892"/>
                    <a:pt x="9277" y="10702"/>
                    <a:pt x="9440" y="10593"/>
                  </a:cubicBezTo>
                  <a:close/>
                  <a:moveTo>
                    <a:pt x="3608" y="11868"/>
                  </a:moveTo>
                  <a:cubicBezTo>
                    <a:pt x="4612" y="11868"/>
                    <a:pt x="5480" y="12709"/>
                    <a:pt x="5480" y="13740"/>
                  </a:cubicBezTo>
                  <a:cubicBezTo>
                    <a:pt x="5480" y="14770"/>
                    <a:pt x="4612" y="15638"/>
                    <a:pt x="3581" y="15638"/>
                  </a:cubicBezTo>
                  <a:cubicBezTo>
                    <a:pt x="2550" y="15638"/>
                    <a:pt x="1709" y="14770"/>
                    <a:pt x="1709" y="13767"/>
                  </a:cubicBezTo>
                  <a:cubicBezTo>
                    <a:pt x="1709" y="12709"/>
                    <a:pt x="2550" y="11895"/>
                    <a:pt x="3608" y="11868"/>
                  </a:cubicBezTo>
                  <a:close/>
                  <a:moveTo>
                    <a:pt x="12722" y="12953"/>
                  </a:moveTo>
                  <a:cubicBezTo>
                    <a:pt x="13481" y="12953"/>
                    <a:pt x="14078" y="13550"/>
                    <a:pt x="14078" y="14309"/>
                  </a:cubicBezTo>
                  <a:cubicBezTo>
                    <a:pt x="14078" y="15042"/>
                    <a:pt x="13454" y="15638"/>
                    <a:pt x="12722" y="15638"/>
                  </a:cubicBezTo>
                  <a:cubicBezTo>
                    <a:pt x="11989" y="15638"/>
                    <a:pt x="11365" y="15015"/>
                    <a:pt x="11365" y="14282"/>
                  </a:cubicBezTo>
                  <a:cubicBezTo>
                    <a:pt x="11393" y="13550"/>
                    <a:pt x="11989" y="12953"/>
                    <a:pt x="12722" y="12953"/>
                  </a:cubicBezTo>
                  <a:close/>
                  <a:moveTo>
                    <a:pt x="7296" y="0"/>
                  </a:moveTo>
                  <a:cubicBezTo>
                    <a:pt x="7252" y="0"/>
                    <a:pt x="7206" y="6"/>
                    <a:pt x="7161" y="15"/>
                  </a:cubicBezTo>
                  <a:lnTo>
                    <a:pt x="6348" y="232"/>
                  </a:lnTo>
                  <a:cubicBezTo>
                    <a:pt x="5995" y="313"/>
                    <a:pt x="5941" y="395"/>
                    <a:pt x="6049" y="747"/>
                  </a:cubicBezTo>
                  <a:cubicBezTo>
                    <a:pt x="6456" y="2185"/>
                    <a:pt x="6809" y="3704"/>
                    <a:pt x="7215" y="5196"/>
                  </a:cubicBezTo>
                  <a:cubicBezTo>
                    <a:pt x="7215" y="5250"/>
                    <a:pt x="7270" y="5277"/>
                    <a:pt x="7270" y="5358"/>
                  </a:cubicBezTo>
                  <a:lnTo>
                    <a:pt x="5235" y="5358"/>
                  </a:lnTo>
                  <a:cubicBezTo>
                    <a:pt x="5100" y="5358"/>
                    <a:pt x="5018" y="5331"/>
                    <a:pt x="4910" y="5223"/>
                  </a:cubicBezTo>
                  <a:lnTo>
                    <a:pt x="1438" y="1724"/>
                  </a:lnTo>
                  <a:cubicBezTo>
                    <a:pt x="1330" y="1629"/>
                    <a:pt x="1248" y="1582"/>
                    <a:pt x="1170" y="1582"/>
                  </a:cubicBezTo>
                  <a:cubicBezTo>
                    <a:pt x="1092" y="1582"/>
                    <a:pt x="1018" y="1629"/>
                    <a:pt x="923" y="1724"/>
                  </a:cubicBezTo>
                  <a:lnTo>
                    <a:pt x="245" y="2402"/>
                  </a:lnTo>
                  <a:cubicBezTo>
                    <a:pt x="1" y="2619"/>
                    <a:pt x="1" y="2700"/>
                    <a:pt x="245" y="2944"/>
                  </a:cubicBezTo>
                  <a:lnTo>
                    <a:pt x="2523" y="5223"/>
                  </a:lnTo>
                  <a:cubicBezTo>
                    <a:pt x="2577" y="5250"/>
                    <a:pt x="2604" y="5331"/>
                    <a:pt x="2659" y="5358"/>
                  </a:cubicBezTo>
                  <a:lnTo>
                    <a:pt x="2659" y="5386"/>
                  </a:lnTo>
                  <a:lnTo>
                    <a:pt x="2062" y="5386"/>
                  </a:lnTo>
                  <a:cubicBezTo>
                    <a:pt x="1845" y="5386"/>
                    <a:pt x="1736" y="5494"/>
                    <a:pt x="1736" y="5738"/>
                  </a:cubicBezTo>
                  <a:lnTo>
                    <a:pt x="1736" y="6579"/>
                  </a:lnTo>
                  <a:cubicBezTo>
                    <a:pt x="1736" y="6769"/>
                    <a:pt x="1764" y="6986"/>
                    <a:pt x="2008" y="7013"/>
                  </a:cubicBezTo>
                  <a:lnTo>
                    <a:pt x="2008" y="8396"/>
                  </a:lnTo>
                  <a:cubicBezTo>
                    <a:pt x="2008" y="9481"/>
                    <a:pt x="2794" y="10485"/>
                    <a:pt x="3879" y="10702"/>
                  </a:cubicBezTo>
                  <a:cubicBezTo>
                    <a:pt x="4096" y="10783"/>
                    <a:pt x="4367" y="10783"/>
                    <a:pt x="4612" y="10783"/>
                  </a:cubicBezTo>
                  <a:lnTo>
                    <a:pt x="5886" y="10783"/>
                  </a:lnTo>
                  <a:lnTo>
                    <a:pt x="4937" y="11733"/>
                  </a:lnTo>
                  <a:cubicBezTo>
                    <a:pt x="4883" y="11733"/>
                    <a:pt x="4856" y="11678"/>
                    <a:pt x="4774" y="11624"/>
                  </a:cubicBezTo>
                  <a:cubicBezTo>
                    <a:pt x="4368" y="11383"/>
                    <a:pt x="3956" y="11266"/>
                    <a:pt x="3549" y="11266"/>
                  </a:cubicBezTo>
                  <a:cubicBezTo>
                    <a:pt x="3086" y="11266"/>
                    <a:pt x="2630" y="11417"/>
                    <a:pt x="2198" y="11705"/>
                  </a:cubicBezTo>
                  <a:cubicBezTo>
                    <a:pt x="1384" y="12248"/>
                    <a:pt x="1058" y="13007"/>
                    <a:pt x="1167" y="14011"/>
                  </a:cubicBezTo>
                  <a:cubicBezTo>
                    <a:pt x="1312" y="15223"/>
                    <a:pt x="2347" y="16111"/>
                    <a:pt x="3533" y="16111"/>
                  </a:cubicBezTo>
                  <a:cubicBezTo>
                    <a:pt x="3674" y="16111"/>
                    <a:pt x="3817" y="16098"/>
                    <a:pt x="3961" y="16072"/>
                  </a:cubicBezTo>
                  <a:cubicBezTo>
                    <a:pt x="5317" y="15855"/>
                    <a:pt x="6212" y="14553"/>
                    <a:pt x="5941" y="13224"/>
                  </a:cubicBezTo>
                  <a:cubicBezTo>
                    <a:pt x="5941" y="13143"/>
                    <a:pt x="5968" y="13062"/>
                    <a:pt x="5995" y="13007"/>
                  </a:cubicBezTo>
                  <a:cubicBezTo>
                    <a:pt x="6537" y="12465"/>
                    <a:pt x="7080" y="11895"/>
                    <a:pt x="7677" y="11353"/>
                  </a:cubicBezTo>
                  <a:cubicBezTo>
                    <a:pt x="7704" y="11326"/>
                    <a:pt x="7812" y="11299"/>
                    <a:pt x="7866" y="11299"/>
                  </a:cubicBezTo>
                  <a:lnTo>
                    <a:pt x="8382" y="11299"/>
                  </a:lnTo>
                  <a:cubicBezTo>
                    <a:pt x="8436" y="11299"/>
                    <a:pt x="8545" y="11326"/>
                    <a:pt x="8572" y="11353"/>
                  </a:cubicBezTo>
                  <a:lnTo>
                    <a:pt x="10823" y="13604"/>
                  </a:lnTo>
                  <a:cubicBezTo>
                    <a:pt x="10850" y="13631"/>
                    <a:pt x="10850" y="13685"/>
                    <a:pt x="10850" y="13767"/>
                  </a:cubicBezTo>
                  <a:cubicBezTo>
                    <a:pt x="10850" y="14038"/>
                    <a:pt x="10796" y="14309"/>
                    <a:pt x="10823" y="14553"/>
                  </a:cubicBezTo>
                  <a:cubicBezTo>
                    <a:pt x="10943" y="15492"/>
                    <a:pt x="11746" y="16131"/>
                    <a:pt x="12665" y="16131"/>
                  </a:cubicBezTo>
                  <a:cubicBezTo>
                    <a:pt x="12782" y="16131"/>
                    <a:pt x="12900" y="16121"/>
                    <a:pt x="13020" y="16100"/>
                  </a:cubicBezTo>
                  <a:cubicBezTo>
                    <a:pt x="14051" y="15937"/>
                    <a:pt x="14675" y="14879"/>
                    <a:pt x="14485" y="13875"/>
                  </a:cubicBezTo>
                  <a:cubicBezTo>
                    <a:pt x="14278" y="12980"/>
                    <a:pt x="13489" y="12376"/>
                    <a:pt x="12642" y="12376"/>
                  </a:cubicBezTo>
                  <a:cubicBezTo>
                    <a:pt x="12489" y="12376"/>
                    <a:pt x="12333" y="12396"/>
                    <a:pt x="12179" y="12438"/>
                  </a:cubicBezTo>
                  <a:cubicBezTo>
                    <a:pt x="12152" y="12445"/>
                    <a:pt x="12128" y="12448"/>
                    <a:pt x="12107" y="12448"/>
                  </a:cubicBezTo>
                  <a:cubicBezTo>
                    <a:pt x="12042" y="12448"/>
                    <a:pt x="11996" y="12417"/>
                    <a:pt x="11935" y="12356"/>
                  </a:cubicBezTo>
                  <a:lnTo>
                    <a:pt x="10470" y="10919"/>
                  </a:lnTo>
                  <a:cubicBezTo>
                    <a:pt x="10470" y="10865"/>
                    <a:pt x="10443" y="10837"/>
                    <a:pt x="10389" y="10783"/>
                  </a:cubicBezTo>
                  <a:lnTo>
                    <a:pt x="11799" y="10783"/>
                  </a:lnTo>
                  <a:cubicBezTo>
                    <a:pt x="13237" y="10783"/>
                    <a:pt x="14268" y="9698"/>
                    <a:pt x="14268" y="8288"/>
                  </a:cubicBezTo>
                  <a:lnTo>
                    <a:pt x="14268" y="7013"/>
                  </a:lnTo>
                  <a:cubicBezTo>
                    <a:pt x="14485" y="6905"/>
                    <a:pt x="14539" y="6877"/>
                    <a:pt x="14539" y="6715"/>
                  </a:cubicBezTo>
                  <a:lnTo>
                    <a:pt x="14539" y="5657"/>
                  </a:lnTo>
                  <a:cubicBezTo>
                    <a:pt x="14539" y="5494"/>
                    <a:pt x="14458" y="5386"/>
                    <a:pt x="14268" y="5386"/>
                  </a:cubicBezTo>
                  <a:cubicBezTo>
                    <a:pt x="14186" y="5386"/>
                    <a:pt x="14105" y="5358"/>
                    <a:pt x="14078" y="5250"/>
                  </a:cubicBezTo>
                  <a:cubicBezTo>
                    <a:pt x="13779" y="4708"/>
                    <a:pt x="13671" y="4138"/>
                    <a:pt x="13698" y="3514"/>
                  </a:cubicBezTo>
                  <a:cubicBezTo>
                    <a:pt x="13725" y="3053"/>
                    <a:pt x="13725" y="3053"/>
                    <a:pt x="13264" y="2863"/>
                  </a:cubicBezTo>
                  <a:cubicBezTo>
                    <a:pt x="12315" y="2538"/>
                    <a:pt x="11745" y="1887"/>
                    <a:pt x="11610" y="883"/>
                  </a:cubicBezTo>
                  <a:cubicBezTo>
                    <a:pt x="11568" y="656"/>
                    <a:pt x="11511" y="555"/>
                    <a:pt x="11344" y="555"/>
                  </a:cubicBezTo>
                  <a:cubicBezTo>
                    <a:pt x="11291" y="555"/>
                    <a:pt x="11227" y="565"/>
                    <a:pt x="11148" y="585"/>
                  </a:cubicBezTo>
                  <a:cubicBezTo>
                    <a:pt x="10877" y="666"/>
                    <a:pt x="10579" y="747"/>
                    <a:pt x="10280" y="775"/>
                  </a:cubicBezTo>
                  <a:cubicBezTo>
                    <a:pt x="10129" y="791"/>
                    <a:pt x="9982" y="798"/>
                    <a:pt x="9837" y="798"/>
                  </a:cubicBezTo>
                  <a:cubicBezTo>
                    <a:pt x="8996" y="798"/>
                    <a:pt x="8258" y="536"/>
                    <a:pt x="7541" y="96"/>
                  </a:cubicBezTo>
                  <a:cubicBezTo>
                    <a:pt x="7469" y="24"/>
                    <a:pt x="7384" y="0"/>
                    <a:pt x="72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7"/>
            <p:cNvSpPr/>
            <p:nvPr/>
          </p:nvSpPr>
          <p:spPr>
            <a:xfrm>
              <a:off x="-428661" y="1217694"/>
              <a:ext cx="81322" cy="81292"/>
            </a:xfrm>
            <a:custGeom>
              <a:avLst/>
              <a:gdLst/>
              <a:ahLst/>
              <a:cxnLst/>
              <a:rect l="l" t="t" r="r" b="b"/>
              <a:pathLst>
                <a:path w="2687" h="2686" extrusionOk="0">
                  <a:moveTo>
                    <a:pt x="1357" y="570"/>
                  </a:moveTo>
                  <a:cubicBezTo>
                    <a:pt x="1791" y="570"/>
                    <a:pt x="2171" y="950"/>
                    <a:pt x="2171" y="1384"/>
                  </a:cubicBezTo>
                  <a:cubicBezTo>
                    <a:pt x="2171" y="1791"/>
                    <a:pt x="1791" y="2171"/>
                    <a:pt x="1357" y="2171"/>
                  </a:cubicBezTo>
                  <a:cubicBezTo>
                    <a:pt x="869" y="2171"/>
                    <a:pt x="543" y="1791"/>
                    <a:pt x="543" y="1357"/>
                  </a:cubicBezTo>
                  <a:cubicBezTo>
                    <a:pt x="543" y="896"/>
                    <a:pt x="923" y="570"/>
                    <a:pt x="1357" y="570"/>
                  </a:cubicBezTo>
                  <a:close/>
                  <a:moveTo>
                    <a:pt x="1357" y="1"/>
                  </a:moveTo>
                  <a:cubicBezTo>
                    <a:pt x="598" y="1"/>
                    <a:pt x="1" y="597"/>
                    <a:pt x="1" y="1330"/>
                  </a:cubicBezTo>
                  <a:cubicBezTo>
                    <a:pt x="1" y="2062"/>
                    <a:pt x="570" y="2686"/>
                    <a:pt x="1330" y="2686"/>
                  </a:cubicBezTo>
                  <a:cubicBezTo>
                    <a:pt x="2062" y="2686"/>
                    <a:pt x="2686" y="2089"/>
                    <a:pt x="2686" y="1357"/>
                  </a:cubicBezTo>
                  <a:cubicBezTo>
                    <a:pt x="2686" y="597"/>
                    <a:pt x="2089" y="1"/>
                    <a:pt x="13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7"/>
            <p:cNvSpPr/>
            <p:nvPr/>
          </p:nvSpPr>
          <p:spPr>
            <a:xfrm>
              <a:off x="-135575" y="1250532"/>
              <a:ext cx="48454" cy="49302"/>
            </a:xfrm>
            <a:custGeom>
              <a:avLst/>
              <a:gdLst/>
              <a:ahLst/>
              <a:cxnLst/>
              <a:rect l="l" t="t" r="r" b="b"/>
              <a:pathLst>
                <a:path w="1601" h="1629" extrusionOk="0">
                  <a:moveTo>
                    <a:pt x="787" y="543"/>
                  </a:moveTo>
                  <a:cubicBezTo>
                    <a:pt x="949" y="543"/>
                    <a:pt x="1058" y="679"/>
                    <a:pt x="1058" y="814"/>
                  </a:cubicBezTo>
                  <a:cubicBezTo>
                    <a:pt x="1058" y="950"/>
                    <a:pt x="922" y="1086"/>
                    <a:pt x="787" y="1086"/>
                  </a:cubicBezTo>
                  <a:cubicBezTo>
                    <a:pt x="651" y="1086"/>
                    <a:pt x="515" y="950"/>
                    <a:pt x="515" y="814"/>
                  </a:cubicBezTo>
                  <a:cubicBezTo>
                    <a:pt x="515" y="679"/>
                    <a:pt x="651" y="543"/>
                    <a:pt x="787" y="543"/>
                  </a:cubicBezTo>
                  <a:close/>
                  <a:moveTo>
                    <a:pt x="814" y="1"/>
                  </a:moveTo>
                  <a:cubicBezTo>
                    <a:pt x="380" y="1"/>
                    <a:pt x="0" y="380"/>
                    <a:pt x="0" y="814"/>
                  </a:cubicBezTo>
                  <a:cubicBezTo>
                    <a:pt x="0" y="1248"/>
                    <a:pt x="353" y="1628"/>
                    <a:pt x="787" y="1628"/>
                  </a:cubicBezTo>
                  <a:cubicBezTo>
                    <a:pt x="1221" y="1628"/>
                    <a:pt x="1600" y="1248"/>
                    <a:pt x="1600" y="814"/>
                  </a:cubicBezTo>
                  <a:cubicBezTo>
                    <a:pt x="1600" y="380"/>
                    <a:pt x="1221"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2"/>
        <p:cNvGrpSpPr/>
        <p:nvPr/>
      </p:nvGrpSpPr>
      <p:grpSpPr>
        <a:xfrm>
          <a:off x="0" y="0"/>
          <a:ext cx="0" cy="0"/>
          <a:chOff x="0" y="0"/>
          <a:chExt cx="0" cy="0"/>
        </a:xfrm>
      </p:grpSpPr>
      <p:sp>
        <p:nvSpPr>
          <p:cNvPr id="963" name="Google Shape;963;p28"/>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
        <p:nvSpPr>
          <p:cNvPr id="964" name="Google Shape;964;p28"/>
          <p:cNvSpPr/>
          <p:nvPr/>
        </p:nvSpPr>
        <p:spPr>
          <a:xfrm>
            <a:off x="3860522" y="2223944"/>
            <a:ext cx="2369766" cy="2159678"/>
          </a:xfrm>
          <a:custGeom>
            <a:avLst/>
            <a:gdLst/>
            <a:ahLst/>
            <a:cxnLst/>
            <a:rect l="l" t="t" r="r" b="b"/>
            <a:pathLst>
              <a:path w="12229" h="11145" extrusionOk="0">
                <a:moveTo>
                  <a:pt x="6106" y="1"/>
                </a:moveTo>
                <a:cubicBezTo>
                  <a:pt x="4679" y="1"/>
                  <a:pt x="3253" y="542"/>
                  <a:pt x="2167" y="1626"/>
                </a:cubicBezTo>
                <a:cubicBezTo>
                  <a:pt x="0" y="3798"/>
                  <a:pt x="0" y="7327"/>
                  <a:pt x="2167" y="9515"/>
                </a:cubicBezTo>
                <a:cubicBezTo>
                  <a:pt x="3253" y="10601"/>
                  <a:pt x="4679" y="11144"/>
                  <a:pt x="6106" y="11144"/>
                </a:cubicBezTo>
                <a:cubicBezTo>
                  <a:pt x="7533" y="11144"/>
                  <a:pt x="8962" y="10601"/>
                  <a:pt x="10056" y="9515"/>
                </a:cubicBezTo>
                <a:cubicBezTo>
                  <a:pt x="12228" y="7327"/>
                  <a:pt x="12228" y="3798"/>
                  <a:pt x="10056" y="1626"/>
                </a:cubicBezTo>
                <a:cubicBezTo>
                  <a:pt x="8962" y="542"/>
                  <a:pt x="7533" y="1"/>
                  <a:pt x="61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8"/>
          <p:cNvSpPr/>
          <p:nvPr/>
        </p:nvSpPr>
        <p:spPr>
          <a:xfrm>
            <a:off x="2913700" y="2223944"/>
            <a:ext cx="2373836" cy="2159678"/>
          </a:xfrm>
          <a:custGeom>
            <a:avLst/>
            <a:gdLst/>
            <a:ahLst/>
            <a:cxnLst/>
            <a:rect l="l" t="t" r="r" b="b"/>
            <a:pathLst>
              <a:path w="12250" h="11145" extrusionOk="0">
                <a:moveTo>
                  <a:pt x="6127" y="1"/>
                </a:moveTo>
                <a:cubicBezTo>
                  <a:pt x="4700" y="1"/>
                  <a:pt x="3274" y="542"/>
                  <a:pt x="2188" y="1626"/>
                </a:cubicBezTo>
                <a:cubicBezTo>
                  <a:pt x="0" y="3798"/>
                  <a:pt x="0" y="7327"/>
                  <a:pt x="2188" y="9515"/>
                </a:cubicBezTo>
                <a:cubicBezTo>
                  <a:pt x="3274" y="10601"/>
                  <a:pt x="4700" y="11144"/>
                  <a:pt x="6127" y="11144"/>
                </a:cubicBezTo>
                <a:cubicBezTo>
                  <a:pt x="7554" y="11144"/>
                  <a:pt x="8983" y="10601"/>
                  <a:pt x="10077" y="9515"/>
                </a:cubicBezTo>
                <a:cubicBezTo>
                  <a:pt x="12249" y="7327"/>
                  <a:pt x="12249" y="3798"/>
                  <a:pt x="10077" y="1626"/>
                </a:cubicBezTo>
                <a:cubicBezTo>
                  <a:pt x="8983" y="542"/>
                  <a:pt x="7554" y="1"/>
                  <a:pt x="61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8"/>
          <p:cNvSpPr/>
          <p:nvPr/>
        </p:nvSpPr>
        <p:spPr>
          <a:xfrm>
            <a:off x="2913700" y="1278100"/>
            <a:ext cx="2373836" cy="2162779"/>
          </a:xfrm>
          <a:custGeom>
            <a:avLst/>
            <a:gdLst/>
            <a:ahLst/>
            <a:cxnLst/>
            <a:rect l="l" t="t" r="r" b="b"/>
            <a:pathLst>
              <a:path w="12250" h="11161" extrusionOk="0">
                <a:moveTo>
                  <a:pt x="6127" y="1"/>
                </a:moveTo>
                <a:cubicBezTo>
                  <a:pt x="4700" y="1"/>
                  <a:pt x="3274" y="548"/>
                  <a:pt x="2188" y="1642"/>
                </a:cubicBezTo>
                <a:cubicBezTo>
                  <a:pt x="0" y="3814"/>
                  <a:pt x="0" y="7343"/>
                  <a:pt x="2188" y="9531"/>
                </a:cubicBezTo>
                <a:cubicBezTo>
                  <a:pt x="3274" y="10617"/>
                  <a:pt x="4700" y="11160"/>
                  <a:pt x="6127" y="11160"/>
                </a:cubicBezTo>
                <a:cubicBezTo>
                  <a:pt x="7554" y="11160"/>
                  <a:pt x="8983" y="10617"/>
                  <a:pt x="10077" y="9531"/>
                </a:cubicBezTo>
                <a:cubicBezTo>
                  <a:pt x="12249" y="7343"/>
                  <a:pt x="12249" y="3814"/>
                  <a:pt x="10077" y="1642"/>
                </a:cubicBezTo>
                <a:cubicBezTo>
                  <a:pt x="8983" y="548"/>
                  <a:pt x="7554" y="1"/>
                  <a:pt x="61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8"/>
          <p:cNvSpPr/>
          <p:nvPr/>
        </p:nvSpPr>
        <p:spPr>
          <a:xfrm>
            <a:off x="3860522" y="1278100"/>
            <a:ext cx="2369766" cy="2162779"/>
          </a:xfrm>
          <a:custGeom>
            <a:avLst/>
            <a:gdLst/>
            <a:ahLst/>
            <a:cxnLst/>
            <a:rect l="l" t="t" r="r" b="b"/>
            <a:pathLst>
              <a:path w="12229" h="11161" extrusionOk="0">
                <a:moveTo>
                  <a:pt x="6106" y="1"/>
                </a:moveTo>
                <a:cubicBezTo>
                  <a:pt x="4679" y="1"/>
                  <a:pt x="3253" y="548"/>
                  <a:pt x="2167" y="1642"/>
                </a:cubicBezTo>
                <a:cubicBezTo>
                  <a:pt x="0" y="3814"/>
                  <a:pt x="0" y="7343"/>
                  <a:pt x="2167" y="9531"/>
                </a:cubicBezTo>
                <a:cubicBezTo>
                  <a:pt x="3253" y="10617"/>
                  <a:pt x="4679" y="11160"/>
                  <a:pt x="6106" y="11160"/>
                </a:cubicBezTo>
                <a:cubicBezTo>
                  <a:pt x="7533" y="11160"/>
                  <a:pt x="8962" y="10617"/>
                  <a:pt x="10056" y="9531"/>
                </a:cubicBezTo>
                <a:cubicBezTo>
                  <a:pt x="12228" y="7343"/>
                  <a:pt x="12228" y="3814"/>
                  <a:pt x="10056" y="1642"/>
                </a:cubicBezTo>
                <a:cubicBezTo>
                  <a:pt x="8962" y="548"/>
                  <a:pt x="7533" y="1"/>
                  <a:pt x="61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8"/>
          <p:cNvSpPr/>
          <p:nvPr/>
        </p:nvSpPr>
        <p:spPr>
          <a:xfrm>
            <a:off x="3614176" y="1871361"/>
            <a:ext cx="1920384" cy="1921718"/>
          </a:xfrm>
          <a:custGeom>
            <a:avLst/>
            <a:gdLst/>
            <a:ahLst/>
            <a:cxnLst/>
            <a:rect l="l" t="t" r="r" b="b"/>
            <a:pathLst>
              <a:path w="8500" h="8506" extrusionOk="0">
                <a:moveTo>
                  <a:pt x="4250" y="1"/>
                </a:moveTo>
                <a:cubicBezTo>
                  <a:pt x="1904" y="1"/>
                  <a:pt x="0" y="1910"/>
                  <a:pt x="0" y="4256"/>
                </a:cubicBezTo>
                <a:cubicBezTo>
                  <a:pt x="0" y="6601"/>
                  <a:pt x="1904" y="8505"/>
                  <a:pt x="4250" y="8505"/>
                </a:cubicBezTo>
                <a:cubicBezTo>
                  <a:pt x="6596" y="8505"/>
                  <a:pt x="8499" y="6601"/>
                  <a:pt x="8499" y="4256"/>
                </a:cubicBezTo>
                <a:cubicBezTo>
                  <a:pt x="8499" y="1910"/>
                  <a:pt x="6596" y="1"/>
                  <a:pt x="42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9" name="Google Shape;969;p28"/>
          <p:cNvGrpSpPr/>
          <p:nvPr/>
        </p:nvGrpSpPr>
        <p:grpSpPr>
          <a:xfrm>
            <a:off x="415150" y="1284678"/>
            <a:ext cx="1940700" cy="886916"/>
            <a:chOff x="415150" y="1284678"/>
            <a:chExt cx="1940700" cy="886916"/>
          </a:xfrm>
        </p:grpSpPr>
        <p:sp>
          <p:nvSpPr>
            <p:cNvPr id="970" name="Google Shape;970;p28"/>
            <p:cNvSpPr txBox="1"/>
            <p:nvPr/>
          </p:nvSpPr>
          <p:spPr>
            <a:xfrm>
              <a:off x="415150" y="1565294"/>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Mercury is the closest planet to the Sun in the Solar System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solidFill>
                  <a:schemeClr val="dk1"/>
                </a:solidFill>
                <a:latin typeface="Roboto"/>
                <a:ea typeface="Roboto"/>
                <a:cs typeface="Roboto"/>
                <a:sym typeface="Roboto"/>
              </a:endParaRPr>
            </a:p>
          </p:txBody>
        </p:sp>
        <p:sp>
          <p:nvSpPr>
            <p:cNvPr id="971" name="Google Shape;971;p28"/>
            <p:cNvSpPr txBox="1"/>
            <p:nvPr/>
          </p:nvSpPr>
          <p:spPr>
            <a:xfrm>
              <a:off x="415174" y="1284678"/>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grpSp>
        <p:nvGrpSpPr>
          <p:cNvPr id="972" name="Google Shape;972;p28"/>
          <p:cNvGrpSpPr/>
          <p:nvPr/>
        </p:nvGrpSpPr>
        <p:grpSpPr>
          <a:xfrm>
            <a:off x="6779625" y="1284678"/>
            <a:ext cx="1940875" cy="886916"/>
            <a:chOff x="6779625" y="1284678"/>
            <a:chExt cx="1940875" cy="886916"/>
          </a:xfrm>
        </p:grpSpPr>
        <p:sp>
          <p:nvSpPr>
            <p:cNvPr id="973" name="Google Shape;973;p28"/>
            <p:cNvSpPr txBox="1"/>
            <p:nvPr/>
          </p:nvSpPr>
          <p:spPr>
            <a:xfrm>
              <a:off x="6779625" y="1565294"/>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Venus has a beautiful name, but is also hot, even hotter than Mercury</a:t>
              </a:r>
              <a:endParaRPr sz="1200">
                <a:solidFill>
                  <a:schemeClr val="dk1"/>
                </a:solidFill>
                <a:latin typeface="Roboto"/>
                <a:ea typeface="Roboto"/>
                <a:cs typeface="Roboto"/>
                <a:sym typeface="Roboto"/>
              </a:endParaRPr>
            </a:p>
          </p:txBody>
        </p:sp>
        <p:sp>
          <p:nvSpPr>
            <p:cNvPr id="974" name="Google Shape;974;p28"/>
            <p:cNvSpPr txBox="1"/>
            <p:nvPr/>
          </p:nvSpPr>
          <p:spPr>
            <a:xfrm>
              <a:off x="7635400" y="1284678"/>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grpSp>
        <p:nvGrpSpPr>
          <p:cNvPr id="975" name="Google Shape;975;p28"/>
          <p:cNvGrpSpPr/>
          <p:nvPr/>
        </p:nvGrpSpPr>
        <p:grpSpPr>
          <a:xfrm>
            <a:off x="6813450" y="3487861"/>
            <a:ext cx="1940875" cy="885146"/>
            <a:chOff x="6813450" y="3487861"/>
            <a:chExt cx="1940875" cy="885146"/>
          </a:xfrm>
        </p:grpSpPr>
        <p:sp>
          <p:nvSpPr>
            <p:cNvPr id="976" name="Google Shape;976;p28"/>
            <p:cNvSpPr txBox="1"/>
            <p:nvPr/>
          </p:nvSpPr>
          <p:spPr>
            <a:xfrm>
              <a:off x="6813450" y="3766707"/>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Despite being red, Mars is a very cold place full of iron oxide dust</a:t>
              </a:r>
              <a:endParaRPr sz="1200">
                <a:solidFill>
                  <a:schemeClr val="dk1"/>
                </a:solidFill>
                <a:latin typeface="Roboto"/>
                <a:ea typeface="Roboto"/>
                <a:cs typeface="Roboto"/>
                <a:sym typeface="Roboto"/>
              </a:endParaRPr>
            </a:p>
            <a:p>
              <a:pPr marL="0" lvl="0" indent="0" algn="r" rtl="0">
                <a:spcBef>
                  <a:spcPts val="0"/>
                </a:spcBef>
                <a:spcAft>
                  <a:spcPts val="0"/>
                </a:spcAft>
                <a:buClr>
                  <a:schemeClr val="dk1"/>
                </a:buClr>
                <a:buSzPts val="1100"/>
                <a:buFont typeface="Arial"/>
                <a:buNone/>
              </a:pPr>
              <a:endParaRPr sz="1200">
                <a:solidFill>
                  <a:schemeClr val="dk1"/>
                </a:solidFill>
                <a:latin typeface="Roboto"/>
                <a:ea typeface="Roboto"/>
                <a:cs typeface="Roboto"/>
                <a:sym typeface="Roboto"/>
              </a:endParaRPr>
            </a:p>
          </p:txBody>
        </p:sp>
        <p:sp>
          <p:nvSpPr>
            <p:cNvPr id="977" name="Google Shape;977;p28"/>
            <p:cNvSpPr txBox="1"/>
            <p:nvPr/>
          </p:nvSpPr>
          <p:spPr>
            <a:xfrm>
              <a:off x="7669225" y="3487861"/>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Mars</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grpSp>
      <p:grpSp>
        <p:nvGrpSpPr>
          <p:cNvPr id="978" name="Google Shape;978;p28"/>
          <p:cNvGrpSpPr/>
          <p:nvPr/>
        </p:nvGrpSpPr>
        <p:grpSpPr>
          <a:xfrm>
            <a:off x="448975" y="3487861"/>
            <a:ext cx="1940700" cy="885146"/>
            <a:chOff x="448975" y="3487861"/>
            <a:chExt cx="1940700" cy="885146"/>
          </a:xfrm>
        </p:grpSpPr>
        <p:sp>
          <p:nvSpPr>
            <p:cNvPr id="979" name="Google Shape;979;p28"/>
            <p:cNvSpPr txBox="1"/>
            <p:nvPr/>
          </p:nvSpPr>
          <p:spPr>
            <a:xfrm>
              <a:off x="448975" y="3766707"/>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Saturn is a gas giant, composed mostly of hydrogen and helium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latin typeface="Roboto"/>
                <a:ea typeface="Roboto"/>
                <a:cs typeface="Roboto"/>
                <a:sym typeface="Roboto"/>
              </a:endParaRPr>
            </a:p>
          </p:txBody>
        </p:sp>
        <p:sp>
          <p:nvSpPr>
            <p:cNvPr id="980" name="Google Shape;980;p28"/>
            <p:cNvSpPr txBox="1"/>
            <p:nvPr/>
          </p:nvSpPr>
          <p:spPr>
            <a:xfrm>
              <a:off x="448999" y="3487861"/>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Saturn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grpSp>
        <p:nvGrpSpPr>
          <p:cNvPr id="981" name="Google Shape;981;p28"/>
          <p:cNvGrpSpPr/>
          <p:nvPr/>
        </p:nvGrpSpPr>
        <p:grpSpPr>
          <a:xfrm>
            <a:off x="3831221" y="2051817"/>
            <a:ext cx="1473044" cy="1560799"/>
            <a:chOff x="2141075" y="4486550"/>
            <a:chExt cx="1301506" cy="1378919"/>
          </a:xfrm>
        </p:grpSpPr>
        <p:sp>
          <p:nvSpPr>
            <p:cNvPr id="982" name="Google Shape;982;p28"/>
            <p:cNvSpPr/>
            <p:nvPr/>
          </p:nvSpPr>
          <p:spPr>
            <a:xfrm>
              <a:off x="2820477" y="5231136"/>
              <a:ext cx="295001" cy="250077"/>
            </a:xfrm>
            <a:custGeom>
              <a:avLst/>
              <a:gdLst/>
              <a:ahLst/>
              <a:cxnLst/>
              <a:rect l="l" t="t" r="r" b="b"/>
              <a:pathLst>
                <a:path w="4485" h="3802" extrusionOk="0">
                  <a:moveTo>
                    <a:pt x="4111" y="0"/>
                  </a:moveTo>
                  <a:cubicBezTo>
                    <a:pt x="2695" y="543"/>
                    <a:pt x="1" y="2013"/>
                    <a:pt x="1" y="2013"/>
                  </a:cubicBezTo>
                  <a:lnTo>
                    <a:pt x="1151" y="3802"/>
                  </a:lnTo>
                  <a:lnTo>
                    <a:pt x="4484" y="1853"/>
                  </a:lnTo>
                  <a:lnTo>
                    <a:pt x="411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8"/>
            <p:cNvSpPr/>
            <p:nvPr/>
          </p:nvSpPr>
          <p:spPr>
            <a:xfrm>
              <a:off x="3055824" y="4810892"/>
              <a:ext cx="386757" cy="382876"/>
            </a:xfrm>
            <a:custGeom>
              <a:avLst/>
              <a:gdLst/>
              <a:ahLst/>
              <a:cxnLst/>
              <a:rect l="l" t="t" r="r" b="b"/>
              <a:pathLst>
                <a:path w="5880" h="5821" extrusionOk="0">
                  <a:moveTo>
                    <a:pt x="2096" y="0"/>
                  </a:moveTo>
                  <a:cubicBezTo>
                    <a:pt x="2013" y="0"/>
                    <a:pt x="1915" y="7"/>
                    <a:pt x="1801" y="21"/>
                  </a:cubicBezTo>
                  <a:cubicBezTo>
                    <a:pt x="1002" y="128"/>
                    <a:pt x="959" y="650"/>
                    <a:pt x="970" y="863"/>
                  </a:cubicBezTo>
                  <a:cubicBezTo>
                    <a:pt x="970" y="916"/>
                    <a:pt x="981" y="948"/>
                    <a:pt x="981" y="948"/>
                  </a:cubicBezTo>
                  <a:lnTo>
                    <a:pt x="959" y="948"/>
                  </a:lnTo>
                  <a:cubicBezTo>
                    <a:pt x="1" y="1193"/>
                    <a:pt x="54" y="2513"/>
                    <a:pt x="267" y="2843"/>
                  </a:cubicBezTo>
                  <a:cubicBezTo>
                    <a:pt x="267" y="2865"/>
                    <a:pt x="278" y="2875"/>
                    <a:pt x="278" y="2875"/>
                  </a:cubicBezTo>
                  <a:lnTo>
                    <a:pt x="1492" y="4643"/>
                  </a:lnTo>
                  <a:cubicBezTo>
                    <a:pt x="1492" y="4643"/>
                    <a:pt x="2610" y="5821"/>
                    <a:pt x="3237" y="5821"/>
                  </a:cubicBezTo>
                  <a:cubicBezTo>
                    <a:pt x="3263" y="5821"/>
                    <a:pt x="3288" y="5819"/>
                    <a:pt x="3313" y="5814"/>
                  </a:cubicBezTo>
                  <a:cubicBezTo>
                    <a:pt x="3930" y="5708"/>
                    <a:pt x="4814" y="4941"/>
                    <a:pt x="5347" y="3823"/>
                  </a:cubicBezTo>
                  <a:cubicBezTo>
                    <a:pt x="5879" y="2705"/>
                    <a:pt x="5272" y="1480"/>
                    <a:pt x="4335" y="820"/>
                  </a:cubicBezTo>
                  <a:cubicBezTo>
                    <a:pt x="3806" y="434"/>
                    <a:pt x="3269" y="354"/>
                    <a:pt x="2914" y="354"/>
                  </a:cubicBezTo>
                  <a:cubicBezTo>
                    <a:pt x="2663" y="354"/>
                    <a:pt x="2503" y="394"/>
                    <a:pt x="2503" y="394"/>
                  </a:cubicBezTo>
                  <a:cubicBezTo>
                    <a:pt x="2503" y="394"/>
                    <a:pt x="2746" y="0"/>
                    <a:pt x="2096" y="0"/>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8"/>
            <p:cNvSpPr/>
            <p:nvPr/>
          </p:nvSpPr>
          <p:spPr>
            <a:xfrm>
              <a:off x="3274398" y="5041306"/>
              <a:ext cx="136615" cy="140824"/>
            </a:xfrm>
            <a:custGeom>
              <a:avLst/>
              <a:gdLst/>
              <a:ahLst/>
              <a:cxnLst/>
              <a:rect l="l" t="t" r="r" b="b"/>
              <a:pathLst>
                <a:path w="2077" h="2141" extrusionOk="0">
                  <a:moveTo>
                    <a:pt x="586" y="0"/>
                  </a:moveTo>
                  <a:lnTo>
                    <a:pt x="341" y="565"/>
                  </a:lnTo>
                  <a:lnTo>
                    <a:pt x="0" y="1183"/>
                  </a:lnTo>
                  <a:lnTo>
                    <a:pt x="267" y="2141"/>
                  </a:lnTo>
                  <a:lnTo>
                    <a:pt x="959" y="1758"/>
                  </a:lnTo>
                  <a:lnTo>
                    <a:pt x="2077" y="554"/>
                  </a:lnTo>
                  <a:lnTo>
                    <a:pt x="2077" y="554"/>
                  </a:lnTo>
                  <a:cubicBezTo>
                    <a:pt x="2077" y="554"/>
                    <a:pt x="1867" y="595"/>
                    <a:pt x="1605" y="595"/>
                  </a:cubicBezTo>
                  <a:cubicBezTo>
                    <a:pt x="1200" y="595"/>
                    <a:pt x="670" y="498"/>
                    <a:pt x="586" y="0"/>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8"/>
            <p:cNvSpPr/>
            <p:nvPr/>
          </p:nvSpPr>
          <p:spPr>
            <a:xfrm>
              <a:off x="3055824" y="4872524"/>
              <a:ext cx="98860" cy="140956"/>
            </a:xfrm>
            <a:custGeom>
              <a:avLst/>
              <a:gdLst/>
              <a:ahLst/>
              <a:cxnLst/>
              <a:rect l="l" t="t" r="r" b="b"/>
              <a:pathLst>
                <a:path w="1503" h="2143" extrusionOk="0">
                  <a:moveTo>
                    <a:pt x="959" y="0"/>
                  </a:moveTo>
                  <a:cubicBezTo>
                    <a:pt x="1" y="256"/>
                    <a:pt x="54" y="1576"/>
                    <a:pt x="267" y="1906"/>
                  </a:cubicBezTo>
                  <a:cubicBezTo>
                    <a:pt x="416" y="2034"/>
                    <a:pt x="576" y="2109"/>
                    <a:pt x="682" y="2141"/>
                  </a:cubicBezTo>
                  <a:cubicBezTo>
                    <a:pt x="690" y="2142"/>
                    <a:pt x="697" y="2143"/>
                    <a:pt x="705" y="2143"/>
                  </a:cubicBezTo>
                  <a:cubicBezTo>
                    <a:pt x="1054" y="2143"/>
                    <a:pt x="1502" y="501"/>
                    <a:pt x="1502" y="501"/>
                  </a:cubicBezTo>
                  <a:cubicBezTo>
                    <a:pt x="1502" y="501"/>
                    <a:pt x="970" y="383"/>
                    <a:pt x="959" y="0"/>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8"/>
            <p:cNvSpPr/>
            <p:nvPr/>
          </p:nvSpPr>
          <p:spPr>
            <a:xfrm>
              <a:off x="2141799" y="4486550"/>
              <a:ext cx="916904" cy="1026485"/>
            </a:xfrm>
            <a:custGeom>
              <a:avLst/>
              <a:gdLst/>
              <a:ahLst/>
              <a:cxnLst/>
              <a:rect l="l" t="t" r="r" b="b"/>
              <a:pathLst>
                <a:path w="13940" h="15606" extrusionOk="0">
                  <a:moveTo>
                    <a:pt x="9312" y="1"/>
                  </a:moveTo>
                  <a:cubicBezTo>
                    <a:pt x="8133" y="1"/>
                    <a:pt x="6964" y="447"/>
                    <a:pt x="6123" y="1577"/>
                  </a:cubicBezTo>
                  <a:cubicBezTo>
                    <a:pt x="4569" y="3664"/>
                    <a:pt x="5314" y="4186"/>
                    <a:pt x="4643" y="5219"/>
                  </a:cubicBezTo>
                  <a:cubicBezTo>
                    <a:pt x="3983" y="6262"/>
                    <a:pt x="3216" y="6070"/>
                    <a:pt x="3024" y="7636"/>
                  </a:cubicBezTo>
                  <a:cubicBezTo>
                    <a:pt x="2939" y="8243"/>
                    <a:pt x="2780" y="8658"/>
                    <a:pt x="2577" y="8967"/>
                  </a:cubicBezTo>
                  <a:cubicBezTo>
                    <a:pt x="2258" y="9414"/>
                    <a:pt x="1853" y="9617"/>
                    <a:pt x="1480" y="9904"/>
                  </a:cubicBezTo>
                  <a:cubicBezTo>
                    <a:pt x="0" y="11022"/>
                    <a:pt x="234" y="14185"/>
                    <a:pt x="4377" y="15409"/>
                  </a:cubicBezTo>
                  <a:cubicBezTo>
                    <a:pt x="4792" y="15527"/>
                    <a:pt x="5165" y="15590"/>
                    <a:pt x="5506" y="15601"/>
                  </a:cubicBezTo>
                  <a:cubicBezTo>
                    <a:pt x="5567" y="15604"/>
                    <a:pt x="5626" y="15605"/>
                    <a:pt x="5685" y="15605"/>
                  </a:cubicBezTo>
                  <a:cubicBezTo>
                    <a:pt x="8614" y="15605"/>
                    <a:pt x="9110" y="12035"/>
                    <a:pt x="9382" y="11043"/>
                  </a:cubicBezTo>
                  <a:cubicBezTo>
                    <a:pt x="9392" y="11022"/>
                    <a:pt x="9392" y="11022"/>
                    <a:pt x="9392" y="11011"/>
                  </a:cubicBezTo>
                  <a:cubicBezTo>
                    <a:pt x="9712" y="9936"/>
                    <a:pt x="8807" y="8413"/>
                    <a:pt x="9552" y="7210"/>
                  </a:cubicBezTo>
                  <a:cubicBezTo>
                    <a:pt x="9872" y="6699"/>
                    <a:pt x="10393" y="6198"/>
                    <a:pt x="10926" y="5772"/>
                  </a:cubicBezTo>
                  <a:cubicBezTo>
                    <a:pt x="11650" y="5197"/>
                    <a:pt x="12406" y="4771"/>
                    <a:pt x="12736" y="4675"/>
                  </a:cubicBezTo>
                  <a:cubicBezTo>
                    <a:pt x="13801" y="4388"/>
                    <a:pt x="13545" y="2695"/>
                    <a:pt x="13215" y="2492"/>
                  </a:cubicBezTo>
                  <a:cubicBezTo>
                    <a:pt x="13215" y="2492"/>
                    <a:pt x="13939" y="1896"/>
                    <a:pt x="12140" y="821"/>
                  </a:cubicBezTo>
                  <a:cubicBezTo>
                    <a:pt x="11319" y="322"/>
                    <a:pt x="10312" y="1"/>
                    <a:pt x="9312" y="1"/>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8"/>
            <p:cNvSpPr/>
            <p:nvPr/>
          </p:nvSpPr>
          <p:spPr>
            <a:xfrm>
              <a:off x="2141075" y="4736368"/>
              <a:ext cx="763582" cy="776408"/>
            </a:xfrm>
            <a:custGeom>
              <a:avLst/>
              <a:gdLst/>
              <a:ahLst/>
              <a:cxnLst/>
              <a:rect l="l" t="t" r="r" b="b"/>
              <a:pathLst>
                <a:path w="11609" h="11804" extrusionOk="0">
                  <a:moveTo>
                    <a:pt x="8488" y="1"/>
                  </a:moveTo>
                  <a:cubicBezTo>
                    <a:pt x="8124" y="1"/>
                    <a:pt x="7828" y="95"/>
                    <a:pt x="7689" y="324"/>
                  </a:cubicBezTo>
                  <a:cubicBezTo>
                    <a:pt x="6826" y="1719"/>
                    <a:pt x="7455" y="2049"/>
                    <a:pt x="6230" y="2688"/>
                  </a:cubicBezTo>
                  <a:cubicBezTo>
                    <a:pt x="5005" y="3327"/>
                    <a:pt x="4633" y="3636"/>
                    <a:pt x="4004" y="5201"/>
                  </a:cubicBezTo>
                  <a:cubicBezTo>
                    <a:pt x="3751" y="5843"/>
                    <a:pt x="3420" y="6093"/>
                    <a:pt x="3139" y="6093"/>
                  </a:cubicBezTo>
                  <a:cubicBezTo>
                    <a:pt x="2782" y="6093"/>
                    <a:pt x="2506" y="5688"/>
                    <a:pt x="2578" y="5169"/>
                  </a:cubicBezTo>
                  <a:lnTo>
                    <a:pt x="2578" y="5169"/>
                  </a:lnTo>
                  <a:cubicBezTo>
                    <a:pt x="2258" y="5616"/>
                    <a:pt x="1843" y="5819"/>
                    <a:pt x="1470" y="6106"/>
                  </a:cubicBezTo>
                  <a:cubicBezTo>
                    <a:pt x="1" y="7224"/>
                    <a:pt x="235" y="10387"/>
                    <a:pt x="4377" y="11611"/>
                  </a:cubicBezTo>
                  <a:cubicBezTo>
                    <a:pt x="4792" y="11729"/>
                    <a:pt x="5165" y="11792"/>
                    <a:pt x="5506" y="11803"/>
                  </a:cubicBezTo>
                  <a:cubicBezTo>
                    <a:pt x="6315" y="10791"/>
                    <a:pt x="8381" y="8225"/>
                    <a:pt x="9382" y="7245"/>
                  </a:cubicBezTo>
                  <a:cubicBezTo>
                    <a:pt x="9393" y="7224"/>
                    <a:pt x="9393" y="7224"/>
                    <a:pt x="9393" y="7213"/>
                  </a:cubicBezTo>
                  <a:cubicBezTo>
                    <a:pt x="9712" y="6138"/>
                    <a:pt x="8807" y="4615"/>
                    <a:pt x="9553" y="3412"/>
                  </a:cubicBezTo>
                  <a:cubicBezTo>
                    <a:pt x="9872" y="2901"/>
                    <a:pt x="10394" y="2400"/>
                    <a:pt x="10926" y="1974"/>
                  </a:cubicBezTo>
                  <a:cubicBezTo>
                    <a:pt x="10979" y="1847"/>
                    <a:pt x="11022" y="1761"/>
                    <a:pt x="11086" y="1676"/>
                  </a:cubicBezTo>
                  <a:cubicBezTo>
                    <a:pt x="11608" y="1023"/>
                    <a:pt x="9683" y="1"/>
                    <a:pt x="8488" y="1"/>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8"/>
            <p:cNvSpPr/>
            <p:nvPr/>
          </p:nvSpPr>
          <p:spPr>
            <a:xfrm>
              <a:off x="2558556" y="4890744"/>
              <a:ext cx="177987" cy="221399"/>
            </a:xfrm>
            <a:custGeom>
              <a:avLst/>
              <a:gdLst/>
              <a:ahLst/>
              <a:cxnLst/>
              <a:rect l="l" t="t" r="r" b="b"/>
              <a:pathLst>
                <a:path w="2706" h="3366" extrusionOk="0">
                  <a:moveTo>
                    <a:pt x="1661" y="0"/>
                  </a:moveTo>
                  <a:lnTo>
                    <a:pt x="0" y="1938"/>
                  </a:lnTo>
                  <a:lnTo>
                    <a:pt x="2077" y="3365"/>
                  </a:lnTo>
                  <a:cubicBezTo>
                    <a:pt x="2077" y="3365"/>
                    <a:pt x="2247" y="2460"/>
                    <a:pt x="2705" y="2130"/>
                  </a:cubicBezTo>
                  <a:lnTo>
                    <a:pt x="1661" y="0"/>
                  </a:ln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8"/>
            <p:cNvSpPr/>
            <p:nvPr/>
          </p:nvSpPr>
          <p:spPr>
            <a:xfrm>
              <a:off x="2628608" y="4889297"/>
              <a:ext cx="108595" cy="169568"/>
            </a:xfrm>
            <a:custGeom>
              <a:avLst/>
              <a:gdLst/>
              <a:ahLst/>
              <a:cxnLst/>
              <a:rect l="l" t="t" r="r" b="b"/>
              <a:pathLst>
                <a:path w="1651" h="2578" extrusionOk="0">
                  <a:moveTo>
                    <a:pt x="607" y="1"/>
                  </a:moveTo>
                  <a:lnTo>
                    <a:pt x="0" y="725"/>
                  </a:lnTo>
                  <a:cubicBezTo>
                    <a:pt x="0" y="725"/>
                    <a:pt x="607" y="2024"/>
                    <a:pt x="1299" y="2578"/>
                  </a:cubicBezTo>
                  <a:lnTo>
                    <a:pt x="1651" y="2035"/>
                  </a:lnTo>
                  <a:lnTo>
                    <a:pt x="607" y="1"/>
                  </a:lnTo>
                  <a:close/>
                </a:path>
              </a:pathLst>
            </a:custGeom>
            <a:solidFill>
              <a:srgbClr val="F487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8"/>
            <p:cNvSpPr/>
            <p:nvPr/>
          </p:nvSpPr>
          <p:spPr>
            <a:xfrm>
              <a:off x="2648209" y="4703019"/>
              <a:ext cx="354461" cy="364393"/>
            </a:xfrm>
            <a:custGeom>
              <a:avLst/>
              <a:gdLst/>
              <a:ahLst/>
              <a:cxnLst/>
              <a:rect l="l" t="t" r="r" b="b"/>
              <a:pathLst>
                <a:path w="5389" h="5540" extrusionOk="0">
                  <a:moveTo>
                    <a:pt x="5090" y="0"/>
                  </a:moveTo>
                  <a:lnTo>
                    <a:pt x="5090" y="0"/>
                  </a:lnTo>
                  <a:cubicBezTo>
                    <a:pt x="5090" y="0"/>
                    <a:pt x="778" y="831"/>
                    <a:pt x="394" y="1225"/>
                  </a:cubicBezTo>
                  <a:cubicBezTo>
                    <a:pt x="0" y="1640"/>
                    <a:pt x="298" y="3770"/>
                    <a:pt x="426" y="4100"/>
                  </a:cubicBezTo>
                  <a:cubicBezTo>
                    <a:pt x="551" y="4412"/>
                    <a:pt x="1216" y="5539"/>
                    <a:pt x="2311" y="5539"/>
                  </a:cubicBezTo>
                  <a:cubicBezTo>
                    <a:pt x="2335" y="5539"/>
                    <a:pt x="2360" y="5539"/>
                    <a:pt x="2386" y="5537"/>
                  </a:cubicBezTo>
                  <a:cubicBezTo>
                    <a:pt x="3546" y="5484"/>
                    <a:pt x="3866" y="4057"/>
                    <a:pt x="3919" y="3919"/>
                  </a:cubicBezTo>
                  <a:cubicBezTo>
                    <a:pt x="3983" y="3770"/>
                    <a:pt x="4451" y="3866"/>
                    <a:pt x="4611" y="3727"/>
                  </a:cubicBezTo>
                  <a:cubicBezTo>
                    <a:pt x="4771" y="3578"/>
                    <a:pt x="4430" y="3078"/>
                    <a:pt x="4494" y="2716"/>
                  </a:cubicBezTo>
                  <a:cubicBezTo>
                    <a:pt x="4558" y="2343"/>
                    <a:pt x="5389" y="1310"/>
                    <a:pt x="5090" y="0"/>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8"/>
            <p:cNvSpPr/>
            <p:nvPr/>
          </p:nvSpPr>
          <p:spPr>
            <a:xfrm>
              <a:off x="2814889" y="4940111"/>
              <a:ext cx="65709" cy="83797"/>
            </a:xfrm>
            <a:custGeom>
              <a:avLst/>
              <a:gdLst/>
              <a:ahLst/>
              <a:cxnLst/>
              <a:rect l="l" t="t" r="r" b="b"/>
              <a:pathLst>
                <a:path w="999" h="1274" extrusionOk="0">
                  <a:moveTo>
                    <a:pt x="366" y="1"/>
                  </a:moveTo>
                  <a:cubicBezTo>
                    <a:pt x="240" y="1"/>
                    <a:pt x="0" y="842"/>
                    <a:pt x="504" y="1255"/>
                  </a:cubicBezTo>
                  <a:cubicBezTo>
                    <a:pt x="521" y="1268"/>
                    <a:pt x="542" y="1273"/>
                    <a:pt x="566" y="1273"/>
                  </a:cubicBezTo>
                  <a:cubicBezTo>
                    <a:pt x="723" y="1273"/>
                    <a:pt x="999" y="1028"/>
                    <a:pt x="962" y="936"/>
                  </a:cubicBezTo>
                  <a:cubicBezTo>
                    <a:pt x="877" y="659"/>
                    <a:pt x="642" y="222"/>
                    <a:pt x="387" y="9"/>
                  </a:cubicBezTo>
                  <a:cubicBezTo>
                    <a:pt x="381" y="4"/>
                    <a:pt x="374" y="1"/>
                    <a:pt x="3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8"/>
            <p:cNvSpPr/>
            <p:nvPr/>
          </p:nvSpPr>
          <p:spPr>
            <a:xfrm>
              <a:off x="2890528" y="4837466"/>
              <a:ext cx="30191" cy="30191"/>
            </a:xfrm>
            <a:custGeom>
              <a:avLst/>
              <a:gdLst/>
              <a:ahLst/>
              <a:cxnLst/>
              <a:rect l="l" t="t" r="r" b="b"/>
              <a:pathLst>
                <a:path w="459" h="459" fill="none" extrusionOk="0">
                  <a:moveTo>
                    <a:pt x="459" y="459"/>
                  </a:moveTo>
                  <a:cubicBezTo>
                    <a:pt x="437" y="160"/>
                    <a:pt x="1" y="1"/>
                    <a:pt x="1" y="1"/>
                  </a:cubicBezTo>
                </a:path>
              </a:pathLst>
            </a:custGeom>
            <a:noFill/>
            <a:ln w="9525" cap="rnd" cmpd="sng">
              <a:solidFill>
                <a:srgbClr val="33211F"/>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8"/>
            <p:cNvSpPr/>
            <p:nvPr/>
          </p:nvSpPr>
          <p:spPr>
            <a:xfrm>
              <a:off x="2892054" y="4805533"/>
              <a:ext cx="70795" cy="15682"/>
            </a:xfrm>
            <a:custGeom>
              <a:avLst/>
              <a:gdLst/>
              <a:ahLst/>
              <a:cxnLst/>
              <a:rect l="l" t="t" r="r" b="b"/>
              <a:pathLst>
                <a:path w="808" h="179" extrusionOk="0">
                  <a:moveTo>
                    <a:pt x="599" y="1"/>
                  </a:moveTo>
                  <a:cubicBezTo>
                    <a:pt x="384" y="1"/>
                    <a:pt x="1" y="125"/>
                    <a:pt x="84" y="150"/>
                  </a:cubicBezTo>
                  <a:cubicBezTo>
                    <a:pt x="120" y="168"/>
                    <a:pt x="221" y="179"/>
                    <a:pt x="332" y="179"/>
                  </a:cubicBezTo>
                  <a:cubicBezTo>
                    <a:pt x="548" y="179"/>
                    <a:pt x="808" y="138"/>
                    <a:pt x="723" y="33"/>
                  </a:cubicBezTo>
                  <a:cubicBezTo>
                    <a:pt x="703" y="10"/>
                    <a:pt x="657" y="1"/>
                    <a:pt x="599" y="1"/>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8"/>
            <p:cNvSpPr/>
            <p:nvPr/>
          </p:nvSpPr>
          <p:spPr>
            <a:xfrm>
              <a:off x="2372936" y="4989474"/>
              <a:ext cx="656369" cy="789432"/>
            </a:xfrm>
            <a:custGeom>
              <a:avLst/>
              <a:gdLst/>
              <a:ahLst/>
              <a:cxnLst/>
              <a:rect l="l" t="t" r="r" b="b"/>
              <a:pathLst>
                <a:path w="9979" h="12002" extrusionOk="0">
                  <a:moveTo>
                    <a:pt x="2673" y="0"/>
                  </a:moveTo>
                  <a:cubicBezTo>
                    <a:pt x="2141" y="11"/>
                    <a:pt x="2173" y="906"/>
                    <a:pt x="2173" y="906"/>
                  </a:cubicBezTo>
                  <a:cubicBezTo>
                    <a:pt x="1981" y="1033"/>
                    <a:pt x="692" y="1406"/>
                    <a:pt x="341" y="4867"/>
                  </a:cubicBezTo>
                  <a:cubicBezTo>
                    <a:pt x="0" y="8328"/>
                    <a:pt x="2332" y="12002"/>
                    <a:pt x="2332" y="12002"/>
                  </a:cubicBezTo>
                  <a:lnTo>
                    <a:pt x="8519" y="11863"/>
                  </a:lnTo>
                  <a:lnTo>
                    <a:pt x="9978" y="11821"/>
                  </a:lnTo>
                  <a:cubicBezTo>
                    <a:pt x="9978" y="11821"/>
                    <a:pt x="7316" y="9840"/>
                    <a:pt x="6858" y="8669"/>
                  </a:cubicBezTo>
                  <a:cubicBezTo>
                    <a:pt x="6390" y="7476"/>
                    <a:pt x="6294" y="3962"/>
                    <a:pt x="6294" y="3962"/>
                  </a:cubicBezTo>
                  <a:cubicBezTo>
                    <a:pt x="6294" y="3962"/>
                    <a:pt x="6187" y="3259"/>
                    <a:pt x="6166" y="2812"/>
                  </a:cubicBezTo>
                  <a:cubicBezTo>
                    <a:pt x="6134" y="2354"/>
                    <a:pt x="5921" y="2460"/>
                    <a:pt x="5655" y="2034"/>
                  </a:cubicBezTo>
                  <a:cubicBezTo>
                    <a:pt x="5431" y="1672"/>
                    <a:pt x="4377" y="916"/>
                    <a:pt x="3259" y="309"/>
                  </a:cubicBezTo>
                  <a:cubicBezTo>
                    <a:pt x="3056" y="203"/>
                    <a:pt x="2875" y="96"/>
                    <a:pt x="26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8"/>
            <p:cNvSpPr/>
            <p:nvPr/>
          </p:nvSpPr>
          <p:spPr>
            <a:xfrm>
              <a:off x="2372936" y="4989474"/>
              <a:ext cx="560403" cy="789432"/>
            </a:xfrm>
            <a:custGeom>
              <a:avLst/>
              <a:gdLst/>
              <a:ahLst/>
              <a:cxnLst/>
              <a:rect l="l" t="t" r="r" b="b"/>
              <a:pathLst>
                <a:path w="8520" h="12002" extrusionOk="0">
                  <a:moveTo>
                    <a:pt x="2673" y="0"/>
                  </a:moveTo>
                  <a:cubicBezTo>
                    <a:pt x="2141" y="11"/>
                    <a:pt x="2173" y="906"/>
                    <a:pt x="2173" y="906"/>
                  </a:cubicBezTo>
                  <a:cubicBezTo>
                    <a:pt x="1981" y="1033"/>
                    <a:pt x="692" y="1406"/>
                    <a:pt x="341" y="4867"/>
                  </a:cubicBezTo>
                  <a:cubicBezTo>
                    <a:pt x="0" y="8328"/>
                    <a:pt x="2332" y="12002"/>
                    <a:pt x="2332" y="12002"/>
                  </a:cubicBezTo>
                  <a:lnTo>
                    <a:pt x="8519" y="11863"/>
                  </a:lnTo>
                  <a:cubicBezTo>
                    <a:pt x="8519" y="11565"/>
                    <a:pt x="8402" y="11256"/>
                    <a:pt x="8093" y="10979"/>
                  </a:cubicBezTo>
                  <a:cubicBezTo>
                    <a:pt x="6933" y="9819"/>
                    <a:pt x="5186" y="6624"/>
                    <a:pt x="3557" y="5879"/>
                  </a:cubicBezTo>
                  <a:cubicBezTo>
                    <a:pt x="1917" y="5133"/>
                    <a:pt x="1960" y="4111"/>
                    <a:pt x="2822" y="3685"/>
                  </a:cubicBezTo>
                  <a:cubicBezTo>
                    <a:pt x="3141" y="3528"/>
                    <a:pt x="3618" y="3487"/>
                    <a:pt x="4084" y="3487"/>
                  </a:cubicBezTo>
                  <a:cubicBezTo>
                    <a:pt x="4593" y="3487"/>
                    <a:pt x="5089" y="3536"/>
                    <a:pt x="5350" y="3536"/>
                  </a:cubicBezTo>
                  <a:cubicBezTo>
                    <a:pt x="5496" y="3536"/>
                    <a:pt x="5568" y="3520"/>
                    <a:pt x="5527" y="3472"/>
                  </a:cubicBezTo>
                  <a:cubicBezTo>
                    <a:pt x="5335" y="3259"/>
                    <a:pt x="3419" y="1853"/>
                    <a:pt x="3259" y="1534"/>
                  </a:cubicBezTo>
                  <a:cubicBezTo>
                    <a:pt x="3099" y="1214"/>
                    <a:pt x="2567" y="597"/>
                    <a:pt x="3259" y="309"/>
                  </a:cubicBezTo>
                  <a:cubicBezTo>
                    <a:pt x="3056" y="203"/>
                    <a:pt x="2875" y="96"/>
                    <a:pt x="26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8"/>
            <p:cNvSpPr/>
            <p:nvPr/>
          </p:nvSpPr>
          <p:spPr>
            <a:xfrm>
              <a:off x="3125875" y="5081956"/>
              <a:ext cx="143653" cy="149243"/>
            </a:xfrm>
            <a:custGeom>
              <a:avLst/>
              <a:gdLst/>
              <a:ahLst/>
              <a:cxnLst/>
              <a:rect l="l" t="t" r="r" b="b"/>
              <a:pathLst>
                <a:path w="2184" h="2269" extrusionOk="0">
                  <a:moveTo>
                    <a:pt x="1087" y="0"/>
                  </a:moveTo>
                  <a:lnTo>
                    <a:pt x="310" y="831"/>
                  </a:lnTo>
                  <a:lnTo>
                    <a:pt x="203" y="1214"/>
                  </a:lnTo>
                  <a:lnTo>
                    <a:pt x="75" y="1693"/>
                  </a:lnTo>
                  <a:lnTo>
                    <a:pt x="1" y="2013"/>
                  </a:lnTo>
                  <a:lnTo>
                    <a:pt x="1268" y="2258"/>
                  </a:lnTo>
                  <a:lnTo>
                    <a:pt x="1353" y="2268"/>
                  </a:lnTo>
                  <a:lnTo>
                    <a:pt x="1981" y="884"/>
                  </a:lnTo>
                  <a:lnTo>
                    <a:pt x="2184" y="458"/>
                  </a:lnTo>
                  <a:lnTo>
                    <a:pt x="1087" y="0"/>
                  </a:ln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8"/>
            <p:cNvSpPr/>
            <p:nvPr/>
          </p:nvSpPr>
          <p:spPr>
            <a:xfrm>
              <a:off x="3130809" y="5112739"/>
              <a:ext cx="135233" cy="119119"/>
            </a:xfrm>
            <a:custGeom>
              <a:avLst/>
              <a:gdLst/>
              <a:ahLst/>
              <a:cxnLst/>
              <a:rect l="l" t="t" r="r" b="b"/>
              <a:pathLst>
                <a:path w="2056" h="1811" extrusionOk="0">
                  <a:moveTo>
                    <a:pt x="852" y="1"/>
                  </a:moveTo>
                  <a:lnTo>
                    <a:pt x="128" y="757"/>
                  </a:lnTo>
                  <a:lnTo>
                    <a:pt x="0" y="1257"/>
                  </a:lnTo>
                  <a:cubicBezTo>
                    <a:pt x="43" y="1260"/>
                    <a:pt x="85" y="1261"/>
                    <a:pt x="128" y="1261"/>
                  </a:cubicBezTo>
                  <a:cubicBezTo>
                    <a:pt x="416" y="1261"/>
                    <a:pt x="705" y="1207"/>
                    <a:pt x="905" y="1207"/>
                  </a:cubicBezTo>
                  <a:cubicBezTo>
                    <a:pt x="1025" y="1207"/>
                    <a:pt x="1114" y="1227"/>
                    <a:pt x="1150" y="1289"/>
                  </a:cubicBezTo>
                  <a:cubicBezTo>
                    <a:pt x="1204" y="1385"/>
                    <a:pt x="1204" y="1598"/>
                    <a:pt x="1193" y="1800"/>
                  </a:cubicBezTo>
                  <a:lnTo>
                    <a:pt x="1278" y="1811"/>
                  </a:lnTo>
                  <a:lnTo>
                    <a:pt x="2056" y="107"/>
                  </a:lnTo>
                  <a:lnTo>
                    <a:pt x="852" y="1"/>
                  </a:lnTo>
                  <a:close/>
                </a:path>
              </a:pathLst>
            </a:custGeom>
            <a:solidFill>
              <a:srgbClr val="F487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8"/>
            <p:cNvSpPr/>
            <p:nvPr/>
          </p:nvSpPr>
          <p:spPr>
            <a:xfrm>
              <a:off x="3025698" y="4915213"/>
              <a:ext cx="274676" cy="264547"/>
            </a:xfrm>
            <a:custGeom>
              <a:avLst/>
              <a:gdLst/>
              <a:ahLst/>
              <a:cxnLst/>
              <a:rect l="l" t="t" r="r" b="b"/>
              <a:pathLst>
                <a:path w="4176" h="4022" extrusionOk="0">
                  <a:moveTo>
                    <a:pt x="1939" y="1"/>
                  </a:moveTo>
                  <a:cubicBezTo>
                    <a:pt x="1034" y="214"/>
                    <a:pt x="1162" y="1193"/>
                    <a:pt x="789" y="1417"/>
                  </a:cubicBezTo>
                  <a:cubicBezTo>
                    <a:pt x="416" y="1651"/>
                    <a:pt x="246" y="1598"/>
                    <a:pt x="161" y="1736"/>
                  </a:cubicBezTo>
                  <a:cubicBezTo>
                    <a:pt x="86" y="1886"/>
                    <a:pt x="161" y="2056"/>
                    <a:pt x="246" y="2194"/>
                  </a:cubicBezTo>
                  <a:cubicBezTo>
                    <a:pt x="320" y="2322"/>
                    <a:pt x="1" y="2908"/>
                    <a:pt x="246" y="3430"/>
                  </a:cubicBezTo>
                  <a:cubicBezTo>
                    <a:pt x="426" y="3839"/>
                    <a:pt x="782" y="4021"/>
                    <a:pt x="1381" y="4021"/>
                  </a:cubicBezTo>
                  <a:cubicBezTo>
                    <a:pt x="1562" y="4021"/>
                    <a:pt x="1765" y="4005"/>
                    <a:pt x="1992" y="3973"/>
                  </a:cubicBezTo>
                  <a:cubicBezTo>
                    <a:pt x="2972" y="3845"/>
                    <a:pt x="4016" y="2130"/>
                    <a:pt x="4090" y="1715"/>
                  </a:cubicBezTo>
                  <a:cubicBezTo>
                    <a:pt x="4175" y="1300"/>
                    <a:pt x="4026" y="501"/>
                    <a:pt x="3707" y="299"/>
                  </a:cubicBezTo>
                  <a:cubicBezTo>
                    <a:pt x="3387" y="107"/>
                    <a:pt x="1939" y="1"/>
                    <a:pt x="1939" y="1"/>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8"/>
            <p:cNvSpPr/>
            <p:nvPr/>
          </p:nvSpPr>
          <p:spPr>
            <a:xfrm>
              <a:off x="3223224" y="5038478"/>
              <a:ext cx="89717" cy="99583"/>
            </a:xfrm>
            <a:custGeom>
              <a:avLst/>
              <a:gdLst/>
              <a:ahLst/>
              <a:cxnLst/>
              <a:rect l="l" t="t" r="r" b="b"/>
              <a:pathLst>
                <a:path w="1364" h="1514" extrusionOk="0">
                  <a:moveTo>
                    <a:pt x="938" y="1"/>
                  </a:moveTo>
                  <a:lnTo>
                    <a:pt x="523" y="310"/>
                  </a:lnTo>
                  <a:lnTo>
                    <a:pt x="193" y="853"/>
                  </a:lnTo>
                  <a:cubicBezTo>
                    <a:pt x="75" y="1162"/>
                    <a:pt x="1" y="1513"/>
                    <a:pt x="1" y="1513"/>
                  </a:cubicBezTo>
                  <a:lnTo>
                    <a:pt x="927" y="1119"/>
                  </a:lnTo>
                  <a:lnTo>
                    <a:pt x="1364" y="214"/>
                  </a:lnTo>
                  <a:lnTo>
                    <a:pt x="938" y="1"/>
                  </a:ln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8"/>
            <p:cNvSpPr/>
            <p:nvPr/>
          </p:nvSpPr>
          <p:spPr>
            <a:xfrm>
              <a:off x="3168630" y="4993684"/>
              <a:ext cx="76825" cy="65051"/>
            </a:xfrm>
            <a:custGeom>
              <a:avLst/>
              <a:gdLst/>
              <a:ahLst/>
              <a:cxnLst/>
              <a:rect l="l" t="t" r="r" b="b"/>
              <a:pathLst>
                <a:path w="1168" h="989" extrusionOk="0">
                  <a:moveTo>
                    <a:pt x="618" y="0"/>
                  </a:moveTo>
                  <a:cubicBezTo>
                    <a:pt x="618" y="0"/>
                    <a:pt x="0" y="778"/>
                    <a:pt x="224" y="959"/>
                  </a:cubicBezTo>
                  <a:cubicBezTo>
                    <a:pt x="249" y="979"/>
                    <a:pt x="280" y="989"/>
                    <a:pt x="315" y="989"/>
                  </a:cubicBezTo>
                  <a:cubicBezTo>
                    <a:pt x="604" y="989"/>
                    <a:pt x="1167" y="348"/>
                    <a:pt x="1129" y="139"/>
                  </a:cubicBezTo>
                  <a:cubicBezTo>
                    <a:pt x="1118" y="86"/>
                    <a:pt x="618" y="0"/>
                    <a:pt x="618" y="0"/>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8"/>
            <p:cNvSpPr/>
            <p:nvPr/>
          </p:nvSpPr>
          <p:spPr>
            <a:xfrm>
              <a:off x="3168630" y="4993684"/>
              <a:ext cx="76825" cy="65051"/>
            </a:xfrm>
            <a:custGeom>
              <a:avLst/>
              <a:gdLst/>
              <a:ahLst/>
              <a:cxnLst/>
              <a:rect l="l" t="t" r="r" b="b"/>
              <a:pathLst>
                <a:path w="1168" h="989" extrusionOk="0">
                  <a:moveTo>
                    <a:pt x="618" y="0"/>
                  </a:moveTo>
                  <a:cubicBezTo>
                    <a:pt x="618" y="0"/>
                    <a:pt x="0" y="778"/>
                    <a:pt x="224" y="959"/>
                  </a:cubicBezTo>
                  <a:cubicBezTo>
                    <a:pt x="249" y="979"/>
                    <a:pt x="280" y="989"/>
                    <a:pt x="315" y="989"/>
                  </a:cubicBezTo>
                  <a:cubicBezTo>
                    <a:pt x="604" y="989"/>
                    <a:pt x="1167" y="348"/>
                    <a:pt x="1129" y="139"/>
                  </a:cubicBezTo>
                  <a:cubicBezTo>
                    <a:pt x="1118" y="86"/>
                    <a:pt x="618" y="0"/>
                    <a:pt x="618" y="0"/>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8"/>
            <p:cNvSpPr/>
            <p:nvPr/>
          </p:nvSpPr>
          <p:spPr>
            <a:xfrm>
              <a:off x="3128046" y="4889166"/>
              <a:ext cx="200351" cy="172199"/>
            </a:xfrm>
            <a:custGeom>
              <a:avLst/>
              <a:gdLst/>
              <a:ahLst/>
              <a:cxnLst/>
              <a:rect l="l" t="t" r="r" b="b"/>
              <a:pathLst>
                <a:path w="3046" h="2618" extrusionOk="0">
                  <a:moveTo>
                    <a:pt x="935" y="1"/>
                  </a:moveTo>
                  <a:cubicBezTo>
                    <a:pt x="747" y="1"/>
                    <a:pt x="581" y="62"/>
                    <a:pt x="458" y="205"/>
                  </a:cubicBezTo>
                  <a:cubicBezTo>
                    <a:pt x="447" y="216"/>
                    <a:pt x="436" y="226"/>
                    <a:pt x="415" y="258"/>
                  </a:cubicBezTo>
                  <a:cubicBezTo>
                    <a:pt x="1" y="858"/>
                    <a:pt x="587" y="1385"/>
                    <a:pt x="915" y="1385"/>
                  </a:cubicBezTo>
                  <a:cubicBezTo>
                    <a:pt x="983" y="1385"/>
                    <a:pt x="1040" y="1362"/>
                    <a:pt x="1075" y="1313"/>
                  </a:cubicBezTo>
                  <a:lnTo>
                    <a:pt x="1075" y="1313"/>
                  </a:lnTo>
                  <a:cubicBezTo>
                    <a:pt x="1075" y="1313"/>
                    <a:pt x="979" y="2015"/>
                    <a:pt x="1640" y="2431"/>
                  </a:cubicBezTo>
                  <a:cubicBezTo>
                    <a:pt x="1847" y="2559"/>
                    <a:pt x="2045" y="2618"/>
                    <a:pt x="2225" y="2618"/>
                  </a:cubicBezTo>
                  <a:cubicBezTo>
                    <a:pt x="2628" y="2618"/>
                    <a:pt x="2936" y="2320"/>
                    <a:pt x="3024" y="1834"/>
                  </a:cubicBezTo>
                  <a:cubicBezTo>
                    <a:pt x="3045" y="1738"/>
                    <a:pt x="3013" y="1632"/>
                    <a:pt x="2971" y="1525"/>
                  </a:cubicBezTo>
                  <a:cubicBezTo>
                    <a:pt x="2709" y="900"/>
                    <a:pt x="1656" y="1"/>
                    <a:pt x="935" y="1"/>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8"/>
            <p:cNvSpPr/>
            <p:nvPr/>
          </p:nvSpPr>
          <p:spPr>
            <a:xfrm>
              <a:off x="3128046" y="4902650"/>
              <a:ext cx="200351" cy="158715"/>
            </a:xfrm>
            <a:custGeom>
              <a:avLst/>
              <a:gdLst/>
              <a:ahLst/>
              <a:cxnLst/>
              <a:rect l="l" t="t" r="r" b="b"/>
              <a:pathLst>
                <a:path w="3046" h="2413" extrusionOk="0">
                  <a:moveTo>
                    <a:pt x="458" y="0"/>
                  </a:moveTo>
                  <a:lnTo>
                    <a:pt x="458" y="0"/>
                  </a:lnTo>
                  <a:cubicBezTo>
                    <a:pt x="447" y="11"/>
                    <a:pt x="436" y="21"/>
                    <a:pt x="415" y="53"/>
                  </a:cubicBezTo>
                  <a:cubicBezTo>
                    <a:pt x="1" y="653"/>
                    <a:pt x="587" y="1180"/>
                    <a:pt x="915" y="1180"/>
                  </a:cubicBezTo>
                  <a:cubicBezTo>
                    <a:pt x="983" y="1180"/>
                    <a:pt x="1040" y="1157"/>
                    <a:pt x="1075" y="1108"/>
                  </a:cubicBezTo>
                  <a:lnTo>
                    <a:pt x="1075" y="1108"/>
                  </a:lnTo>
                  <a:cubicBezTo>
                    <a:pt x="1075" y="1108"/>
                    <a:pt x="979" y="1810"/>
                    <a:pt x="1640" y="2226"/>
                  </a:cubicBezTo>
                  <a:cubicBezTo>
                    <a:pt x="1847" y="2354"/>
                    <a:pt x="2045" y="2413"/>
                    <a:pt x="2225" y="2413"/>
                  </a:cubicBezTo>
                  <a:cubicBezTo>
                    <a:pt x="2628" y="2413"/>
                    <a:pt x="2936" y="2115"/>
                    <a:pt x="3024" y="1629"/>
                  </a:cubicBezTo>
                  <a:cubicBezTo>
                    <a:pt x="3045" y="1533"/>
                    <a:pt x="3013" y="1427"/>
                    <a:pt x="2960" y="1320"/>
                  </a:cubicBezTo>
                  <a:cubicBezTo>
                    <a:pt x="2859" y="1471"/>
                    <a:pt x="2607" y="1781"/>
                    <a:pt x="2250" y="1781"/>
                  </a:cubicBezTo>
                  <a:cubicBezTo>
                    <a:pt x="2153" y="1781"/>
                    <a:pt x="2049" y="1758"/>
                    <a:pt x="1938" y="1704"/>
                  </a:cubicBezTo>
                  <a:cubicBezTo>
                    <a:pt x="1267" y="1384"/>
                    <a:pt x="1192" y="660"/>
                    <a:pt x="1192" y="660"/>
                  </a:cubicBezTo>
                  <a:cubicBezTo>
                    <a:pt x="1192" y="660"/>
                    <a:pt x="287" y="650"/>
                    <a:pt x="458" y="0"/>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8"/>
            <p:cNvSpPr/>
            <p:nvPr/>
          </p:nvSpPr>
          <p:spPr>
            <a:xfrm>
              <a:off x="3115417" y="4983620"/>
              <a:ext cx="20324" cy="28152"/>
            </a:xfrm>
            <a:custGeom>
              <a:avLst/>
              <a:gdLst/>
              <a:ahLst/>
              <a:cxnLst/>
              <a:rect l="l" t="t" r="r" b="b"/>
              <a:pathLst>
                <a:path w="309" h="428" extrusionOk="0">
                  <a:moveTo>
                    <a:pt x="233" y="0"/>
                  </a:moveTo>
                  <a:cubicBezTo>
                    <a:pt x="178" y="0"/>
                    <a:pt x="100" y="62"/>
                    <a:pt x="53" y="164"/>
                  </a:cubicBezTo>
                  <a:cubicBezTo>
                    <a:pt x="0" y="271"/>
                    <a:pt x="0" y="398"/>
                    <a:pt x="53" y="420"/>
                  </a:cubicBezTo>
                  <a:cubicBezTo>
                    <a:pt x="62" y="425"/>
                    <a:pt x="71" y="427"/>
                    <a:pt x="81" y="427"/>
                  </a:cubicBezTo>
                  <a:cubicBezTo>
                    <a:pt x="136" y="427"/>
                    <a:pt x="211" y="359"/>
                    <a:pt x="256" y="260"/>
                  </a:cubicBezTo>
                  <a:cubicBezTo>
                    <a:pt x="309" y="153"/>
                    <a:pt x="309" y="36"/>
                    <a:pt x="256" y="4"/>
                  </a:cubicBezTo>
                  <a:cubicBezTo>
                    <a:pt x="249" y="2"/>
                    <a:pt x="241" y="0"/>
                    <a:pt x="233" y="0"/>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8"/>
            <p:cNvSpPr/>
            <p:nvPr/>
          </p:nvSpPr>
          <p:spPr>
            <a:xfrm>
              <a:off x="3052469" y="5080509"/>
              <a:ext cx="55777" cy="38544"/>
            </a:xfrm>
            <a:custGeom>
              <a:avLst/>
              <a:gdLst/>
              <a:ahLst/>
              <a:cxnLst/>
              <a:rect l="l" t="t" r="r" b="b"/>
              <a:pathLst>
                <a:path w="848" h="586" extrusionOk="0">
                  <a:moveTo>
                    <a:pt x="124" y="1"/>
                  </a:moveTo>
                  <a:cubicBezTo>
                    <a:pt x="51" y="1"/>
                    <a:pt x="1" y="492"/>
                    <a:pt x="201" y="576"/>
                  </a:cubicBezTo>
                  <a:cubicBezTo>
                    <a:pt x="216" y="583"/>
                    <a:pt x="232" y="586"/>
                    <a:pt x="250" y="586"/>
                  </a:cubicBezTo>
                  <a:cubicBezTo>
                    <a:pt x="455" y="586"/>
                    <a:pt x="847" y="175"/>
                    <a:pt x="808" y="97"/>
                  </a:cubicBezTo>
                  <a:cubicBezTo>
                    <a:pt x="765" y="1"/>
                    <a:pt x="339" y="54"/>
                    <a:pt x="126" y="1"/>
                  </a:cubicBezTo>
                  <a:cubicBezTo>
                    <a:pt x="126" y="1"/>
                    <a:pt x="125" y="1"/>
                    <a:pt x="12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8"/>
            <p:cNvSpPr/>
            <p:nvPr/>
          </p:nvSpPr>
          <p:spPr>
            <a:xfrm>
              <a:off x="2814886" y="5197985"/>
              <a:ext cx="489695" cy="508770"/>
            </a:xfrm>
            <a:custGeom>
              <a:avLst/>
              <a:gdLst/>
              <a:ahLst/>
              <a:cxnLst/>
              <a:rect l="l" t="t" r="r" b="b"/>
              <a:pathLst>
                <a:path w="7445" h="7735" extrusionOk="0">
                  <a:moveTo>
                    <a:pt x="4533" y="1"/>
                  </a:moveTo>
                  <a:cubicBezTo>
                    <a:pt x="4372" y="1"/>
                    <a:pt x="4254" y="23"/>
                    <a:pt x="4196" y="78"/>
                  </a:cubicBezTo>
                  <a:cubicBezTo>
                    <a:pt x="3973" y="291"/>
                    <a:pt x="4037" y="813"/>
                    <a:pt x="4058" y="994"/>
                  </a:cubicBezTo>
                  <a:cubicBezTo>
                    <a:pt x="4090" y="1186"/>
                    <a:pt x="1374" y="3369"/>
                    <a:pt x="853" y="3933"/>
                  </a:cubicBezTo>
                  <a:cubicBezTo>
                    <a:pt x="320" y="4508"/>
                    <a:pt x="1" y="6372"/>
                    <a:pt x="1" y="6372"/>
                  </a:cubicBezTo>
                  <a:lnTo>
                    <a:pt x="3824" y="7735"/>
                  </a:lnTo>
                  <a:cubicBezTo>
                    <a:pt x="3824" y="7735"/>
                    <a:pt x="4942" y="6116"/>
                    <a:pt x="6188" y="4210"/>
                  </a:cubicBezTo>
                  <a:cubicBezTo>
                    <a:pt x="7444" y="2304"/>
                    <a:pt x="6560" y="302"/>
                    <a:pt x="6560" y="302"/>
                  </a:cubicBezTo>
                  <a:cubicBezTo>
                    <a:pt x="5803" y="184"/>
                    <a:pt x="4993" y="1"/>
                    <a:pt x="45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8"/>
            <p:cNvSpPr/>
            <p:nvPr/>
          </p:nvSpPr>
          <p:spPr>
            <a:xfrm>
              <a:off x="2920654" y="5210088"/>
              <a:ext cx="428721" cy="494562"/>
            </a:xfrm>
            <a:custGeom>
              <a:avLst/>
              <a:gdLst/>
              <a:ahLst/>
              <a:cxnLst/>
              <a:rect l="l" t="t" r="r" b="b"/>
              <a:pathLst>
                <a:path w="6518" h="7519" extrusionOk="0">
                  <a:moveTo>
                    <a:pt x="4303" y="1"/>
                  </a:moveTo>
                  <a:cubicBezTo>
                    <a:pt x="4303" y="1"/>
                    <a:pt x="4505" y="863"/>
                    <a:pt x="4207" y="1428"/>
                  </a:cubicBezTo>
                  <a:cubicBezTo>
                    <a:pt x="3919" y="1992"/>
                    <a:pt x="991" y="4729"/>
                    <a:pt x="1" y="5187"/>
                  </a:cubicBezTo>
                  <a:lnTo>
                    <a:pt x="885" y="5964"/>
                  </a:lnTo>
                  <a:lnTo>
                    <a:pt x="1651" y="7519"/>
                  </a:lnTo>
                  <a:cubicBezTo>
                    <a:pt x="1651" y="7519"/>
                    <a:pt x="3376" y="6986"/>
                    <a:pt x="4942" y="4814"/>
                  </a:cubicBezTo>
                  <a:cubicBezTo>
                    <a:pt x="6518" y="2652"/>
                    <a:pt x="4942" y="107"/>
                    <a:pt x="4942" y="107"/>
                  </a:cubicBezTo>
                  <a:lnTo>
                    <a:pt x="430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8"/>
            <p:cNvSpPr/>
            <p:nvPr/>
          </p:nvSpPr>
          <p:spPr>
            <a:xfrm>
              <a:off x="2632752" y="4775110"/>
              <a:ext cx="119513" cy="137733"/>
            </a:xfrm>
            <a:custGeom>
              <a:avLst/>
              <a:gdLst/>
              <a:ahLst/>
              <a:cxnLst/>
              <a:rect l="l" t="t" r="r" b="b"/>
              <a:pathLst>
                <a:path w="1817" h="2094" extrusionOk="0">
                  <a:moveTo>
                    <a:pt x="1033" y="1"/>
                  </a:moveTo>
                  <a:cubicBezTo>
                    <a:pt x="944" y="1"/>
                    <a:pt x="851" y="18"/>
                    <a:pt x="757" y="54"/>
                  </a:cubicBezTo>
                  <a:cubicBezTo>
                    <a:pt x="1" y="352"/>
                    <a:pt x="193" y="1502"/>
                    <a:pt x="512" y="1928"/>
                  </a:cubicBezTo>
                  <a:cubicBezTo>
                    <a:pt x="601" y="2040"/>
                    <a:pt x="712" y="2093"/>
                    <a:pt x="831" y="2093"/>
                  </a:cubicBezTo>
                  <a:cubicBezTo>
                    <a:pt x="1154" y="2093"/>
                    <a:pt x="1536" y="1701"/>
                    <a:pt x="1684" y="1023"/>
                  </a:cubicBezTo>
                  <a:cubicBezTo>
                    <a:pt x="1816" y="413"/>
                    <a:pt x="1471" y="1"/>
                    <a:pt x="1033" y="1"/>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8"/>
            <p:cNvSpPr/>
            <p:nvPr/>
          </p:nvSpPr>
          <p:spPr>
            <a:xfrm>
              <a:off x="2667810" y="4801026"/>
              <a:ext cx="58211" cy="62420"/>
            </a:xfrm>
            <a:custGeom>
              <a:avLst/>
              <a:gdLst/>
              <a:ahLst/>
              <a:cxnLst/>
              <a:rect l="l" t="t" r="r" b="b"/>
              <a:pathLst>
                <a:path w="885" h="949" fill="none" extrusionOk="0">
                  <a:moveTo>
                    <a:pt x="884" y="949"/>
                  </a:moveTo>
                  <a:cubicBezTo>
                    <a:pt x="884" y="214"/>
                    <a:pt x="522" y="1"/>
                    <a:pt x="267" y="118"/>
                  </a:cubicBezTo>
                  <a:cubicBezTo>
                    <a:pt x="0" y="246"/>
                    <a:pt x="118" y="555"/>
                    <a:pt x="118" y="555"/>
                  </a:cubicBezTo>
                </a:path>
              </a:pathLst>
            </a:custGeom>
            <a:noFill/>
            <a:ln w="5850" cap="rnd" cmpd="sng">
              <a:solidFill>
                <a:srgbClr val="F48771"/>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8"/>
            <p:cNvSpPr/>
            <p:nvPr/>
          </p:nvSpPr>
          <p:spPr>
            <a:xfrm>
              <a:off x="2668534" y="4801026"/>
              <a:ext cx="43477" cy="107937"/>
            </a:xfrm>
            <a:custGeom>
              <a:avLst/>
              <a:gdLst/>
              <a:ahLst/>
              <a:cxnLst/>
              <a:rect l="l" t="t" r="r" b="b"/>
              <a:pathLst>
                <a:path w="661" h="1641" fill="none" extrusionOk="0">
                  <a:moveTo>
                    <a:pt x="660" y="214"/>
                  </a:moveTo>
                  <a:cubicBezTo>
                    <a:pt x="341" y="1"/>
                    <a:pt x="0" y="714"/>
                    <a:pt x="256" y="1172"/>
                  </a:cubicBezTo>
                  <a:cubicBezTo>
                    <a:pt x="501" y="1641"/>
                    <a:pt x="660" y="1172"/>
                    <a:pt x="660" y="1172"/>
                  </a:cubicBezTo>
                </a:path>
              </a:pathLst>
            </a:custGeom>
            <a:noFill/>
            <a:ln w="5850" cap="rnd" cmpd="sng">
              <a:solidFill>
                <a:srgbClr val="F48771"/>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8"/>
            <p:cNvSpPr/>
            <p:nvPr/>
          </p:nvSpPr>
          <p:spPr>
            <a:xfrm>
              <a:off x="2821924" y="4857725"/>
              <a:ext cx="42754" cy="29467"/>
            </a:xfrm>
            <a:custGeom>
              <a:avLst/>
              <a:gdLst/>
              <a:ahLst/>
              <a:cxnLst/>
              <a:rect l="l" t="t" r="r" b="b"/>
              <a:pathLst>
                <a:path w="650" h="448" extrusionOk="0">
                  <a:moveTo>
                    <a:pt x="193" y="0"/>
                  </a:moveTo>
                  <a:cubicBezTo>
                    <a:pt x="130" y="0"/>
                    <a:pt x="79" y="19"/>
                    <a:pt x="53" y="55"/>
                  </a:cubicBezTo>
                  <a:cubicBezTo>
                    <a:pt x="0" y="140"/>
                    <a:pt x="85" y="289"/>
                    <a:pt x="224" y="374"/>
                  </a:cubicBezTo>
                  <a:cubicBezTo>
                    <a:pt x="306" y="424"/>
                    <a:pt x="388" y="447"/>
                    <a:pt x="456" y="447"/>
                  </a:cubicBezTo>
                  <a:cubicBezTo>
                    <a:pt x="520" y="447"/>
                    <a:pt x="571" y="426"/>
                    <a:pt x="597" y="385"/>
                  </a:cubicBezTo>
                  <a:cubicBezTo>
                    <a:pt x="650" y="310"/>
                    <a:pt x="586" y="161"/>
                    <a:pt x="426" y="65"/>
                  </a:cubicBezTo>
                  <a:cubicBezTo>
                    <a:pt x="344" y="21"/>
                    <a:pt x="261" y="0"/>
                    <a:pt x="193" y="0"/>
                  </a:cubicBezTo>
                  <a:close/>
                </a:path>
              </a:pathLst>
            </a:custGeom>
            <a:solidFill>
              <a:srgbClr val="F487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8"/>
            <p:cNvSpPr/>
            <p:nvPr/>
          </p:nvSpPr>
          <p:spPr>
            <a:xfrm>
              <a:off x="3179154" y="5033610"/>
              <a:ext cx="84652" cy="65578"/>
            </a:xfrm>
            <a:custGeom>
              <a:avLst/>
              <a:gdLst/>
              <a:ahLst/>
              <a:cxnLst/>
              <a:rect l="l" t="t" r="r" b="b"/>
              <a:pathLst>
                <a:path w="1287" h="997" extrusionOk="0">
                  <a:moveTo>
                    <a:pt x="885" y="1"/>
                  </a:moveTo>
                  <a:cubicBezTo>
                    <a:pt x="775" y="1"/>
                    <a:pt x="653" y="40"/>
                    <a:pt x="533" y="128"/>
                  </a:cubicBezTo>
                  <a:cubicBezTo>
                    <a:pt x="64" y="458"/>
                    <a:pt x="0" y="916"/>
                    <a:pt x="309" y="980"/>
                  </a:cubicBezTo>
                  <a:cubicBezTo>
                    <a:pt x="356" y="991"/>
                    <a:pt x="411" y="997"/>
                    <a:pt x="471" y="997"/>
                  </a:cubicBezTo>
                  <a:cubicBezTo>
                    <a:pt x="810" y="997"/>
                    <a:pt x="1287" y="811"/>
                    <a:pt x="1278" y="394"/>
                  </a:cubicBezTo>
                  <a:cubicBezTo>
                    <a:pt x="1278" y="160"/>
                    <a:pt x="1107" y="1"/>
                    <a:pt x="885" y="1"/>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8"/>
            <p:cNvSpPr/>
            <p:nvPr/>
          </p:nvSpPr>
          <p:spPr>
            <a:xfrm>
              <a:off x="3206451" y="5045516"/>
              <a:ext cx="39268" cy="32953"/>
            </a:xfrm>
            <a:custGeom>
              <a:avLst/>
              <a:gdLst/>
              <a:ahLst/>
              <a:cxnLst/>
              <a:rect l="l" t="t" r="r" b="b"/>
              <a:pathLst>
                <a:path w="597" h="501" fill="none" extrusionOk="0">
                  <a:moveTo>
                    <a:pt x="0" y="171"/>
                  </a:moveTo>
                  <a:cubicBezTo>
                    <a:pt x="394" y="0"/>
                    <a:pt x="597" y="149"/>
                    <a:pt x="597" y="320"/>
                  </a:cubicBezTo>
                  <a:cubicBezTo>
                    <a:pt x="597" y="490"/>
                    <a:pt x="394" y="501"/>
                    <a:pt x="394" y="501"/>
                  </a:cubicBezTo>
                </a:path>
              </a:pathLst>
            </a:custGeom>
            <a:noFill/>
            <a:ln w="3450" cap="rnd" cmpd="sng">
              <a:solidFill>
                <a:srgbClr val="F48771"/>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8"/>
            <p:cNvSpPr/>
            <p:nvPr/>
          </p:nvSpPr>
          <p:spPr>
            <a:xfrm>
              <a:off x="3217633" y="5051830"/>
              <a:ext cx="16181" cy="30191"/>
            </a:xfrm>
            <a:custGeom>
              <a:avLst/>
              <a:gdLst/>
              <a:ahLst/>
              <a:cxnLst/>
              <a:rect l="l" t="t" r="r" b="b"/>
              <a:pathLst>
                <a:path w="246" h="459" fill="none" extrusionOk="0">
                  <a:moveTo>
                    <a:pt x="118" y="0"/>
                  </a:moveTo>
                  <a:cubicBezTo>
                    <a:pt x="246" y="117"/>
                    <a:pt x="86" y="405"/>
                    <a:pt x="1" y="458"/>
                  </a:cubicBezTo>
                </a:path>
              </a:pathLst>
            </a:custGeom>
            <a:noFill/>
            <a:ln w="3450" cap="rnd" cmpd="sng">
              <a:solidFill>
                <a:srgbClr val="F48771"/>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8"/>
            <p:cNvSpPr/>
            <p:nvPr/>
          </p:nvSpPr>
          <p:spPr>
            <a:xfrm>
              <a:off x="3085949" y="5009602"/>
              <a:ext cx="355909" cy="632756"/>
            </a:xfrm>
            <a:custGeom>
              <a:avLst/>
              <a:gdLst/>
              <a:ahLst/>
              <a:cxnLst/>
              <a:rect l="l" t="t" r="r" b="b"/>
              <a:pathLst>
                <a:path w="5411" h="9620" extrusionOk="0">
                  <a:moveTo>
                    <a:pt x="5184" y="1"/>
                  </a:moveTo>
                  <a:cubicBezTo>
                    <a:pt x="5073" y="1"/>
                    <a:pt x="5043" y="360"/>
                    <a:pt x="4889" y="695"/>
                  </a:cubicBezTo>
                  <a:cubicBezTo>
                    <a:pt x="4718" y="1089"/>
                    <a:pt x="4356" y="1313"/>
                    <a:pt x="4026" y="1601"/>
                  </a:cubicBezTo>
                  <a:cubicBezTo>
                    <a:pt x="3685" y="1877"/>
                    <a:pt x="3334" y="2133"/>
                    <a:pt x="3334" y="2133"/>
                  </a:cubicBezTo>
                  <a:cubicBezTo>
                    <a:pt x="3334" y="2133"/>
                    <a:pt x="3206" y="1494"/>
                    <a:pt x="3334" y="1196"/>
                  </a:cubicBezTo>
                  <a:cubicBezTo>
                    <a:pt x="3526" y="802"/>
                    <a:pt x="3547" y="621"/>
                    <a:pt x="3440" y="408"/>
                  </a:cubicBezTo>
                  <a:cubicBezTo>
                    <a:pt x="3417" y="368"/>
                    <a:pt x="3382" y="349"/>
                    <a:pt x="3345" y="349"/>
                  </a:cubicBezTo>
                  <a:cubicBezTo>
                    <a:pt x="3315" y="349"/>
                    <a:pt x="3284" y="362"/>
                    <a:pt x="3259" y="387"/>
                  </a:cubicBezTo>
                  <a:cubicBezTo>
                    <a:pt x="3163" y="493"/>
                    <a:pt x="3004" y="674"/>
                    <a:pt x="2865" y="866"/>
                  </a:cubicBezTo>
                  <a:cubicBezTo>
                    <a:pt x="2652" y="1164"/>
                    <a:pt x="2418" y="1792"/>
                    <a:pt x="2375" y="2357"/>
                  </a:cubicBezTo>
                  <a:cubicBezTo>
                    <a:pt x="2322" y="2900"/>
                    <a:pt x="2695" y="3177"/>
                    <a:pt x="2322" y="3965"/>
                  </a:cubicBezTo>
                  <a:cubicBezTo>
                    <a:pt x="2226" y="4178"/>
                    <a:pt x="2013" y="4561"/>
                    <a:pt x="1758" y="5019"/>
                  </a:cubicBezTo>
                  <a:cubicBezTo>
                    <a:pt x="1332" y="5786"/>
                    <a:pt x="789" y="6755"/>
                    <a:pt x="416" y="7404"/>
                  </a:cubicBezTo>
                  <a:cubicBezTo>
                    <a:pt x="161" y="7830"/>
                    <a:pt x="1" y="8107"/>
                    <a:pt x="1" y="8107"/>
                  </a:cubicBezTo>
                  <a:lnTo>
                    <a:pt x="2482" y="9619"/>
                  </a:lnTo>
                  <a:cubicBezTo>
                    <a:pt x="2610" y="9353"/>
                    <a:pt x="2738" y="9087"/>
                    <a:pt x="2844" y="8820"/>
                  </a:cubicBezTo>
                  <a:cubicBezTo>
                    <a:pt x="3675" y="6712"/>
                    <a:pt x="3802" y="4401"/>
                    <a:pt x="4303" y="3411"/>
                  </a:cubicBezTo>
                  <a:cubicBezTo>
                    <a:pt x="4771" y="2474"/>
                    <a:pt x="4984" y="1792"/>
                    <a:pt x="5133" y="1334"/>
                  </a:cubicBezTo>
                  <a:cubicBezTo>
                    <a:pt x="5155" y="1228"/>
                    <a:pt x="5187" y="1132"/>
                    <a:pt x="5208" y="1047"/>
                  </a:cubicBezTo>
                  <a:cubicBezTo>
                    <a:pt x="5357" y="589"/>
                    <a:pt x="5410" y="184"/>
                    <a:pt x="5251" y="35"/>
                  </a:cubicBezTo>
                  <a:cubicBezTo>
                    <a:pt x="5225" y="12"/>
                    <a:pt x="5204" y="1"/>
                    <a:pt x="5184" y="1"/>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8"/>
            <p:cNvSpPr/>
            <p:nvPr/>
          </p:nvSpPr>
          <p:spPr>
            <a:xfrm>
              <a:off x="3112589" y="5097347"/>
              <a:ext cx="310326" cy="495943"/>
            </a:xfrm>
            <a:custGeom>
              <a:avLst/>
              <a:gdLst/>
              <a:ahLst/>
              <a:cxnLst/>
              <a:rect l="l" t="t" r="r" b="b"/>
              <a:pathLst>
                <a:path w="4718" h="7540" extrusionOk="0">
                  <a:moveTo>
                    <a:pt x="4718" y="0"/>
                  </a:moveTo>
                  <a:lnTo>
                    <a:pt x="4718" y="0"/>
                  </a:lnTo>
                  <a:cubicBezTo>
                    <a:pt x="3972" y="1513"/>
                    <a:pt x="3493" y="1864"/>
                    <a:pt x="3046" y="3078"/>
                  </a:cubicBezTo>
                  <a:cubicBezTo>
                    <a:pt x="2647" y="4186"/>
                    <a:pt x="1894" y="4930"/>
                    <a:pt x="1523" y="4930"/>
                  </a:cubicBezTo>
                  <a:cubicBezTo>
                    <a:pt x="1487" y="4930"/>
                    <a:pt x="1455" y="4923"/>
                    <a:pt x="1427" y="4909"/>
                  </a:cubicBezTo>
                  <a:cubicBezTo>
                    <a:pt x="1108" y="4750"/>
                    <a:pt x="1587" y="3248"/>
                    <a:pt x="1598" y="3216"/>
                  </a:cubicBezTo>
                  <a:lnTo>
                    <a:pt x="1598" y="3216"/>
                  </a:lnTo>
                  <a:lnTo>
                    <a:pt x="1342" y="3685"/>
                  </a:lnTo>
                  <a:cubicBezTo>
                    <a:pt x="916" y="4452"/>
                    <a:pt x="373" y="5421"/>
                    <a:pt x="0" y="6070"/>
                  </a:cubicBezTo>
                  <a:lnTo>
                    <a:pt x="756" y="6901"/>
                  </a:lnTo>
                  <a:lnTo>
                    <a:pt x="2258" y="7540"/>
                  </a:lnTo>
                  <a:lnTo>
                    <a:pt x="2418" y="7486"/>
                  </a:lnTo>
                  <a:cubicBezTo>
                    <a:pt x="3259" y="5378"/>
                    <a:pt x="3387" y="3067"/>
                    <a:pt x="3887" y="2077"/>
                  </a:cubicBezTo>
                  <a:cubicBezTo>
                    <a:pt x="4356" y="1140"/>
                    <a:pt x="4569" y="458"/>
                    <a:pt x="4718" y="0"/>
                  </a:cubicBezTo>
                  <a:close/>
                </a:path>
              </a:pathLst>
            </a:custGeom>
            <a:solidFill>
              <a:srgbClr val="F487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8"/>
            <p:cNvSpPr/>
            <p:nvPr/>
          </p:nvSpPr>
          <p:spPr>
            <a:xfrm>
              <a:off x="2496200" y="5181870"/>
              <a:ext cx="816728" cy="683600"/>
            </a:xfrm>
            <a:custGeom>
              <a:avLst/>
              <a:gdLst/>
              <a:ahLst/>
              <a:cxnLst/>
              <a:rect l="l" t="t" r="r" b="b"/>
              <a:pathLst>
                <a:path w="12417" h="10393" extrusionOk="0">
                  <a:moveTo>
                    <a:pt x="1702" y="1"/>
                  </a:moveTo>
                  <a:cubicBezTo>
                    <a:pt x="854" y="1"/>
                    <a:pt x="1" y="434"/>
                    <a:pt x="245" y="2634"/>
                  </a:cubicBezTo>
                  <a:cubicBezTo>
                    <a:pt x="586" y="5914"/>
                    <a:pt x="6933" y="10195"/>
                    <a:pt x="8732" y="10386"/>
                  </a:cubicBezTo>
                  <a:cubicBezTo>
                    <a:pt x="8771" y="10390"/>
                    <a:pt x="8810" y="10392"/>
                    <a:pt x="8849" y="10392"/>
                  </a:cubicBezTo>
                  <a:cubicBezTo>
                    <a:pt x="10612" y="10392"/>
                    <a:pt x="12417" y="6457"/>
                    <a:pt x="12417" y="6457"/>
                  </a:cubicBezTo>
                  <a:cubicBezTo>
                    <a:pt x="11810" y="5594"/>
                    <a:pt x="9435" y="4146"/>
                    <a:pt x="9435" y="4146"/>
                  </a:cubicBezTo>
                  <a:cubicBezTo>
                    <a:pt x="9084" y="4476"/>
                    <a:pt x="7785" y="5445"/>
                    <a:pt x="7785" y="5445"/>
                  </a:cubicBezTo>
                  <a:cubicBezTo>
                    <a:pt x="7785" y="5445"/>
                    <a:pt x="6965" y="4806"/>
                    <a:pt x="6752" y="4540"/>
                  </a:cubicBezTo>
                  <a:cubicBezTo>
                    <a:pt x="5687" y="3145"/>
                    <a:pt x="4452" y="451"/>
                    <a:pt x="2801" y="153"/>
                  </a:cubicBezTo>
                  <a:cubicBezTo>
                    <a:pt x="2518" y="101"/>
                    <a:pt x="2110" y="1"/>
                    <a:pt x="17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8"/>
            <p:cNvSpPr/>
            <p:nvPr/>
          </p:nvSpPr>
          <p:spPr>
            <a:xfrm>
              <a:off x="2717537" y="5426557"/>
              <a:ext cx="418197" cy="231199"/>
            </a:xfrm>
            <a:custGeom>
              <a:avLst/>
              <a:gdLst/>
              <a:ahLst/>
              <a:cxnLst/>
              <a:rect l="l" t="t" r="r" b="b"/>
              <a:pathLst>
                <a:path w="6358" h="3515" extrusionOk="0">
                  <a:moveTo>
                    <a:pt x="5911" y="0"/>
                  </a:moveTo>
                  <a:lnTo>
                    <a:pt x="0" y="2418"/>
                  </a:lnTo>
                  <a:cubicBezTo>
                    <a:pt x="363" y="3514"/>
                    <a:pt x="906" y="3248"/>
                    <a:pt x="2322" y="3365"/>
                  </a:cubicBezTo>
                  <a:cubicBezTo>
                    <a:pt x="2422" y="3374"/>
                    <a:pt x="2518" y="3377"/>
                    <a:pt x="2612" y="3377"/>
                  </a:cubicBezTo>
                  <a:cubicBezTo>
                    <a:pt x="3478" y="3377"/>
                    <a:pt x="4093" y="3057"/>
                    <a:pt x="4584" y="3057"/>
                  </a:cubicBezTo>
                  <a:cubicBezTo>
                    <a:pt x="4789" y="3057"/>
                    <a:pt x="4972" y="3113"/>
                    <a:pt x="5144" y="3269"/>
                  </a:cubicBezTo>
                  <a:cubicBezTo>
                    <a:pt x="5314" y="3428"/>
                    <a:pt x="5412" y="3500"/>
                    <a:pt x="5463" y="3500"/>
                  </a:cubicBezTo>
                  <a:cubicBezTo>
                    <a:pt x="5599" y="3500"/>
                    <a:pt x="5389" y="2977"/>
                    <a:pt x="5304" y="2215"/>
                  </a:cubicBezTo>
                  <a:cubicBezTo>
                    <a:pt x="5165" y="1150"/>
                    <a:pt x="6358" y="650"/>
                    <a:pt x="6358" y="650"/>
                  </a:cubicBezTo>
                  <a:lnTo>
                    <a:pt x="591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8"/>
            <p:cNvSpPr/>
            <p:nvPr/>
          </p:nvSpPr>
          <p:spPr>
            <a:xfrm>
              <a:off x="2712604" y="5486084"/>
              <a:ext cx="180092" cy="132405"/>
            </a:xfrm>
            <a:custGeom>
              <a:avLst/>
              <a:gdLst/>
              <a:ahLst/>
              <a:cxnLst/>
              <a:rect l="l" t="t" r="r" b="b"/>
              <a:pathLst>
                <a:path w="2738" h="2013" extrusionOk="0">
                  <a:moveTo>
                    <a:pt x="2024" y="0"/>
                  </a:moveTo>
                  <a:cubicBezTo>
                    <a:pt x="1694" y="118"/>
                    <a:pt x="1502" y="171"/>
                    <a:pt x="1236" y="171"/>
                  </a:cubicBezTo>
                  <a:cubicBezTo>
                    <a:pt x="1147" y="171"/>
                    <a:pt x="1047" y="166"/>
                    <a:pt x="950" y="166"/>
                  </a:cubicBezTo>
                  <a:cubicBezTo>
                    <a:pt x="757" y="166"/>
                    <a:pt x="580" y="185"/>
                    <a:pt x="544" y="299"/>
                  </a:cubicBezTo>
                  <a:cubicBezTo>
                    <a:pt x="491" y="458"/>
                    <a:pt x="1087" y="533"/>
                    <a:pt x="1087" y="533"/>
                  </a:cubicBezTo>
                  <a:cubicBezTo>
                    <a:pt x="1087" y="533"/>
                    <a:pt x="1" y="884"/>
                    <a:pt x="1" y="1097"/>
                  </a:cubicBezTo>
                  <a:cubicBezTo>
                    <a:pt x="1" y="1200"/>
                    <a:pt x="100" y="1229"/>
                    <a:pt x="211" y="1229"/>
                  </a:cubicBezTo>
                  <a:cubicBezTo>
                    <a:pt x="351" y="1229"/>
                    <a:pt x="511" y="1183"/>
                    <a:pt x="512" y="1182"/>
                  </a:cubicBezTo>
                  <a:lnTo>
                    <a:pt x="512" y="1182"/>
                  </a:lnTo>
                  <a:cubicBezTo>
                    <a:pt x="510" y="1183"/>
                    <a:pt x="1" y="1332"/>
                    <a:pt x="86" y="1513"/>
                  </a:cubicBezTo>
                  <a:cubicBezTo>
                    <a:pt x="118" y="1576"/>
                    <a:pt x="206" y="1598"/>
                    <a:pt x="308" y="1598"/>
                  </a:cubicBezTo>
                  <a:cubicBezTo>
                    <a:pt x="513" y="1598"/>
                    <a:pt x="778" y="1513"/>
                    <a:pt x="778" y="1513"/>
                  </a:cubicBezTo>
                  <a:lnTo>
                    <a:pt x="778" y="1513"/>
                  </a:lnTo>
                  <a:cubicBezTo>
                    <a:pt x="778" y="1513"/>
                    <a:pt x="320" y="1672"/>
                    <a:pt x="512" y="1843"/>
                  </a:cubicBezTo>
                  <a:cubicBezTo>
                    <a:pt x="524" y="1855"/>
                    <a:pt x="550" y="1860"/>
                    <a:pt x="584" y="1860"/>
                  </a:cubicBezTo>
                  <a:cubicBezTo>
                    <a:pt x="792" y="1860"/>
                    <a:pt x="1332" y="1672"/>
                    <a:pt x="1332" y="1672"/>
                  </a:cubicBezTo>
                  <a:lnTo>
                    <a:pt x="1332" y="1672"/>
                  </a:lnTo>
                  <a:cubicBezTo>
                    <a:pt x="1332" y="1672"/>
                    <a:pt x="832" y="1864"/>
                    <a:pt x="949" y="1992"/>
                  </a:cubicBezTo>
                  <a:cubicBezTo>
                    <a:pt x="959" y="2006"/>
                    <a:pt x="984" y="2013"/>
                    <a:pt x="1020" y="2013"/>
                  </a:cubicBezTo>
                  <a:cubicBezTo>
                    <a:pt x="1281" y="2013"/>
                    <a:pt x="2140" y="1653"/>
                    <a:pt x="2440" y="1129"/>
                  </a:cubicBezTo>
                  <a:cubicBezTo>
                    <a:pt x="2738" y="512"/>
                    <a:pt x="2024" y="0"/>
                    <a:pt x="2024" y="0"/>
                  </a:cubicBezTo>
                  <a:close/>
                </a:path>
              </a:pathLst>
            </a:custGeom>
            <a:solidFill>
              <a:srgbClr val="FFB5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8"/>
            <p:cNvSpPr/>
            <p:nvPr/>
          </p:nvSpPr>
          <p:spPr>
            <a:xfrm>
              <a:off x="2826134" y="5256131"/>
              <a:ext cx="396031" cy="342754"/>
            </a:xfrm>
            <a:custGeom>
              <a:avLst/>
              <a:gdLst/>
              <a:ahLst/>
              <a:cxnLst/>
              <a:rect l="l" t="t" r="r" b="b"/>
              <a:pathLst>
                <a:path w="6021" h="5211" extrusionOk="0">
                  <a:moveTo>
                    <a:pt x="4717" y="1"/>
                  </a:moveTo>
                  <a:cubicBezTo>
                    <a:pt x="4617" y="1"/>
                    <a:pt x="4510" y="12"/>
                    <a:pt x="4398" y="36"/>
                  </a:cubicBezTo>
                  <a:cubicBezTo>
                    <a:pt x="3294" y="259"/>
                    <a:pt x="43" y="3486"/>
                    <a:pt x="0" y="3486"/>
                  </a:cubicBezTo>
                  <a:cubicBezTo>
                    <a:pt x="0" y="3486"/>
                    <a:pt x="0" y="3486"/>
                    <a:pt x="0" y="3486"/>
                  </a:cubicBezTo>
                  <a:lnTo>
                    <a:pt x="0" y="3486"/>
                  </a:lnTo>
                  <a:lnTo>
                    <a:pt x="777" y="5211"/>
                  </a:lnTo>
                  <a:cubicBezTo>
                    <a:pt x="2492" y="4987"/>
                    <a:pt x="5293" y="2527"/>
                    <a:pt x="5676" y="1654"/>
                  </a:cubicBezTo>
                  <a:cubicBezTo>
                    <a:pt x="6020" y="879"/>
                    <a:pt x="5608" y="1"/>
                    <a:pt x="47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8"/>
            <p:cNvSpPr/>
            <p:nvPr/>
          </p:nvSpPr>
          <p:spPr>
            <a:xfrm>
              <a:off x="2619465" y="4632902"/>
              <a:ext cx="374128" cy="243894"/>
            </a:xfrm>
            <a:custGeom>
              <a:avLst/>
              <a:gdLst/>
              <a:ahLst/>
              <a:cxnLst/>
              <a:rect l="l" t="t" r="r" b="b"/>
              <a:pathLst>
                <a:path w="5688" h="3708" extrusionOk="0">
                  <a:moveTo>
                    <a:pt x="4228" y="0"/>
                  </a:moveTo>
                  <a:cubicBezTo>
                    <a:pt x="3037" y="0"/>
                    <a:pt x="1441" y="605"/>
                    <a:pt x="1002" y="789"/>
                  </a:cubicBezTo>
                  <a:cubicBezTo>
                    <a:pt x="235" y="1109"/>
                    <a:pt x="1" y="1812"/>
                    <a:pt x="352" y="2227"/>
                  </a:cubicBezTo>
                  <a:cubicBezTo>
                    <a:pt x="416" y="2323"/>
                    <a:pt x="522" y="2397"/>
                    <a:pt x="640" y="2450"/>
                  </a:cubicBezTo>
                  <a:cubicBezTo>
                    <a:pt x="1353" y="2770"/>
                    <a:pt x="1917" y="2813"/>
                    <a:pt x="1917" y="2813"/>
                  </a:cubicBezTo>
                  <a:cubicBezTo>
                    <a:pt x="1854" y="3398"/>
                    <a:pt x="2322" y="3707"/>
                    <a:pt x="2322" y="3707"/>
                  </a:cubicBezTo>
                  <a:cubicBezTo>
                    <a:pt x="2322" y="3707"/>
                    <a:pt x="2397" y="3281"/>
                    <a:pt x="2823" y="2717"/>
                  </a:cubicBezTo>
                  <a:cubicBezTo>
                    <a:pt x="3249" y="2163"/>
                    <a:pt x="5687" y="2003"/>
                    <a:pt x="5591" y="906"/>
                  </a:cubicBezTo>
                  <a:cubicBezTo>
                    <a:pt x="5581" y="789"/>
                    <a:pt x="5549" y="683"/>
                    <a:pt x="5517" y="587"/>
                  </a:cubicBezTo>
                  <a:cubicBezTo>
                    <a:pt x="5321" y="153"/>
                    <a:pt x="4826" y="0"/>
                    <a:pt x="4228" y="0"/>
                  </a:cubicBezTo>
                  <a:close/>
                </a:path>
              </a:pathLst>
            </a:custGeom>
            <a:solidFill>
              <a:srgbClr val="301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8"/>
            <p:cNvSpPr/>
            <p:nvPr/>
          </p:nvSpPr>
          <p:spPr>
            <a:xfrm>
              <a:off x="2642618" y="4670789"/>
              <a:ext cx="350975" cy="206007"/>
            </a:xfrm>
            <a:custGeom>
              <a:avLst/>
              <a:gdLst/>
              <a:ahLst/>
              <a:cxnLst/>
              <a:rect l="l" t="t" r="r" b="b"/>
              <a:pathLst>
                <a:path w="5336" h="3132" extrusionOk="0">
                  <a:moveTo>
                    <a:pt x="5154" y="0"/>
                  </a:moveTo>
                  <a:cubicBezTo>
                    <a:pt x="4526" y="1108"/>
                    <a:pt x="2875" y="852"/>
                    <a:pt x="2279" y="1395"/>
                  </a:cubicBezTo>
                  <a:cubicBezTo>
                    <a:pt x="1948" y="1703"/>
                    <a:pt x="1453" y="1799"/>
                    <a:pt x="995" y="1799"/>
                  </a:cubicBezTo>
                  <a:cubicBezTo>
                    <a:pt x="583" y="1799"/>
                    <a:pt x="202" y="1722"/>
                    <a:pt x="0" y="1651"/>
                  </a:cubicBezTo>
                  <a:lnTo>
                    <a:pt x="0" y="1651"/>
                  </a:lnTo>
                  <a:cubicBezTo>
                    <a:pt x="64" y="1747"/>
                    <a:pt x="170" y="1821"/>
                    <a:pt x="288" y="1874"/>
                  </a:cubicBezTo>
                  <a:cubicBezTo>
                    <a:pt x="1001" y="2194"/>
                    <a:pt x="1565" y="2237"/>
                    <a:pt x="1565" y="2237"/>
                  </a:cubicBezTo>
                  <a:cubicBezTo>
                    <a:pt x="1502" y="2822"/>
                    <a:pt x="1970" y="3131"/>
                    <a:pt x="1970" y="3131"/>
                  </a:cubicBezTo>
                  <a:cubicBezTo>
                    <a:pt x="1970" y="3131"/>
                    <a:pt x="2045" y="2705"/>
                    <a:pt x="2471" y="2141"/>
                  </a:cubicBezTo>
                  <a:cubicBezTo>
                    <a:pt x="2897" y="1587"/>
                    <a:pt x="5335" y="1427"/>
                    <a:pt x="5229" y="320"/>
                  </a:cubicBezTo>
                  <a:cubicBezTo>
                    <a:pt x="5218" y="203"/>
                    <a:pt x="5186" y="96"/>
                    <a:pt x="5154" y="0"/>
                  </a:cubicBez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8"/>
            <p:cNvSpPr/>
            <p:nvPr/>
          </p:nvSpPr>
          <p:spPr>
            <a:xfrm>
              <a:off x="3119561" y="4867591"/>
              <a:ext cx="66" cy="66"/>
            </a:xfrm>
            <a:custGeom>
              <a:avLst/>
              <a:gdLst/>
              <a:ahLst/>
              <a:cxnLst/>
              <a:rect l="l" t="t" r="r" b="b"/>
              <a:pathLst>
                <a:path w="1" h="1" extrusionOk="0">
                  <a:moveTo>
                    <a:pt x="1" y="1"/>
                  </a:moveTo>
                  <a:close/>
                </a:path>
              </a:pathLst>
            </a:custGeom>
            <a:solidFill>
              <a:srgbClr val="190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28"/>
            <p:cNvSpPr/>
            <p:nvPr/>
          </p:nvSpPr>
          <p:spPr>
            <a:xfrm>
              <a:off x="2921640" y="5024862"/>
              <a:ext cx="75378" cy="69064"/>
            </a:xfrm>
            <a:custGeom>
              <a:avLst/>
              <a:gdLst/>
              <a:ahLst/>
              <a:cxnLst/>
              <a:rect l="l" t="t" r="r" b="b"/>
              <a:pathLst>
                <a:path w="1146" h="1050" extrusionOk="0">
                  <a:moveTo>
                    <a:pt x="314" y="0"/>
                  </a:moveTo>
                  <a:cubicBezTo>
                    <a:pt x="148" y="0"/>
                    <a:pt x="1" y="149"/>
                    <a:pt x="28" y="357"/>
                  </a:cubicBezTo>
                  <a:cubicBezTo>
                    <a:pt x="60" y="698"/>
                    <a:pt x="571" y="1049"/>
                    <a:pt x="571" y="1049"/>
                  </a:cubicBezTo>
                  <a:cubicBezTo>
                    <a:pt x="571" y="1049"/>
                    <a:pt x="1082" y="698"/>
                    <a:pt x="1125" y="357"/>
                  </a:cubicBezTo>
                  <a:cubicBezTo>
                    <a:pt x="1146" y="149"/>
                    <a:pt x="996" y="0"/>
                    <a:pt x="829" y="0"/>
                  </a:cubicBezTo>
                  <a:cubicBezTo>
                    <a:pt x="740" y="0"/>
                    <a:pt x="646" y="43"/>
                    <a:pt x="571" y="144"/>
                  </a:cubicBezTo>
                  <a:cubicBezTo>
                    <a:pt x="497" y="43"/>
                    <a:pt x="403" y="0"/>
                    <a:pt x="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8"/>
            <p:cNvSpPr/>
            <p:nvPr/>
          </p:nvSpPr>
          <p:spPr>
            <a:xfrm>
              <a:off x="2246843" y="5120435"/>
              <a:ext cx="42096" cy="56106"/>
            </a:xfrm>
            <a:custGeom>
              <a:avLst/>
              <a:gdLst/>
              <a:ahLst/>
              <a:cxnLst/>
              <a:rect l="l" t="t" r="r" b="b"/>
              <a:pathLst>
                <a:path w="640" h="853" fill="none" extrusionOk="0">
                  <a:moveTo>
                    <a:pt x="639" y="427"/>
                  </a:moveTo>
                  <a:cubicBezTo>
                    <a:pt x="522" y="427"/>
                    <a:pt x="320" y="693"/>
                    <a:pt x="320" y="853"/>
                  </a:cubicBezTo>
                  <a:cubicBezTo>
                    <a:pt x="320" y="693"/>
                    <a:pt x="118" y="427"/>
                    <a:pt x="1" y="427"/>
                  </a:cubicBezTo>
                  <a:cubicBezTo>
                    <a:pt x="118" y="427"/>
                    <a:pt x="320" y="161"/>
                    <a:pt x="320" y="1"/>
                  </a:cubicBezTo>
                  <a:cubicBezTo>
                    <a:pt x="320" y="161"/>
                    <a:pt x="522" y="427"/>
                    <a:pt x="639" y="427"/>
                  </a:cubicBezTo>
                  <a:close/>
                </a:path>
              </a:pathLst>
            </a:custGeom>
            <a:noFill/>
            <a:ln w="3450" cap="flat" cmpd="sng">
              <a:solidFill>
                <a:srgbClr val="161413"/>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29"/>
        <p:cNvGrpSpPr/>
        <p:nvPr/>
      </p:nvGrpSpPr>
      <p:grpSpPr>
        <a:xfrm>
          <a:off x="0" y="0"/>
          <a:ext cx="0" cy="0"/>
          <a:chOff x="0" y="0"/>
          <a:chExt cx="0" cy="0"/>
        </a:xfrm>
      </p:grpSpPr>
      <p:sp>
        <p:nvSpPr>
          <p:cNvPr id="1030" name="Google Shape;1030;p29"/>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
        <p:nvSpPr>
          <p:cNvPr id="1031" name="Google Shape;1031;p29"/>
          <p:cNvSpPr/>
          <p:nvPr/>
        </p:nvSpPr>
        <p:spPr>
          <a:xfrm>
            <a:off x="3069071" y="2903247"/>
            <a:ext cx="4456200" cy="5739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It’s a gas giant and the biggest one in the Solar System</a:t>
            </a:r>
            <a:endParaRPr>
              <a:solidFill>
                <a:schemeClr val="accent1"/>
              </a:solidFill>
            </a:endParaRPr>
          </a:p>
        </p:txBody>
      </p:sp>
      <p:sp>
        <p:nvSpPr>
          <p:cNvPr id="1032" name="Google Shape;1032;p29"/>
          <p:cNvSpPr/>
          <p:nvPr/>
        </p:nvSpPr>
        <p:spPr>
          <a:xfrm>
            <a:off x="1448691" y="2898211"/>
            <a:ext cx="1480929" cy="583985"/>
          </a:xfrm>
          <a:custGeom>
            <a:avLst/>
            <a:gdLst/>
            <a:ahLst/>
            <a:cxnLst/>
            <a:rect l="l" t="t" r="r" b="b"/>
            <a:pathLst>
              <a:path w="27302" h="7849" extrusionOk="0">
                <a:moveTo>
                  <a:pt x="0" y="0"/>
                </a:moveTo>
                <a:lnTo>
                  <a:pt x="0" y="7849"/>
                </a:lnTo>
                <a:lnTo>
                  <a:pt x="26450" y="7849"/>
                </a:lnTo>
                <a:cubicBezTo>
                  <a:pt x="26906" y="7849"/>
                  <a:pt x="27302" y="7453"/>
                  <a:pt x="27302" y="6997"/>
                </a:cubicBezTo>
                <a:lnTo>
                  <a:pt x="27302" y="852"/>
                </a:lnTo>
                <a:cubicBezTo>
                  <a:pt x="27302" y="396"/>
                  <a:pt x="26906" y="0"/>
                  <a:pt x="26450" y="0"/>
                </a:cubicBezTo>
                <a:close/>
              </a:path>
            </a:pathLst>
          </a:custGeom>
          <a:solidFill>
            <a:schemeClr val="accent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6 Months</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033" name="Google Shape;1033;p29"/>
          <p:cNvSpPr/>
          <p:nvPr/>
        </p:nvSpPr>
        <p:spPr>
          <a:xfrm flipH="1">
            <a:off x="1448717" y="1981189"/>
            <a:ext cx="4456200" cy="573900"/>
          </a:xfrm>
          <a:prstGeom prst="rect">
            <a:avLst/>
          </a:prstGeom>
          <a:no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It is the ringed one. It is composed of hydrogen and helium</a:t>
            </a:r>
            <a:endParaRPr>
              <a:solidFill>
                <a:schemeClr val="lt2"/>
              </a:solidFill>
            </a:endParaRPr>
          </a:p>
        </p:txBody>
      </p:sp>
      <p:sp>
        <p:nvSpPr>
          <p:cNvPr id="1034" name="Google Shape;1034;p29"/>
          <p:cNvSpPr/>
          <p:nvPr/>
        </p:nvSpPr>
        <p:spPr>
          <a:xfrm flipH="1">
            <a:off x="6044285" y="1976153"/>
            <a:ext cx="1480929" cy="583985"/>
          </a:xfrm>
          <a:custGeom>
            <a:avLst/>
            <a:gdLst/>
            <a:ahLst/>
            <a:cxnLst/>
            <a:rect l="l" t="t" r="r" b="b"/>
            <a:pathLst>
              <a:path w="27302" h="7849" extrusionOk="0">
                <a:moveTo>
                  <a:pt x="0" y="0"/>
                </a:moveTo>
                <a:lnTo>
                  <a:pt x="0" y="7849"/>
                </a:lnTo>
                <a:lnTo>
                  <a:pt x="26450" y="7849"/>
                </a:lnTo>
                <a:cubicBezTo>
                  <a:pt x="26906" y="7849"/>
                  <a:pt x="27302" y="7453"/>
                  <a:pt x="27302" y="6997"/>
                </a:cubicBezTo>
                <a:lnTo>
                  <a:pt x="27302" y="852"/>
                </a:lnTo>
                <a:cubicBezTo>
                  <a:pt x="27302" y="396"/>
                  <a:pt x="26906" y="0"/>
                  <a:pt x="26450" y="0"/>
                </a:cubicBezTo>
                <a:close/>
              </a:path>
            </a:pathLst>
          </a:custGeom>
          <a:solidFill>
            <a:schemeClr val="lt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4 Months</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035" name="Google Shape;1035;p29"/>
          <p:cNvSpPr/>
          <p:nvPr/>
        </p:nvSpPr>
        <p:spPr>
          <a:xfrm>
            <a:off x="3068988" y="1059130"/>
            <a:ext cx="4456200" cy="573900"/>
          </a:xfrm>
          <a:prstGeom prst="rect">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1200">
                <a:solidFill>
                  <a:schemeClr val="dk1"/>
                </a:solidFill>
                <a:latin typeface="Roboto"/>
                <a:ea typeface="Roboto"/>
                <a:cs typeface="Roboto"/>
                <a:sym typeface="Roboto"/>
              </a:rPr>
              <a:t>Despite being red, Mars is a very cold place </a:t>
            </a:r>
            <a:endParaRPr sz="1700">
              <a:solidFill>
                <a:schemeClr val="dk2"/>
              </a:solidFill>
            </a:endParaRPr>
          </a:p>
        </p:txBody>
      </p:sp>
      <p:sp>
        <p:nvSpPr>
          <p:cNvPr id="1036" name="Google Shape;1036;p29"/>
          <p:cNvSpPr/>
          <p:nvPr/>
        </p:nvSpPr>
        <p:spPr>
          <a:xfrm>
            <a:off x="1448691" y="1054095"/>
            <a:ext cx="1480929" cy="583985"/>
          </a:xfrm>
          <a:custGeom>
            <a:avLst/>
            <a:gdLst/>
            <a:ahLst/>
            <a:cxnLst/>
            <a:rect l="l" t="t" r="r" b="b"/>
            <a:pathLst>
              <a:path w="27302" h="7849" extrusionOk="0">
                <a:moveTo>
                  <a:pt x="0" y="0"/>
                </a:moveTo>
                <a:lnTo>
                  <a:pt x="0" y="7849"/>
                </a:lnTo>
                <a:lnTo>
                  <a:pt x="26450" y="7849"/>
                </a:lnTo>
                <a:cubicBezTo>
                  <a:pt x="26906" y="7849"/>
                  <a:pt x="27302" y="7453"/>
                  <a:pt x="27302" y="6997"/>
                </a:cubicBezTo>
                <a:lnTo>
                  <a:pt x="27302" y="852"/>
                </a:lnTo>
                <a:cubicBezTo>
                  <a:pt x="27302" y="396"/>
                  <a:pt x="26906" y="0"/>
                  <a:pt x="26450" y="0"/>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2 Months</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037" name="Google Shape;1037;p29"/>
          <p:cNvSpPr/>
          <p:nvPr/>
        </p:nvSpPr>
        <p:spPr>
          <a:xfrm flipH="1">
            <a:off x="1448717" y="3825305"/>
            <a:ext cx="4456200" cy="573900"/>
          </a:xfrm>
          <a:prstGeom prst="rect">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Mercury is the closest planet to the Sun</a:t>
            </a:r>
            <a:endParaRPr>
              <a:solidFill>
                <a:schemeClr val="accent2"/>
              </a:solidFill>
            </a:endParaRPr>
          </a:p>
        </p:txBody>
      </p:sp>
      <p:sp>
        <p:nvSpPr>
          <p:cNvPr id="1038" name="Google Shape;1038;p29"/>
          <p:cNvSpPr/>
          <p:nvPr/>
        </p:nvSpPr>
        <p:spPr>
          <a:xfrm flipH="1">
            <a:off x="6044201" y="3820270"/>
            <a:ext cx="1480929" cy="583985"/>
          </a:xfrm>
          <a:custGeom>
            <a:avLst/>
            <a:gdLst/>
            <a:ahLst/>
            <a:cxnLst/>
            <a:rect l="l" t="t" r="r" b="b"/>
            <a:pathLst>
              <a:path w="27302" h="7849" extrusionOk="0">
                <a:moveTo>
                  <a:pt x="0" y="0"/>
                </a:moveTo>
                <a:lnTo>
                  <a:pt x="0" y="7849"/>
                </a:lnTo>
                <a:lnTo>
                  <a:pt x="26450" y="7849"/>
                </a:lnTo>
                <a:cubicBezTo>
                  <a:pt x="26906" y="7849"/>
                  <a:pt x="27302" y="7453"/>
                  <a:pt x="27302" y="6997"/>
                </a:cubicBezTo>
                <a:lnTo>
                  <a:pt x="27302" y="852"/>
                </a:lnTo>
                <a:cubicBezTo>
                  <a:pt x="27302" y="396"/>
                  <a:pt x="26906" y="0"/>
                  <a:pt x="26450" y="0"/>
                </a:cubicBezTo>
                <a:close/>
              </a:path>
            </a:pathLst>
          </a:custGeom>
          <a:solidFill>
            <a:schemeClr val="accent2"/>
          </a:solid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9 Months</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039" name="Google Shape;1039;p29"/>
          <p:cNvGrpSpPr/>
          <p:nvPr/>
        </p:nvGrpSpPr>
        <p:grpSpPr>
          <a:xfrm flipH="1">
            <a:off x="622718" y="932829"/>
            <a:ext cx="688102" cy="818773"/>
            <a:chOff x="694050" y="2380275"/>
            <a:chExt cx="1204450" cy="1433175"/>
          </a:xfrm>
        </p:grpSpPr>
        <p:sp>
          <p:nvSpPr>
            <p:cNvPr id="1040" name="Google Shape;1040;p29"/>
            <p:cNvSpPr/>
            <p:nvPr/>
          </p:nvSpPr>
          <p:spPr>
            <a:xfrm>
              <a:off x="930375" y="2878000"/>
              <a:ext cx="776625" cy="902775"/>
            </a:xfrm>
            <a:custGeom>
              <a:avLst/>
              <a:gdLst/>
              <a:ahLst/>
              <a:cxnLst/>
              <a:rect l="l" t="t" r="r" b="b"/>
              <a:pathLst>
                <a:path w="31065" h="36111" extrusionOk="0">
                  <a:moveTo>
                    <a:pt x="9089" y="9332"/>
                  </a:moveTo>
                  <a:cubicBezTo>
                    <a:pt x="9089" y="9332"/>
                    <a:pt x="2888" y="12979"/>
                    <a:pt x="1459" y="20244"/>
                  </a:cubicBezTo>
                  <a:cubicBezTo>
                    <a:pt x="0" y="27508"/>
                    <a:pt x="11703" y="36110"/>
                    <a:pt x="15897" y="35411"/>
                  </a:cubicBezTo>
                  <a:cubicBezTo>
                    <a:pt x="17904" y="35046"/>
                    <a:pt x="21764" y="32098"/>
                    <a:pt x="24986" y="28298"/>
                  </a:cubicBezTo>
                  <a:cubicBezTo>
                    <a:pt x="28025" y="24681"/>
                    <a:pt x="31065" y="17143"/>
                    <a:pt x="26809" y="11794"/>
                  </a:cubicBezTo>
                  <a:cubicBezTo>
                    <a:pt x="17417" y="0"/>
                    <a:pt x="9089" y="9332"/>
                    <a:pt x="9089" y="9332"/>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1" name="Google Shape;1041;p29"/>
            <p:cNvSpPr/>
            <p:nvPr/>
          </p:nvSpPr>
          <p:spPr>
            <a:xfrm>
              <a:off x="929625" y="3290600"/>
              <a:ext cx="636800" cy="490175"/>
            </a:xfrm>
            <a:custGeom>
              <a:avLst/>
              <a:gdLst/>
              <a:ahLst/>
              <a:cxnLst/>
              <a:rect l="l" t="t" r="r" b="b"/>
              <a:pathLst>
                <a:path w="25472" h="19607" extrusionOk="0">
                  <a:moveTo>
                    <a:pt x="2705" y="1"/>
                  </a:moveTo>
                  <a:cubicBezTo>
                    <a:pt x="4073" y="1"/>
                    <a:pt x="18177" y="275"/>
                    <a:pt x="25381" y="12433"/>
                  </a:cubicBezTo>
                  <a:cubicBezTo>
                    <a:pt x="25411" y="12463"/>
                    <a:pt x="25411" y="12494"/>
                    <a:pt x="25472" y="12554"/>
                  </a:cubicBezTo>
                  <a:cubicBezTo>
                    <a:pt x="22280" y="16263"/>
                    <a:pt x="17903" y="18542"/>
                    <a:pt x="15897" y="18907"/>
                  </a:cubicBezTo>
                  <a:cubicBezTo>
                    <a:pt x="11702" y="19606"/>
                    <a:pt x="0" y="10974"/>
                    <a:pt x="1459" y="3740"/>
                  </a:cubicBezTo>
                  <a:cubicBezTo>
                    <a:pt x="1763" y="2372"/>
                    <a:pt x="2158" y="1126"/>
                    <a:pt x="27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2" name="Google Shape;1042;p29"/>
            <p:cNvSpPr/>
            <p:nvPr/>
          </p:nvSpPr>
          <p:spPr>
            <a:xfrm>
              <a:off x="959250" y="3254900"/>
              <a:ext cx="53975" cy="126175"/>
            </a:xfrm>
            <a:custGeom>
              <a:avLst/>
              <a:gdLst/>
              <a:ahLst/>
              <a:cxnLst/>
              <a:rect l="l" t="t" r="r" b="b"/>
              <a:pathLst>
                <a:path w="2159" h="5047" extrusionOk="0">
                  <a:moveTo>
                    <a:pt x="244" y="4924"/>
                  </a:moveTo>
                  <a:cubicBezTo>
                    <a:pt x="244" y="4924"/>
                    <a:pt x="365" y="4681"/>
                    <a:pt x="548" y="4225"/>
                  </a:cubicBezTo>
                  <a:cubicBezTo>
                    <a:pt x="639" y="4013"/>
                    <a:pt x="760" y="3800"/>
                    <a:pt x="852" y="3526"/>
                  </a:cubicBezTo>
                  <a:cubicBezTo>
                    <a:pt x="973" y="3314"/>
                    <a:pt x="1064" y="3040"/>
                    <a:pt x="1156" y="2736"/>
                  </a:cubicBezTo>
                  <a:cubicBezTo>
                    <a:pt x="1308" y="2341"/>
                    <a:pt x="1460" y="1976"/>
                    <a:pt x="1611" y="1520"/>
                  </a:cubicBezTo>
                  <a:cubicBezTo>
                    <a:pt x="1763" y="1095"/>
                    <a:pt x="1915" y="639"/>
                    <a:pt x="2128" y="152"/>
                  </a:cubicBezTo>
                  <a:cubicBezTo>
                    <a:pt x="2159" y="92"/>
                    <a:pt x="2128" y="31"/>
                    <a:pt x="2067" y="31"/>
                  </a:cubicBezTo>
                  <a:cubicBezTo>
                    <a:pt x="2037" y="0"/>
                    <a:pt x="1976" y="31"/>
                    <a:pt x="1976" y="61"/>
                  </a:cubicBezTo>
                  <a:cubicBezTo>
                    <a:pt x="1703" y="365"/>
                    <a:pt x="1490" y="639"/>
                    <a:pt x="1277" y="943"/>
                  </a:cubicBezTo>
                  <a:cubicBezTo>
                    <a:pt x="1216" y="1095"/>
                    <a:pt x="1095" y="1216"/>
                    <a:pt x="1004" y="1368"/>
                  </a:cubicBezTo>
                  <a:cubicBezTo>
                    <a:pt x="730" y="1885"/>
                    <a:pt x="487" y="2341"/>
                    <a:pt x="335" y="2797"/>
                  </a:cubicBezTo>
                  <a:cubicBezTo>
                    <a:pt x="244" y="2949"/>
                    <a:pt x="213" y="3162"/>
                    <a:pt x="183" y="3314"/>
                  </a:cubicBezTo>
                  <a:cubicBezTo>
                    <a:pt x="153" y="3405"/>
                    <a:pt x="153" y="3526"/>
                    <a:pt x="92" y="3648"/>
                  </a:cubicBezTo>
                  <a:cubicBezTo>
                    <a:pt x="61" y="3921"/>
                    <a:pt x="31" y="4104"/>
                    <a:pt x="31" y="4286"/>
                  </a:cubicBezTo>
                  <a:cubicBezTo>
                    <a:pt x="1" y="4712"/>
                    <a:pt x="31" y="4924"/>
                    <a:pt x="31" y="4924"/>
                  </a:cubicBezTo>
                  <a:cubicBezTo>
                    <a:pt x="31" y="4985"/>
                    <a:pt x="61" y="5046"/>
                    <a:pt x="92" y="5046"/>
                  </a:cubicBezTo>
                  <a:cubicBezTo>
                    <a:pt x="153" y="5046"/>
                    <a:pt x="213" y="4985"/>
                    <a:pt x="244" y="4924"/>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3" name="Google Shape;1043;p29"/>
            <p:cNvSpPr/>
            <p:nvPr/>
          </p:nvSpPr>
          <p:spPr>
            <a:xfrm>
              <a:off x="936450" y="3105200"/>
              <a:ext cx="258400" cy="200625"/>
            </a:xfrm>
            <a:custGeom>
              <a:avLst/>
              <a:gdLst/>
              <a:ahLst/>
              <a:cxnLst/>
              <a:rect l="l" t="t" r="r" b="b"/>
              <a:pathLst>
                <a:path w="10336" h="8025" extrusionOk="0">
                  <a:moveTo>
                    <a:pt x="5381" y="365"/>
                  </a:moveTo>
                  <a:cubicBezTo>
                    <a:pt x="2554" y="882"/>
                    <a:pt x="821" y="2037"/>
                    <a:pt x="426" y="4073"/>
                  </a:cubicBezTo>
                  <a:cubicBezTo>
                    <a:pt x="1" y="6140"/>
                    <a:pt x="1946" y="7964"/>
                    <a:pt x="5016" y="7995"/>
                  </a:cubicBezTo>
                  <a:cubicBezTo>
                    <a:pt x="8086" y="8025"/>
                    <a:pt x="10335" y="3587"/>
                    <a:pt x="7660" y="3222"/>
                  </a:cubicBezTo>
                  <a:cubicBezTo>
                    <a:pt x="6566" y="3070"/>
                    <a:pt x="5958" y="3222"/>
                    <a:pt x="5958" y="3222"/>
                  </a:cubicBezTo>
                  <a:cubicBezTo>
                    <a:pt x="5958" y="3222"/>
                    <a:pt x="8694" y="2645"/>
                    <a:pt x="8481" y="1490"/>
                  </a:cubicBezTo>
                  <a:cubicBezTo>
                    <a:pt x="8238" y="365"/>
                    <a:pt x="7448" y="0"/>
                    <a:pt x="5381" y="365"/>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4" name="Google Shape;1044;p29"/>
            <p:cNvSpPr/>
            <p:nvPr/>
          </p:nvSpPr>
          <p:spPr>
            <a:xfrm>
              <a:off x="932650" y="3108250"/>
              <a:ext cx="156575" cy="185425"/>
            </a:xfrm>
            <a:custGeom>
              <a:avLst/>
              <a:gdLst/>
              <a:ahLst/>
              <a:cxnLst/>
              <a:rect l="l" t="t" r="r" b="b"/>
              <a:pathLst>
                <a:path w="6263" h="7417" extrusionOk="0">
                  <a:moveTo>
                    <a:pt x="6141" y="0"/>
                  </a:moveTo>
                  <a:cubicBezTo>
                    <a:pt x="5472" y="61"/>
                    <a:pt x="4590" y="213"/>
                    <a:pt x="3770" y="517"/>
                  </a:cubicBezTo>
                  <a:cubicBezTo>
                    <a:pt x="3405" y="608"/>
                    <a:pt x="3101" y="760"/>
                    <a:pt x="2767" y="912"/>
                  </a:cubicBezTo>
                  <a:cubicBezTo>
                    <a:pt x="2250" y="1185"/>
                    <a:pt x="1703" y="1520"/>
                    <a:pt x="1277" y="1915"/>
                  </a:cubicBezTo>
                  <a:cubicBezTo>
                    <a:pt x="791" y="2371"/>
                    <a:pt x="426" y="2857"/>
                    <a:pt x="213" y="3435"/>
                  </a:cubicBezTo>
                  <a:cubicBezTo>
                    <a:pt x="1" y="4073"/>
                    <a:pt x="1" y="4772"/>
                    <a:pt x="365" y="5441"/>
                  </a:cubicBezTo>
                  <a:cubicBezTo>
                    <a:pt x="730" y="6079"/>
                    <a:pt x="1368" y="6748"/>
                    <a:pt x="2432" y="7386"/>
                  </a:cubicBezTo>
                  <a:cubicBezTo>
                    <a:pt x="2463" y="7417"/>
                    <a:pt x="2554" y="7417"/>
                    <a:pt x="2554" y="7356"/>
                  </a:cubicBezTo>
                  <a:cubicBezTo>
                    <a:pt x="2584" y="7295"/>
                    <a:pt x="2584" y="7234"/>
                    <a:pt x="2493" y="7234"/>
                  </a:cubicBezTo>
                  <a:cubicBezTo>
                    <a:pt x="1824" y="6657"/>
                    <a:pt x="1338" y="6079"/>
                    <a:pt x="1065" y="5593"/>
                  </a:cubicBezTo>
                  <a:cubicBezTo>
                    <a:pt x="669" y="4924"/>
                    <a:pt x="639" y="4255"/>
                    <a:pt x="882" y="3708"/>
                  </a:cubicBezTo>
                  <a:cubicBezTo>
                    <a:pt x="1065" y="3252"/>
                    <a:pt x="1399" y="2857"/>
                    <a:pt x="1794" y="2492"/>
                  </a:cubicBezTo>
                  <a:cubicBezTo>
                    <a:pt x="2159" y="2128"/>
                    <a:pt x="2615" y="1824"/>
                    <a:pt x="3101" y="1581"/>
                  </a:cubicBezTo>
                  <a:cubicBezTo>
                    <a:pt x="3618" y="1307"/>
                    <a:pt x="4104" y="1033"/>
                    <a:pt x="4590" y="821"/>
                  </a:cubicBezTo>
                  <a:cubicBezTo>
                    <a:pt x="5168" y="547"/>
                    <a:pt x="5685" y="365"/>
                    <a:pt x="6141" y="243"/>
                  </a:cubicBezTo>
                  <a:cubicBezTo>
                    <a:pt x="6201" y="243"/>
                    <a:pt x="6232" y="213"/>
                    <a:pt x="6232" y="122"/>
                  </a:cubicBezTo>
                  <a:cubicBezTo>
                    <a:pt x="6262" y="61"/>
                    <a:pt x="6232" y="0"/>
                    <a:pt x="6141"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5" name="Google Shape;1045;p29"/>
            <p:cNvSpPr/>
            <p:nvPr/>
          </p:nvSpPr>
          <p:spPr>
            <a:xfrm>
              <a:off x="1229000" y="3222225"/>
              <a:ext cx="462800" cy="357175"/>
            </a:xfrm>
            <a:custGeom>
              <a:avLst/>
              <a:gdLst/>
              <a:ahLst/>
              <a:cxnLst/>
              <a:rect l="l" t="t" r="r" b="b"/>
              <a:pathLst>
                <a:path w="18512" h="14287" extrusionOk="0">
                  <a:moveTo>
                    <a:pt x="15533" y="639"/>
                  </a:moveTo>
                  <a:cubicBezTo>
                    <a:pt x="17327" y="912"/>
                    <a:pt x="18512" y="7690"/>
                    <a:pt x="15898" y="10973"/>
                  </a:cubicBezTo>
                  <a:cubicBezTo>
                    <a:pt x="13314" y="14286"/>
                    <a:pt x="4256" y="10578"/>
                    <a:pt x="2129" y="7538"/>
                  </a:cubicBezTo>
                  <a:cubicBezTo>
                    <a:pt x="1" y="4529"/>
                    <a:pt x="3375" y="3314"/>
                    <a:pt x="5381" y="3314"/>
                  </a:cubicBezTo>
                  <a:cubicBezTo>
                    <a:pt x="6414" y="3314"/>
                    <a:pt x="7965" y="5350"/>
                    <a:pt x="8086" y="5593"/>
                  </a:cubicBezTo>
                  <a:cubicBezTo>
                    <a:pt x="8086" y="5593"/>
                    <a:pt x="9454" y="5320"/>
                    <a:pt x="10579" y="5411"/>
                  </a:cubicBezTo>
                  <a:cubicBezTo>
                    <a:pt x="10548" y="5441"/>
                    <a:pt x="10822" y="0"/>
                    <a:pt x="15533" y="639"/>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6" name="Google Shape;1046;p29"/>
            <p:cNvSpPr/>
            <p:nvPr/>
          </p:nvSpPr>
          <p:spPr>
            <a:xfrm>
              <a:off x="1251050" y="3283775"/>
              <a:ext cx="374650" cy="250775"/>
            </a:xfrm>
            <a:custGeom>
              <a:avLst/>
              <a:gdLst/>
              <a:ahLst/>
              <a:cxnLst/>
              <a:rect l="l" t="t" r="r" b="b"/>
              <a:pathLst>
                <a:path w="14986" h="10031" extrusionOk="0">
                  <a:moveTo>
                    <a:pt x="9423" y="2675"/>
                  </a:moveTo>
                  <a:cubicBezTo>
                    <a:pt x="9454" y="2402"/>
                    <a:pt x="9575" y="1946"/>
                    <a:pt x="9757" y="1429"/>
                  </a:cubicBezTo>
                  <a:cubicBezTo>
                    <a:pt x="9909" y="973"/>
                    <a:pt x="10183" y="517"/>
                    <a:pt x="10487" y="61"/>
                  </a:cubicBezTo>
                  <a:cubicBezTo>
                    <a:pt x="10487" y="0"/>
                    <a:pt x="10517" y="0"/>
                    <a:pt x="10548" y="61"/>
                  </a:cubicBezTo>
                  <a:cubicBezTo>
                    <a:pt x="10578" y="61"/>
                    <a:pt x="10578" y="92"/>
                    <a:pt x="10548" y="122"/>
                  </a:cubicBezTo>
                  <a:cubicBezTo>
                    <a:pt x="10335" y="608"/>
                    <a:pt x="10213" y="1125"/>
                    <a:pt x="10092" y="1520"/>
                  </a:cubicBezTo>
                  <a:cubicBezTo>
                    <a:pt x="9940" y="2371"/>
                    <a:pt x="9940" y="2979"/>
                    <a:pt x="9940" y="2979"/>
                  </a:cubicBezTo>
                  <a:cubicBezTo>
                    <a:pt x="9940" y="3040"/>
                    <a:pt x="9909" y="3131"/>
                    <a:pt x="9818" y="3162"/>
                  </a:cubicBezTo>
                  <a:cubicBezTo>
                    <a:pt x="9757" y="3192"/>
                    <a:pt x="9666" y="3253"/>
                    <a:pt x="9606" y="3253"/>
                  </a:cubicBezTo>
                  <a:cubicBezTo>
                    <a:pt x="9210" y="3253"/>
                    <a:pt x="8754" y="3253"/>
                    <a:pt x="8390" y="3283"/>
                  </a:cubicBezTo>
                  <a:cubicBezTo>
                    <a:pt x="7691" y="3344"/>
                    <a:pt x="7174" y="3466"/>
                    <a:pt x="7174" y="3466"/>
                  </a:cubicBezTo>
                  <a:cubicBezTo>
                    <a:pt x="7022" y="3496"/>
                    <a:pt x="6870" y="3405"/>
                    <a:pt x="6779" y="3253"/>
                  </a:cubicBezTo>
                  <a:cubicBezTo>
                    <a:pt x="6779" y="3192"/>
                    <a:pt x="6718" y="3101"/>
                    <a:pt x="6596" y="2979"/>
                  </a:cubicBezTo>
                  <a:cubicBezTo>
                    <a:pt x="6323" y="2645"/>
                    <a:pt x="5928" y="2128"/>
                    <a:pt x="5472" y="1763"/>
                  </a:cubicBezTo>
                  <a:cubicBezTo>
                    <a:pt x="5107" y="1459"/>
                    <a:pt x="4742" y="1186"/>
                    <a:pt x="4408" y="1186"/>
                  </a:cubicBezTo>
                  <a:cubicBezTo>
                    <a:pt x="3709" y="1186"/>
                    <a:pt x="2797" y="1338"/>
                    <a:pt x="2067" y="1672"/>
                  </a:cubicBezTo>
                  <a:cubicBezTo>
                    <a:pt x="1581" y="1915"/>
                    <a:pt x="1216" y="2219"/>
                    <a:pt x="973" y="2584"/>
                  </a:cubicBezTo>
                  <a:cubicBezTo>
                    <a:pt x="669" y="3162"/>
                    <a:pt x="760" y="3891"/>
                    <a:pt x="1429" y="4833"/>
                  </a:cubicBezTo>
                  <a:cubicBezTo>
                    <a:pt x="2189" y="5897"/>
                    <a:pt x="3861" y="7083"/>
                    <a:pt x="5776" y="7994"/>
                  </a:cubicBezTo>
                  <a:cubicBezTo>
                    <a:pt x="6870" y="8511"/>
                    <a:pt x="8055" y="8937"/>
                    <a:pt x="9180" y="9241"/>
                  </a:cubicBezTo>
                  <a:cubicBezTo>
                    <a:pt x="10031" y="9423"/>
                    <a:pt x="10821" y="9575"/>
                    <a:pt x="11581" y="9636"/>
                  </a:cubicBezTo>
                  <a:cubicBezTo>
                    <a:pt x="12979" y="9666"/>
                    <a:pt x="14165" y="9362"/>
                    <a:pt x="14894" y="8481"/>
                  </a:cubicBezTo>
                  <a:cubicBezTo>
                    <a:pt x="14894" y="8450"/>
                    <a:pt x="14925" y="8450"/>
                    <a:pt x="14955" y="8481"/>
                  </a:cubicBezTo>
                  <a:cubicBezTo>
                    <a:pt x="14986" y="8481"/>
                    <a:pt x="14986" y="8511"/>
                    <a:pt x="14955" y="8572"/>
                  </a:cubicBezTo>
                  <a:cubicBezTo>
                    <a:pt x="14256" y="9514"/>
                    <a:pt x="13010" y="9970"/>
                    <a:pt x="11581" y="10001"/>
                  </a:cubicBezTo>
                  <a:cubicBezTo>
                    <a:pt x="10791" y="10031"/>
                    <a:pt x="9940" y="9940"/>
                    <a:pt x="9058" y="9788"/>
                  </a:cubicBezTo>
                  <a:cubicBezTo>
                    <a:pt x="7843" y="9545"/>
                    <a:pt x="6627" y="9119"/>
                    <a:pt x="5502" y="8602"/>
                  </a:cubicBezTo>
                  <a:cubicBezTo>
                    <a:pt x="3435" y="7691"/>
                    <a:pt x="1703" y="6444"/>
                    <a:pt x="852" y="5289"/>
                  </a:cubicBezTo>
                  <a:cubicBezTo>
                    <a:pt x="0" y="4043"/>
                    <a:pt x="0" y="3040"/>
                    <a:pt x="365" y="2341"/>
                  </a:cubicBezTo>
                  <a:cubicBezTo>
                    <a:pt x="669" y="1794"/>
                    <a:pt x="1156" y="1429"/>
                    <a:pt x="1763" y="1125"/>
                  </a:cubicBezTo>
                  <a:cubicBezTo>
                    <a:pt x="2584" y="730"/>
                    <a:pt x="3557" y="548"/>
                    <a:pt x="4347" y="548"/>
                  </a:cubicBezTo>
                  <a:cubicBezTo>
                    <a:pt x="4803" y="548"/>
                    <a:pt x="5350" y="852"/>
                    <a:pt x="5836" y="1277"/>
                  </a:cubicBezTo>
                  <a:cubicBezTo>
                    <a:pt x="6414" y="1763"/>
                    <a:pt x="6931" y="2432"/>
                    <a:pt x="7204" y="2827"/>
                  </a:cubicBezTo>
                  <a:cubicBezTo>
                    <a:pt x="7478" y="2797"/>
                    <a:pt x="7964" y="2706"/>
                    <a:pt x="8511" y="267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7" name="Google Shape;1047;p29"/>
            <p:cNvSpPr/>
            <p:nvPr/>
          </p:nvSpPr>
          <p:spPr>
            <a:xfrm>
              <a:off x="981275" y="3182700"/>
              <a:ext cx="191525" cy="133775"/>
            </a:xfrm>
            <a:custGeom>
              <a:avLst/>
              <a:gdLst/>
              <a:ahLst/>
              <a:cxnLst/>
              <a:rect l="l" t="t" r="r" b="b"/>
              <a:pathLst>
                <a:path w="7661" h="5351" extrusionOk="0">
                  <a:moveTo>
                    <a:pt x="882" y="4135"/>
                  </a:moveTo>
                  <a:cubicBezTo>
                    <a:pt x="974" y="4165"/>
                    <a:pt x="1126" y="4195"/>
                    <a:pt x="1278" y="4256"/>
                  </a:cubicBezTo>
                  <a:cubicBezTo>
                    <a:pt x="1490" y="4317"/>
                    <a:pt x="1764" y="4408"/>
                    <a:pt x="2159" y="4469"/>
                  </a:cubicBezTo>
                  <a:cubicBezTo>
                    <a:pt x="2797" y="4621"/>
                    <a:pt x="3831" y="4469"/>
                    <a:pt x="4773" y="3983"/>
                  </a:cubicBezTo>
                  <a:cubicBezTo>
                    <a:pt x="5533" y="3557"/>
                    <a:pt x="6263" y="2949"/>
                    <a:pt x="6688" y="2037"/>
                  </a:cubicBezTo>
                  <a:cubicBezTo>
                    <a:pt x="6992" y="1429"/>
                    <a:pt x="6870" y="1065"/>
                    <a:pt x="6566" y="791"/>
                  </a:cubicBezTo>
                  <a:cubicBezTo>
                    <a:pt x="6263" y="548"/>
                    <a:pt x="5837" y="396"/>
                    <a:pt x="5472" y="335"/>
                  </a:cubicBezTo>
                  <a:cubicBezTo>
                    <a:pt x="4804" y="183"/>
                    <a:pt x="4196" y="183"/>
                    <a:pt x="4196" y="183"/>
                  </a:cubicBezTo>
                  <a:cubicBezTo>
                    <a:pt x="4165" y="183"/>
                    <a:pt x="4165" y="183"/>
                    <a:pt x="4165" y="153"/>
                  </a:cubicBezTo>
                  <a:cubicBezTo>
                    <a:pt x="4165" y="92"/>
                    <a:pt x="4196" y="92"/>
                    <a:pt x="4196" y="92"/>
                  </a:cubicBezTo>
                  <a:cubicBezTo>
                    <a:pt x="4196" y="92"/>
                    <a:pt x="5016" y="1"/>
                    <a:pt x="5807" y="92"/>
                  </a:cubicBezTo>
                  <a:cubicBezTo>
                    <a:pt x="6171" y="153"/>
                    <a:pt x="6566" y="244"/>
                    <a:pt x="6870" y="457"/>
                  </a:cubicBezTo>
                  <a:cubicBezTo>
                    <a:pt x="7387" y="791"/>
                    <a:pt x="7661" y="1369"/>
                    <a:pt x="7235" y="2311"/>
                  </a:cubicBezTo>
                  <a:cubicBezTo>
                    <a:pt x="6749" y="3375"/>
                    <a:pt x="5959" y="4104"/>
                    <a:pt x="5107" y="4591"/>
                  </a:cubicBezTo>
                  <a:cubicBezTo>
                    <a:pt x="3983" y="5198"/>
                    <a:pt x="2767" y="5350"/>
                    <a:pt x="2038" y="5168"/>
                  </a:cubicBezTo>
                  <a:cubicBezTo>
                    <a:pt x="1673" y="5077"/>
                    <a:pt x="1369" y="4955"/>
                    <a:pt x="1126" y="4895"/>
                  </a:cubicBezTo>
                  <a:cubicBezTo>
                    <a:pt x="700" y="4773"/>
                    <a:pt x="518" y="4651"/>
                    <a:pt x="518" y="4651"/>
                  </a:cubicBezTo>
                  <a:cubicBezTo>
                    <a:pt x="457" y="4621"/>
                    <a:pt x="366" y="4560"/>
                    <a:pt x="335" y="4469"/>
                  </a:cubicBezTo>
                  <a:cubicBezTo>
                    <a:pt x="335" y="4469"/>
                    <a:pt x="1" y="3405"/>
                    <a:pt x="1004" y="2372"/>
                  </a:cubicBezTo>
                  <a:cubicBezTo>
                    <a:pt x="1095" y="2280"/>
                    <a:pt x="1217" y="2189"/>
                    <a:pt x="1308" y="2129"/>
                  </a:cubicBezTo>
                  <a:lnTo>
                    <a:pt x="1673" y="1885"/>
                  </a:lnTo>
                  <a:cubicBezTo>
                    <a:pt x="1825" y="1825"/>
                    <a:pt x="1977" y="1733"/>
                    <a:pt x="2129" y="1703"/>
                  </a:cubicBezTo>
                  <a:cubicBezTo>
                    <a:pt x="2341" y="1612"/>
                    <a:pt x="2585" y="1581"/>
                    <a:pt x="2797" y="1521"/>
                  </a:cubicBezTo>
                  <a:cubicBezTo>
                    <a:pt x="2828" y="1521"/>
                    <a:pt x="2828" y="1521"/>
                    <a:pt x="2889" y="1551"/>
                  </a:cubicBezTo>
                  <a:cubicBezTo>
                    <a:pt x="2889" y="1581"/>
                    <a:pt x="2889" y="1581"/>
                    <a:pt x="2828" y="1612"/>
                  </a:cubicBezTo>
                  <a:cubicBezTo>
                    <a:pt x="2615" y="1764"/>
                    <a:pt x="2463" y="1885"/>
                    <a:pt x="2281" y="2037"/>
                  </a:cubicBezTo>
                  <a:cubicBezTo>
                    <a:pt x="2068" y="2189"/>
                    <a:pt x="1916" y="2341"/>
                    <a:pt x="1764" y="2493"/>
                  </a:cubicBezTo>
                  <a:lnTo>
                    <a:pt x="1551" y="2736"/>
                  </a:lnTo>
                  <a:cubicBezTo>
                    <a:pt x="1430" y="2828"/>
                    <a:pt x="1308" y="2980"/>
                    <a:pt x="1247" y="3101"/>
                  </a:cubicBezTo>
                  <a:cubicBezTo>
                    <a:pt x="882" y="3527"/>
                    <a:pt x="882" y="3922"/>
                    <a:pt x="882" y="413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8" name="Google Shape;1048;p29"/>
            <p:cNvSpPr/>
            <p:nvPr/>
          </p:nvSpPr>
          <p:spPr>
            <a:xfrm>
              <a:off x="1286000" y="3317200"/>
              <a:ext cx="46375" cy="21300"/>
            </a:xfrm>
            <a:custGeom>
              <a:avLst/>
              <a:gdLst/>
              <a:ahLst/>
              <a:cxnLst/>
              <a:rect l="l" t="t" r="r" b="b"/>
              <a:pathLst>
                <a:path w="1855" h="852" extrusionOk="0">
                  <a:moveTo>
                    <a:pt x="61" y="305"/>
                  </a:moveTo>
                  <a:cubicBezTo>
                    <a:pt x="61" y="305"/>
                    <a:pt x="153" y="396"/>
                    <a:pt x="426" y="548"/>
                  </a:cubicBezTo>
                  <a:cubicBezTo>
                    <a:pt x="457" y="578"/>
                    <a:pt x="487" y="609"/>
                    <a:pt x="578" y="609"/>
                  </a:cubicBezTo>
                  <a:cubicBezTo>
                    <a:pt x="609" y="670"/>
                    <a:pt x="669" y="670"/>
                    <a:pt x="761" y="670"/>
                  </a:cubicBezTo>
                  <a:cubicBezTo>
                    <a:pt x="821" y="700"/>
                    <a:pt x="943" y="700"/>
                    <a:pt x="1034" y="730"/>
                  </a:cubicBezTo>
                  <a:cubicBezTo>
                    <a:pt x="1095" y="730"/>
                    <a:pt x="1186" y="730"/>
                    <a:pt x="1247" y="761"/>
                  </a:cubicBezTo>
                  <a:cubicBezTo>
                    <a:pt x="1429" y="822"/>
                    <a:pt x="1581" y="822"/>
                    <a:pt x="1794" y="852"/>
                  </a:cubicBezTo>
                  <a:lnTo>
                    <a:pt x="1855" y="852"/>
                  </a:lnTo>
                  <a:lnTo>
                    <a:pt x="1855" y="761"/>
                  </a:lnTo>
                  <a:lnTo>
                    <a:pt x="1368" y="274"/>
                  </a:lnTo>
                  <a:cubicBezTo>
                    <a:pt x="1338" y="244"/>
                    <a:pt x="1247" y="214"/>
                    <a:pt x="1217" y="153"/>
                  </a:cubicBezTo>
                  <a:cubicBezTo>
                    <a:pt x="1125" y="122"/>
                    <a:pt x="1034" y="92"/>
                    <a:pt x="943" y="62"/>
                  </a:cubicBezTo>
                  <a:cubicBezTo>
                    <a:pt x="882" y="1"/>
                    <a:pt x="821" y="1"/>
                    <a:pt x="761" y="1"/>
                  </a:cubicBezTo>
                  <a:lnTo>
                    <a:pt x="639" y="1"/>
                  </a:lnTo>
                  <a:cubicBezTo>
                    <a:pt x="578" y="1"/>
                    <a:pt x="487" y="62"/>
                    <a:pt x="457" y="62"/>
                  </a:cubicBezTo>
                  <a:cubicBezTo>
                    <a:pt x="213" y="122"/>
                    <a:pt x="183" y="153"/>
                    <a:pt x="183" y="153"/>
                  </a:cubicBezTo>
                  <a:cubicBezTo>
                    <a:pt x="153" y="153"/>
                    <a:pt x="153" y="214"/>
                    <a:pt x="153" y="214"/>
                  </a:cubicBezTo>
                  <a:cubicBezTo>
                    <a:pt x="1" y="305"/>
                    <a:pt x="31" y="305"/>
                    <a:pt x="61" y="30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49" name="Google Shape;1049;p29"/>
            <p:cNvSpPr/>
            <p:nvPr/>
          </p:nvSpPr>
          <p:spPr>
            <a:xfrm>
              <a:off x="1274600" y="3328600"/>
              <a:ext cx="26625" cy="38025"/>
            </a:xfrm>
            <a:custGeom>
              <a:avLst/>
              <a:gdLst/>
              <a:ahLst/>
              <a:cxnLst/>
              <a:rect l="l" t="t" r="r" b="b"/>
              <a:pathLst>
                <a:path w="1065" h="1521" extrusionOk="0">
                  <a:moveTo>
                    <a:pt x="31" y="122"/>
                  </a:moveTo>
                  <a:cubicBezTo>
                    <a:pt x="31" y="122"/>
                    <a:pt x="31" y="244"/>
                    <a:pt x="122" y="548"/>
                  </a:cubicBezTo>
                  <a:cubicBezTo>
                    <a:pt x="122" y="578"/>
                    <a:pt x="122" y="609"/>
                    <a:pt x="153" y="669"/>
                  </a:cubicBezTo>
                  <a:cubicBezTo>
                    <a:pt x="183" y="700"/>
                    <a:pt x="183" y="730"/>
                    <a:pt x="214" y="761"/>
                  </a:cubicBezTo>
                  <a:cubicBezTo>
                    <a:pt x="274" y="852"/>
                    <a:pt x="305" y="882"/>
                    <a:pt x="365" y="973"/>
                  </a:cubicBezTo>
                  <a:lnTo>
                    <a:pt x="487" y="1065"/>
                  </a:lnTo>
                  <a:cubicBezTo>
                    <a:pt x="639" y="1217"/>
                    <a:pt x="791" y="1338"/>
                    <a:pt x="943" y="1490"/>
                  </a:cubicBezTo>
                  <a:cubicBezTo>
                    <a:pt x="943" y="1521"/>
                    <a:pt x="973" y="1521"/>
                    <a:pt x="1034" y="1521"/>
                  </a:cubicBezTo>
                  <a:cubicBezTo>
                    <a:pt x="1065" y="1521"/>
                    <a:pt x="1065" y="1490"/>
                    <a:pt x="1065" y="1460"/>
                  </a:cubicBezTo>
                  <a:cubicBezTo>
                    <a:pt x="1034" y="1186"/>
                    <a:pt x="1034" y="1004"/>
                    <a:pt x="943" y="821"/>
                  </a:cubicBezTo>
                  <a:cubicBezTo>
                    <a:pt x="943" y="730"/>
                    <a:pt x="913" y="700"/>
                    <a:pt x="882" y="669"/>
                  </a:cubicBezTo>
                  <a:lnTo>
                    <a:pt x="761" y="426"/>
                  </a:lnTo>
                  <a:cubicBezTo>
                    <a:pt x="730" y="396"/>
                    <a:pt x="669" y="305"/>
                    <a:pt x="639" y="274"/>
                  </a:cubicBezTo>
                  <a:cubicBezTo>
                    <a:pt x="609" y="244"/>
                    <a:pt x="578" y="244"/>
                    <a:pt x="517" y="214"/>
                  </a:cubicBezTo>
                  <a:cubicBezTo>
                    <a:pt x="457" y="153"/>
                    <a:pt x="426" y="122"/>
                    <a:pt x="365" y="122"/>
                  </a:cubicBezTo>
                  <a:cubicBezTo>
                    <a:pt x="183" y="62"/>
                    <a:pt x="122" y="62"/>
                    <a:pt x="122" y="62"/>
                  </a:cubicBezTo>
                  <a:cubicBezTo>
                    <a:pt x="62" y="1"/>
                    <a:pt x="62" y="1"/>
                    <a:pt x="31" y="62"/>
                  </a:cubicBezTo>
                  <a:cubicBezTo>
                    <a:pt x="1" y="62"/>
                    <a:pt x="1" y="92"/>
                    <a:pt x="31" y="12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0" name="Google Shape;1050;p29"/>
            <p:cNvSpPr/>
            <p:nvPr/>
          </p:nvSpPr>
          <p:spPr>
            <a:xfrm>
              <a:off x="1118075" y="3225250"/>
              <a:ext cx="31925" cy="26625"/>
            </a:xfrm>
            <a:custGeom>
              <a:avLst/>
              <a:gdLst/>
              <a:ahLst/>
              <a:cxnLst/>
              <a:rect l="l" t="t" r="r" b="b"/>
              <a:pathLst>
                <a:path w="1277" h="1065" extrusionOk="0">
                  <a:moveTo>
                    <a:pt x="1277" y="1004"/>
                  </a:moveTo>
                  <a:cubicBezTo>
                    <a:pt x="1277" y="1004"/>
                    <a:pt x="1277" y="913"/>
                    <a:pt x="1216" y="730"/>
                  </a:cubicBezTo>
                  <a:cubicBezTo>
                    <a:pt x="1155" y="700"/>
                    <a:pt x="1155" y="639"/>
                    <a:pt x="1125" y="578"/>
                  </a:cubicBezTo>
                  <a:cubicBezTo>
                    <a:pt x="1125" y="548"/>
                    <a:pt x="1094" y="487"/>
                    <a:pt x="1094" y="487"/>
                  </a:cubicBezTo>
                  <a:lnTo>
                    <a:pt x="973" y="396"/>
                  </a:lnTo>
                  <a:cubicBezTo>
                    <a:pt x="912" y="335"/>
                    <a:pt x="851" y="305"/>
                    <a:pt x="791" y="275"/>
                  </a:cubicBezTo>
                  <a:cubicBezTo>
                    <a:pt x="760" y="244"/>
                    <a:pt x="699" y="244"/>
                    <a:pt x="639" y="183"/>
                  </a:cubicBezTo>
                  <a:cubicBezTo>
                    <a:pt x="335" y="31"/>
                    <a:pt x="61" y="1"/>
                    <a:pt x="61" y="1"/>
                  </a:cubicBezTo>
                  <a:lnTo>
                    <a:pt x="0" y="1"/>
                  </a:lnTo>
                  <a:lnTo>
                    <a:pt x="0" y="92"/>
                  </a:lnTo>
                  <a:cubicBezTo>
                    <a:pt x="0" y="92"/>
                    <a:pt x="91" y="305"/>
                    <a:pt x="304" y="609"/>
                  </a:cubicBezTo>
                  <a:cubicBezTo>
                    <a:pt x="335" y="639"/>
                    <a:pt x="365" y="700"/>
                    <a:pt x="365" y="730"/>
                  </a:cubicBezTo>
                  <a:lnTo>
                    <a:pt x="517" y="882"/>
                  </a:lnTo>
                  <a:cubicBezTo>
                    <a:pt x="547" y="913"/>
                    <a:pt x="608" y="943"/>
                    <a:pt x="639" y="943"/>
                  </a:cubicBezTo>
                  <a:cubicBezTo>
                    <a:pt x="669" y="943"/>
                    <a:pt x="699" y="1004"/>
                    <a:pt x="760" y="1004"/>
                  </a:cubicBezTo>
                  <a:cubicBezTo>
                    <a:pt x="821" y="1004"/>
                    <a:pt x="851" y="1034"/>
                    <a:pt x="912" y="1034"/>
                  </a:cubicBezTo>
                  <a:cubicBezTo>
                    <a:pt x="1094" y="1065"/>
                    <a:pt x="1155" y="1065"/>
                    <a:pt x="1155" y="1065"/>
                  </a:cubicBezTo>
                  <a:lnTo>
                    <a:pt x="1246" y="1065"/>
                  </a:lnTo>
                  <a:cubicBezTo>
                    <a:pt x="1277" y="1065"/>
                    <a:pt x="1277" y="1034"/>
                    <a:pt x="1277" y="100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1" name="Google Shape;1051;p29"/>
            <p:cNvSpPr/>
            <p:nvPr/>
          </p:nvSpPr>
          <p:spPr>
            <a:xfrm>
              <a:off x="1083125" y="3262500"/>
              <a:ext cx="37250" cy="19775"/>
            </a:xfrm>
            <a:custGeom>
              <a:avLst/>
              <a:gdLst/>
              <a:ahLst/>
              <a:cxnLst/>
              <a:rect l="l" t="t" r="r" b="b"/>
              <a:pathLst>
                <a:path w="1490" h="791" extrusionOk="0">
                  <a:moveTo>
                    <a:pt x="1459" y="639"/>
                  </a:moveTo>
                  <a:cubicBezTo>
                    <a:pt x="1459" y="639"/>
                    <a:pt x="1429" y="578"/>
                    <a:pt x="1307" y="426"/>
                  </a:cubicBezTo>
                  <a:cubicBezTo>
                    <a:pt x="1277" y="365"/>
                    <a:pt x="1277" y="335"/>
                    <a:pt x="1185" y="304"/>
                  </a:cubicBezTo>
                  <a:lnTo>
                    <a:pt x="1125" y="213"/>
                  </a:lnTo>
                  <a:cubicBezTo>
                    <a:pt x="1094" y="183"/>
                    <a:pt x="1033" y="183"/>
                    <a:pt x="1003" y="152"/>
                  </a:cubicBezTo>
                  <a:cubicBezTo>
                    <a:pt x="942" y="122"/>
                    <a:pt x="881" y="122"/>
                    <a:pt x="821" y="61"/>
                  </a:cubicBezTo>
                  <a:cubicBezTo>
                    <a:pt x="790" y="61"/>
                    <a:pt x="730" y="31"/>
                    <a:pt x="669" y="31"/>
                  </a:cubicBezTo>
                  <a:cubicBezTo>
                    <a:pt x="304" y="0"/>
                    <a:pt x="91" y="31"/>
                    <a:pt x="91" y="31"/>
                  </a:cubicBezTo>
                  <a:cubicBezTo>
                    <a:pt x="61" y="31"/>
                    <a:pt x="61" y="31"/>
                    <a:pt x="0" y="61"/>
                  </a:cubicBezTo>
                  <a:cubicBezTo>
                    <a:pt x="0" y="122"/>
                    <a:pt x="0" y="122"/>
                    <a:pt x="61" y="152"/>
                  </a:cubicBezTo>
                  <a:cubicBezTo>
                    <a:pt x="61" y="152"/>
                    <a:pt x="213" y="335"/>
                    <a:pt x="426" y="578"/>
                  </a:cubicBezTo>
                  <a:cubicBezTo>
                    <a:pt x="456" y="608"/>
                    <a:pt x="517" y="639"/>
                    <a:pt x="547" y="639"/>
                  </a:cubicBezTo>
                  <a:cubicBezTo>
                    <a:pt x="608" y="669"/>
                    <a:pt x="669" y="730"/>
                    <a:pt x="730" y="760"/>
                  </a:cubicBezTo>
                  <a:cubicBezTo>
                    <a:pt x="760" y="791"/>
                    <a:pt x="821" y="791"/>
                    <a:pt x="851" y="791"/>
                  </a:cubicBezTo>
                  <a:lnTo>
                    <a:pt x="973" y="791"/>
                  </a:lnTo>
                  <a:lnTo>
                    <a:pt x="1125" y="791"/>
                  </a:lnTo>
                  <a:cubicBezTo>
                    <a:pt x="1307" y="760"/>
                    <a:pt x="1368" y="760"/>
                    <a:pt x="1368" y="760"/>
                  </a:cubicBezTo>
                  <a:cubicBezTo>
                    <a:pt x="1429" y="760"/>
                    <a:pt x="1429" y="760"/>
                    <a:pt x="1459" y="730"/>
                  </a:cubicBezTo>
                  <a:cubicBezTo>
                    <a:pt x="1489" y="669"/>
                    <a:pt x="1489" y="639"/>
                    <a:pt x="1459" y="639"/>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2" name="Google Shape;1052;p29"/>
            <p:cNvSpPr/>
            <p:nvPr/>
          </p:nvSpPr>
          <p:spPr>
            <a:xfrm>
              <a:off x="745725" y="3722225"/>
              <a:ext cx="31175" cy="37275"/>
            </a:xfrm>
            <a:custGeom>
              <a:avLst/>
              <a:gdLst/>
              <a:ahLst/>
              <a:cxnLst/>
              <a:rect l="l" t="t" r="r" b="b"/>
              <a:pathLst>
                <a:path w="1247" h="1491" extrusionOk="0">
                  <a:moveTo>
                    <a:pt x="1155" y="1338"/>
                  </a:moveTo>
                  <a:cubicBezTo>
                    <a:pt x="1155" y="1338"/>
                    <a:pt x="1003" y="1216"/>
                    <a:pt x="821" y="1065"/>
                  </a:cubicBezTo>
                  <a:lnTo>
                    <a:pt x="699" y="943"/>
                  </a:lnTo>
                  <a:cubicBezTo>
                    <a:pt x="669" y="913"/>
                    <a:pt x="639" y="821"/>
                    <a:pt x="608" y="791"/>
                  </a:cubicBezTo>
                  <a:cubicBezTo>
                    <a:pt x="608" y="761"/>
                    <a:pt x="547" y="761"/>
                    <a:pt x="547" y="730"/>
                  </a:cubicBezTo>
                  <a:cubicBezTo>
                    <a:pt x="547" y="669"/>
                    <a:pt x="517" y="669"/>
                    <a:pt x="517" y="639"/>
                  </a:cubicBezTo>
                  <a:cubicBezTo>
                    <a:pt x="456" y="487"/>
                    <a:pt x="365" y="335"/>
                    <a:pt x="395" y="61"/>
                  </a:cubicBezTo>
                  <a:cubicBezTo>
                    <a:pt x="395" y="31"/>
                    <a:pt x="395" y="31"/>
                    <a:pt x="365" y="1"/>
                  </a:cubicBezTo>
                  <a:cubicBezTo>
                    <a:pt x="335" y="1"/>
                    <a:pt x="335" y="1"/>
                    <a:pt x="304" y="31"/>
                  </a:cubicBezTo>
                  <a:cubicBezTo>
                    <a:pt x="92" y="213"/>
                    <a:pt x="31" y="365"/>
                    <a:pt x="0" y="578"/>
                  </a:cubicBezTo>
                  <a:lnTo>
                    <a:pt x="0" y="761"/>
                  </a:lnTo>
                  <a:cubicBezTo>
                    <a:pt x="0" y="821"/>
                    <a:pt x="0" y="882"/>
                    <a:pt x="31" y="943"/>
                  </a:cubicBezTo>
                  <a:cubicBezTo>
                    <a:pt x="61" y="1034"/>
                    <a:pt x="92" y="1065"/>
                    <a:pt x="152" y="1095"/>
                  </a:cubicBezTo>
                  <a:cubicBezTo>
                    <a:pt x="183" y="1186"/>
                    <a:pt x="243" y="1216"/>
                    <a:pt x="335" y="1247"/>
                  </a:cubicBezTo>
                  <a:cubicBezTo>
                    <a:pt x="395" y="1277"/>
                    <a:pt x="456" y="1338"/>
                    <a:pt x="517" y="1368"/>
                  </a:cubicBezTo>
                  <a:cubicBezTo>
                    <a:pt x="608" y="1399"/>
                    <a:pt x="669" y="1399"/>
                    <a:pt x="791" y="1429"/>
                  </a:cubicBezTo>
                  <a:cubicBezTo>
                    <a:pt x="1003" y="1490"/>
                    <a:pt x="1155" y="1429"/>
                    <a:pt x="1155" y="1429"/>
                  </a:cubicBezTo>
                  <a:cubicBezTo>
                    <a:pt x="1216" y="1429"/>
                    <a:pt x="1216" y="1429"/>
                    <a:pt x="1216" y="1399"/>
                  </a:cubicBezTo>
                  <a:cubicBezTo>
                    <a:pt x="1247" y="1368"/>
                    <a:pt x="1216" y="1338"/>
                    <a:pt x="1155" y="1338"/>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3" name="Google Shape;1053;p29"/>
            <p:cNvSpPr/>
            <p:nvPr/>
          </p:nvSpPr>
          <p:spPr>
            <a:xfrm>
              <a:off x="694050" y="3335450"/>
              <a:ext cx="433925" cy="450625"/>
            </a:xfrm>
            <a:custGeom>
              <a:avLst/>
              <a:gdLst/>
              <a:ahLst/>
              <a:cxnLst/>
              <a:rect l="l" t="t" r="r" b="b"/>
              <a:pathLst>
                <a:path w="17357" h="18025" extrusionOk="0">
                  <a:moveTo>
                    <a:pt x="11247" y="335"/>
                  </a:moveTo>
                  <a:cubicBezTo>
                    <a:pt x="11247" y="335"/>
                    <a:pt x="6687" y="0"/>
                    <a:pt x="4560" y="335"/>
                  </a:cubicBezTo>
                  <a:cubicBezTo>
                    <a:pt x="2432" y="669"/>
                    <a:pt x="0" y="4590"/>
                    <a:pt x="3040" y="11064"/>
                  </a:cubicBezTo>
                  <a:cubicBezTo>
                    <a:pt x="3040" y="11064"/>
                    <a:pt x="2189" y="13374"/>
                    <a:pt x="1520" y="14712"/>
                  </a:cubicBezTo>
                  <a:cubicBezTo>
                    <a:pt x="852" y="16049"/>
                    <a:pt x="4377" y="18025"/>
                    <a:pt x="5928" y="16596"/>
                  </a:cubicBezTo>
                  <a:cubicBezTo>
                    <a:pt x="7478" y="15229"/>
                    <a:pt x="9271" y="10183"/>
                    <a:pt x="9332" y="7873"/>
                  </a:cubicBezTo>
                  <a:cubicBezTo>
                    <a:pt x="9332" y="7873"/>
                    <a:pt x="10761" y="9423"/>
                    <a:pt x="11460" y="9514"/>
                  </a:cubicBezTo>
                  <a:cubicBezTo>
                    <a:pt x="11429" y="9545"/>
                    <a:pt x="17356" y="4560"/>
                    <a:pt x="11247" y="335"/>
                  </a:cubicBezTo>
                  <a:close/>
                </a:path>
              </a:pathLst>
            </a:custGeom>
            <a:solidFill>
              <a:srgbClr val="F7A98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4" name="Google Shape;1054;p29"/>
            <p:cNvSpPr/>
            <p:nvPr/>
          </p:nvSpPr>
          <p:spPr>
            <a:xfrm>
              <a:off x="781425" y="3681200"/>
              <a:ext cx="104900" cy="90450"/>
            </a:xfrm>
            <a:custGeom>
              <a:avLst/>
              <a:gdLst/>
              <a:ahLst/>
              <a:cxnLst/>
              <a:rect l="l" t="t" r="r" b="b"/>
              <a:pathLst>
                <a:path w="4196" h="3618" extrusionOk="0">
                  <a:moveTo>
                    <a:pt x="4104" y="91"/>
                  </a:moveTo>
                  <a:cubicBezTo>
                    <a:pt x="4104" y="91"/>
                    <a:pt x="3648" y="760"/>
                    <a:pt x="3071" y="1490"/>
                  </a:cubicBezTo>
                  <a:cubicBezTo>
                    <a:pt x="2858" y="1794"/>
                    <a:pt x="2585" y="2067"/>
                    <a:pt x="2311" y="2310"/>
                  </a:cubicBezTo>
                  <a:cubicBezTo>
                    <a:pt x="2098" y="2554"/>
                    <a:pt x="1855" y="2736"/>
                    <a:pt x="1642" y="2888"/>
                  </a:cubicBezTo>
                  <a:cubicBezTo>
                    <a:pt x="1399" y="3040"/>
                    <a:pt x="1156" y="3161"/>
                    <a:pt x="913" y="3070"/>
                  </a:cubicBezTo>
                  <a:cubicBezTo>
                    <a:pt x="700" y="3009"/>
                    <a:pt x="548" y="2949"/>
                    <a:pt x="426" y="2888"/>
                  </a:cubicBezTo>
                  <a:cubicBezTo>
                    <a:pt x="335" y="2857"/>
                    <a:pt x="305" y="2827"/>
                    <a:pt x="305" y="2766"/>
                  </a:cubicBezTo>
                  <a:cubicBezTo>
                    <a:pt x="274" y="2706"/>
                    <a:pt x="335" y="2584"/>
                    <a:pt x="396" y="2554"/>
                  </a:cubicBezTo>
                  <a:cubicBezTo>
                    <a:pt x="548" y="2402"/>
                    <a:pt x="700" y="2310"/>
                    <a:pt x="700" y="2310"/>
                  </a:cubicBezTo>
                  <a:cubicBezTo>
                    <a:pt x="730" y="2310"/>
                    <a:pt x="730" y="2280"/>
                    <a:pt x="730" y="2250"/>
                  </a:cubicBezTo>
                  <a:cubicBezTo>
                    <a:pt x="730" y="2189"/>
                    <a:pt x="700" y="2189"/>
                    <a:pt x="639" y="2189"/>
                  </a:cubicBezTo>
                  <a:cubicBezTo>
                    <a:pt x="639" y="2189"/>
                    <a:pt x="335" y="2280"/>
                    <a:pt x="183" y="2432"/>
                  </a:cubicBezTo>
                  <a:cubicBezTo>
                    <a:pt x="92" y="2554"/>
                    <a:pt x="1" y="2706"/>
                    <a:pt x="31" y="2857"/>
                  </a:cubicBezTo>
                  <a:cubicBezTo>
                    <a:pt x="92" y="3009"/>
                    <a:pt x="274" y="3222"/>
                    <a:pt x="761" y="3465"/>
                  </a:cubicBezTo>
                  <a:cubicBezTo>
                    <a:pt x="1065" y="3617"/>
                    <a:pt x="1460" y="3587"/>
                    <a:pt x="1794" y="3405"/>
                  </a:cubicBezTo>
                  <a:cubicBezTo>
                    <a:pt x="1977" y="3344"/>
                    <a:pt x="2129" y="3192"/>
                    <a:pt x="2311" y="3040"/>
                  </a:cubicBezTo>
                  <a:cubicBezTo>
                    <a:pt x="2524" y="2857"/>
                    <a:pt x="2737" y="2645"/>
                    <a:pt x="2889" y="2402"/>
                  </a:cubicBezTo>
                  <a:lnTo>
                    <a:pt x="3223" y="1946"/>
                  </a:lnTo>
                  <a:cubicBezTo>
                    <a:pt x="3800" y="1034"/>
                    <a:pt x="4196" y="91"/>
                    <a:pt x="4196" y="91"/>
                  </a:cubicBezTo>
                  <a:cubicBezTo>
                    <a:pt x="4196" y="31"/>
                    <a:pt x="4196" y="31"/>
                    <a:pt x="4135" y="0"/>
                  </a:cubicBezTo>
                  <a:cubicBezTo>
                    <a:pt x="4135" y="31"/>
                    <a:pt x="4104" y="31"/>
                    <a:pt x="4104" y="9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5" name="Google Shape;1055;p29"/>
            <p:cNvSpPr/>
            <p:nvPr/>
          </p:nvSpPr>
          <p:spPr>
            <a:xfrm>
              <a:off x="1325525" y="3600650"/>
              <a:ext cx="243950" cy="164925"/>
            </a:xfrm>
            <a:custGeom>
              <a:avLst/>
              <a:gdLst/>
              <a:ahLst/>
              <a:cxnLst/>
              <a:rect l="l" t="t" r="r" b="b"/>
              <a:pathLst>
                <a:path w="9758" h="6597" extrusionOk="0">
                  <a:moveTo>
                    <a:pt x="91" y="6566"/>
                  </a:moveTo>
                  <a:cubicBezTo>
                    <a:pt x="91" y="6566"/>
                    <a:pt x="608" y="6414"/>
                    <a:pt x="1490" y="6110"/>
                  </a:cubicBezTo>
                  <a:cubicBezTo>
                    <a:pt x="1885" y="5958"/>
                    <a:pt x="2371" y="5806"/>
                    <a:pt x="2857" y="5593"/>
                  </a:cubicBezTo>
                  <a:cubicBezTo>
                    <a:pt x="3192" y="5441"/>
                    <a:pt x="3557" y="5289"/>
                    <a:pt x="3921" y="5046"/>
                  </a:cubicBezTo>
                  <a:cubicBezTo>
                    <a:pt x="4408" y="4772"/>
                    <a:pt x="4924" y="4469"/>
                    <a:pt x="5441" y="4134"/>
                  </a:cubicBezTo>
                  <a:cubicBezTo>
                    <a:pt x="6231" y="3617"/>
                    <a:pt x="7052" y="3040"/>
                    <a:pt x="7812" y="2341"/>
                  </a:cubicBezTo>
                  <a:cubicBezTo>
                    <a:pt x="8572" y="1672"/>
                    <a:pt x="9210" y="943"/>
                    <a:pt x="9727" y="152"/>
                  </a:cubicBezTo>
                  <a:cubicBezTo>
                    <a:pt x="9757" y="122"/>
                    <a:pt x="9757" y="31"/>
                    <a:pt x="9727" y="31"/>
                  </a:cubicBezTo>
                  <a:cubicBezTo>
                    <a:pt x="9696" y="0"/>
                    <a:pt x="9605" y="0"/>
                    <a:pt x="9605" y="31"/>
                  </a:cubicBezTo>
                  <a:cubicBezTo>
                    <a:pt x="8997" y="669"/>
                    <a:pt x="8298" y="1277"/>
                    <a:pt x="7569" y="1855"/>
                  </a:cubicBezTo>
                  <a:cubicBezTo>
                    <a:pt x="7082" y="2250"/>
                    <a:pt x="6566" y="2584"/>
                    <a:pt x="6079" y="2918"/>
                  </a:cubicBezTo>
                  <a:cubicBezTo>
                    <a:pt x="5593" y="3222"/>
                    <a:pt x="5107" y="3526"/>
                    <a:pt x="4651" y="3830"/>
                  </a:cubicBezTo>
                  <a:cubicBezTo>
                    <a:pt x="4104" y="4134"/>
                    <a:pt x="3617" y="4408"/>
                    <a:pt x="3161" y="4681"/>
                  </a:cubicBezTo>
                  <a:cubicBezTo>
                    <a:pt x="2584" y="4985"/>
                    <a:pt x="2098" y="5289"/>
                    <a:pt x="1672" y="5532"/>
                  </a:cubicBezTo>
                  <a:cubicBezTo>
                    <a:pt x="760" y="6079"/>
                    <a:pt x="152" y="6383"/>
                    <a:pt x="152" y="6383"/>
                  </a:cubicBezTo>
                  <a:cubicBezTo>
                    <a:pt x="122" y="6383"/>
                    <a:pt x="91" y="6444"/>
                    <a:pt x="122" y="6505"/>
                  </a:cubicBezTo>
                  <a:cubicBezTo>
                    <a:pt x="0" y="6566"/>
                    <a:pt x="61" y="6596"/>
                    <a:pt x="91" y="6566"/>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6" name="Google Shape;1056;p29"/>
            <p:cNvSpPr/>
            <p:nvPr/>
          </p:nvSpPr>
          <p:spPr>
            <a:xfrm>
              <a:off x="933425" y="3514025"/>
              <a:ext cx="331325" cy="223425"/>
            </a:xfrm>
            <a:custGeom>
              <a:avLst/>
              <a:gdLst/>
              <a:ahLst/>
              <a:cxnLst/>
              <a:rect l="l" t="t" r="r" b="b"/>
              <a:pathLst>
                <a:path w="13253" h="8937" extrusionOk="0">
                  <a:moveTo>
                    <a:pt x="9575" y="8937"/>
                  </a:moveTo>
                  <a:cubicBezTo>
                    <a:pt x="9575" y="8937"/>
                    <a:pt x="6018" y="8845"/>
                    <a:pt x="3009" y="4803"/>
                  </a:cubicBezTo>
                  <a:cubicBezTo>
                    <a:pt x="0" y="730"/>
                    <a:pt x="8997" y="0"/>
                    <a:pt x="8997" y="0"/>
                  </a:cubicBezTo>
                  <a:lnTo>
                    <a:pt x="13253" y="4590"/>
                  </a:lnTo>
                  <a:lnTo>
                    <a:pt x="12462" y="8511"/>
                  </a:ln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7" name="Google Shape;1057;p29"/>
            <p:cNvSpPr/>
            <p:nvPr/>
          </p:nvSpPr>
          <p:spPr>
            <a:xfrm>
              <a:off x="838425" y="3366600"/>
              <a:ext cx="587425" cy="446850"/>
            </a:xfrm>
            <a:custGeom>
              <a:avLst/>
              <a:gdLst/>
              <a:ahLst/>
              <a:cxnLst/>
              <a:rect l="l" t="t" r="r" b="b"/>
              <a:pathLst>
                <a:path w="23497" h="17874" extrusionOk="0">
                  <a:moveTo>
                    <a:pt x="11217" y="12524"/>
                  </a:moveTo>
                  <a:cubicBezTo>
                    <a:pt x="11217" y="12524"/>
                    <a:pt x="14378" y="17873"/>
                    <a:pt x="18937" y="16171"/>
                  </a:cubicBezTo>
                  <a:cubicBezTo>
                    <a:pt x="23496" y="14408"/>
                    <a:pt x="22980" y="8177"/>
                    <a:pt x="17600" y="4074"/>
                  </a:cubicBezTo>
                  <a:cubicBezTo>
                    <a:pt x="12159" y="1"/>
                    <a:pt x="8846" y="3587"/>
                    <a:pt x="5320" y="7721"/>
                  </a:cubicBezTo>
                  <a:cubicBezTo>
                    <a:pt x="5320" y="7721"/>
                    <a:pt x="3648" y="6171"/>
                    <a:pt x="2068" y="6536"/>
                  </a:cubicBezTo>
                  <a:cubicBezTo>
                    <a:pt x="457" y="6931"/>
                    <a:pt x="1" y="12827"/>
                    <a:pt x="4286" y="14834"/>
                  </a:cubicBezTo>
                  <a:cubicBezTo>
                    <a:pt x="6718" y="15958"/>
                    <a:pt x="11217" y="12524"/>
                    <a:pt x="11217" y="12524"/>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8" name="Google Shape;1058;p29"/>
            <p:cNvSpPr/>
            <p:nvPr/>
          </p:nvSpPr>
          <p:spPr>
            <a:xfrm>
              <a:off x="855900" y="3566450"/>
              <a:ext cx="115525" cy="176325"/>
            </a:xfrm>
            <a:custGeom>
              <a:avLst/>
              <a:gdLst/>
              <a:ahLst/>
              <a:cxnLst/>
              <a:rect l="l" t="t" r="r" b="b"/>
              <a:pathLst>
                <a:path w="4621" h="7053" extrusionOk="0">
                  <a:moveTo>
                    <a:pt x="305" y="31"/>
                  </a:moveTo>
                  <a:cubicBezTo>
                    <a:pt x="305" y="31"/>
                    <a:pt x="1" y="1277"/>
                    <a:pt x="213" y="2797"/>
                  </a:cubicBezTo>
                  <a:cubicBezTo>
                    <a:pt x="244" y="3101"/>
                    <a:pt x="335" y="3405"/>
                    <a:pt x="396" y="3709"/>
                  </a:cubicBezTo>
                  <a:cubicBezTo>
                    <a:pt x="487" y="4013"/>
                    <a:pt x="578" y="4317"/>
                    <a:pt x="761" y="4590"/>
                  </a:cubicBezTo>
                  <a:cubicBezTo>
                    <a:pt x="852" y="4833"/>
                    <a:pt x="973" y="5016"/>
                    <a:pt x="1125" y="5198"/>
                  </a:cubicBezTo>
                  <a:cubicBezTo>
                    <a:pt x="1277" y="5381"/>
                    <a:pt x="1429" y="5593"/>
                    <a:pt x="1612" y="5745"/>
                  </a:cubicBezTo>
                  <a:cubicBezTo>
                    <a:pt x="2007" y="6110"/>
                    <a:pt x="2463" y="6414"/>
                    <a:pt x="3040" y="6657"/>
                  </a:cubicBezTo>
                  <a:cubicBezTo>
                    <a:pt x="3496" y="6840"/>
                    <a:pt x="4013" y="6992"/>
                    <a:pt x="4590" y="7052"/>
                  </a:cubicBezTo>
                  <a:cubicBezTo>
                    <a:pt x="4621" y="7052"/>
                    <a:pt x="4621" y="7052"/>
                    <a:pt x="4621" y="7022"/>
                  </a:cubicBezTo>
                  <a:cubicBezTo>
                    <a:pt x="4621" y="6992"/>
                    <a:pt x="4621" y="6992"/>
                    <a:pt x="4590" y="6992"/>
                  </a:cubicBezTo>
                  <a:cubicBezTo>
                    <a:pt x="3375" y="6688"/>
                    <a:pt x="2584" y="6080"/>
                    <a:pt x="1946" y="5381"/>
                  </a:cubicBezTo>
                  <a:cubicBezTo>
                    <a:pt x="1794" y="5229"/>
                    <a:pt x="1703" y="5046"/>
                    <a:pt x="1581" y="4894"/>
                  </a:cubicBezTo>
                  <a:cubicBezTo>
                    <a:pt x="1460" y="4712"/>
                    <a:pt x="1338" y="4560"/>
                    <a:pt x="1247" y="4378"/>
                  </a:cubicBezTo>
                  <a:cubicBezTo>
                    <a:pt x="1095" y="4104"/>
                    <a:pt x="973" y="3830"/>
                    <a:pt x="882" y="3557"/>
                  </a:cubicBezTo>
                  <a:cubicBezTo>
                    <a:pt x="791" y="3314"/>
                    <a:pt x="700" y="2979"/>
                    <a:pt x="639" y="2736"/>
                  </a:cubicBezTo>
                  <a:cubicBezTo>
                    <a:pt x="274" y="1277"/>
                    <a:pt x="396" y="61"/>
                    <a:pt x="396" y="61"/>
                  </a:cubicBezTo>
                  <a:cubicBezTo>
                    <a:pt x="396" y="31"/>
                    <a:pt x="396" y="31"/>
                    <a:pt x="365" y="31"/>
                  </a:cubicBezTo>
                  <a:cubicBezTo>
                    <a:pt x="335" y="1"/>
                    <a:pt x="305" y="1"/>
                    <a:pt x="305" y="3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9" name="Google Shape;1059;p29"/>
            <p:cNvSpPr/>
            <p:nvPr/>
          </p:nvSpPr>
          <p:spPr>
            <a:xfrm>
              <a:off x="1006375" y="3600650"/>
              <a:ext cx="189975" cy="138325"/>
            </a:xfrm>
            <a:custGeom>
              <a:avLst/>
              <a:gdLst/>
              <a:ahLst/>
              <a:cxnLst/>
              <a:rect l="l" t="t" r="r" b="b"/>
              <a:pathLst>
                <a:path w="7599" h="5533" extrusionOk="0">
                  <a:moveTo>
                    <a:pt x="91" y="5502"/>
                  </a:moveTo>
                  <a:cubicBezTo>
                    <a:pt x="91" y="5502"/>
                    <a:pt x="608" y="5441"/>
                    <a:pt x="1459" y="5137"/>
                  </a:cubicBezTo>
                  <a:cubicBezTo>
                    <a:pt x="1641" y="5046"/>
                    <a:pt x="1854" y="4985"/>
                    <a:pt x="2128" y="4864"/>
                  </a:cubicBezTo>
                  <a:cubicBezTo>
                    <a:pt x="2310" y="4772"/>
                    <a:pt x="2553" y="4681"/>
                    <a:pt x="2766" y="4560"/>
                  </a:cubicBezTo>
                  <a:cubicBezTo>
                    <a:pt x="3009" y="4438"/>
                    <a:pt x="3192" y="4317"/>
                    <a:pt x="3435" y="4165"/>
                  </a:cubicBezTo>
                  <a:cubicBezTo>
                    <a:pt x="3739" y="3982"/>
                    <a:pt x="4043" y="3769"/>
                    <a:pt x="4377" y="3526"/>
                  </a:cubicBezTo>
                  <a:cubicBezTo>
                    <a:pt x="4772" y="3253"/>
                    <a:pt x="5107" y="2949"/>
                    <a:pt x="5471" y="2614"/>
                  </a:cubicBezTo>
                  <a:cubicBezTo>
                    <a:pt x="6231" y="1885"/>
                    <a:pt x="6930" y="1064"/>
                    <a:pt x="7599" y="61"/>
                  </a:cubicBezTo>
                  <a:lnTo>
                    <a:pt x="7599" y="0"/>
                  </a:lnTo>
                  <a:lnTo>
                    <a:pt x="7538" y="0"/>
                  </a:lnTo>
                  <a:cubicBezTo>
                    <a:pt x="6778" y="882"/>
                    <a:pt x="5927" y="1581"/>
                    <a:pt x="5137" y="2189"/>
                  </a:cubicBezTo>
                  <a:cubicBezTo>
                    <a:pt x="4772" y="2493"/>
                    <a:pt x="4377" y="2766"/>
                    <a:pt x="4043" y="3040"/>
                  </a:cubicBezTo>
                  <a:cubicBezTo>
                    <a:pt x="3739" y="3253"/>
                    <a:pt x="3435" y="3465"/>
                    <a:pt x="3131" y="3648"/>
                  </a:cubicBezTo>
                  <a:cubicBezTo>
                    <a:pt x="2888" y="3800"/>
                    <a:pt x="2705" y="3921"/>
                    <a:pt x="2462" y="4013"/>
                  </a:cubicBezTo>
                  <a:cubicBezTo>
                    <a:pt x="2280" y="4134"/>
                    <a:pt x="2067" y="4286"/>
                    <a:pt x="1915" y="4408"/>
                  </a:cubicBezTo>
                  <a:cubicBezTo>
                    <a:pt x="1672" y="4529"/>
                    <a:pt x="1489" y="4681"/>
                    <a:pt x="1307" y="4742"/>
                  </a:cubicBezTo>
                  <a:cubicBezTo>
                    <a:pt x="547" y="5198"/>
                    <a:pt x="30" y="5380"/>
                    <a:pt x="30" y="5380"/>
                  </a:cubicBezTo>
                  <a:cubicBezTo>
                    <a:pt x="0" y="5380"/>
                    <a:pt x="0" y="5441"/>
                    <a:pt x="0" y="5472"/>
                  </a:cubicBezTo>
                  <a:cubicBezTo>
                    <a:pt x="61" y="5502"/>
                    <a:pt x="91" y="5532"/>
                    <a:pt x="91" y="550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0" name="Google Shape;1060;p29"/>
            <p:cNvSpPr/>
            <p:nvPr/>
          </p:nvSpPr>
          <p:spPr>
            <a:xfrm>
              <a:off x="910625" y="3526175"/>
              <a:ext cx="61575" cy="37250"/>
            </a:xfrm>
            <a:custGeom>
              <a:avLst/>
              <a:gdLst/>
              <a:ahLst/>
              <a:cxnLst/>
              <a:rect l="l" t="t" r="r" b="b"/>
              <a:pathLst>
                <a:path w="2463" h="1490" extrusionOk="0">
                  <a:moveTo>
                    <a:pt x="2432" y="1308"/>
                  </a:moveTo>
                  <a:cubicBezTo>
                    <a:pt x="2432" y="1308"/>
                    <a:pt x="2310" y="1125"/>
                    <a:pt x="2128" y="852"/>
                  </a:cubicBezTo>
                  <a:cubicBezTo>
                    <a:pt x="2098" y="761"/>
                    <a:pt x="2006" y="700"/>
                    <a:pt x="1946" y="609"/>
                  </a:cubicBezTo>
                  <a:cubicBezTo>
                    <a:pt x="1854" y="548"/>
                    <a:pt x="1824" y="457"/>
                    <a:pt x="1763" y="426"/>
                  </a:cubicBezTo>
                  <a:cubicBezTo>
                    <a:pt x="1642" y="305"/>
                    <a:pt x="1490" y="244"/>
                    <a:pt x="1368" y="213"/>
                  </a:cubicBezTo>
                  <a:cubicBezTo>
                    <a:pt x="1155" y="92"/>
                    <a:pt x="882" y="1"/>
                    <a:pt x="639" y="1"/>
                  </a:cubicBezTo>
                  <a:cubicBezTo>
                    <a:pt x="335" y="61"/>
                    <a:pt x="152" y="153"/>
                    <a:pt x="91" y="335"/>
                  </a:cubicBezTo>
                  <a:cubicBezTo>
                    <a:pt x="31" y="487"/>
                    <a:pt x="0" y="639"/>
                    <a:pt x="31" y="852"/>
                  </a:cubicBezTo>
                  <a:cubicBezTo>
                    <a:pt x="91" y="1156"/>
                    <a:pt x="243" y="1460"/>
                    <a:pt x="243" y="1460"/>
                  </a:cubicBezTo>
                  <a:cubicBezTo>
                    <a:pt x="243" y="1490"/>
                    <a:pt x="274" y="1490"/>
                    <a:pt x="304" y="1490"/>
                  </a:cubicBezTo>
                  <a:cubicBezTo>
                    <a:pt x="335" y="1490"/>
                    <a:pt x="335" y="1460"/>
                    <a:pt x="335" y="1429"/>
                  </a:cubicBezTo>
                  <a:cubicBezTo>
                    <a:pt x="335" y="1429"/>
                    <a:pt x="304" y="1034"/>
                    <a:pt x="395" y="730"/>
                  </a:cubicBezTo>
                  <a:cubicBezTo>
                    <a:pt x="426" y="669"/>
                    <a:pt x="456" y="578"/>
                    <a:pt x="487" y="548"/>
                  </a:cubicBezTo>
                  <a:cubicBezTo>
                    <a:pt x="517" y="517"/>
                    <a:pt x="578" y="548"/>
                    <a:pt x="608" y="548"/>
                  </a:cubicBezTo>
                  <a:cubicBezTo>
                    <a:pt x="730" y="548"/>
                    <a:pt x="790" y="578"/>
                    <a:pt x="912" y="669"/>
                  </a:cubicBezTo>
                  <a:cubicBezTo>
                    <a:pt x="1034" y="700"/>
                    <a:pt x="1094" y="761"/>
                    <a:pt x="1216" y="852"/>
                  </a:cubicBezTo>
                  <a:lnTo>
                    <a:pt x="1429" y="973"/>
                  </a:lnTo>
                  <a:cubicBezTo>
                    <a:pt x="1581" y="1034"/>
                    <a:pt x="1733" y="1125"/>
                    <a:pt x="1885" y="1156"/>
                  </a:cubicBezTo>
                  <a:cubicBezTo>
                    <a:pt x="2158" y="1277"/>
                    <a:pt x="2341" y="1368"/>
                    <a:pt x="2341" y="1368"/>
                  </a:cubicBezTo>
                  <a:lnTo>
                    <a:pt x="2432" y="1368"/>
                  </a:lnTo>
                  <a:cubicBezTo>
                    <a:pt x="2462" y="1368"/>
                    <a:pt x="2462" y="1338"/>
                    <a:pt x="2432" y="1308"/>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1" name="Google Shape;1061;p29"/>
            <p:cNvSpPr/>
            <p:nvPr/>
          </p:nvSpPr>
          <p:spPr>
            <a:xfrm>
              <a:off x="879450" y="3527700"/>
              <a:ext cx="22075" cy="36500"/>
            </a:xfrm>
            <a:custGeom>
              <a:avLst/>
              <a:gdLst/>
              <a:ahLst/>
              <a:cxnLst/>
              <a:rect l="l" t="t" r="r" b="b"/>
              <a:pathLst>
                <a:path w="883" h="1460" extrusionOk="0">
                  <a:moveTo>
                    <a:pt x="761" y="0"/>
                  </a:moveTo>
                  <a:cubicBezTo>
                    <a:pt x="761" y="0"/>
                    <a:pt x="609" y="31"/>
                    <a:pt x="396" y="152"/>
                  </a:cubicBezTo>
                  <a:cubicBezTo>
                    <a:pt x="335" y="183"/>
                    <a:pt x="244" y="213"/>
                    <a:pt x="214" y="274"/>
                  </a:cubicBezTo>
                  <a:cubicBezTo>
                    <a:pt x="153" y="365"/>
                    <a:pt x="62" y="426"/>
                    <a:pt x="31" y="548"/>
                  </a:cubicBezTo>
                  <a:cubicBezTo>
                    <a:pt x="1" y="578"/>
                    <a:pt x="1" y="639"/>
                    <a:pt x="1" y="700"/>
                  </a:cubicBezTo>
                  <a:lnTo>
                    <a:pt x="1" y="882"/>
                  </a:lnTo>
                  <a:cubicBezTo>
                    <a:pt x="1" y="943"/>
                    <a:pt x="1" y="973"/>
                    <a:pt x="31" y="1034"/>
                  </a:cubicBezTo>
                  <a:cubicBezTo>
                    <a:pt x="123" y="1186"/>
                    <a:pt x="183" y="1307"/>
                    <a:pt x="366" y="1429"/>
                  </a:cubicBezTo>
                  <a:cubicBezTo>
                    <a:pt x="366" y="1459"/>
                    <a:pt x="396" y="1459"/>
                    <a:pt x="457" y="1429"/>
                  </a:cubicBezTo>
                  <a:cubicBezTo>
                    <a:pt x="487" y="1429"/>
                    <a:pt x="487" y="1399"/>
                    <a:pt x="457" y="1338"/>
                  </a:cubicBezTo>
                  <a:cubicBezTo>
                    <a:pt x="427" y="1247"/>
                    <a:pt x="427" y="1155"/>
                    <a:pt x="427" y="1095"/>
                  </a:cubicBezTo>
                  <a:cubicBezTo>
                    <a:pt x="427" y="1003"/>
                    <a:pt x="487" y="973"/>
                    <a:pt x="518" y="882"/>
                  </a:cubicBezTo>
                  <a:cubicBezTo>
                    <a:pt x="518" y="851"/>
                    <a:pt x="578" y="821"/>
                    <a:pt x="578" y="791"/>
                  </a:cubicBezTo>
                  <a:cubicBezTo>
                    <a:pt x="609" y="700"/>
                    <a:pt x="609" y="639"/>
                    <a:pt x="639" y="548"/>
                  </a:cubicBezTo>
                  <a:cubicBezTo>
                    <a:pt x="761" y="335"/>
                    <a:pt x="822" y="122"/>
                    <a:pt x="822" y="122"/>
                  </a:cubicBezTo>
                  <a:cubicBezTo>
                    <a:pt x="882" y="122"/>
                    <a:pt x="882" y="92"/>
                    <a:pt x="822" y="61"/>
                  </a:cubicBezTo>
                  <a:cubicBezTo>
                    <a:pt x="791" y="0"/>
                    <a:pt x="761" y="0"/>
                    <a:pt x="761"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2" name="Google Shape;1062;p29"/>
            <p:cNvSpPr/>
            <p:nvPr/>
          </p:nvSpPr>
          <p:spPr>
            <a:xfrm>
              <a:off x="1010175" y="3412200"/>
              <a:ext cx="256850" cy="104125"/>
            </a:xfrm>
            <a:custGeom>
              <a:avLst/>
              <a:gdLst/>
              <a:ahLst/>
              <a:cxnLst/>
              <a:rect l="l" t="t" r="r" b="b"/>
              <a:pathLst>
                <a:path w="10274" h="4165" extrusionOk="0">
                  <a:moveTo>
                    <a:pt x="61" y="4164"/>
                  </a:moveTo>
                  <a:cubicBezTo>
                    <a:pt x="61" y="4164"/>
                    <a:pt x="1064" y="2857"/>
                    <a:pt x="2675" y="1824"/>
                  </a:cubicBezTo>
                  <a:cubicBezTo>
                    <a:pt x="2979" y="1642"/>
                    <a:pt x="3313" y="1459"/>
                    <a:pt x="3708" y="1277"/>
                  </a:cubicBezTo>
                  <a:cubicBezTo>
                    <a:pt x="4043" y="1125"/>
                    <a:pt x="4377" y="973"/>
                    <a:pt x="4772" y="851"/>
                  </a:cubicBezTo>
                  <a:cubicBezTo>
                    <a:pt x="5015" y="760"/>
                    <a:pt x="5289" y="730"/>
                    <a:pt x="5593" y="639"/>
                  </a:cubicBezTo>
                  <a:cubicBezTo>
                    <a:pt x="5866" y="608"/>
                    <a:pt x="6170" y="578"/>
                    <a:pt x="6444" y="578"/>
                  </a:cubicBezTo>
                  <a:cubicBezTo>
                    <a:pt x="7569" y="578"/>
                    <a:pt x="8815" y="912"/>
                    <a:pt x="10183" y="1915"/>
                  </a:cubicBezTo>
                  <a:lnTo>
                    <a:pt x="10274" y="1915"/>
                  </a:lnTo>
                  <a:lnTo>
                    <a:pt x="10274" y="1824"/>
                  </a:lnTo>
                  <a:cubicBezTo>
                    <a:pt x="9696" y="1307"/>
                    <a:pt x="9119" y="912"/>
                    <a:pt x="8572" y="608"/>
                  </a:cubicBezTo>
                  <a:cubicBezTo>
                    <a:pt x="7842" y="274"/>
                    <a:pt x="7143" y="91"/>
                    <a:pt x="6505" y="61"/>
                  </a:cubicBezTo>
                  <a:cubicBezTo>
                    <a:pt x="6201" y="0"/>
                    <a:pt x="5866" y="61"/>
                    <a:pt x="5562" y="91"/>
                  </a:cubicBezTo>
                  <a:cubicBezTo>
                    <a:pt x="5258" y="122"/>
                    <a:pt x="4955" y="213"/>
                    <a:pt x="4651" y="274"/>
                  </a:cubicBezTo>
                  <a:cubicBezTo>
                    <a:pt x="4255" y="395"/>
                    <a:pt x="3891" y="578"/>
                    <a:pt x="3496" y="730"/>
                  </a:cubicBezTo>
                  <a:cubicBezTo>
                    <a:pt x="3131" y="912"/>
                    <a:pt x="2796" y="1155"/>
                    <a:pt x="2492" y="1368"/>
                  </a:cubicBezTo>
                  <a:cubicBezTo>
                    <a:pt x="912" y="2523"/>
                    <a:pt x="0" y="3952"/>
                    <a:pt x="0" y="3952"/>
                  </a:cubicBezTo>
                  <a:lnTo>
                    <a:pt x="0" y="4043"/>
                  </a:lnTo>
                  <a:cubicBezTo>
                    <a:pt x="0" y="4164"/>
                    <a:pt x="61" y="4164"/>
                    <a:pt x="61" y="416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3" name="Google Shape;1063;p29"/>
            <p:cNvSpPr/>
            <p:nvPr/>
          </p:nvSpPr>
          <p:spPr>
            <a:xfrm>
              <a:off x="1691775" y="2826325"/>
              <a:ext cx="206725" cy="206700"/>
            </a:xfrm>
            <a:custGeom>
              <a:avLst/>
              <a:gdLst/>
              <a:ahLst/>
              <a:cxnLst/>
              <a:rect l="l" t="t" r="r" b="b"/>
              <a:pathLst>
                <a:path w="8269" h="8268" extrusionOk="0">
                  <a:moveTo>
                    <a:pt x="4135" y="0"/>
                  </a:moveTo>
                  <a:cubicBezTo>
                    <a:pt x="6414" y="0"/>
                    <a:pt x="8269" y="1854"/>
                    <a:pt x="8269" y="4134"/>
                  </a:cubicBezTo>
                  <a:cubicBezTo>
                    <a:pt x="8269" y="6414"/>
                    <a:pt x="6414" y="8268"/>
                    <a:pt x="4135" y="8268"/>
                  </a:cubicBezTo>
                  <a:cubicBezTo>
                    <a:pt x="1855" y="8268"/>
                    <a:pt x="1" y="6414"/>
                    <a:pt x="1" y="4134"/>
                  </a:cubicBezTo>
                  <a:cubicBezTo>
                    <a:pt x="1" y="1854"/>
                    <a:pt x="1855" y="0"/>
                    <a:pt x="4135" y="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4" name="Google Shape;1064;p29"/>
            <p:cNvSpPr/>
            <p:nvPr/>
          </p:nvSpPr>
          <p:spPr>
            <a:xfrm>
              <a:off x="951650" y="2380275"/>
              <a:ext cx="848825" cy="870850"/>
            </a:xfrm>
            <a:custGeom>
              <a:avLst/>
              <a:gdLst/>
              <a:ahLst/>
              <a:cxnLst/>
              <a:rect l="l" t="t" r="r" b="b"/>
              <a:pathLst>
                <a:path w="33953" h="34834" extrusionOk="0">
                  <a:moveTo>
                    <a:pt x="33709" y="18785"/>
                  </a:moveTo>
                  <a:cubicBezTo>
                    <a:pt x="33953" y="13557"/>
                    <a:pt x="33193" y="5198"/>
                    <a:pt x="25107" y="2948"/>
                  </a:cubicBezTo>
                  <a:cubicBezTo>
                    <a:pt x="14256" y="0"/>
                    <a:pt x="6748" y="3708"/>
                    <a:pt x="4773" y="9605"/>
                  </a:cubicBezTo>
                  <a:cubicBezTo>
                    <a:pt x="2797" y="15502"/>
                    <a:pt x="6840" y="19028"/>
                    <a:pt x="3405" y="22219"/>
                  </a:cubicBezTo>
                  <a:cubicBezTo>
                    <a:pt x="1" y="25411"/>
                    <a:pt x="3344" y="34833"/>
                    <a:pt x="19028" y="33678"/>
                  </a:cubicBezTo>
                  <a:cubicBezTo>
                    <a:pt x="32646" y="32706"/>
                    <a:pt x="33436" y="23952"/>
                    <a:pt x="33709" y="18785"/>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5" name="Google Shape;1065;p29"/>
            <p:cNvSpPr/>
            <p:nvPr/>
          </p:nvSpPr>
          <p:spPr>
            <a:xfrm>
              <a:off x="1138575" y="3161425"/>
              <a:ext cx="443800" cy="73750"/>
            </a:xfrm>
            <a:custGeom>
              <a:avLst/>
              <a:gdLst/>
              <a:ahLst/>
              <a:cxnLst/>
              <a:rect l="l" t="t" r="r" b="b"/>
              <a:pathLst>
                <a:path w="17752" h="2950" extrusionOk="0">
                  <a:moveTo>
                    <a:pt x="31" y="214"/>
                  </a:moveTo>
                  <a:cubicBezTo>
                    <a:pt x="31" y="214"/>
                    <a:pt x="305" y="609"/>
                    <a:pt x="1004" y="1186"/>
                  </a:cubicBezTo>
                  <a:cubicBezTo>
                    <a:pt x="1156" y="1308"/>
                    <a:pt x="1247" y="1369"/>
                    <a:pt x="1460" y="1490"/>
                  </a:cubicBezTo>
                  <a:cubicBezTo>
                    <a:pt x="1551" y="1581"/>
                    <a:pt x="1673" y="1612"/>
                    <a:pt x="1794" y="1642"/>
                  </a:cubicBezTo>
                  <a:cubicBezTo>
                    <a:pt x="2433" y="1946"/>
                    <a:pt x="3284" y="2280"/>
                    <a:pt x="4287" y="2524"/>
                  </a:cubicBezTo>
                  <a:cubicBezTo>
                    <a:pt x="5047" y="2706"/>
                    <a:pt x="5928" y="2828"/>
                    <a:pt x="6870" y="2888"/>
                  </a:cubicBezTo>
                  <a:cubicBezTo>
                    <a:pt x="7569" y="2949"/>
                    <a:pt x="8329" y="2949"/>
                    <a:pt x="9120" y="2888"/>
                  </a:cubicBezTo>
                  <a:cubicBezTo>
                    <a:pt x="9819" y="2858"/>
                    <a:pt x="10579" y="2736"/>
                    <a:pt x="11339" y="2645"/>
                  </a:cubicBezTo>
                  <a:cubicBezTo>
                    <a:pt x="12311" y="2432"/>
                    <a:pt x="13405" y="2189"/>
                    <a:pt x="14560" y="1824"/>
                  </a:cubicBezTo>
                  <a:cubicBezTo>
                    <a:pt x="15533" y="1521"/>
                    <a:pt x="16567" y="1156"/>
                    <a:pt x="17661" y="730"/>
                  </a:cubicBezTo>
                  <a:cubicBezTo>
                    <a:pt x="17722" y="730"/>
                    <a:pt x="17752" y="669"/>
                    <a:pt x="17752" y="609"/>
                  </a:cubicBezTo>
                  <a:cubicBezTo>
                    <a:pt x="17752" y="578"/>
                    <a:pt x="17661" y="548"/>
                    <a:pt x="17630" y="548"/>
                  </a:cubicBezTo>
                  <a:cubicBezTo>
                    <a:pt x="16475" y="852"/>
                    <a:pt x="15472" y="1065"/>
                    <a:pt x="14439" y="1277"/>
                  </a:cubicBezTo>
                  <a:cubicBezTo>
                    <a:pt x="13284" y="1490"/>
                    <a:pt x="12220" y="1642"/>
                    <a:pt x="11247" y="1733"/>
                  </a:cubicBezTo>
                  <a:cubicBezTo>
                    <a:pt x="10487" y="1794"/>
                    <a:pt x="9758" y="1824"/>
                    <a:pt x="9120" y="1824"/>
                  </a:cubicBezTo>
                  <a:cubicBezTo>
                    <a:pt x="8360" y="1885"/>
                    <a:pt x="7630" y="1885"/>
                    <a:pt x="6992" y="1824"/>
                  </a:cubicBezTo>
                  <a:cubicBezTo>
                    <a:pt x="5837" y="1764"/>
                    <a:pt x="4895" y="1642"/>
                    <a:pt x="4074" y="1429"/>
                  </a:cubicBezTo>
                  <a:cubicBezTo>
                    <a:pt x="3344" y="1217"/>
                    <a:pt x="2706" y="1034"/>
                    <a:pt x="2189" y="852"/>
                  </a:cubicBezTo>
                  <a:cubicBezTo>
                    <a:pt x="2098" y="791"/>
                    <a:pt x="1977" y="761"/>
                    <a:pt x="1885" y="730"/>
                  </a:cubicBezTo>
                  <a:cubicBezTo>
                    <a:pt x="1733" y="669"/>
                    <a:pt x="1551" y="609"/>
                    <a:pt x="1430" y="548"/>
                  </a:cubicBezTo>
                  <a:cubicBezTo>
                    <a:pt x="639" y="244"/>
                    <a:pt x="274" y="31"/>
                    <a:pt x="274" y="31"/>
                  </a:cubicBezTo>
                  <a:cubicBezTo>
                    <a:pt x="244" y="1"/>
                    <a:pt x="153" y="1"/>
                    <a:pt x="153" y="31"/>
                  </a:cubicBezTo>
                  <a:cubicBezTo>
                    <a:pt x="1" y="92"/>
                    <a:pt x="1" y="153"/>
                    <a:pt x="31" y="21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6" name="Google Shape;1066;p29"/>
            <p:cNvSpPr/>
            <p:nvPr/>
          </p:nvSpPr>
          <p:spPr>
            <a:xfrm>
              <a:off x="1819450" y="2884075"/>
              <a:ext cx="51700" cy="91975"/>
            </a:xfrm>
            <a:custGeom>
              <a:avLst/>
              <a:gdLst/>
              <a:ahLst/>
              <a:cxnLst/>
              <a:rect l="l" t="t" r="r" b="b"/>
              <a:pathLst>
                <a:path w="2068" h="3679" extrusionOk="0">
                  <a:moveTo>
                    <a:pt x="92" y="244"/>
                  </a:moveTo>
                  <a:cubicBezTo>
                    <a:pt x="92" y="244"/>
                    <a:pt x="517" y="456"/>
                    <a:pt x="882" y="882"/>
                  </a:cubicBezTo>
                  <a:cubicBezTo>
                    <a:pt x="943" y="943"/>
                    <a:pt x="1034" y="1064"/>
                    <a:pt x="1095" y="1155"/>
                  </a:cubicBezTo>
                  <a:cubicBezTo>
                    <a:pt x="1186" y="1247"/>
                    <a:pt x="1277" y="1399"/>
                    <a:pt x="1307" y="1611"/>
                  </a:cubicBezTo>
                  <a:cubicBezTo>
                    <a:pt x="1368" y="1854"/>
                    <a:pt x="1368" y="2128"/>
                    <a:pt x="1307" y="2523"/>
                  </a:cubicBezTo>
                  <a:cubicBezTo>
                    <a:pt x="1277" y="2827"/>
                    <a:pt x="1186" y="3161"/>
                    <a:pt x="1034" y="3526"/>
                  </a:cubicBezTo>
                  <a:cubicBezTo>
                    <a:pt x="1004" y="3587"/>
                    <a:pt x="1034" y="3648"/>
                    <a:pt x="1064" y="3648"/>
                  </a:cubicBezTo>
                  <a:cubicBezTo>
                    <a:pt x="1095" y="3678"/>
                    <a:pt x="1186" y="3648"/>
                    <a:pt x="1186" y="3617"/>
                  </a:cubicBezTo>
                  <a:cubicBezTo>
                    <a:pt x="1490" y="3283"/>
                    <a:pt x="1733" y="2979"/>
                    <a:pt x="1824" y="2675"/>
                  </a:cubicBezTo>
                  <a:cubicBezTo>
                    <a:pt x="2067" y="2158"/>
                    <a:pt x="2067" y="1763"/>
                    <a:pt x="2037" y="1399"/>
                  </a:cubicBezTo>
                  <a:cubicBezTo>
                    <a:pt x="1976" y="1095"/>
                    <a:pt x="1855" y="882"/>
                    <a:pt x="1672" y="639"/>
                  </a:cubicBezTo>
                  <a:cubicBezTo>
                    <a:pt x="1551" y="487"/>
                    <a:pt x="1429" y="395"/>
                    <a:pt x="1307" y="304"/>
                  </a:cubicBezTo>
                  <a:cubicBezTo>
                    <a:pt x="1095" y="183"/>
                    <a:pt x="912" y="122"/>
                    <a:pt x="730" y="92"/>
                  </a:cubicBezTo>
                  <a:cubicBezTo>
                    <a:pt x="396" y="0"/>
                    <a:pt x="122" y="31"/>
                    <a:pt x="122" y="31"/>
                  </a:cubicBezTo>
                  <a:cubicBezTo>
                    <a:pt x="92" y="31"/>
                    <a:pt x="0" y="92"/>
                    <a:pt x="0" y="122"/>
                  </a:cubicBezTo>
                  <a:cubicBezTo>
                    <a:pt x="0" y="152"/>
                    <a:pt x="61" y="213"/>
                    <a:pt x="92" y="24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7" name="Google Shape;1067;p29"/>
            <p:cNvSpPr/>
            <p:nvPr/>
          </p:nvSpPr>
          <p:spPr>
            <a:xfrm>
              <a:off x="1130225" y="2833150"/>
              <a:ext cx="132250" cy="105650"/>
            </a:xfrm>
            <a:custGeom>
              <a:avLst/>
              <a:gdLst/>
              <a:ahLst/>
              <a:cxnLst/>
              <a:rect l="l" t="t" r="r" b="b"/>
              <a:pathLst>
                <a:path w="5290" h="4226" extrusionOk="0">
                  <a:moveTo>
                    <a:pt x="791" y="122"/>
                  </a:moveTo>
                  <a:cubicBezTo>
                    <a:pt x="791" y="122"/>
                    <a:pt x="305" y="791"/>
                    <a:pt x="122" y="1673"/>
                  </a:cubicBezTo>
                  <a:cubicBezTo>
                    <a:pt x="1" y="2098"/>
                    <a:pt x="1" y="2554"/>
                    <a:pt x="153" y="2949"/>
                  </a:cubicBezTo>
                  <a:cubicBezTo>
                    <a:pt x="365" y="3648"/>
                    <a:pt x="943" y="4135"/>
                    <a:pt x="2037" y="4226"/>
                  </a:cubicBezTo>
                  <a:cubicBezTo>
                    <a:pt x="2949" y="4226"/>
                    <a:pt x="3678" y="3952"/>
                    <a:pt x="4165" y="3466"/>
                  </a:cubicBezTo>
                  <a:cubicBezTo>
                    <a:pt x="4469" y="3162"/>
                    <a:pt x="4742" y="2767"/>
                    <a:pt x="4894" y="2402"/>
                  </a:cubicBezTo>
                  <a:cubicBezTo>
                    <a:pt x="5289" y="1521"/>
                    <a:pt x="5229" y="639"/>
                    <a:pt x="5229" y="639"/>
                  </a:cubicBezTo>
                  <a:cubicBezTo>
                    <a:pt x="5229" y="578"/>
                    <a:pt x="5198" y="487"/>
                    <a:pt x="5137" y="457"/>
                  </a:cubicBezTo>
                  <a:cubicBezTo>
                    <a:pt x="5046" y="457"/>
                    <a:pt x="4985" y="487"/>
                    <a:pt x="4925" y="578"/>
                  </a:cubicBezTo>
                  <a:cubicBezTo>
                    <a:pt x="4925" y="578"/>
                    <a:pt x="4590" y="1642"/>
                    <a:pt x="3800" y="2402"/>
                  </a:cubicBezTo>
                  <a:cubicBezTo>
                    <a:pt x="3405" y="2767"/>
                    <a:pt x="2888" y="3040"/>
                    <a:pt x="2128" y="2949"/>
                  </a:cubicBezTo>
                  <a:cubicBezTo>
                    <a:pt x="1703" y="2919"/>
                    <a:pt x="1429" y="2797"/>
                    <a:pt x="1277" y="2584"/>
                  </a:cubicBezTo>
                  <a:cubicBezTo>
                    <a:pt x="1216" y="2463"/>
                    <a:pt x="1125" y="2341"/>
                    <a:pt x="1095" y="2189"/>
                  </a:cubicBezTo>
                  <a:cubicBezTo>
                    <a:pt x="821" y="1338"/>
                    <a:pt x="1064" y="183"/>
                    <a:pt x="1064" y="183"/>
                  </a:cubicBezTo>
                  <a:cubicBezTo>
                    <a:pt x="1095" y="122"/>
                    <a:pt x="1064" y="31"/>
                    <a:pt x="973" y="1"/>
                  </a:cubicBezTo>
                  <a:cubicBezTo>
                    <a:pt x="943" y="1"/>
                    <a:pt x="821" y="31"/>
                    <a:pt x="791" y="122"/>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8" name="Google Shape;1068;p29"/>
            <p:cNvSpPr/>
            <p:nvPr/>
          </p:nvSpPr>
          <p:spPr>
            <a:xfrm>
              <a:off x="1414425" y="2849875"/>
              <a:ext cx="168725" cy="130725"/>
            </a:xfrm>
            <a:custGeom>
              <a:avLst/>
              <a:gdLst/>
              <a:ahLst/>
              <a:cxnLst/>
              <a:rect l="l" t="t" r="r" b="b"/>
              <a:pathLst>
                <a:path w="6749" h="5229" extrusionOk="0">
                  <a:moveTo>
                    <a:pt x="244" y="153"/>
                  </a:moveTo>
                  <a:cubicBezTo>
                    <a:pt x="244" y="153"/>
                    <a:pt x="31" y="912"/>
                    <a:pt x="1" y="1824"/>
                  </a:cubicBezTo>
                  <a:cubicBezTo>
                    <a:pt x="1" y="2402"/>
                    <a:pt x="31" y="3040"/>
                    <a:pt x="244" y="3618"/>
                  </a:cubicBezTo>
                  <a:cubicBezTo>
                    <a:pt x="608" y="4469"/>
                    <a:pt x="1308" y="5107"/>
                    <a:pt x="2402" y="5168"/>
                  </a:cubicBezTo>
                  <a:cubicBezTo>
                    <a:pt x="3405" y="5229"/>
                    <a:pt x="4317" y="4773"/>
                    <a:pt x="4955" y="4043"/>
                  </a:cubicBezTo>
                  <a:cubicBezTo>
                    <a:pt x="5350" y="3648"/>
                    <a:pt x="5654" y="3253"/>
                    <a:pt x="5867" y="2797"/>
                  </a:cubicBezTo>
                  <a:cubicBezTo>
                    <a:pt x="6475" y="1733"/>
                    <a:pt x="6718" y="700"/>
                    <a:pt x="6718" y="700"/>
                  </a:cubicBezTo>
                  <a:cubicBezTo>
                    <a:pt x="6748" y="608"/>
                    <a:pt x="6718" y="548"/>
                    <a:pt x="6627" y="517"/>
                  </a:cubicBezTo>
                  <a:cubicBezTo>
                    <a:pt x="6566" y="456"/>
                    <a:pt x="6475" y="517"/>
                    <a:pt x="6444" y="578"/>
                  </a:cubicBezTo>
                  <a:cubicBezTo>
                    <a:pt x="6444" y="578"/>
                    <a:pt x="5958" y="1429"/>
                    <a:pt x="5229" y="2280"/>
                  </a:cubicBezTo>
                  <a:cubicBezTo>
                    <a:pt x="4955" y="2615"/>
                    <a:pt x="4621" y="2949"/>
                    <a:pt x="4286" y="3253"/>
                  </a:cubicBezTo>
                  <a:cubicBezTo>
                    <a:pt x="3770" y="3648"/>
                    <a:pt x="3162" y="3952"/>
                    <a:pt x="2523" y="3922"/>
                  </a:cubicBezTo>
                  <a:cubicBezTo>
                    <a:pt x="1915" y="3891"/>
                    <a:pt x="1612" y="3557"/>
                    <a:pt x="1368" y="3101"/>
                  </a:cubicBezTo>
                  <a:cubicBezTo>
                    <a:pt x="1125" y="2675"/>
                    <a:pt x="943" y="2219"/>
                    <a:pt x="821" y="1763"/>
                  </a:cubicBezTo>
                  <a:cubicBezTo>
                    <a:pt x="639" y="912"/>
                    <a:pt x="548" y="213"/>
                    <a:pt x="548" y="213"/>
                  </a:cubicBezTo>
                  <a:cubicBezTo>
                    <a:pt x="548" y="122"/>
                    <a:pt x="517" y="61"/>
                    <a:pt x="396" y="61"/>
                  </a:cubicBezTo>
                  <a:cubicBezTo>
                    <a:pt x="335" y="1"/>
                    <a:pt x="244" y="92"/>
                    <a:pt x="244" y="153"/>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69" name="Google Shape;1069;p29"/>
            <p:cNvSpPr/>
            <p:nvPr/>
          </p:nvSpPr>
          <p:spPr>
            <a:xfrm>
              <a:off x="1112750" y="2704725"/>
              <a:ext cx="119325" cy="38025"/>
            </a:xfrm>
            <a:custGeom>
              <a:avLst/>
              <a:gdLst/>
              <a:ahLst/>
              <a:cxnLst/>
              <a:rect l="l" t="t" r="r" b="b"/>
              <a:pathLst>
                <a:path w="4773" h="1521" extrusionOk="0">
                  <a:moveTo>
                    <a:pt x="4681" y="396"/>
                  </a:moveTo>
                  <a:cubicBezTo>
                    <a:pt x="4681" y="396"/>
                    <a:pt x="4195" y="153"/>
                    <a:pt x="3466" y="31"/>
                  </a:cubicBezTo>
                  <a:cubicBezTo>
                    <a:pt x="3314" y="1"/>
                    <a:pt x="3131" y="1"/>
                    <a:pt x="2979" y="1"/>
                  </a:cubicBezTo>
                  <a:cubicBezTo>
                    <a:pt x="2736" y="1"/>
                    <a:pt x="2493" y="31"/>
                    <a:pt x="2219" y="62"/>
                  </a:cubicBezTo>
                  <a:cubicBezTo>
                    <a:pt x="1915" y="153"/>
                    <a:pt x="1581" y="244"/>
                    <a:pt x="1216" y="396"/>
                  </a:cubicBezTo>
                  <a:cubicBezTo>
                    <a:pt x="821" y="579"/>
                    <a:pt x="396" y="882"/>
                    <a:pt x="61" y="1338"/>
                  </a:cubicBezTo>
                  <a:cubicBezTo>
                    <a:pt x="0" y="1369"/>
                    <a:pt x="0" y="1460"/>
                    <a:pt x="61" y="1490"/>
                  </a:cubicBezTo>
                  <a:cubicBezTo>
                    <a:pt x="92" y="1521"/>
                    <a:pt x="152" y="1521"/>
                    <a:pt x="213" y="1490"/>
                  </a:cubicBezTo>
                  <a:cubicBezTo>
                    <a:pt x="517" y="1186"/>
                    <a:pt x="821" y="943"/>
                    <a:pt x="1155" y="791"/>
                  </a:cubicBezTo>
                  <a:cubicBezTo>
                    <a:pt x="1520" y="609"/>
                    <a:pt x="1915" y="487"/>
                    <a:pt x="2250" y="457"/>
                  </a:cubicBezTo>
                  <a:cubicBezTo>
                    <a:pt x="2493" y="427"/>
                    <a:pt x="2736" y="427"/>
                    <a:pt x="2949" y="427"/>
                  </a:cubicBezTo>
                  <a:lnTo>
                    <a:pt x="3405" y="427"/>
                  </a:lnTo>
                  <a:cubicBezTo>
                    <a:pt x="4073" y="457"/>
                    <a:pt x="4560" y="609"/>
                    <a:pt x="4560" y="609"/>
                  </a:cubicBezTo>
                  <a:cubicBezTo>
                    <a:pt x="4621" y="639"/>
                    <a:pt x="4681" y="609"/>
                    <a:pt x="4681" y="548"/>
                  </a:cubicBezTo>
                  <a:cubicBezTo>
                    <a:pt x="4773" y="487"/>
                    <a:pt x="4712" y="427"/>
                    <a:pt x="4681" y="39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0" name="Google Shape;1070;p29"/>
            <p:cNvSpPr/>
            <p:nvPr/>
          </p:nvSpPr>
          <p:spPr>
            <a:xfrm>
              <a:off x="1498775" y="2738175"/>
              <a:ext cx="106400" cy="85125"/>
            </a:xfrm>
            <a:custGeom>
              <a:avLst/>
              <a:gdLst/>
              <a:ahLst/>
              <a:cxnLst/>
              <a:rect l="l" t="t" r="r" b="b"/>
              <a:pathLst>
                <a:path w="4256" h="3405" extrusionOk="0">
                  <a:moveTo>
                    <a:pt x="122" y="183"/>
                  </a:moveTo>
                  <a:cubicBezTo>
                    <a:pt x="122" y="183"/>
                    <a:pt x="669" y="244"/>
                    <a:pt x="1399" y="517"/>
                  </a:cubicBezTo>
                  <a:cubicBezTo>
                    <a:pt x="1551" y="608"/>
                    <a:pt x="1703" y="639"/>
                    <a:pt x="1885" y="760"/>
                  </a:cubicBezTo>
                  <a:cubicBezTo>
                    <a:pt x="2128" y="882"/>
                    <a:pt x="2341" y="973"/>
                    <a:pt x="2584" y="1186"/>
                  </a:cubicBezTo>
                  <a:cubicBezTo>
                    <a:pt x="2918" y="1399"/>
                    <a:pt x="3222" y="1703"/>
                    <a:pt x="3496" y="2128"/>
                  </a:cubicBezTo>
                  <a:cubicBezTo>
                    <a:pt x="3709" y="2462"/>
                    <a:pt x="3922" y="2858"/>
                    <a:pt x="4073" y="3344"/>
                  </a:cubicBezTo>
                  <a:cubicBezTo>
                    <a:pt x="4073" y="3374"/>
                    <a:pt x="4134" y="3405"/>
                    <a:pt x="4165" y="3405"/>
                  </a:cubicBezTo>
                  <a:cubicBezTo>
                    <a:pt x="4225" y="3405"/>
                    <a:pt x="4256" y="3344"/>
                    <a:pt x="4256" y="3283"/>
                  </a:cubicBezTo>
                  <a:cubicBezTo>
                    <a:pt x="4134" y="2645"/>
                    <a:pt x="3922" y="2158"/>
                    <a:pt x="3618" y="1733"/>
                  </a:cubicBezTo>
                  <a:cubicBezTo>
                    <a:pt x="3374" y="1399"/>
                    <a:pt x="3101" y="1125"/>
                    <a:pt x="2797" y="912"/>
                  </a:cubicBezTo>
                  <a:cubicBezTo>
                    <a:pt x="2584" y="699"/>
                    <a:pt x="2311" y="548"/>
                    <a:pt x="2098" y="456"/>
                  </a:cubicBezTo>
                  <a:cubicBezTo>
                    <a:pt x="1885" y="365"/>
                    <a:pt x="1733" y="304"/>
                    <a:pt x="1551" y="213"/>
                  </a:cubicBezTo>
                  <a:cubicBezTo>
                    <a:pt x="760" y="0"/>
                    <a:pt x="152" y="0"/>
                    <a:pt x="152" y="0"/>
                  </a:cubicBezTo>
                  <a:cubicBezTo>
                    <a:pt x="122" y="0"/>
                    <a:pt x="31" y="31"/>
                    <a:pt x="31" y="122"/>
                  </a:cubicBezTo>
                  <a:cubicBezTo>
                    <a:pt x="0" y="152"/>
                    <a:pt x="31" y="183"/>
                    <a:pt x="122" y="18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1" name="Google Shape;1071;p29"/>
            <p:cNvSpPr/>
            <p:nvPr/>
          </p:nvSpPr>
          <p:spPr>
            <a:xfrm>
              <a:off x="1236600" y="2985125"/>
              <a:ext cx="117825" cy="76025"/>
            </a:xfrm>
            <a:custGeom>
              <a:avLst/>
              <a:gdLst/>
              <a:ahLst/>
              <a:cxnLst/>
              <a:rect l="l" t="t" r="r" b="b"/>
              <a:pathLst>
                <a:path w="4713" h="3041" extrusionOk="0">
                  <a:moveTo>
                    <a:pt x="123" y="305"/>
                  </a:moveTo>
                  <a:cubicBezTo>
                    <a:pt x="123" y="305"/>
                    <a:pt x="1" y="1278"/>
                    <a:pt x="457" y="2037"/>
                  </a:cubicBezTo>
                  <a:cubicBezTo>
                    <a:pt x="761" y="2554"/>
                    <a:pt x="1247" y="2919"/>
                    <a:pt x="2098" y="3010"/>
                  </a:cubicBezTo>
                  <a:cubicBezTo>
                    <a:pt x="2858" y="3041"/>
                    <a:pt x="3405" y="2767"/>
                    <a:pt x="3800" y="2433"/>
                  </a:cubicBezTo>
                  <a:cubicBezTo>
                    <a:pt x="4469" y="1825"/>
                    <a:pt x="4682" y="913"/>
                    <a:pt x="4682" y="913"/>
                  </a:cubicBezTo>
                  <a:cubicBezTo>
                    <a:pt x="4712" y="761"/>
                    <a:pt x="4621" y="609"/>
                    <a:pt x="4469" y="578"/>
                  </a:cubicBezTo>
                  <a:cubicBezTo>
                    <a:pt x="4317" y="518"/>
                    <a:pt x="4165" y="609"/>
                    <a:pt x="4135" y="761"/>
                  </a:cubicBezTo>
                  <a:cubicBezTo>
                    <a:pt x="4135" y="761"/>
                    <a:pt x="3952" y="1430"/>
                    <a:pt x="3375" y="1885"/>
                  </a:cubicBezTo>
                  <a:cubicBezTo>
                    <a:pt x="3071" y="2129"/>
                    <a:pt x="2706" y="2281"/>
                    <a:pt x="2159" y="2250"/>
                  </a:cubicBezTo>
                  <a:cubicBezTo>
                    <a:pt x="1642" y="2189"/>
                    <a:pt x="1338" y="1946"/>
                    <a:pt x="1126" y="1642"/>
                  </a:cubicBezTo>
                  <a:cubicBezTo>
                    <a:pt x="761" y="1065"/>
                    <a:pt x="670" y="335"/>
                    <a:pt x="670" y="335"/>
                  </a:cubicBezTo>
                  <a:cubicBezTo>
                    <a:pt x="670" y="183"/>
                    <a:pt x="578" y="62"/>
                    <a:pt x="396" y="31"/>
                  </a:cubicBezTo>
                  <a:cubicBezTo>
                    <a:pt x="214" y="1"/>
                    <a:pt x="123" y="153"/>
                    <a:pt x="123" y="30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2" name="Google Shape;1072;p29"/>
            <p:cNvSpPr/>
            <p:nvPr/>
          </p:nvSpPr>
          <p:spPr>
            <a:xfrm>
              <a:off x="1065625" y="2948650"/>
              <a:ext cx="100350" cy="55500"/>
            </a:xfrm>
            <a:custGeom>
              <a:avLst/>
              <a:gdLst/>
              <a:ahLst/>
              <a:cxnLst/>
              <a:rect l="l" t="t" r="r" b="b"/>
              <a:pathLst>
                <a:path w="4014" h="2220" extrusionOk="0">
                  <a:moveTo>
                    <a:pt x="2007" y="1"/>
                  </a:moveTo>
                  <a:cubicBezTo>
                    <a:pt x="3101" y="1"/>
                    <a:pt x="4013" y="518"/>
                    <a:pt x="4013" y="1095"/>
                  </a:cubicBezTo>
                  <a:cubicBezTo>
                    <a:pt x="4013" y="1703"/>
                    <a:pt x="3101" y="2220"/>
                    <a:pt x="2007" y="2220"/>
                  </a:cubicBezTo>
                  <a:cubicBezTo>
                    <a:pt x="913" y="2220"/>
                    <a:pt x="1" y="1703"/>
                    <a:pt x="1" y="1095"/>
                  </a:cubicBezTo>
                  <a:cubicBezTo>
                    <a:pt x="1" y="518"/>
                    <a:pt x="913" y="1"/>
                    <a:pt x="2007"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3" name="Google Shape;1073;p29"/>
            <p:cNvSpPr/>
            <p:nvPr/>
          </p:nvSpPr>
          <p:spPr>
            <a:xfrm>
              <a:off x="1487375" y="2993500"/>
              <a:ext cx="105650" cy="65375"/>
            </a:xfrm>
            <a:custGeom>
              <a:avLst/>
              <a:gdLst/>
              <a:ahLst/>
              <a:cxnLst/>
              <a:rect l="l" t="t" r="r" b="b"/>
              <a:pathLst>
                <a:path w="4226" h="2615" extrusionOk="0">
                  <a:moveTo>
                    <a:pt x="2341" y="243"/>
                  </a:moveTo>
                  <a:cubicBezTo>
                    <a:pt x="3405" y="487"/>
                    <a:pt x="4226" y="1186"/>
                    <a:pt x="4043" y="1763"/>
                  </a:cubicBezTo>
                  <a:cubicBezTo>
                    <a:pt x="3891" y="2371"/>
                    <a:pt x="2919" y="2614"/>
                    <a:pt x="1855" y="2371"/>
                  </a:cubicBezTo>
                  <a:cubicBezTo>
                    <a:pt x="791" y="2098"/>
                    <a:pt x="1" y="1399"/>
                    <a:pt x="153" y="851"/>
                  </a:cubicBezTo>
                  <a:cubicBezTo>
                    <a:pt x="244" y="274"/>
                    <a:pt x="1247" y="0"/>
                    <a:pt x="2341" y="24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4" name="Google Shape;1074;p29"/>
            <p:cNvSpPr/>
            <p:nvPr/>
          </p:nvSpPr>
          <p:spPr>
            <a:xfrm>
              <a:off x="1712300" y="2815675"/>
              <a:ext cx="89700" cy="51700"/>
            </a:xfrm>
            <a:custGeom>
              <a:avLst/>
              <a:gdLst/>
              <a:ahLst/>
              <a:cxnLst/>
              <a:rect l="l" t="t" r="r" b="b"/>
              <a:pathLst>
                <a:path w="3588" h="2068" extrusionOk="0">
                  <a:moveTo>
                    <a:pt x="3344" y="214"/>
                  </a:moveTo>
                  <a:cubicBezTo>
                    <a:pt x="3344" y="214"/>
                    <a:pt x="3162" y="122"/>
                    <a:pt x="2858" y="62"/>
                  </a:cubicBezTo>
                  <a:cubicBezTo>
                    <a:pt x="2706" y="1"/>
                    <a:pt x="2554" y="1"/>
                    <a:pt x="2341" y="1"/>
                  </a:cubicBezTo>
                  <a:cubicBezTo>
                    <a:pt x="2250" y="1"/>
                    <a:pt x="2098" y="62"/>
                    <a:pt x="1976" y="62"/>
                  </a:cubicBezTo>
                  <a:cubicBezTo>
                    <a:pt x="1794" y="92"/>
                    <a:pt x="1581" y="153"/>
                    <a:pt x="1399" y="274"/>
                  </a:cubicBezTo>
                  <a:cubicBezTo>
                    <a:pt x="1186" y="396"/>
                    <a:pt x="943" y="548"/>
                    <a:pt x="761" y="730"/>
                  </a:cubicBezTo>
                  <a:cubicBezTo>
                    <a:pt x="487" y="943"/>
                    <a:pt x="274" y="1277"/>
                    <a:pt x="61" y="1642"/>
                  </a:cubicBezTo>
                  <a:cubicBezTo>
                    <a:pt x="1" y="1764"/>
                    <a:pt x="31" y="1916"/>
                    <a:pt x="122" y="1976"/>
                  </a:cubicBezTo>
                  <a:cubicBezTo>
                    <a:pt x="213" y="2068"/>
                    <a:pt x="365" y="2037"/>
                    <a:pt x="457" y="1946"/>
                  </a:cubicBezTo>
                  <a:cubicBezTo>
                    <a:pt x="791" y="1581"/>
                    <a:pt x="1125" y="1369"/>
                    <a:pt x="1490" y="1186"/>
                  </a:cubicBezTo>
                  <a:cubicBezTo>
                    <a:pt x="1794" y="1034"/>
                    <a:pt x="2098" y="973"/>
                    <a:pt x="2311" y="882"/>
                  </a:cubicBezTo>
                  <a:cubicBezTo>
                    <a:pt x="2858" y="730"/>
                    <a:pt x="3223" y="700"/>
                    <a:pt x="3223" y="700"/>
                  </a:cubicBezTo>
                  <a:cubicBezTo>
                    <a:pt x="3344" y="730"/>
                    <a:pt x="3496" y="669"/>
                    <a:pt x="3496" y="548"/>
                  </a:cubicBezTo>
                  <a:cubicBezTo>
                    <a:pt x="3587" y="365"/>
                    <a:pt x="3496" y="244"/>
                    <a:pt x="3344" y="21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1075" name="Google Shape;1075;p29"/>
          <p:cNvGrpSpPr/>
          <p:nvPr/>
        </p:nvGrpSpPr>
        <p:grpSpPr>
          <a:xfrm>
            <a:off x="7692056" y="1804310"/>
            <a:ext cx="857437" cy="972190"/>
            <a:chOff x="2108200" y="2336950"/>
            <a:chExt cx="1362525" cy="1544875"/>
          </a:xfrm>
        </p:grpSpPr>
        <p:sp>
          <p:nvSpPr>
            <p:cNvPr id="1076" name="Google Shape;1076;p29"/>
            <p:cNvSpPr/>
            <p:nvPr/>
          </p:nvSpPr>
          <p:spPr>
            <a:xfrm>
              <a:off x="2434200" y="2991225"/>
              <a:ext cx="901250" cy="890600"/>
            </a:xfrm>
            <a:custGeom>
              <a:avLst/>
              <a:gdLst/>
              <a:ahLst/>
              <a:cxnLst/>
              <a:rect l="l" t="t" r="r" b="b"/>
              <a:pathLst>
                <a:path w="36050" h="35624" extrusionOk="0">
                  <a:moveTo>
                    <a:pt x="3678" y="29757"/>
                  </a:moveTo>
                  <a:cubicBezTo>
                    <a:pt x="3678" y="29757"/>
                    <a:pt x="6201" y="29575"/>
                    <a:pt x="8633" y="30122"/>
                  </a:cubicBezTo>
                  <a:cubicBezTo>
                    <a:pt x="10578" y="30517"/>
                    <a:pt x="12584" y="31885"/>
                    <a:pt x="14135" y="32007"/>
                  </a:cubicBezTo>
                  <a:cubicBezTo>
                    <a:pt x="17660" y="32250"/>
                    <a:pt x="31855" y="35624"/>
                    <a:pt x="31582" y="21642"/>
                  </a:cubicBezTo>
                  <a:cubicBezTo>
                    <a:pt x="31582" y="21642"/>
                    <a:pt x="36050" y="11368"/>
                    <a:pt x="30366" y="5714"/>
                  </a:cubicBezTo>
                  <a:cubicBezTo>
                    <a:pt x="24651" y="0"/>
                    <a:pt x="8724" y="3283"/>
                    <a:pt x="6596" y="7721"/>
                  </a:cubicBezTo>
                  <a:cubicBezTo>
                    <a:pt x="4469" y="12158"/>
                    <a:pt x="3526" y="17052"/>
                    <a:pt x="3526" y="17052"/>
                  </a:cubicBezTo>
                  <a:cubicBezTo>
                    <a:pt x="3526" y="17052"/>
                    <a:pt x="3162" y="17660"/>
                    <a:pt x="457" y="18511"/>
                  </a:cubicBezTo>
                  <a:cubicBezTo>
                    <a:pt x="426" y="18450"/>
                    <a:pt x="1" y="26809"/>
                    <a:pt x="3678" y="29757"/>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7" name="Google Shape;1077;p29"/>
            <p:cNvSpPr/>
            <p:nvPr/>
          </p:nvSpPr>
          <p:spPr>
            <a:xfrm>
              <a:off x="2108200" y="3398525"/>
              <a:ext cx="574500" cy="363250"/>
            </a:xfrm>
            <a:custGeom>
              <a:avLst/>
              <a:gdLst/>
              <a:ahLst/>
              <a:cxnLst/>
              <a:rect l="l" t="t" r="r" b="b"/>
              <a:pathLst>
                <a:path w="22980" h="14530" extrusionOk="0">
                  <a:moveTo>
                    <a:pt x="17144" y="13313"/>
                  </a:moveTo>
                  <a:cubicBezTo>
                    <a:pt x="16171" y="13921"/>
                    <a:pt x="2888" y="14529"/>
                    <a:pt x="1460" y="13526"/>
                  </a:cubicBezTo>
                  <a:cubicBezTo>
                    <a:pt x="1" y="12523"/>
                    <a:pt x="183" y="5167"/>
                    <a:pt x="1460" y="2584"/>
                  </a:cubicBezTo>
                  <a:cubicBezTo>
                    <a:pt x="2706" y="0"/>
                    <a:pt x="4712" y="4225"/>
                    <a:pt x="4955" y="5471"/>
                  </a:cubicBezTo>
                  <a:cubicBezTo>
                    <a:pt x="4955" y="5471"/>
                    <a:pt x="10275" y="2675"/>
                    <a:pt x="15047" y="1733"/>
                  </a:cubicBezTo>
                  <a:cubicBezTo>
                    <a:pt x="15107" y="1763"/>
                    <a:pt x="22980" y="9879"/>
                    <a:pt x="17144" y="13313"/>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8" name="Google Shape;1078;p29"/>
            <p:cNvSpPr/>
            <p:nvPr/>
          </p:nvSpPr>
          <p:spPr>
            <a:xfrm>
              <a:off x="2811100" y="3461575"/>
              <a:ext cx="398225" cy="408100"/>
            </a:xfrm>
            <a:custGeom>
              <a:avLst/>
              <a:gdLst/>
              <a:ahLst/>
              <a:cxnLst/>
              <a:rect l="l" t="t" r="r" b="b"/>
              <a:pathLst>
                <a:path w="15929" h="16324" extrusionOk="0">
                  <a:moveTo>
                    <a:pt x="3223" y="15351"/>
                  </a:moveTo>
                  <a:cubicBezTo>
                    <a:pt x="10031" y="16323"/>
                    <a:pt x="15928" y="8481"/>
                    <a:pt x="10579" y="3193"/>
                  </a:cubicBezTo>
                  <a:cubicBezTo>
                    <a:pt x="7357" y="1"/>
                    <a:pt x="2372" y="1217"/>
                    <a:pt x="1186" y="3193"/>
                  </a:cubicBezTo>
                  <a:cubicBezTo>
                    <a:pt x="1" y="5229"/>
                    <a:pt x="670" y="15016"/>
                    <a:pt x="3223" y="15351"/>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79" name="Google Shape;1079;p29"/>
            <p:cNvSpPr/>
            <p:nvPr/>
          </p:nvSpPr>
          <p:spPr>
            <a:xfrm>
              <a:off x="2692575" y="3494250"/>
              <a:ext cx="281925" cy="383775"/>
            </a:xfrm>
            <a:custGeom>
              <a:avLst/>
              <a:gdLst/>
              <a:ahLst/>
              <a:cxnLst/>
              <a:rect l="l" t="t" r="r" b="b"/>
              <a:pathLst>
                <a:path w="11277" h="15351" extrusionOk="0">
                  <a:moveTo>
                    <a:pt x="5593" y="14621"/>
                  </a:moveTo>
                  <a:cubicBezTo>
                    <a:pt x="9575" y="15351"/>
                    <a:pt x="11277" y="8725"/>
                    <a:pt x="10517" y="4074"/>
                  </a:cubicBezTo>
                  <a:cubicBezTo>
                    <a:pt x="10061" y="1369"/>
                    <a:pt x="8207" y="123"/>
                    <a:pt x="6505" y="1"/>
                  </a:cubicBezTo>
                  <a:cubicBezTo>
                    <a:pt x="6322" y="1"/>
                    <a:pt x="6110" y="882"/>
                    <a:pt x="5927" y="882"/>
                  </a:cubicBezTo>
                  <a:cubicBezTo>
                    <a:pt x="5806" y="882"/>
                    <a:pt x="5654" y="1"/>
                    <a:pt x="5563" y="31"/>
                  </a:cubicBezTo>
                  <a:cubicBezTo>
                    <a:pt x="4681" y="183"/>
                    <a:pt x="3952" y="609"/>
                    <a:pt x="3617" y="1247"/>
                  </a:cubicBezTo>
                  <a:cubicBezTo>
                    <a:pt x="2523" y="3345"/>
                    <a:pt x="0" y="13588"/>
                    <a:pt x="5593" y="14621"/>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0" name="Google Shape;1080;p29"/>
            <p:cNvSpPr/>
            <p:nvPr/>
          </p:nvSpPr>
          <p:spPr>
            <a:xfrm>
              <a:off x="2171275" y="3441825"/>
              <a:ext cx="314625" cy="101850"/>
            </a:xfrm>
            <a:custGeom>
              <a:avLst/>
              <a:gdLst/>
              <a:ahLst/>
              <a:cxnLst/>
              <a:rect l="l" t="t" r="r" b="b"/>
              <a:pathLst>
                <a:path w="12585" h="4074" extrusionOk="0">
                  <a:moveTo>
                    <a:pt x="2706" y="3223"/>
                  </a:moveTo>
                  <a:cubicBezTo>
                    <a:pt x="3040" y="3071"/>
                    <a:pt x="3618" y="2827"/>
                    <a:pt x="4286" y="2524"/>
                  </a:cubicBezTo>
                  <a:cubicBezTo>
                    <a:pt x="5107" y="2159"/>
                    <a:pt x="6232" y="1764"/>
                    <a:pt x="7326" y="1369"/>
                  </a:cubicBezTo>
                  <a:cubicBezTo>
                    <a:pt x="9150" y="761"/>
                    <a:pt x="11125" y="244"/>
                    <a:pt x="12584" y="1"/>
                  </a:cubicBezTo>
                  <a:cubicBezTo>
                    <a:pt x="11703" y="244"/>
                    <a:pt x="10639" y="639"/>
                    <a:pt x="9545" y="1065"/>
                  </a:cubicBezTo>
                  <a:cubicBezTo>
                    <a:pt x="8116" y="1642"/>
                    <a:pt x="6657" y="2311"/>
                    <a:pt x="5381" y="2858"/>
                  </a:cubicBezTo>
                  <a:cubicBezTo>
                    <a:pt x="4894" y="3071"/>
                    <a:pt x="4408" y="3283"/>
                    <a:pt x="4013" y="3466"/>
                  </a:cubicBezTo>
                  <a:cubicBezTo>
                    <a:pt x="3192" y="3800"/>
                    <a:pt x="2615" y="4043"/>
                    <a:pt x="2615" y="4043"/>
                  </a:cubicBezTo>
                  <a:cubicBezTo>
                    <a:pt x="2493" y="4074"/>
                    <a:pt x="2402" y="4074"/>
                    <a:pt x="2311" y="4043"/>
                  </a:cubicBezTo>
                  <a:cubicBezTo>
                    <a:pt x="2189" y="3983"/>
                    <a:pt x="2159" y="3891"/>
                    <a:pt x="2128" y="3770"/>
                  </a:cubicBezTo>
                  <a:cubicBezTo>
                    <a:pt x="2037" y="2858"/>
                    <a:pt x="1824" y="2159"/>
                    <a:pt x="1551" y="1642"/>
                  </a:cubicBezTo>
                  <a:cubicBezTo>
                    <a:pt x="913" y="426"/>
                    <a:pt x="1" y="1"/>
                    <a:pt x="1" y="1"/>
                  </a:cubicBezTo>
                  <a:cubicBezTo>
                    <a:pt x="1" y="1"/>
                    <a:pt x="1034" y="244"/>
                    <a:pt x="1885" y="1399"/>
                  </a:cubicBezTo>
                  <a:cubicBezTo>
                    <a:pt x="2189" y="1916"/>
                    <a:pt x="2463" y="2463"/>
                    <a:pt x="2706" y="322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1" name="Google Shape;1081;p29"/>
            <p:cNvSpPr/>
            <p:nvPr/>
          </p:nvSpPr>
          <p:spPr>
            <a:xfrm>
              <a:off x="2147725" y="3457800"/>
              <a:ext cx="53975" cy="52450"/>
            </a:xfrm>
            <a:custGeom>
              <a:avLst/>
              <a:gdLst/>
              <a:ahLst/>
              <a:cxnLst/>
              <a:rect l="l" t="t" r="r" b="b"/>
              <a:pathLst>
                <a:path w="2159" h="2098" extrusionOk="0">
                  <a:moveTo>
                    <a:pt x="0" y="578"/>
                  </a:moveTo>
                  <a:cubicBezTo>
                    <a:pt x="0" y="578"/>
                    <a:pt x="152" y="456"/>
                    <a:pt x="335" y="395"/>
                  </a:cubicBezTo>
                  <a:cubicBezTo>
                    <a:pt x="517" y="304"/>
                    <a:pt x="791" y="274"/>
                    <a:pt x="1064" y="517"/>
                  </a:cubicBezTo>
                  <a:cubicBezTo>
                    <a:pt x="1125" y="578"/>
                    <a:pt x="1216" y="669"/>
                    <a:pt x="1277" y="760"/>
                  </a:cubicBezTo>
                  <a:cubicBezTo>
                    <a:pt x="1368" y="851"/>
                    <a:pt x="1429" y="973"/>
                    <a:pt x="1520" y="1064"/>
                  </a:cubicBezTo>
                  <a:cubicBezTo>
                    <a:pt x="1703" y="1337"/>
                    <a:pt x="1915" y="1641"/>
                    <a:pt x="2158" y="2097"/>
                  </a:cubicBezTo>
                  <a:cubicBezTo>
                    <a:pt x="2067" y="1581"/>
                    <a:pt x="2007" y="1185"/>
                    <a:pt x="1885" y="881"/>
                  </a:cubicBezTo>
                  <a:cubicBezTo>
                    <a:pt x="1824" y="730"/>
                    <a:pt x="1733" y="608"/>
                    <a:pt x="1672" y="517"/>
                  </a:cubicBezTo>
                  <a:cubicBezTo>
                    <a:pt x="1551" y="365"/>
                    <a:pt x="1429" y="243"/>
                    <a:pt x="1307" y="213"/>
                  </a:cubicBezTo>
                  <a:cubicBezTo>
                    <a:pt x="1003" y="0"/>
                    <a:pt x="760" y="0"/>
                    <a:pt x="517" y="122"/>
                  </a:cubicBezTo>
                  <a:cubicBezTo>
                    <a:pt x="152" y="243"/>
                    <a:pt x="0" y="578"/>
                    <a:pt x="0" y="578"/>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2" name="Google Shape;1082;p29"/>
            <p:cNvSpPr/>
            <p:nvPr/>
          </p:nvSpPr>
          <p:spPr>
            <a:xfrm>
              <a:off x="2814900" y="3533025"/>
              <a:ext cx="98825" cy="37250"/>
            </a:xfrm>
            <a:custGeom>
              <a:avLst/>
              <a:gdLst/>
              <a:ahLst/>
              <a:cxnLst/>
              <a:rect l="l" t="t" r="r" b="b"/>
              <a:pathLst>
                <a:path w="3953" h="1490" extrusionOk="0">
                  <a:moveTo>
                    <a:pt x="1" y="365"/>
                  </a:moveTo>
                  <a:cubicBezTo>
                    <a:pt x="1" y="365"/>
                    <a:pt x="426" y="274"/>
                    <a:pt x="1034" y="335"/>
                  </a:cubicBezTo>
                  <a:cubicBezTo>
                    <a:pt x="1217" y="365"/>
                    <a:pt x="1460" y="426"/>
                    <a:pt x="1673" y="456"/>
                  </a:cubicBezTo>
                  <a:cubicBezTo>
                    <a:pt x="1825" y="487"/>
                    <a:pt x="1977" y="517"/>
                    <a:pt x="2129" y="608"/>
                  </a:cubicBezTo>
                  <a:cubicBezTo>
                    <a:pt x="2281" y="638"/>
                    <a:pt x="2432" y="730"/>
                    <a:pt x="2584" y="760"/>
                  </a:cubicBezTo>
                  <a:cubicBezTo>
                    <a:pt x="3010" y="912"/>
                    <a:pt x="3466" y="1125"/>
                    <a:pt x="3952" y="1490"/>
                  </a:cubicBezTo>
                  <a:cubicBezTo>
                    <a:pt x="3648" y="1064"/>
                    <a:pt x="3344" y="760"/>
                    <a:pt x="3010" y="517"/>
                  </a:cubicBezTo>
                  <a:cubicBezTo>
                    <a:pt x="2736" y="335"/>
                    <a:pt x="2493" y="183"/>
                    <a:pt x="2189" y="122"/>
                  </a:cubicBezTo>
                  <a:cubicBezTo>
                    <a:pt x="1825" y="0"/>
                    <a:pt x="1521" y="0"/>
                    <a:pt x="1277" y="0"/>
                  </a:cubicBezTo>
                  <a:cubicBezTo>
                    <a:pt x="457" y="31"/>
                    <a:pt x="1" y="365"/>
                    <a:pt x="1" y="36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3" name="Google Shape;1083;p29"/>
            <p:cNvSpPr/>
            <p:nvPr/>
          </p:nvSpPr>
          <p:spPr>
            <a:xfrm>
              <a:off x="2776150" y="3492750"/>
              <a:ext cx="68425" cy="49400"/>
            </a:xfrm>
            <a:custGeom>
              <a:avLst/>
              <a:gdLst/>
              <a:ahLst/>
              <a:cxnLst/>
              <a:rect l="l" t="t" r="r" b="b"/>
              <a:pathLst>
                <a:path w="2737" h="1976" extrusionOk="0">
                  <a:moveTo>
                    <a:pt x="1" y="1976"/>
                  </a:moveTo>
                  <a:cubicBezTo>
                    <a:pt x="153" y="1642"/>
                    <a:pt x="426" y="1277"/>
                    <a:pt x="761" y="973"/>
                  </a:cubicBezTo>
                  <a:cubicBezTo>
                    <a:pt x="943" y="821"/>
                    <a:pt x="1156" y="669"/>
                    <a:pt x="1338" y="578"/>
                  </a:cubicBezTo>
                  <a:cubicBezTo>
                    <a:pt x="1460" y="517"/>
                    <a:pt x="1581" y="456"/>
                    <a:pt x="1764" y="456"/>
                  </a:cubicBezTo>
                  <a:cubicBezTo>
                    <a:pt x="1976" y="426"/>
                    <a:pt x="2128" y="547"/>
                    <a:pt x="2250" y="730"/>
                  </a:cubicBezTo>
                  <a:cubicBezTo>
                    <a:pt x="2554" y="1155"/>
                    <a:pt x="2615" y="1824"/>
                    <a:pt x="2615" y="1824"/>
                  </a:cubicBezTo>
                  <a:cubicBezTo>
                    <a:pt x="2615" y="1824"/>
                    <a:pt x="2736" y="1125"/>
                    <a:pt x="2523" y="578"/>
                  </a:cubicBezTo>
                  <a:cubicBezTo>
                    <a:pt x="2372" y="243"/>
                    <a:pt x="2128" y="61"/>
                    <a:pt x="1703" y="0"/>
                  </a:cubicBezTo>
                  <a:cubicBezTo>
                    <a:pt x="1490" y="0"/>
                    <a:pt x="1277" y="61"/>
                    <a:pt x="1095" y="152"/>
                  </a:cubicBezTo>
                  <a:cubicBezTo>
                    <a:pt x="913" y="243"/>
                    <a:pt x="761" y="395"/>
                    <a:pt x="639" y="547"/>
                  </a:cubicBezTo>
                  <a:cubicBezTo>
                    <a:pt x="305" y="942"/>
                    <a:pt x="61" y="1550"/>
                    <a:pt x="1" y="197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4" name="Google Shape;1084;p29"/>
            <p:cNvSpPr/>
            <p:nvPr/>
          </p:nvSpPr>
          <p:spPr>
            <a:xfrm>
              <a:off x="2839975" y="3491225"/>
              <a:ext cx="35750" cy="44100"/>
            </a:xfrm>
            <a:custGeom>
              <a:avLst/>
              <a:gdLst/>
              <a:ahLst/>
              <a:cxnLst/>
              <a:rect l="l" t="t" r="r" b="b"/>
              <a:pathLst>
                <a:path w="1430" h="1764" extrusionOk="0">
                  <a:moveTo>
                    <a:pt x="122" y="1763"/>
                  </a:moveTo>
                  <a:cubicBezTo>
                    <a:pt x="122" y="1763"/>
                    <a:pt x="183" y="1490"/>
                    <a:pt x="335" y="1186"/>
                  </a:cubicBezTo>
                  <a:cubicBezTo>
                    <a:pt x="366" y="1064"/>
                    <a:pt x="457" y="943"/>
                    <a:pt x="518" y="851"/>
                  </a:cubicBezTo>
                  <a:cubicBezTo>
                    <a:pt x="578" y="760"/>
                    <a:pt x="609" y="639"/>
                    <a:pt x="670" y="578"/>
                  </a:cubicBezTo>
                  <a:cubicBezTo>
                    <a:pt x="730" y="487"/>
                    <a:pt x="761" y="426"/>
                    <a:pt x="822" y="396"/>
                  </a:cubicBezTo>
                  <a:cubicBezTo>
                    <a:pt x="974" y="274"/>
                    <a:pt x="1126" y="183"/>
                    <a:pt x="1429" y="274"/>
                  </a:cubicBezTo>
                  <a:cubicBezTo>
                    <a:pt x="1186" y="31"/>
                    <a:pt x="943" y="0"/>
                    <a:pt x="730" y="31"/>
                  </a:cubicBezTo>
                  <a:cubicBezTo>
                    <a:pt x="609" y="92"/>
                    <a:pt x="487" y="152"/>
                    <a:pt x="366" y="244"/>
                  </a:cubicBezTo>
                  <a:cubicBezTo>
                    <a:pt x="305" y="304"/>
                    <a:pt x="274" y="396"/>
                    <a:pt x="183" y="456"/>
                  </a:cubicBezTo>
                  <a:cubicBezTo>
                    <a:pt x="122" y="578"/>
                    <a:pt x="62" y="700"/>
                    <a:pt x="62" y="851"/>
                  </a:cubicBezTo>
                  <a:cubicBezTo>
                    <a:pt x="1" y="1277"/>
                    <a:pt x="122" y="1763"/>
                    <a:pt x="122" y="176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5" name="Google Shape;1085;p29"/>
            <p:cNvSpPr/>
            <p:nvPr/>
          </p:nvSpPr>
          <p:spPr>
            <a:xfrm>
              <a:off x="2893175" y="3508700"/>
              <a:ext cx="60825" cy="338175"/>
            </a:xfrm>
            <a:custGeom>
              <a:avLst/>
              <a:gdLst/>
              <a:ahLst/>
              <a:cxnLst/>
              <a:rect l="l" t="t" r="r" b="b"/>
              <a:pathLst>
                <a:path w="2433" h="13527" extrusionOk="0">
                  <a:moveTo>
                    <a:pt x="821" y="456"/>
                  </a:moveTo>
                  <a:cubicBezTo>
                    <a:pt x="821" y="456"/>
                    <a:pt x="1520" y="92"/>
                    <a:pt x="1855" y="365"/>
                  </a:cubicBezTo>
                  <a:cubicBezTo>
                    <a:pt x="2037" y="487"/>
                    <a:pt x="2098" y="760"/>
                    <a:pt x="1916" y="1308"/>
                  </a:cubicBezTo>
                  <a:cubicBezTo>
                    <a:pt x="1794" y="1885"/>
                    <a:pt x="1612" y="3070"/>
                    <a:pt x="1520" y="4469"/>
                  </a:cubicBezTo>
                  <a:cubicBezTo>
                    <a:pt x="1429" y="5107"/>
                    <a:pt x="1368" y="5836"/>
                    <a:pt x="1308" y="6566"/>
                  </a:cubicBezTo>
                  <a:cubicBezTo>
                    <a:pt x="1247" y="7691"/>
                    <a:pt x="1156" y="8876"/>
                    <a:pt x="1004" y="9970"/>
                  </a:cubicBezTo>
                  <a:cubicBezTo>
                    <a:pt x="821" y="11399"/>
                    <a:pt x="548" y="12645"/>
                    <a:pt x="1" y="13527"/>
                  </a:cubicBezTo>
                  <a:cubicBezTo>
                    <a:pt x="943" y="12523"/>
                    <a:pt x="1581" y="10791"/>
                    <a:pt x="1976" y="8876"/>
                  </a:cubicBezTo>
                  <a:cubicBezTo>
                    <a:pt x="2159" y="7903"/>
                    <a:pt x="2280" y="6870"/>
                    <a:pt x="2341" y="5867"/>
                  </a:cubicBezTo>
                  <a:cubicBezTo>
                    <a:pt x="2371" y="5077"/>
                    <a:pt x="2371" y="4286"/>
                    <a:pt x="2341" y="3648"/>
                  </a:cubicBezTo>
                  <a:cubicBezTo>
                    <a:pt x="2341" y="2645"/>
                    <a:pt x="2311" y="1855"/>
                    <a:pt x="2341" y="1399"/>
                  </a:cubicBezTo>
                  <a:cubicBezTo>
                    <a:pt x="2432" y="639"/>
                    <a:pt x="2219" y="335"/>
                    <a:pt x="1976" y="213"/>
                  </a:cubicBezTo>
                  <a:cubicBezTo>
                    <a:pt x="1551" y="1"/>
                    <a:pt x="821" y="456"/>
                    <a:pt x="821" y="45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6" name="Google Shape;1086;p29"/>
            <p:cNvSpPr/>
            <p:nvPr/>
          </p:nvSpPr>
          <p:spPr>
            <a:xfrm>
              <a:off x="2522350" y="3415225"/>
              <a:ext cx="254600" cy="50175"/>
            </a:xfrm>
            <a:custGeom>
              <a:avLst/>
              <a:gdLst/>
              <a:ahLst/>
              <a:cxnLst/>
              <a:rect l="l" t="t" r="r" b="b"/>
              <a:pathLst>
                <a:path w="10184" h="2007" extrusionOk="0">
                  <a:moveTo>
                    <a:pt x="0" y="1"/>
                  </a:moveTo>
                  <a:cubicBezTo>
                    <a:pt x="0" y="1"/>
                    <a:pt x="882" y="852"/>
                    <a:pt x="2827" y="1460"/>
                  </a:cubicBezTo>
                  <a:cubicBezTo>
                    <a:pt x="3435" y="1642"/>
                    <a:pt x="4104" y="1794"/>
                    <a:pt x="4925" y="1916"/>
                  </a:cubicBezTo>
                  <a:cubicBezTo>
                    <a:pt x="5563" y="1977"/>
                    <a:pt x="6292" y="2007"/>
                    <a:pt x="7052" y="1977"/>
                  </a:cubicBezTo>
                  <a:cubicBezTo>
                    <a:pt x="7995" y="1946"/>
                    <a:pt x="9058" y="1794"/>
                    <a:pt x="10183" y="1551"/>
                  </a:cubicBezTo>
                  <a:cubicBezTo>
                    <a:pt x="8785" y="1703"/>
                    <a:pt x="7539" y="1703"/>
                    <a:pt x="6444" y="1673"/>
                  </a:cubicBezTo>
                  <a:cubicBezTo>
                    <a:pt x="5988" y="1642"/>
                    <a:pt x="5593" y="1612"/>
                    <a:pt x="5168" y="1551"/>
                  </a:cubicBezTo>
                  <a:cubicBezTo>
                    <a:pt x="4712" y="1521"/>
                    <a:pt x="4347" y="1429"/>
                    <a:pt x="3922" y="1399"/>
                  </a:cubicBezTo>
                  <a:cubicBezTo>
                    <a:pt x="3314" y="1277"/>
                    <a:pt x="2797" y="1186"/>
                    <a:pt x="2280" y="1034"/>
                  </a:cubicBezTo>
                  <a:cubicBezTo>
                    <a:pt x="730" y="578"/>
                    <a:pt x="0"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7" name="Google Shape;1087;p29"/>
            <p:cNvSpPr/>
            <p:nvPr/>
          </p:nvSpPr>
          <p:spPr>
            <a:xfrm>
              <a:off x="3042875" y="3232850"/>
              <a:ext cx="171000" cy="239400"/>
            </a:xfrm>
            <a:custGeom>
              <a:avLst/>
              <a:gdLst/>
              <a:ahLst/>
              <a:cxnLst/>
              <a:rect l="l" t="t" r="r" b="b"/>
              <a:pathLst>
                <a:path w="6840" h="9576" extrusionOk="0">
                  <a:moveTo>
                    <a:pt x="1" y="9576"/>
                  </a:moveTo>
                  <a:cubicBezTo>
                    <a:pt x="1" y="9576"/>
                    <a:pt x="1733" y="9211"/>
                    <a:pt x="3466" y="7934"/>
                  </a:cubicBezTo>
                  <a:cubicBezTo>
                    <a:pt x="4104" y="7478"/>
                    <a:pt x="4803" y="6870"/>
                    <a:pt x="5320" y="6171"/>
                  </a:cubicBezTo>
                  <a:cubicBezTo>
                    <a:pt x="5837" y="5503"/>
                    <a:pt x="6201" y="4712"/>
                    <a:pt x="6475" y="3800"/>
                  </a:cubicBezTo>
                  <a:cubicBezTo>
                    <a:pt x="6779" y="2706"/>
                    <a:pt x="6840" y="1460"/>
                    <a:pt x="6627" y="1"/>
                  </a:cubicBezTo>
                  <a:cubicBezTo>
                    <a:pt x="6657" y="1399"/>
                    <a:pt x="6384" y="2585"/>
                    <a:pt x="5988" y="3648"/>
                  </a:cubicBezTo>
                  <a:cubicBezTo>
                    <a:pt x="5685" y="4439"/>
                    <a:pt x="5259" y="5138"/>
                    <a:pt x="4803" y="5746"/>
                  </a:cubicBezTo>
                  <a:cubicBezTo>
                    <a:pt x="4286" y="6414"/>
                    <a:pt x="3739" y="7022"/>
                    <a:pt x="3162" y="7539"/>
                  </a:cubicBezTo>
                  <a:cubicBezTo>
                    <a:pt x="1520" y="8937"/>
                    <a:pt x="1" y="9576"/>
                    <a:pt x="1" y="9576"/>
                  </a:cubicBezTo>
                  <a:close/>
                </a:path>
              </a:pathLst>
            </a:cu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8" name="Google Shape;1088;p29"/>
            <p:cNvSpPr/>
            <p:nvPr/>
          </p:nvSpPr>
          <p:spPr>
            <a:xfrm>
              <a:off x="2526150" y="3726025"/>
              <a:ext cx="228000" cy="60050"/>
            </a:xfrm>
            <a:custGeom>
              <a:avLst/>
              <a:gdLst/>
              <a:ahLst/>
              <a:cxnLst/>
              <a:rect l="l" t="t" r="r" b="b"/>
              <a:pathLst>
                <a:path w="9120" h="2402" extrusionOk="0">
                  <a:moveTo>
                    <a:pt x="9119" y="2402"/>
                  </a:moveTo>
                  <a:cubicBezTo>
                    <a:pt x="9119" y="2402"/>
                    <a:pt x="8207" y="1581"/>
                    <a:pt x="6657" y="882"/>
                  </a:cubicBezTo>
                  <a:cubicBezTo>
                    <a:pt x="6140" y="609"/>
                    <a:pt x="5502" y="365"/>
                    <a:pt x="4833" y="213"/>
                  </a:cubicBezTo>
                  <a:cubicBezTo>
                    <a:pt x="4225" y="61"/>
                    <a:pt x="3587" y="1"/>
                    <a:pt x="2888" y="1"/>
                  </a:cubicBezTo>
                  <a:cubicBezTo>
                    <a:pt x="1946" y="1"/>
                    <a:pt x="1004" y="122"/>
                    <a:pt x="0" y="426"/>
                  </a:cubicBezTo>
                  <a:cubicBezTo>
                    <a:pt x="639" y="335"/>
                    <a:pt x="1307" y="365"/>
                    <a:pt x="1915" y="426"/>
                  </a:cubicBezTo>
                  <a:cubicBezTo>
                    <a:pt x="2554" y="457"/>
                    <a:pt x="3162" y="578"/>
                    <a:pt x="3770" y="730"/>
                  </a:cubicBezTo>
                  <a:cubicBezTo>
                    <a:pt x="4073" y="791"/>
                    <a:pt x="4347" y="821"/>
                    <a:pt x="4651" y="913"/>
                  </a:cubicBezTo>
                  <a:cubicBezTo>
                    <a:pt x="5107" y="1034"/>
                    <a:pt x="5563" y="1125"/>
                    <a:pt x="5928" y="1247"/>
                  </a:cubicBezTo>
                  <a:cubicBezTo>
                    <a:pt x="7843" y="1703"/>
                    <a:pt x="9119" y="2402"/>
                    <a:pt x="9119" y="2402"/>
                  </a:cubicBezTo>
                  <a:close/>
                </a:path>
              </a:pathLst>
            </a:cu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89" name="Google Shape;1089;p29"/>
            <p:cNvSpPr/>
            <p:nvPr/>
          </p:nvSpPr>
          <p:spPr>
            <a:xfrm>
              <a:off x="2337700" y="3075575"/>
              <a:ext cx="283450" cy="293325"/>
            </a:xfrm>
            <a:custGeom>
              <a:avLst/>
              <a:gdLst/>
              <a:ahLst/>
              <a:cxnLst/>
              <a:rect l="l" t="t" r="r" b="b"/>
              <a:pathLst>
                <a:path w="11338" h="11733" extrusionOk="0">
                  <a:moveTo>
                    <a:pt x="3405" y="2280"/>
                  </a:moveTo>
                  <a:cubicBezTo>
                    <a:pt x="3405" y="2280"/>
                    <a:pt x="0" y="7933"/>
                    <a:pt x="3861" y="9818"/>
                  </a:cubicBezTo>
                  <a:cubicBezTo>
                    <a:pt x="7690" y="11733"/>
                    <a:pt x="9636" y="7325"/>
                    <a:pt x="10487" y="3617"/>
                  </a:cubicBezTo>
                  <a:cubicBezTo>
                    <a:pt x="11338" y="0"/>
                    <a:pt x="3405" y="2280"/>
                    <a:pt x="3405" y="228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0" name="Google Shape;1090;p29"/>
            <p:cNvSpPr/>
            <p:nvPr/>
          </p:nvSpPr>
          <p:spPr>
            <a:xfrm>
              <a:off x="3263250" y="2784525"/>
              <a:ext cx="207475" cy="206725"/>
            </a:xfrm>
            <a:custGeom>
              <a:avLst/>
              <a:gdLst/>
              <a:ahLst/>
              <a:cxnLst/>
              <a:rect l="l" t="t" r="r" b="b"/>
              <a:pathLst>
                <a:path w="8299" h="8269" extrusionOk="0">
                  <a:moveTo>
                    <a:pt x="4165" y="1"/>
                  </a:moveTo>
                  <a:cubicBezTo>
                    <a:pt x="6444" y="1"/>
                    <a:pt x="8298" y="1855"/>
                    <a:pt x="8298" y="4134"/>
                  </a:cubicBezTo>
                  <a:cubicBezTo>
                    <a:pt x="8298" y="6414"/>
                    <a:pt x="6444" y="8268"/>
                    <a:pt x="4165" y="8268"/>
                  </a:cubicBezTo>
                  <a:cubicBezTo>
                    <a:pt x="1854" y="8268"/>
                    <a:pt x="0" y="6414"/>
                    <a:pt x="0" y="4134"/>
                  </a:cubicBezTo>
                  <a:cubicBezTo>
                    <a:pt x="61" y="1824"/>
                    <a:pt x="1854" y="1"/>
                    <a:pt x="4165" y="1"/>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1" name="Google Shape;1091;p29"/>
            <p:cNvSpPr/>
            <p:nvPr/>
          </p:nvSpPr>
          <p:spPr>
            <a:xfrm>
              <a:off x="2523875" y="2336950"/>
              <a:ext cx="848825" cy="871625"/>
            </a:xfrm>
            <a:custGeom>
              <a:avLst/>
              <a:gdLst/>
              <a:ahLst/>
              <a:cxnLst/>
              <a:rect l="l" t="t" r="r" b="b"/>
              <a:pathLst>
                <a:path w="33953" h="34865" extrusionOk="0">
                  <a:moveTo>
                    <a:pt x="33679" y="18815"/>
                  </a:moveTo>
                  <a:cubicBezTo>
                    <a:pt x="33952" y="13587"/>
                    <a:pt x="33192" y="5229"/>
                    <a:pt x="25107" y="2979"/>
                  </a:cubicBezTo>
                  <a:cubicBezTo>
                    <a:pt x="14225" y="1"/>
                    <a:pt x="6748" y="3739"/>
                    <a:pt x="4772" y="9636"/>
                  </a:cubicBezTo>
                  <a:cubicBezTo>
                    <a:pt x="2797" y="15502"/>
                    <a:pt x="6809" y="19059"/>
                    <a:pt x="3405" y="22250"/>
                  </a:cubicBezTo>
                  <a:cubicBezTo>
                    <a:pt x="0" y="25411"/>
                    <a:pt x="3344" y="34864"/>
                    <a:pt x="19028" y="33709"/>
                  </a:cubicBezTo>
                  <a:cubicBezTo>
                    <a:pt x="32615" y="32767"/>
                    <a:pt x="33436" y="23983"/>
                    <a:pt x="33679" y="18815"/>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2" name="Google Shape;1092;p29"/>
            <p:cNvSpPr/>
            <p:nvPr/>
          </p:nvSpPr>
          <p:spPr>
            <a:xfrm>
              <a:off x="3392425" y="2841525"/>
              <a:ext cx="51700" cy="91975"/>
            </a:xfrm>
            <a:custGeom>
              <a:avLst/>
              <a:gdLst/>
              <a:ahLst/>
              <a:cxnLst/>
              <a:rect l="l" t="t" r="r" b="b"/>
              <a:pathLst>
                <a:path w="2068" h="3679" extrusionOk="0">
                  <a:moveTo>
                    <a:pt x="92" y="243"/>
                  </a:moveTo>
                  <a:cubicBezTo>
                    <a:pt x="92" y="243"/>
                    <a:pt x="517" y="456"/>
                    <a:pt x="882" y="882"/>
                  </a:cubicBezTo>
                  <a:cubicBezTo>
                    <a:pt x="973" y="942"/>
                    <a:pt x="1034" y="1064"/>
                    <a:pt x="1125" y="1125"/>
                  </a:cubicBezTo>
                  <a:cubicBezTo>
                    <a:pt x="1186" y="1246"/>
                    <a:pt x="1277" y="1398"/>
                    <a:pt x="1308" y="1581"/>
                  </a:cubicBezTo>
                  <a:cubicBezTo>
                    <a:pt x="1368" y="1854"/>
                    <a:pt x="1368" y="2128"/>
                    <a:pt x="1308" y="2493"/>
                  </a:cubicBezTo>
                  <a:cubicBezTo>
                    <a:pt x="1277" y="2797"/>
                    <a:pt x="1186" y="3161"/>
                    <a:pt x="1034" y="3526"/>
                  </a:cubicBezTo>
                  <a:cubicBezTo>
                    <a:pt x="1004" y="3556"/>
                    <a:pt x="1034" y="3648"/>
                    <a:pt x="1064" y="3648"/>
                  </a:cubicBezTo>
                  <a:cubicBezTo>
                    <a:pt x="1125" y="3678"/>
                    <a:pt x="1186" y="3648"/>
                    <a:pt x="1186" y="3617"/>
                  </a:cubicBezTo>
                  <a:cubicBezTo>
                    <a:pt x="1490" y="3253"/>
                    <a:pt x="1733" y="2949"/>
                    <a:pt x="1824" y="2645"/>
                  </a:cubicBezTo>
                  <a:cubicBezTo>
                    <a:pt x="2067" y="2158"/>
                    <a:pt x="2067" y="1733"/>
                    <a:pt x="2037" y="1398"/>
                  </a:cubicBezTo>
                  <a:cubicBezTo>
                    <a:pt x="1976" y="1094"/>
                    <a:pt x="1885" y="882"/>
                    <a:pt x="1672" y="639"/>
                  </a:cubicBezTo>
                  <a:cubicBezTo>
                    <a:pt x="1581" y="487"/>
                    <a:pt x="1429" y="365"/>
                    <a:pt x="1308" y="304"/>
                  </a:cubicBezTo>
                  <a:cubicBezTo>
                    <a:pt x="1125" y="183"/>
                    <a:pt x="912" y="122"/>
                    <a:pt x="730" y="61"/>
                  </a:cubicBezTo>
                  <a:cubicBezTo>
                    <a:pt x="396" y="0"/>
                    <a:pt x="122" y="31"/>
                    <a:pt x="122" y="31"/>
                  </a:cubicBezTo>
                  <a:cubicBezTo>
                    <a:pt x="92" y="31"/>
                    <a:pt x="1" y="61"/>
                    <a:pt x="1" y="122"/>
                  </a:cubicBezTo>
                  <a:cubicBezTo>
                    <a:pt x="1" y="183"/>
                    <a:pt x="1" y="243"/>
                    <a:pt x="92" y="24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3" name="Google Shape;1093;p29"/>
            <p:cNvSpPr/>
            <p:nvPr/>
          </p:nvSpPr>
          <p:spPr>
            <a:xfrm>
              <a:off x="2684975" y="2662950"/>
              <a:ext cx="118550" cy="38025"/>
            </a:xfrm>
            <a:custGeom>
              <a:avLst/>
              <a:gdLst/>
              <a:ahLst/>
              <a:cxnLst/>
              <a:rect l="l" t="t" r="r" b="b"/>
              <a:pathLst>
                <a:path w="4742" h="1521" extrusionOk="0">
                  <a:moveTo>
                    <a:pt x="4681" y="395"/>
                  </a:moveTo>
                  <a:cubicBezTo>
                    <a:pt x="4681" y="395"/>
                    <a:pt x="4164" y="152"/>
                    <a:pt x="3465" y="31"/>
                  </a:cubicBezTo>
                  <a:cubicBezTo>
                    <a:pt x="3313" y="0"/>
                    <a:pt x="3131" y="0"/>
                    <a:pt x="2949" y="0"/>
                  </a:cubicBezTo>
                  <a:cubicBezTo>
                    <a:pt x="2736" y="0"/>
                    <a:pt x="2462" y="31"/>
                    <a:pt x="2189" y="91"/>
                  </a:cubicBezTo>
                  <a:cubicBezTo>
                    <a:pt x="1885" y="152"/>
                    <a:pt x="1550" y="243"/>
                    <a:pt x="1216" y="395"/>
                  </a:cubicBezTo>
                  <a:cubicBezTo>
                    <a:pt x="790" y="578"/>
                    <a:pt x="365" y="882"/>
                    <a:pt x="31" y="1338"/>
                  </a:cubicBezTo>
                  <a:cubicBezTo>
                    <a:pt x="0" y="1368"/>
                    <a:pt x="0" y="1459"/>
                    <a:pt x="31" y="1490"/>
                  </a:cubicBezTo>
                  <a:cubicBezTo>
                    <a:pt x="61" y="1520"/>
                    <a:pt x="152" y="1520"/>
                    <a:pt x="183" y="1490"/>
                  </a:cubicBezTo>
                  <a:cubicBezTo>
                    <a:pt x="486" y="1186"/>
                    <a:pt x="790" y="942"/>
                    <a:pt x="1125" y="791"/>
                  </a:cubicBezTo>
                  <a:cubicBezTo>
                    <a:pt x="1520" y="608"/>
                    <a:pt x="1885" y="487"/>
                    <a:pt x="2249" y="456"/>
                  </a:cubicBezTo>
                  <a:cubicBezTo>
                    <a:pt x="2462" y="426"/>
                    <a:pt x="2736" y="426"/>
                    <a:pt x="2918" y="426"/>
                  </a:cubicBezTo>
                  <a:lnTo>
                    <a:pt x="3374" y="426"/>
                  </a:lnTo>
                  <a:cubicBezTo>
                    <a:pt x="4073" y="456"/>
                    <a:pt x="4560" y="608"/>
                    <a:pt x="4560" y="608"/>
                  </a:cubicBezTo>
                  <a:cubicBezTo>
                    <a:pt x="4590" y="639"/>
                    <a:pt x="4681" y="608"/>
                    <a:pt x="4712" y="547"/>
                  </a:cubicBezTo>
                  <a:cubicBezTo>
                    <a:pt x="4742" y="456"/>
                    <a:pt x="4742" y="426"/>
                    <a:pt x="4681" y="39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4" name="Google Shape;1094;p29"/>
            <p:cNvSpPr/>
            <p:nvPr/>
          </p:nvSpPr>
          <p:spPr>
            <a:xfrm>
              <a:off x="3071000" y="2695625"/>
              <a:ext cx="105650" cy="85125"/>
            </a:xfrm>
            <a:custGeom>
              <a:avLst/>
              <a:gdLst/>
              <a:ahLst/>
              <a:cxnLst/>
              <a:rect l="l" t="t" r="r" b="b"/>
              <a:pathLst>
                <a:path w="4226" h="3405" extrusionOk="0">
                  <a:moveTo>
                    <a:pt x="91" y="183"/>
                  </a:moveTo>
                  <a:cubicBezTo>
                    <a:pt x="91" y="183"/>
                    <a:pt x="669" y="243"/>
                    <a:pt x="1398" y="517"/>
                  </a:cubicBezTo>
                  <a:cubicBezTo>
                    <a:pt x="1550" y="608"/>
                    <a:pt x="1702" y="639"/>
                    <a:pt x="1885" y="760"/>
                  </a:cubicBezTo>
                  <a:cubicBezTo>
                    <a:pt x="2128" y="851"/>
                    <a:pt x="2341" y="973"/>
                    <a:pt x="2584" y="1155"/>
                  </a:cubicBezTo>
                  <a:cubicBezTo>
                    <a:pt x="2918" y="1398"/>
                    <a:pt x="3222" y="1702"/>
                    <a:pt x="3465" y="2128"/>
                  </a:cubicBezTo>
                  <a:cubicBezTo>
                    <a:pt x="3708" y="2462"/>
                    <a:pt x="3891" y="2827"/>
                    <a:pt x="4043" y="3313"/>
                  </a:cubicBezTo>
                  <a:cubicBezTo>
                    <a:pt x="4043" y="3374"/>
                    <a:pt x="4134" y="3405"/>
                    <a:pt x="4164" y="3405"/>
                  </a:cubicBezTo>
                  <a:cubicBezTo>
                    <a:pt x="4195" y="3405"/>
                    <a:pt x="4225" y="3313"/>
                    <a:pt x="4225" y="3283"/>
                  </a:cubicBezTo>
                  <a:cubicBezTo>
                    <a:pt x="4134" y="2645"/>
                    <a:pt x="3891" y="2158"/>
                    <a:pt x="3587" y="1733"/>
                  </a:cubicBezTo>
                  <a:cubicBezTo>
                    <a:pt x="3374" y="1398"/>
                    <a:pt x="3101" y="1125"/>
                    <a:pt x="2797" y="882"/>
                  </a:cubicBezTo>
                  <a:cubicBezTo>
                    <a:pt x="2553" y="699"/>
                    <a:pt x="2310" y="547"/>
                    <a:pt x="2067" y="426"/>
                  </a:cubicBezTo>
                  <a:cubicBezTo>
                    <a:pt x="1885" y="365"/>
                    <a:pt x="1733" y="274"/>
                    <a:pt x="1550" y="213"/>
                  </a:cubicBezTo>
                  <a:cubicBezTo>
                    <a:pt x="760" y="0"/>
                    <a:pt x="152" y="0"/>
                    <a:pt x="152" y="0"/>
                  </a:cubicBezTo>
                  <a:cubicBezTo>
                    <a:pt x="91" y="0"/>
                    <a:pt x="31" y="31"/>
                    <a:pt x="31" y="91"/>
                  </a:cubicBezTo>
                  <a:cubicBezTo>
                    <a:pt x="0" y="152"/>
                    <a:pt x="31" y="183"/>
                    <a:pt x="91" y="18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5" name="Google Shape;1095;p29"/>
            <p:cNvSpPr/>
            <p:nvPr/>
          </p:nvSpPr>
          <p:spPr>
            <a:xfrm>
              <a:off x="2637100" y="2906875"/>
              <a:ext cx="101075" cy="55500"/>
            </a:xfrm>
            <a:custGeom>
              <a:avLst/>
              <a:gdLst/>
              <a:ahLst/>
              <a:cxnLst/>
              <a:rect l="l" t="t" r="r" b="b"/>
              <a:pathLst>
                <a:path w="4043" h="2220" extrusionOk="0">
                  <a:moveTo>
                    <a:pt x="2037" y="0"/>
                  </a:moveTo>
                  <a:cubicBezTo>
                    <a:pt x="3131" y="0"/>
                    <a:pt x="4043" y="517"/>
                    <a:pt x="4043" y="1094"/>
                  </a:cubicBezTo>
                  <a:cubicBezTo>
                    <a:pt x="4043" y="1733"/>
                    <a:pt x="3131" y="2219"/>
                    <a:pt x="2037" y="2219"/>
                  </a:cubicBezTo>
                  <a:cubicBezTo>
                    <a:pt x="912" y="2219"/>
                    <a:pt x="0" y="1702"/>
                    <a:pt x="0" y="1094"/>
                  </a:cubicBezTo>
                  <a:cubicBezTo>
                    <a:pt x="61" y="517"/>
                    <a:pt x="943" y="0"/>
                    <a:pt x="2037"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6" name="Google Shape;1096;p29"/>
            <p:cNvSpPr/>
            <p:nvPr/>
          </p:nvSpPr>
          <p:spPr>
            <a:xfrm>
              <a:off x="3059600" y="2950950"/>
              <a:ext cx="104875" cy="66125"/>
            </a:xfrm>
            <a:custGeom>
              <a:avLst/>
              <a:gdLst/>
              <a:ahLst/>
              <a:cxnLst/>
              <a:rect l="l" t="t" r="r" b="b"/>
              <a:pathLst>
                <a:path w="4195" h="2645" extrusionOk="0">
                  <a:moveTo>
                    <a:pt x="2341" y="274"/>
                  </a:moveTo>
                  <a:cubicBezTo>
                    <a:pt x="3405" y="517"/>
                    <a:pt x="4195" y="1216"/>
                    <a:pt x="4043" y="1793"/>
                  </a:cubicBezTo>
                  <a:cubicBezTo>
                    <a:pt x="3891" y="2401"/>
                    <a:pt x="2918" y="2645"/>
                    <a:pt x="1854" y="2401"/>
                  </a:cubicBezTo>
                  <a:cubicBezTo>
                    <a:pt x="791" y="2128"/>
                    <a:pt x="0" y="1429"/>
                    <a:pt x="122" y="882"/>
                  </a:cubicBezTo>
                  <a:cubicBezTo>
                    <a:pt x="304" y="304"/>
                    <a:pt x="1277" y="0"/>
                    <a:pt x="2341" y="27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7" name="Google Shape;1097;p29"/>
            <p:cNvSpPr/>
            <p:nvPr/>
          </p:nvSpPr>
          <p:spPr>
            <a:xfrm>
              <a:off x="3285275" y="2773875"/>
              <a:ext cx="88175" cy="51700"/>
            </a:xfrm>
            <a:custGeom>
              <a:avLst/>
              <a:gdLst/>
              <a:ahLst/>
              <a:cxnLst/>
              <a:rect l="l" t="t" r="r" b="b"/>
              <a:pathLst>
                <a:path w="3527" h="2068" extrusionOk="0">
                  <a:moveTo>
                    <a:pt x="3344" y="214"/>
                  </a:moveTo>
                  <a:cubicBezTo>
                    <a:pt x="3344" y="214"/>
                    <a:pt x="3162" y="123"/>
                    <a:pt x="2858" y="62"/>
                  </a:cubicBezTo>
                  <a:cubicBezTo>
                    <a:pt x="2706" y="1"/>
                    <a:pt x="2554" y="1"/>
                    <a:pt x="2372" y="1"/>
                  </a:cubicBezTo>
                  <a:cubicBezTo>
                    <a:pt x="2250" y="1"/>
                    <a:pt x="2098" y="62"/>
                    <a:pt x="1976" y="62"/>
                  </a:cubicBezTo>
                  <a:cubicBezTo>
                    <a:pt x="1794" y="92"/>
                    <a:pt x="1612" y="153"/>
                    <a:pt x="1399" y="275"/>
                  </a:cubicBezTo>
                  <a:cubicBezTo>
                    <a:pt x="1186" y="396"/>
                    <a:pt x="943" y="548"/>
                    <a:pt x="761" y="730"/>
                  </a:cubicBezTo>
                  <a:cubicBezTo>
                    <a:pt x="487" y="943"/>
                    <a:pt x="274" y="1278"/>
                    <a:pt x="92" y="1642"/>
                  </a:cubicBezTo>
                  <a:cubicBezTo>
                    <a:pt x="1" y="1764"/>
                    <a:pt x="31" y="1916"/>
                    <a:pt x="122" y="1977"/>
                  </a:cubicBezTo>
                  <a:cubicBezTo>
                    <a:pt x="244" y="2068"/>
                    <a:pt x="396" y="2037"/>
                    <a:pt x="457" y="1946"/>
                  </a:cubicBezTo>
                  <a:cubicBezTo>
                    <a:pt x="791" y="1582"/>
                    <a:pt x="1156" y="1369"/>
                    <a:pt x="1490" y="1186"/>
                  </a:cubicBezTo>
                  <a:cubicBezTo>
                    <a:pt x="1794" y="1034"/>
                    <a:pt x="2098" y="974"/>
                    <a:pt x="2311" y="882"/>
                  </a:cubicBezTo>
                  <a:cubicBezTo>
                    <a:pt x="2858" y="730"/>
                    <a:pt x="3223" y="700"/>
                    <a:pt x="3223" y="700"/>
                  </a:cubicBezTo>
                  <a:cubicBezTo>
                    <a:pt x="3344" y="730"/>
                    <a:pt x="3496" y="670"/>
                    <a:pt x="3496" y="548"/>
                  </a:cubicBezTo>
                  <a:cubicBezTo>
                    <a:pt x="3527" y="366"/>
                    <a:pt x="3466" y="244"/>
                    <a:pt x="3344" y="21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8" name="Google Shape;1098;p29"/>
            <p:cNvSpPr/>
            <p:nvPr/>
          </p:nvSpPr>
          <p:spPr>
            <a:xfrm>
              <a:off x="2938000" y="2726775"/>
              <a:ext cx="202925" cy="235600"/>
            </a:xfrm>
            <a:custGeom>
              <a:avLst/>
              <a:gdLst/>
              <a:ahLst/>
              <a:cxnLst/>
              <a:rect l="l" t="t" r="r" b="b"/>
              <a:pathLst>
                <a:path w="8117" h="9424" extrusionOk="0">
                  <a:moveTo>
                    <a:pt x="2220" y="8633"/>
                  </a:moveTo>
                  <a:cubicBezTo>
                    <a:pt x="518" y="7812"/>
                    <a:pt x="1" y="5441"/>
                    <a:pt x="974" y="3253"/>
                  </a:cubicBezTo>
                  <a:cubicBezTo>
                    <a:pt x="2007" y="1095"/>
                    <a:pt x="4165" y="0"/>
                    <a:pt x="5867" y="791"/>
                  </a:cubicBezTo>
                  <a:cubicBezTo>
                    <a:pt x="7600" y="1581"/>
                    <a:pt x="8117" y="3982"/>
                    <a:pt x="7144" y="6140"/>
                  </a:cubicBezTo>
                  <a:cubicBezTo>
                    <a:pt x="6141" y="8298"/>
                    <a:pt x="3952" y="9423"/>
                    <a:pt x="2220" y="8633"/>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99" name="Google Shape;1099;p29"/>
            <p:cNvSpPr/>
            <p:nvPr/>
          </p:nvSpPr>
          <p:spPr>
            <a:xfrm>
              <a:off x="2682675" y="2689550"/>
              <a:ext cx="143650" cy="223425"/>
            </a:xfrm>
            <a:custGeom>
              <a:avLst/>
              <a:gdLst/>
              <a:ahLst/>
              <a:cxnLst/>
              <a:rect l="l" t="t" r="r" b="b"/>
              <a:pathLst>
                <a:path w="5746" h="8937" extrusionOk="0">
                  <a:moveTo>
                    <a:pt x="2980" y="8632"/>
                  </a:moveTo>
                  <a:cubicBezTo>
                    <a:pt x="4530" y="8328"/>
                    <a:pt x="5746" y="6231"/>
                    <a:pt x="5685" y="3921"/>
                  </a:cubicBezTo>
                  <a:cubicBezTo>
                    <a:pt x="5655" y="1611"/>
                    <a:pt x="4317" y="0"/>
                    <a:pt x="2797" y="304"/>
                  </a:cubicBezTo>
                  <a:cubicBezTo>
                    <a:pt x="1217" y="608"/>
                    <a:pt x="1" y="2705"/>
                    <a:pt x="92" y="5015"/>
                  </a:cubicBezTo>
                  <a:cubicBezTo>
                    <a:pt x="123" y="7295"/>
                    <a:pt x="1460" y="8936"/>
                    <a:pt x="2980" y="8632"/>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0" name="Google Shape;1100;p29"/>
            <p:cNvSpPr/>
            <p:nvPr/>
          </p:nvSpPr>
          <p:spPr>
            <a:xfrm>
              <a:off x="2940300" y="2780725"/>
              <a:ext cx="127675" cy="148200"/>
            </a:xfrm>
            <a:custGeom>
              <a:avLst/>
              <a:gdLst/>
              <a:ahLst/>
              <a:cxnLst/>
              <a:rect l="l" t="t" r="r" b="b"/>
              <a:pathLst>
                <a:path w="5107" h="5928" extrusionOk="0">
                  <a:moveTo>
                    <a:pt x="3435" y="396"/>
                  </a:moveTo>
                  <a:cubicBezTo>
                    <a:pt x="4559" y="760"/>
                    <a:pt x="5107" y="2250"/>
                    <a:pt x="4620" y="3648"/>
                  </a:cubicBezTo>
                  <a:cubicBezTo>
                    <a:pt x="4104" y="5077"/>
                    <a:pt x="2827" y="5928"/>
                    <a:pt x="1672" y="5533"/>
                  </a:cubicBezTo>
                  <a:cubicBezTo>
                    <a:pt x="547" y="5168"/>
                    <a:pt x="0" y="3678"/>
                    <a:pt x="456" y="2280"/>
                  </a:cubicBezTo>
                  <a:cubicBezTo>
                    <a:pt x="1003" y="882"/>
                    <a:pt x="2280" y="1"/>
                    <a:pt x="3435" y="396"/>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1" name="Google Shape;1101;p29"/>
            <p:cNvSpPr/>
            <p:nvPr/>
          </p:nvSpPr>
          <p:spPr>
            <a:xfrm>
              <a:off x="2680400" y="2682700"/>
              <a:ext cx="148975" cy="161875"/>
            </a:xfrm>
            <a:custGeom>
              <a:avLst/>
              <a:gdLst/>
              <a:ahLst/>
              <a:cxnLst/>
              <a:rect l="l" t="t" r="r" b="b"/>
              <a:pathLst>
                <a:path w="5959" h="6475" extrusionOk="0">
                  <a:moveTo>
                    <a:pt x="214" y="5776"/>
                  </a:moveTo>
                  <a:cubicBezTo>
                    <a:pt x="183" y="5593"/>
                    <a:pt x="153" y="5441"/>
                    <a:pt x="153" y="5259"/>
                  </a:cubicBezTo>
                  <a:cubicBezTo>
                    <a:pt x="1" y="4347"/>
                    <a:pt x="1" y="3466"/>
                    <a:pt x="214" y="2706"/>
                  </a:cubicBezTo>
                  <a:cubicBezTo>
                    <a:pt x="335" y="2341"/>
                    <a:pt x="487" y="1946"/>
                    <a:pt x="669" y="1642"/>
                  </a:cubicBezTo>
                  <a:cubicBezTo>
                    <a:pt x="852" y="1338"/>
                    <a:pt x="1095" y="1064"/>
                    <a:pt x="1369" y="852"/>
                  </a:cubicBezTo>
                  <a:cubicBezTo>
                    <a:pt x="1825" y="456"/>
                    <a:pt x="2311" y="213"/>
                    <a:pt x="2828" y="122"/>
                  </a:cubicBezTo>
                  <a:cubicBezTo>
                    <a:pt x="3709" y="1"/>
                    <a:pt x="4469" y="365"/>
                    <a:pt x="5046" y="1064"/>
                  </a:cubicBezTo>
                  <a:cubicBezTo>
                    <a:pt x="5624" y="1794"/>
                    <a:pt x="5958" y="2888"/>
                    <a:pt x="5928" y="4226"/>
                  </a:cubicBezTo>
                  <a:cubicBezTo>
                    <a:pt x="5928" y="4681"/>
                    <a:pt x="5837" y="5137"/>
                    <a:pt x="5746" y="5593"/>
                  </a:cubicBezTo>
                  <a:lnTo>
                    <a:pt x="5746" y="5715"/>
                  </a:lnTo>
                  <a:cubicBezTo>
                    <a:pt x="5685" y="5988"/>
                    <a:pt x="5624" y="6232"/>
                    <a:pt x="5533" y="6475"/>
                  </a:cubicBezTo>
                  <a:lnTo>
                    <a:pt x="5533" y="6475"/>
                  </a:lnTo>
                  <a:lnTo>
                    <a:pt x="5533" y="6475"/>
                  </a:lnTo>
                  <a:lnTo>
                    <a:pt x="5776" y="5684"/>
                  </a:lnTo>
                  <a:lnTo>
                    <a:pt x="5776" y="5624"/>
                  </a:lnTo>
                  <a:cubicBezTo>
                    <a:pt x="5837" y="5229"/>
                    <a:pt x="5837" y="4712"/>
                    <a:pt x="5806" y="4256"/>
                  </a:cubicBezTo>
                  <a:cubicBezTo>
                    <a:pt x="5746" y="3314"/>
                    <a:pt x="5381" y="2493"/>
                    <a:pt x="4986" y="1915"/>
                  </a:cubicBezTo>
                  <a:cubicBezTo>
                    <a:pt x="4469" y="1216"/>
                    <a:pt x="3800" y="882"/>
                    <a:pt x="3071" y="1064"/>
                  </a:cubicBezTo>
                  <a:cubicBezTo>
                    <a:pt x="2615" y="1186"/>
                    <a:pt x="2280" y="1490"/>
                    <a:pt x="1946" y="1915"/>
                  </a:cubicBezTo>
                  <a:cubicBezTo>
                    <a:pt x="1825" y="2067"/>
                    <a:pt x="1703" y="2219"/>
                    <a:pt x="1551" y="2402"/>
                  </a:cubicBezTo>
                  <a:lnTo>
                    <a:pt x="1338" y="2736"/>
                  </a:lnTo>
                  <a:cubicBezTo>
                    <a:pt x="821" y="3466"/>
                    <a:pt x="457" y="4347"/>
                    <a:pt x="335" y="5381"/>
                  </a:cubicBezTo>
                  <a:cubicBezTo>
                    <a:pt x="214" y="5441"/>
                    <a:pt x="214" y="5624"/>
                    <a:pt x="214" y="5776"/>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2" name="Google Shape;1102;p29"/>
            <p:cNvSpPr/>
            <p:nvPr/>
          </p:nvSpPr>
          <p:spPr>
            <a:xfrm>
              <a:off x="2953975" y="2728300"/>
              <a:ext cx="186200" cy="170225"/>
            </a:xfrm>
            <a:custGeom>
              <a:avLst/>
              <a:gdLst/>
              <a:ahLst/>
              <a:cxnLst/>
              <a:rect l="l" t="t" r="r" b="b"/>
              <a:pathLst>
                <a:path w="7448" h="6809" extrusionOk="0">
                  <a:moveTo>
                    <a:pt x="0" y="4225"/>
                  </a:moveTo>
                  <a:cubicBezTo>
                    <a:pt x="61" y="3891"/>
                    <a:pt x="152" y="3557"/>
                    <a:pt x="304" y="3192"/>
                  </a:cubicBezTo>
                  <a:cubicBezTo>
                    <a:pt x="791" y="1915"/>
                    <a:pt x="1733" y="912"/>
                    <a:pt x="2766" y="456"/>
                  </a:cubicBezTo>
                  <a:cubicBezTo>
                    <a:pt x="3648" y="61"/>
                    <a:pt x="4560" y="0"/>
                    <a:pt x="5441" y="365"/>
                  </a:cubicBezTo>
                  <a:cubicBezTo>
                    <a:pt x="6201" y="699"/>
                    <a:pt x="6809" y="1277"/>
                    <a:pt x="7143" y="2067"/>
                  </a:cubicBezTo>
                  <a:cubicBezTo>
                    <a:pt x="7295" y="2371"/>
                    <a:pt x="7356" y="2705"/>
                    <a:pt x="7386" y="3040"/>
                  </a:cubicBezTo>
                  <a:cubicBezTo>
                    <a:pt x="7447" y="3283"/>
                    <a:pt x="7447" y="3496"/>
                    <a:pt x="7386" y="3739"/>
                  </a:cubicBezTo>
                  <a:cubicBezTo>
                    <a:pt x="7326" y="4529"/>
                    <a:pt x="7052" y="5380"/>
                    <a:pt x="6535" y="6140"/>
                  </a:cubicBezTo>
                  <a:cubicBezTo>
                    <a:pt x="6383" y="6383"/>
                    <a:pt x="6231" y="6596"/>
                    <a:pt x="6019" y="6809"/>
                  </a:cubicBezTo>
                  <a:lnTo>
                    <a:pt x="6019" y="6809"/>
                  </a:lnTo>
                  <a:cubicBezTo>
                    <a:pt x="6171" y="6596"/>
                    <a:pt x="6262" y="6323"/>
                    <a:pt x="6383" y="6049"/>
                  </a:cubicBezTo>
                  <a:cubicBezTo>
                    <a:pt x="6687" y="5076"/>
                    <a:pt x="6627" y="4073"/>
                    <a:pt x="6414" y="3253"/>
                  </a:cubicBezTo>
                  <a:cubicBezTo>
                    <a:pt x="6383" y="3040"/>
                    <a:pt x="6292" y="2888"/>
                    <a:pt x="6262" y="2736"/>
                  </a:cubicBezTo>
                  <a:cubicBezTo>
                    <a:pt x="6201" y="2584"/>
                    <a:pt x="6140" y="2402"/>
                    <a:pt x="6079" y="2250"/>
                  </a:cubicBezTo>
                  <a:cubicBezTo>
                    <a:pt x="5836" y="1794"/>
                    <a:pt x="5502" y="1429"/>
                    <a:pt x="5046" y="1155"/>
                  </a:cubicBezTo>
                  <a:cubicBezTo>
                    <a:pt x="4256" y="730"/>
                    <a:pt x="3344" y="760"/>
                    <a:pt x="2462" y="1186"/>
                  </a:cubicBezTo>
                  <a:cubicBezTo>
                    <a:pt x="1672" y="1581"/>
                    <a:pt x="912" y="2280"/>
                    <a:pt x="426" y="3192"/>
                  </a:cubicBezTo>
                  <a:cubicBezTo>
                    <a:pt x="213" y="3587"/>
                    <a:pt x="122" y="3921"/>
                    <a:pt x="0" y="4225"/>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3" name="Google Shape;1103;p29"/>
            <p:cNvSpPr/>
            <p:nvPr/>
          </p:nvSpPr>
          <p:spPr>
            <a:xfrm>
              <a:off x="2730550" y="2751100"/>
              <a:ext cx="95775" cy="136800"/>
            </a:xfrm>
            <a:custGeom>
              <a:avLst/>
              <a:gdLst/>
              <a:ahLst/>
              <a:cxnLst/>
              <a:rect l="l" t="t" r="r" b="b"/>
              <a:pathLst>
                <a:path w="3831" h="5472" extrusionOk="0">
                  <a:moveTo>
                    <a:pt x="2129" y="91"/>
                  </a:moveTo>
                  <a:cubicBezTo>
                    <a:pt x="1126" y="122"/>
                    <a:pt x="244" y="1368"/>
                    <a:pt x="122" y="2857"/>
                  </a:cubicBezTo>
                  <a:cubicBezTo>
                    <a:pt x="1" y="4347"/>
                    <a:pt x="730" y="5471"/>
                    <a:pt x="1703" y="5441"/>
                  </a:cubicBezTo>
                  <a:cubicBezTo>
                    <a:pt x="2706" y="5411"/>
                    <a:pt x="3618" y="4164"/>
                    <a:pt x="3740" y="2675"/>
                  </a:cubicBezTo>
                  <a:cubicBezTo>
                    <a:pt x="3831" y="1186"/>
                    <a:pt x="3132" y="0"/>
                    <a:pt x="2129" y="9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4" name="Google Shape;1104;p29"/>
            <p:cNvSpPr/>
            <p:nvPr/>
          </p:nvSpPr>
          <p:spPr>
            <a:xfrm>
              <a:off x="2859978" y="2338165"/>
              <a:ext cx="232662" cy="161834"/>
            </a:xfrm>
            <a:custGeom>
              <a:avLst/>
              <a:gdLst/>
              <a:ahLst/>
              <a:cxnLst/>
              <a:rect l="l" t="t" r="r" b="b"/>
              <a:pathLst>
                <a:path w="17873" h="12432" extrusionOk="0">
                  <a:moveTo>
                    <a:pt x="13587" y="2614"/>
                  </a:moveTo>
                  <a:cubicBezTo>
                    <a:pt x="13587" y="2614"/>
                    <a:pt x="14803" y="2462"/>
                    <a:pt x="15684" y="2888"/>
                  </a:cubicBezTo>
                  <a:cubicBezTo>
                    <a:pt x="17478" y="3769"/>
                    <a:pt x="17873" y="5988"/>
                    <a:pt x="15745" y="6991"/>
                  </a:cubicBezTo>
                  <a:cubicBezTo>
                    <a:pt x="15745" y="6991"/>
                    <a:pt x="14195" y="12006"/>
                    <a:pt x="10061" y="8237"/>
                  </a:cubicBezTo>
                  <a:cubicBezTo>
                    <a:pt x="10061" y="8237"/>
                    <a:pt x="5988" y="12432"/>
                    <a:pt x="3647" y="8389"/>
                  </a:cubicBezTo>
                  <a:cubicBezTo>
                    <a:pt x="3647" y="8389"/>
                    <a:pt x="547" y="9423"/>
                    <a:pt x="243" y="6718"/>
                  </a:cubicBezTo>
                  <a:cubicBezTo>
                    <a:pt x="0" y="4012"/>
                    <a:pt x="2827" y="2584"/>
                    <a:pt x="4803" y="2797"/>
                  </a:cubicBezTo>
                  <a:cubicBezTo>
                    <a:pt x="4803" y="2797"/>
                    <a:pt x="6748" y="608"/>
                    <a:pt x="8420" y="1702"/>
                  </a:cubicBezTo>
                  <a:cubicBezTo>
                    <a:pt x="8420" y="1702"/>
                    <a:pt x="10335" y="0"/>
                    <a:pt x="11642" y="304"/>
                  </a:cubicBezTo>
                  <a:cubicBezTo>
                    <a:pt x="12979" y="638"/>
                    <a:pt x="13587" y="2614"/>
                    <a:pt x="13587" y="2614"/>
                  </a:cubicBezTo>
                  <a:close/>
                </a:path>
              </a:pathLst>
            </a:custGeom>
            <a:solidFill>
              <a:srgbClr val="8C583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5" name="Google Shape;1105;p29"/>
            <p:cNvSpPr/>
            <p:nvPr/>
          </p:nvSpPr>
          <p:spPr>
            <a:xfrm>
              <a:off x="2685725" y="3115825"/>
              <a:ext cx="511425" cy="82100"/>
            </a:xfrm>
            <a:custGeom>
              <a:avLst/>
              <a:gdLst/>
              <a:ahLst/>
              <a:cxnLst/>
              <a:rect l="l" t="t" r="r" b="b"/>
              <a:pathLst>
                <a:path w="20457" h="3284" extrusionOk="0">
                  <a:moveTo>
                    <a:pt x="61" y="153"/>
                  </a:moveTo>
                  <a:cubicBezTo>
                    <a:pt x="61" y="153"/>
                    <a:pt x="365" y="670"/>
                    <a:pt x="1186" y="1247"/>
                  </a:cubicBezTo>
                  <a:cubicBezTo>
                    <a:pt x="1338" y="1369"/>
                    <a:pt x="1520" y="1490"/>
                    <a:pt x="1733" y="1612"/>
                  </a:cubicBezTo>
                  <a:cubicBezTo>
                    <a:pt x="1824" y="1673"/>
                    <a:pt x="1946" y="1703"/>
                    <a:pt x="2098" y="1794"/>
                  </a:cubicBezTo>
                  <a:cubicBezTo>
                    <a:pt x="2858" y="2129"/>
                    <a:pt x="3800" y="2524"/>
                    <a:pt x="4955" y="2767"/>
                  </a:cubicBezTo>
                  <a:cubicBezTo>
                    <a:pt x="5837" y="2980"/>
                    <a:pt x="6809" y="3132"/>
                    <a:pt x="7934" y="3193"/>
                  </a:cubicBezTo>
                  <a:cubicBezTo>
                    <a:pt x="8755" y="3253"/>
                    <a:pt x="9575" y="3284"/>
                    <a:pt x="10517" y="3193"/>
                  </a:cubicBezTo>
                  <a:cubicBezTo>
                    <a:pt x="11338" y="3162"/>
                    <a:pt x="12159" y="3041"/>
                    <a:pt x="13071" y="2889"/>
                  </a:cubicBezTo>
                  <a:cubicBezTo>
                    <a:pt x="14226" y="2706"/>
                    <a:pt x="15472" y="2402"/>
                    <a:pt x="16809" y="2007"/>
                  </a:cubicBezTo>
                  <a:cubicBezTo>
                    <a:pt x="17934" y="1673"/>
                    <a:pt x="19119" y="1247"/>
                    <a:pt x="20366" y="761"/>
                  </a:cubicBezTo>
                  <a:cubicBezTo>
                    <a:pt x="20396" y="761"/>
                    <a:pt x="20457" y="700"/>
                    <a:pt x="20457" y="639"/>
                  </a:cubicBezTo>
                  <a:cubicBezTo>
                    <a:pt x="20457" y="609"/>
                    <a:pt x="20366" y="579"/>
                    <a:pt x="20335" y="579"/>
                  </a:cubicBezTo>
                  <a:cubicBezTo>
                    <a:pt x="19028" y="943"/>
                    <a:pt x="17812" y="1217"/>
                    <a:pt x="16688" y="1460"/>
                  </a:cubicBezTo>
                  <a:cubicBezTo>
                    <a:pt x="15350" y="1703"/>
                    <a:pt x="14135" y="1916"/>
                    <a:pt x="13010" y="2007"/>
                  </a:cubicBezTo>
                  <a:cubicBezTo>
                    <a:pt x="12128" y="2098"/>
                    <a:pt x="11277" y="2159"/>
                    <a:pt x="10517" y="2159"/>
                  </a:cubicBezTo>
                  <a:cubicBezTo>
                    <a:pt x="9666" y="2220"/>
                    <a:pt x="8815" y="2220"/>
                    <a:pt x="8055" y="2159"/>
                  </a:cubicBezTo>
                  <a:cubicBezTo>
                    <a:pt x="6779" y="2098"/>
                    <a:pt x="5624" y="1946"/>
                    <a:pt x="4682" y="1703"/>
                  </a:cubicBezTo>
                  <a:cubicBezTo>
                    <a:pt x="3800" y="1521"/>
                    <a:pt x="3131" y="1247"/>
                    <a:pt x="2523" y="1034"/>
                  </a:cubicBezTo>
                  <a:cubicBezTo>
                    <a:pt x="2402" y="1004"/>
                    <a:pt x="2280" y="913"/>
                    <a:pt x="2159" y="882"/>
                  </a:cubicBezTo>
                  <a:cubicBezTo>
                    <a:pt x="1976" y="791"/>
                    <a:pt x="1794" y="730"/>
                    <a:pt x="1642" y="639"/>
                  </a:cubicBezTo>
                  <a:cubicBezTo>
                    <a:pt x="730" y="305"/>
                    <a:pt x="305" y="31"/>
                    <a:pt x="305" y="31"/>
                  </a:cubicBezTo>
                  <a:cubicBezTo>
                    <a:pt x="274" y="1"/>
                    <a:pt x="213" y="1"/>
                    <a:pt x="213" y="31"/>
                  </a:cubicBezTo>
                  <a:cubicBezTo>
                    <a:pt x="1" y="92"/>
                    <a:pt x="1" y="123"/>
                    <a:pt x="61" y="15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6" name="Google Shape;1106;p29"/>
            <p:cNvSpPr/>
            <p:nvPr/>
          </p:nvSpPr>
          <p:spPr>
            <a:xfrm>
              <a:off x="2288300" y="2874200"/>
              <a:ext cx="584375" cy="384525"/>
            </a:xfrm>
            <a:custGeom>
              <a:avLst/>
              <a:gdLst/>
              <a:ahLst/>
              <a:cxnLst/>
              <a:rect l="l" t="t" r="r" b="b"/>
              <a:pathLst>
                <a:path w="23375" h="15381" extrusionOk="0">
                  <a:moveTo>
                    <a:pt x="16505" y="760"/>
                  </a:moveTo>
                  <a:lnTo>
                    <a:pt x="16870" y="639"/>
                  </a:lnTo>
                  <a:cubicBezTo>
                    <a:pt x="19271" y="0"/>
                    <a:pt x="21855" y="1854"/>
                    <a:pt x="22615" y="4742"/>
                  </a:cubicBezTo>
                  <a:cubicBezTo>
                    <a:pt x="23375" y="7629"/>
                    <a:pt x="22068" y="10517"/>
                    <a:pt x="19636" y="11155"/>
                  </a:cubicBezTo>
                  <a:cubicBezTo>
                    <a:pt x="19393" y="11216"/>
                    <a:pt x="9211" y="14195"/>
                    <a:pt x="6748" y="14924"/>
                  </a:cubicBezTo>
                  <a:cubicBezTo>
                    <a:pt x="6627" y="14955"/>
                    <a:pt x="6536" y="14985"/>
                    <a:pt x="6384" y="15016"/>
                  </a:cubicBezTo>
                  <a:cubicBezTo>
                    <a:pt x="6293" y="15016"/>
                    <a:pt x="6232" y="15076"/>
                    <a:pt x="6141" y="15076"/>
                  </a:cubicBezTo>
                  <a:cubicBezTo>
                    <a:pt x="5989" y="15107"/>
                    <a:pt x="5867" y="15137"/>
                    <a:pt x="5867" y="15137"/>
                  </a:cubicBezTo>
                  <a:lnTo>
                    <a:pt x="5867" y="15107"/>
                  </a:lnTo>
                  <a:cubicBezTo>
                    <a:pt x="3648" y="15380"/>
                    <a:pt x="1399" y="13617"/>
                    <a:pt x="669" y="10973"/>
                  </a:cubicBezTo>
                  <a:cubicBezTo>
                    <a:pt x="1" y="8298"/>
                    <a:pt x="1064" y="5684"/>
                    <a:pt x="3131" y="4803"/>
                  </a:cubicBezTo>
                  <a:cubicBezTo>
                    <a:pt x="3192" y="4772"/>
                    <a:pt x="3223" y="4772"/>
                    <a:pt x="3253" y="4742"/>
                  </a:cubicBezTo>
                  <a:cubicBezTo>
                    <a:pt x="6080" y="3526"/>
                    <a:pt x="14378" y="1307"/>
                    <a:pt x="16505" y="760"/>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7" name="Google Shape;1107;p29"/>
            <p:cNvSpPr/>
            <p:nvPr/>
          </p:nvSpPr>
          <p:spPr>
            <a:xfrm>
              <a:off x="2389375" y="3001100"/>
              <a:ext cx="95000" cy="124650"/>
            </a:xfrm>
            <a:custGeom>
              <a:avLst/>
              <a:gdLst/>
              <a:ahLst/>
              <a:cxnLst/>
              <a:rect l="l" t="t" r="r" b="b"/>
              <a:pathLst>
                <a:path w="3800" h="4986" extrusionOk="0">
                  <a:moveTo>
                    <a:pt x="0" y="243"/>
                  </a:moveTo>
                  <a:cubicBezTo>
                    <a:pt x="0" y="243"/>
                    <a:pt x="699" y="304"/>
                    <a:pt x="1368" y="851"/>
                  </a:cubicBezTo>
                  <a:cubicBezTo>
                    <a:pt x="1581" y="943"/>
                    <a:pt x="1733" y="1155"/>
                    <a:pt x="1915" y="1338"/>
                  </a:cubicBezTo>
                  <a:cubicBezTo>
                    <a:pt x="2067" y="1490"/>
                    <a:pt x="2219" y="1672"/>
                    <a:pt x="2341" y="1915"/>
                  </a:cubicBezTo>
                  <a:cubicBezTo>
                    <a:pt x="2523" y="2158"/>
                    <a:pt x="2705" y="2523"/>
                    <a:pt x="2827" y="2918"/>
                  </a:cubicBezTo>
                  <a:cubicBezTo>
                    <a:pt x="3009" y="3435"/>
                    <a:pt x="3131" y="3982"/>
                    <a:pt x="3192" y="4681"/>
                  </a:cubicBezTo>
                  <a:cubicBezTo>
                    <a:pt x="3192" y="4833"/>
                    <a:pt x="3344" y="4985"/>
                    <a:pt x="3496" y="4955"/>
                  </a:cubicBezTo>
                  <a:cubicBezTo>
                    <a:pt x="3648" y="4955"/>
                    <a:pt x="3800" y="4803"/>
                    <a:pt x="3769" y="4651"/>
                  </a:cubicBezTo>
                  <a:cubicBezTo>
                    <a:pt x="3769" y="3891"/>
                    <a:pt x="3648" y="3222"/>
                    <a:pt x="3496" y="2675"/>
                  </a:cubicBezTo>
                  <a:cubicBezTo>
                    <a:pt x="3344" y="2158"/>
                    <a:pt x="3161" y="1763"/>
                    <a:pt x="2949" y="1398"/>
                  </a:cubicBezTo>
                  <a:cubicBezTo>
                    <a:pt x="2736" y="1155"/>
                    <a:pt x="2553" y="943"/>
                    <a:pt x="2341" y="760"/>
                  </a:cubicBezTo>
                  <a:cubicBezTo>
                    <a:pt x="2067" y="578"/>
                    <a:pt x="1824" y="426"/>
                    <a:pt x="1581" y="335"/>
                  </a:cubicBezTo>
                  <a:cubicBezTo>
                    <a:pt x="730" y="0"/>
                    <a:pt x="0" y="243"/>
                    <a:pt x="0" y="243"/>
                  </a:cubicBezTo>
                  <a:close/>
                </a:path>
              </a:pathLst>
            </a:cu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8" name="Google Shape;1108;p29"/>
            <p:cNvSpPr/>
            <p:nvPr/>
          </p:nvSpPr>
          <p:spPr>
            <a:xfrm>
              <a:off x="2625700" y="3036050"/>
              <a:ext cx="88925" cy="145925"/>
            </a:xfrm>
            <a:custGeom>
              <a:avLst/>
              <a:gdLst/>
              <a:ahLst/>
              <a:cxnLst/>
              <a:rect l="l" t="t" r="r" b="b"/>
              <a:pathLst>
                <a:path w="3557" h="5837" extrusionOk="0">
                  <a:moveTo>
                    <a:pt x="2675" y="0"/>
                  </a:moveTo>
                  <a:cubicBezTo>
                    <a:pt x="2675" y="0"/>
                    <a:pt x="0" y="1338"/>
                    <a:pt x="2280" y="5836"/>
                  </a:cubicBezTo>
                  <a:lnTo>
                    <a:pt x="3557" y="5441"/>
                  </a:lnTo>
                  <a:cubicBezTo>
                    <a:pt x="3557" y="5441"/>
                    <a:pt x="1459" y="2341"/>
                    <a:pt x="2675" y="0"/>
                  </a:cubicBezTo>
                  <a:close/>
                </a:path>
              </a:pathLst>
            </a:cu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9" name="Google Shape;1109;p29"/>
            <p:cNvSpPr/>
            <p:nvPr/>
          </p:nvSpPr>
          <p:spPr>
            <a:xfrm>
              <a:off x="2627975" y="3001850"/>
              <a:ext cx="573750" cy="478750"/>
            </a:xfrm>
            <a:custGeom>
              <a:avLst/>
              <a:gdLst/>
              <a:ahLst/>
              <a:cxnLst/>
              <a:rect l="l" t="t" r="r" b="b"/>
              <a:pathLst>
                <a:path w="22950" h="19150" extrusionOk="0">
                  <a:moveTo>
                    <a:pt x="6627" y="2250"/>
                  </a:moveTo>
                  <a:cubicBezTo>
                    <a:pt x="6961" y="122"/>
                    <a:pt x="8967" y="730"/>
                    <a:pt x="8846" y="3131"/>
                  </a:cubicBezTo>
                  <a:cubicBezTo>
                    <a:pt x="8815" y="4013"/>
                    <a:pt x="14317" y="8451"/>
                    <a:pt x="15350" y="9393"/>
                  </a:cubicBezTo>
                  <a:cubicBezTo>
                    <a:pt x="15350" y="9393"/>
                    <a:pt x="18268" y="7174"/>
                    <a:pt x="21429" y="10578"/>
                  </a:cubicBezTo>
                  <a:cubicBezTo>
                    <a:pt x="22949" y="12220"/>
                    <a:pt x="21308" y="17691"/>
                    <a:pt x="16262" y="18907"/>
                  </a:cubicBezTo>
                  <a:cubicBezTo>
                    <a:pt x="15229" y="19150"/>
                    <a:pt x="14256" y="18846"/>
                    <a:pt x="13344" y="18208"/>
                  </a:cubicBezTo>
                  <a:lnTo>
                    <a:pt x="13283" y="18238"/>
                  </a:lnTo>
                  <a:cubicBezTo>
                    <a:pt x="8663" y="15806"/>
                    <a:pt x="6596" y="11825"/>
                    <a:pt x="5077" y="8876"/>
                  </a:cubicBezTo>
                  <a:cubicBezTo>
                    <a:pt x="4925" y="8572"/>
                    <a:pt x="3222" y="7144"/>
                    <a:pt x="2432" y="5989"/>
                  </a:cubicBezTo>
                  <a:cubicBezTo>
                    <a:pt x="0" y="2372"/>
                    <a:pt x="2493" y="1338"/>
                    <a:pt x="3314" y="761"/>
                  </a:cubicBezTo>
                  <a:cubicBezTo>
                    <a:pt x="4286" y="1"/>
                    <a:pt x="5806" y="1368"/>
                    <a:pt x="6627" y="225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0" name="Google Shape;1110;p29"/>
            <p:cNvSpPr/>
            <p:nvPr/>
          </p:nvSpPr>
          <p:spPr>
            <a:xfrm>
              <a:off x="2828575" y="3027700"/>
              <a:ext cx="190775" cy="217350"/>
            </a:xfrm>
            <a:custGeom>
              <a:avLst/>
              <a:gdLst/>
              <a:ahLst/>
              <a:cxnLst/>
              <a:rect l="l" t="t" r="r" b="b"/>
              <a:pathLst>
                <a:path w="7631" h="8694" extrusionOk="0">
                  <a:moveTo>
                    <a:pt x="1095" y="2158"/>
                  </a:moveTo>
                  <a:cubicBezTo>
                    <a:pt x="1217" y="2280"/>
                    <a:pt x="1551" y="2584"/>
                    <a:pt x="2007" y="3009"/>
                  </a:cubicBezTo>
                  <a:cubicBezTo>
                    <a:pt x="2281" y="3252"/>
                    <a:pt x="2615" y="3556"/>
                    <a:pt x="3010" y="3921"/>
                  </a:cubicBezTo>
                  <a:cubicBezTo>
                    <a:pt x="3527" y="4407"/>
                    <a:pt x="4104" y="5015"/>
                    <a:pt x="4773" y="5623"/>
                  </a:cubicBezTo>
                  <a:cubicBezTo>
                    <a:pt x="5624" y="6414"/>
                    <a:pt x="6536" y="7295"/>
                    <a:pt x="7478" y="8116"/>
                  </a:cubicBezTo>
                  <a:cubicBezTo>
                    <a:pt x="7600" y="8237"/>
                    <a:pt x="7630" y="8420"/>
                    <a:pt x="7509" y="8541"/>
                  </a:cubicBezTo>
                  <a:cubicBezTo>
                    <a:pt x="7418" y="8663"/>
                    <a:pt x="7205" y="8693"/>
                    <a:pt x="7114" y="8602"/>
                  </a:cubicBezTo>
                  <a:cubicBezTo>
                    <a:pt x="6232" y="7903"/>
                    <a:pt x="5381" y="7234"/>
                    <a:pt x="4621" y="6535"/>
                  </a:cubicBezTo>
                  <a:cubicBezTo>
                    <a:pt x="4074" y="6049"/>
                    <a:pt x="3527" y="5563"/>
                    <a:pt x="3071" y="5107"/>
                  </a:cubicBezTo>
                  <a:cubicBezTo>
                    <a:pt x="2585" y="4651"/>
                    <a:pt x="2159" y="4195"/>
                    <a:pt x="1825" y="3800"/>
                  </a:cubicBezTo>
                  <a:cubicBezTo>
                    <a:pt x="1065" y="2979"/>
                    <a:pt x="670" y="2432"/>
                    <a:pt x="670" y="2432"/>
                  </a:cubicBezTo>
                  <a:cubicBezTo>
                    <a:pt x="639" y="2401"/>
                    <a:pt x="609" y="2310"/>
                    <a:pt x="609" y="2280"/>
                  </a:cubicBezTo>
                  <a:cubicBezTo>
                    <a:pt x="639" y="1793"/>
                    <a:pt x="609" y="1398"/>
                    <a:pt x="518" y="1094"/>
                  </a:cubicBezTo>
                  <a:cubicBezTo>
                    <a:pt x="366" y="334"/>
                    <a:pt x="1" y="0"/>
                    <a:pt x="1" y="0"/>
                  </a:cubicBezTo>
                  <a:cubicBezTo>
                    <a:pt x="1" y="0"/>
                    <a:pt x="426" y="274"/>
                    <a:pt x="761" y="1034"/>
                  </a:cubicBezTo>
                  <a:cubicBezTo>
                    <a:pt x="943" y="1338"/>
                    <a:pt x="1065" y="1702"/>
                    <a:pt x="1095" y="2158"/>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1" name="Google Shape;1111;p29"/>
            <p:cNvSpPr/>
            <p:nvPr/>
          </p:nvSpPr>
          <p:spPr>
            <a:xfrm>
              <a:off x="2710050" y="3023125"/>
              <a:ext cx="54725" cy="43350"/>
            </a:xfrm>
            <a:custGeom>
              <a:avLst/>
              <a:gdLst/>
              <a:ahLst/>
              <a:cxnLst/>
              <a:rect l="l" t="t" r="r" b="b"/>
              <a:pathLst>
                <a:path w="2189" h="1734" extrusionOk="0">
                  <a:moveTo>
                    <a:pt x="0" y="1"/>
                  </a:moveTo>
                  <a:cubicBezTo>
                    <a:pt x="0" y="1"/>
                    <a:pt x="213" y="244"/>
                    <a:pt x="608" y="609"/>
                  </a:cubicBezTo>
                  <a:cubicBezTo>
                    <a:pt x="699" y="730"/>
                    <a:pt x="851" y="882"/>
                    <a:pt x="1003" y="973"/>
                  </a:cubicBezTo>
                  <a:cubicBezTo>
                    <a:pt x="1155" y="1095"/>
                    <a:pt x="1307" y="1217"/>
                    <a:pt x="1459" y="1277"/>
                  </a:cubicBezTo>
                  <a:cubicBezTo>
                    <a:pt x="1702" y="1429"/>
                    <a:pt x="1976" y="1581"/>
                    <a:pt x="2189" y="1733"/>
                  </a:cubicBezTo>
                  <a:cubicBezTo>
                    <a:pt x="2037" y="1521"/>
                    <a:pt x="1885" y="1277"/>
                    <a:pt x="1672" y="1065"/>
                  </a:cubicBezTo>
                  <a:cubicBezTo>
                    <a:pt x="1550" y="913"/>
                    <a:pt x="1398" y="791"/>
                    <a:pt x="1246" y="669"/>
                  </a:cubicBezTo>
                  <a:cubicBezTo>
                    <a:pt x="1094" y="578"/>
                    <a:pt x="912" y="457"/>
                    <a:pt x="760" y="365"/>
                  </a:cubicBezTo>
                  <a:cubicBezTo>
                    <a:pt x="335" y="122"/>
                    <a:pt x="0" y="1"/>
                    <a:pt x="0"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2" name="Google Shape;1112;p29"/>
            <p:cNvSpPr/>
            <p:nvPr/>
          </p:nvSpPr>
          <p:spPr>
            <a:xfrm>
              <a:off x="2688775" y="3036050"/>
              <a:ext cx="55500" cy="44100"/>
            </a:xfrm>
            <a:custGeom>
              <a:avLst/>
              <a:gdLst/>
              <a:ahLst/>
              <a:cxnLst/>
              <a:rect l="l" t="t" r="r" b="b"/>
              <a:pathLst>
                <a:path w="2220" h="1764" extrusionOk="0">
                  <a:moveTo>
                    <a:pt x="0" y="0"/>
                  </a:moveTo>
                  <a:cubicBezTo>
                    <a:pt x="0" y="0"/>
                    <a:pt x="243" y="274"/>
                    <a:pt x="608" y="608"/>
                  </a:cubicBezTo>
                  <a:cubicBezTo>
                    <a:pt x="730" y="730"/>
                    <a:pt x="882" y="882"/>
                    <a:pt x="1034" y="1004"/>
                  </a:cubicBezTo>
                  <a:cubicBezTo>
                    <a:pt x="1186" y="1125"/>
                    <a:pt x="1338" y="1216"/>
                    <a:pt x="1490" y="1307"/>
                  </a:cubicBezTo>
                  <a:cubicBezTo>
                    <a:pt x="1702" y="1459"/>
                    <a:pt x="1976" y="1611"/>
                    <a:pt x="2219" y="1763"/>
                  </a:cubicBezTo>
                  <a:cubicBezTo>
                    <a:pt x="2067" y="1520"/>
                    <a:pt x="1915" y="1307"/>
                    <a:pt x="1672" y="1064"/>
                  </a:cubicBezTo>
                  <a:cubicBezTo>
                    <a:pt x="1550" y="912"/>
                    <a:pt x="1398" y="821"/>
                    <a:pt x="1246" y="700"/>
                  </a:cubicBezTo>
                  <a:cubicBezTo>
                    <a:pt x="1094" y="578"/>
                    <a:pt x="912" y="456"/>
                    <a:pt x="760" y="396"/>
                  </a:cubicBezTo>
                  <a:cubicBezTo>
                    <a:pt x="334" y="122"/>
                    <a:pt x="0" y="0"/>
                    <a:pt x="0"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3" name="Google Shape;1113;p29"/>
            <p:cNvSpPr/>
            <p:nvPr/>
          </p:nvSpPr>
          <p:spPr>
            <a:xfrm>
              <a:off x="2672050" y="3053525"/>
              <a:ext cx="54725" cy="43350"/>
            </a:xfrm>
            <a:custGeom>
              <a:avLst/>
              <a:gdLst/>
              <a:ahLst/>
              <a:cxnLst/>
              <a:rect l="l" t="t" r="r" b="b"/>
              <a:pathLst>
                <a:path w="2189" h="1734" extrusionOk="0">
                  <a:moveTo>
                    <a:pt x="0" y="1"/>
                  </a:moveTo>
                  <a:cubicBezTo>
                    <a:pt x="0" y="1"/>
                    <a:pt x="213" y="244"/>
                    <a:pt x="608" y="608"/>
                  </a:cubicBezTo>
                  <a:cubicBezTo>
                    <a:pt x="700" y="730"/>
                    <a:pt x="852" y="882"/>
                    <a:pt x="1003" y="973"/>
                  </a:cubicBezTo>
                  <a:cubicBezTo>
                    <a:pt x="1155" y="1095"/>
                    <a:pt x="1307" y="1216"/>
                    <a:pt x="1459" y="1277"/>
                  </a:cubicBezTo>
                  <a:cubicBezTo>
                    <a:pt x="1703" y="1429"/>
                    <a:pt x="1976" y="1581"/>
                    <a:pt x="2189" y="1733"/>
                  </a:cubicBezTo>
                  <a:cubicBezTo>
                    <a:pt x="2037" y="1520"/>
                    <a:pt x="1885" y="1277"/>
                    <a:pt x="1672" y="1064"/>
                  </a:cubicBezTo>
                  <a:cubicBezTo>
                    <a:pt x="1551" y="912"/>
                    <a:pt x="1399" y="791"/>
                    <a:pt x="1247" y="669"/>
                  </a:cubicBezTo>
                  <a:cubicBezTo>
                    <a:pt x="1095" y="548"/>
                    <a:pt x="912" y="456"/>
                    <a:pt x="760" y="365"/>
                  </a:cubicBezTo>
                  <a:cubicBezTo>
                    <a:pt x="304" y="122"/>
                    <a:pt x="0" y="1"/>
                    <a:pt x="0"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1114" name="Google Shape;1114;p29"/>
          <p:cNvGrpSpPr/>
          <p:nvPr/>
        </p:nvGrpSpPr>
        <p:grpSpPr>
          <a:xfrm>
            <a:off x="501335" y="2607709"/>
            <a:ext cx="930869" cy="1165013"/>
            <a:chOff x="3797450" y="2207775"/>
            <a:chExt cx="1353400" cy="1693825"/>
          </a:xfrm>
        </p:grpSpPr>
        <p:sp>
          <p:nvSpPr>
            <p:cNvPr id="1115" name="Google Shape;1115;p29"/>
            <p:cNvSpPr/>
            <p:nvPr/>
          </p:nvSpPr>
          <p:spPr>
            <a:xfrm>
              <a:off x="4490475" y="3570250"/>
              <a:ext cx="515225" cy="331350"/>
            </a:xfrm>
            <a:custGeom>
              <a:avLst/>
              <a:gdLst/>
              <a:ahLst/>
              <a:cxnLst/>
              <a:rect l="l" t="t" r="r" b="b"/>
              <a:pathLst>
                <a:path w="20609" h="13254" extrusionOk="0">
                  <a:moveTo>
                    <a:pt x="0" y="6840"/>
                  </a:moveTo>
                  <a:cubicBezTo>
                    <a:pt x="0" y="6840"/>
                    <a:pt x="3861" y="274"/>
                    <a:pt x="8450" y="1"/>
                  </a:cubicBezTo>
                  <a:cubicBezTo>
                    <a:pt x="8450" y="1"/>
                    <a:pt x="10335" y="426"/>
                    <a:pt x="10912" y="2189"/>
                  </a:cubicBezTo>
                  <a:cubicBezTo>
                    <a:pt x="10912" y="2189"/>
                    <a:pt x="18481" y="3557"/>
                    <a:pt x="19545" y="6384"/>
                  </a:cubicBezTo>
                  <a:cubicBezTo>
                    <a:pt x="20609" y="9180"/>
                    <a:pt x="19119" y="10548"/>
                    <a:pt x="11612" y="10365"/>
                  </a:cubicBezTo>
                  <a:cubicBezTo>
                    <a:pt x="7599" y="10244"/>
                    <a:pt x="7599" y="9910"/>
                    <a:pt x="7599" y="9910"/>
                  </a:cubicBezTo>
                  <a:cubicBezTo>
                    <a:pt x="7599" y="9910"/>
                    <a:pt x="2371" y="13253"/>
                    <a:pt x="0" y="684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6" name="Google Shape;1116;p29"/>
            <p:cNvSpPr/>
            <p:nvPr/>
          </p:nvSpPr>
          <p:spPr>
            <a:xfrm>
              <a:off x="4076325" y="3623450"/>
              <a:ext cx="379975" cy="224175"/>
            </a:xfrm>
            <a:custGeom>
              <a:avLst/>
              <a:gdLst/>
              <a:ahLst/>
              <a:cxnLst/>
              <a:rect l="l" t="t" r="r" b="b"/>
              <a:pathLst>
                <a:path w="15199" h="8967" extrusionOk="0">
                  <a:moveTo>
                    <a:pt x="10913" y="4712"/>
                  </a:moveTo>
                  <a:cubicBezTo>
                    <a:pt x="10913" y="4712"/>
                    <a:pt x="6961" y="0"/>
                    <a:pt x="1733" y="2037"/>
                  </a:cubicBezTo>
                  <a:cubicBezTo>
                    <a:pt x="1733" y="2037"/>
                    <a:pt x="1" y="8693"/>
                    <a:pt x="6049" y="8663"/>
                  </a:cubicBezTo>
                  <a:cubicBezTo>
                    <a:pt x="12098" y="8572"/>
                    <a:pt x="11642" y="6900"/>
                    <a:pt x="11642" y="6900"/>
                  </a:cubicBezTo>
                  <a:cubicBezTo>
                    <a:pt x="11642" y="6900"/>
                    <a:pt x="12220" y="8359"/>
                    <a:pt x="13344" y="8663"/>
                  </a:cubicBezTo>
                  <a:cubicBezTo>
                    <a:pt x="14499" y="8967"/>
                    <a:pt x="15199" y="6900"/>
                    <a:pt x="14682" y="5137"/>
                  </a:cubicBezTo>
                  <a:cubicBezTo>
                    <a:pt x="14135" y="3374"/>
                    <a:pt x="11673" y="3557"/>
                    <a:pt x="10913" y="4712"/>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7" name="Google Shape;1117;p29"/>
            <p:cNvSpPr/>
            <p:nvPr/>
          </p:nvSpPr>
          <p:spPr>
            <a:xfrm>
              <a:off x="4701725" y="3569500"/>
              <a:ext cx="74500" cy="116275"/>
            </a:xfrm>
            <a:custGeom>
              <a:avLst/>
              <a:gdLst/>
              <a:ahLst/>
              <a:cxnLst/>
              <a:rect l="l" t="t" r="r" b="b"/>
              <a:pathLst>
                <a:path w="2980" h="4651" extrusionOk="0">
                  <a:moveTo>
                    <a:pt x="0" y="0"/>
                  </a:moveTo>
                  <a:cubicBezTo>
                    <a:pt x="0" y="0"/>
                    <a:pt x="821" y="395"/>
                    <a:pt x="1551" y="1581"/>
                  </a:cubicBezTo>
                  <a:cubicBezTo>
                    <a:pt x="1672" y="1763"/>
                    <a:pt x="1794" y="1915"/>
                    <a:pt x="1885" y="2158"/>
                  </a:cubicBezTo>
                  <a:cubicBezTo>
                    <a:pt x="2006" y="2341"/>
                    <a:pt x="2098" y="2523"/>
                    <a:pt x="2189" y="2736"/>
                  </a:cubicBezTo>
                  <a:cubicBezTo>
                    <a:pt x="2462" y="3252"/>
                    <a:pt x="2736" y="3860"/>
                    <a:pt x="2918" y="4651"/>
                  </a:cubicBezTo>
                  <a:cubicBezTo>
                    <a:pt x="2979" y="3982"/>
                    <a:pt x="2979" y="3404"/>
                    <a:pt x="2888" y="2888"/>
                  </a:cubicBezTo>
                  <a:cubicBezTo>
                    <a:pt x="2797" y="2432"/>
                    <a:pt x="2645" y="2037"/>
                    <a:pt x="2462" y="1733"/>
                  </a:cubicBezTo>
                  <a:cubicBezTo>
                    <a:pt x="2219" y="1307"/>
                    <a:pt x="1915" y="1064"/>
                    <a:pt x="1672" y="790"/>
                  </a:cubicBezTo>
                  <a:cubicBezTo>
                    <a:pt x="791" y="61"/>
                    <a:pt x="0" y="0"/>
                    <a:pt x="0"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8" name="Google Shape;1118;p29"/>
            <p:cNvSpPr/>
            <p:nvPr/>
          </p:nvSpPr>
          <p:spPr>
            <a:xfrm>
              <a:off x="4747325" y="3619650"/>
              <a:ext cx="110950" cy="110200"/>
            </a:xfrm>
            <a:custGeom>
              <a:avLst/>
              <a:gdLst/>
              <a:ahLst/>
              <a:cxnLst/>
              <a:rect l="l" t="t" r="r" b="b"/>
              <a:pathLst>
                <a:path w="4438" h="4408" extrusionOk="0">
                  <a:moveTo>
                    <a:pt x="0" y="122"/>
                  </a:moveTo>
                  <a:cubicBezTo>
                    <a:pt x="0" y="122"/>
                    <a:pt x="1186" y="365"/>
                    <a:pt x="2249" y="1034"/>
                  </a:cubicBezTo>
                  <a:cubicBezTo>
                    <a:pt x="2493" y="1186"/>
                    <a:pt x="2736" y="1368"/>
                    <a:pt x="2948" y="1550"/>
                  </a:cubicBezTo>
                  <a:cubicBezTo>
                    <a:pt x="3100" y="1672"/>
                    <a:pt x="3252" y="1824"/>
                    <a:pt x="3374" y="1976"/>
                  </a:cubicBezTo>
                  <a:cubicBezTo>
                    <a:pt x="3860" y="2553"/>
                    <a:pt x="4256" y="3253"/>
                    <a:pt x="4164" y="4408"/>
                  </a:cubicBezTo>
                  <a:cubicBezTo>
                    <a:pt x="4438" y="3557"/>
                    <a:pt x="4407" y="2827"/>
                    <a:pt x="4225" y="2280"/>
                  </a:cubicBezTo>
                  <a:cubicBezTo>
                    <a:pt x="4073" y="1763"/>
                    <a:pt x="3769" y="1368"/>
                    <a:pt x="3374" y="1003"/>
                  </a:cubicBezTo>
                  <a:cubicBezTo>
                    <a:pt x="3009" y="669"/>
                    <a:pt x="2553" y="487"/>
                    <a:pt x="2097" y="335"/>
                  </a:cubicBezTo>
                  <a:cubicBezTo>
                    <a:pt x="1034" y="0"/>
                    <a:pt x="0" y="122"/>
                    <a:pt x="0" y="12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19" name="Google Shape;1119;p29"/>
            <p:cNvSpPr/>
            <p:nvPr/>
          </p:nvSpPr>
          <p:spPr>
            <a:xfrm>
              <a:off x="4936525" y="3751875"/>
              <a:ext cx="57025" cy="32700"/>
            </a:xfrm>
            <a:custGeom>
              <a:avLst/>
              <a:gdLst/>
              <a:ahLst/>
              <a:cxnLst/>
              <a:rect l="l" t="t" r="r" b="b"/>
              <a:pathLst>
                <a:path w="2281" h="1308" extrusionOk="0">
                  <a:moveTo>
                    <a:pt x="1764" y="0"/>
                  </a:moveTo>
                  <a:cubicBezTo>
                    <a:pt x="1764" y="0"/>
                    <a:pt x="1976" y="395"/>
                    <a:pt x="1703" y="547"/>
                  </a:cubicBezTo>
                  <a:cubicBezTo>
                    <a:pt x="1672" y="608"/>
                    <a:pt x="1581" y="547"/>
                    <a:pt x="1460" y="608"/>
                  </a:cubicBezTo>
                  <a:cubicBezTo>
                    <a:pt x="1399" y="608"/>
                    <a:pt x="1277" y="638"/>
                    <a:pt x="1156" y="638"/>
                  </a:cubicBezTo>
                  <a:cubicBezTo>
                    <a:pt x="1064" y="638"/>
                    <a:pt x="913" y="669"/>
                    <a:pt x="700" y="699"/>
                  </a:cubicBezTo>
                  <a:cubicBezTo>
                    <a:pt x="487" y="760"/>
                    <a:pt x="305" y="821"/>
                    <a:pt x="1" y="851"/>
                  </a:cubicBezTo>
                  <a:cubicBezTo>
                    <a:pt x="396" y="1064"/>
                    <a:pt x="700" y="1216"/>
                    <a:pt x="973" y="1277"/>
                  </a:cubicBezTo>
                  <a:cubicBezTo>
                    <a:pt x="1125" y="1307"/>
                    <a:pt x="1247" y="1307"/>
                    <a:pt x="1368" y="1307"/>
                  </a:cubicBezTo>
                  <a:cubicBezTo>
                    <a:pt x="1520" y="1307"/>
                    <a:pt x="1672" y="1246"/>
                    <a:pt x="1764" y="1216"/>
                  </a:cubicBezTo>
                  <a:cubicBezTo>
                    <a:pt x="2159" y="973"/>
                    <a:pt x="2280" y="760"/>
                    <a:pt x="2189" y="486"/>
                  </a:cubicBezTo>
                  <a:cubicBezTo>
                    <a:pt x="2128" y="213"/>
                    <a:pt x="1764" y="0"/>
                    <a:pt x="1764"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0" name="Google Shape;1120;p29"/>
            <p:cNvSpPr/>
            <p:nvPr/>
          </p:nvSpPr>
          <p:spPr>
            <a:xfrm>
              <a:off x="4919800" y="3776950"/>
              <a:ext cx="55500" cy="44100"/>
            </a:xfrm>
            <a:custGeom>
              <a:avLst/>
              <a:gdLst/>
              <a:ahLst/>
              <a:cxnLst/>
              <a:rect l="l" t="t" r="r" b="b"/>
              <a:pathLst>
                <a:path w="2220" h="1764" extrusionOk="0">
                  <a:moveTo>
                    <a:pt x="1" y="1186"/>
                  </a:moveTo>
                  <a:cubicBezTo>
                    <a:pt x="1" y="1186"/>
                    <a:pt x="305" y="1642"/>
                    <a:pt x="882" y="1733"/>
                  </a:cubicBezTo>
                  <a:cubicBezTo>
                    <a:pt x="1126" y="1763"/>
                    <a:pt x="1369" y="1672"/>
                    <a:pt x="1612" y="1520"/>
                  </a:cubicBezTo>
                  <a:cubicBezTo>
                    <a:pt x="1764" y="1398"/>
                    <a:pt x="1916" y="1216"/>
                    <a:pt x="2037" y="973"/>
                  </a:cubicBezTo>
                  <a:cubicBezTo>
                    <a:pt x="2129" y="699"/>
                    <a:pt x="2189" y="395"/>
                    <a:pt x="2220" y="0"/>
                  </a:cubicBezTo>
                  <a:cubicBezTo>
                    <a:pt x="1946" y="395"/>
                    <a:pt x="1673" y="578"/>
                    <a:pt x="1460" y="760"/>
                  </a:cubicBezTo>
                  <a:cubicBezTo>
                    <a:pt x="1369" y="851"/>
                    <a:pt x="1308" y="882"/>
                    <a:pt x="1217" y="973"/>
                  </a:cubicBezTo>
                  <a:cubicBezTo>
                    <a:pt x="1156" y="1034"/>
                    <a:pt x="1065" y="1064"/>
                    <a:pt x="1034" y="1094"/>
                  </a:cubicBezTo>
                  <a:cubicBezTo>
                    <a:pt x="548" y="1429"/>
                    <a:pt x="1" y="1186"/>
                    <a:pt x="1" y="118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1" name="Google Shape;1121;p29"/>
            <p:cNvSpPr/>
            <p:nvPr/>
          </p:nvSpPr>
          <p:spPr>
            <a:xfrm>
              <a:off x="4490475" y="3741225"/>
              <a:ext cx="279650" cy="101850"/>
            </a:xfrm>
            <a:custGeom>
              <a:avLst/>
              <a:gdLst/>
              <a:ahLst/>
              <a:cxnLst/>
              <a:rect l="l" t="t" r="r" b="b"/>
              <a:pathLst>
                <a:path w="11186" h="4074" extrusionOk="0">
                  <a:moveTo>
                    <a:pt x="0" y="1"/>
                  </a:moveTo>
                  <a:cubicBezTo>
                    <a:pt x="0" y="1"/>
                    <a:pt x="274" y="2250"/>
                    <a:pt x="2402" y="3374"/>
                  </a:cubicBezTo>
                  <a:cubicBezTo>
                    <a:pt x="2979" y="3678"/>
                    <a:pt x="3648" y="3922"/>
                    <a:pt x="4499" y="3982"/>
                  </a:cubicBezTo>
                  <a:cubicBezTo>
                    <a:pt x="5137" y="4074"/>
                    <a:pt x="5836" y="3982"/>
                    <a:pt x="6657" y="3861"/>
                  </a:cubicBezTo>
                  <a:cubicBezTo>
                    <a:pt x="7812" y="3648"/>
                    <a:pt x="8724" y="3222"/>
                    <a:pt x="9362" y="2797"/>
                  </a:cubicBezTo>
                  <a:cubicBezTo>
                    <a:pt x="10852" y="1824"/>
                    <a:pt x="11186" y="639"/>
                    <a:pt x="11186" y="639"/>
                  </a:cubicBezTo>
                  <a:cubicBezTo>
                    <a:pt x="11186" y="639"/>
                    <a:pt x="10700" y="1703"/>
                    <a:pt x="9180" y="2463"/>
                  </a:cubicBezTo>
                  <a:cubicBezTo>
                    <a:pt x="8511" y="2797"/>
                    <a:pt x="7690" y="3071"/>
                    <a:pt x="6596" y="3222"/>
                  </a:cubicBezTo>
                  <a:cubicBezTo>
                    <a:pt x="5836" y="3344"/>
                    <a:pt x="5168" y="3344"/>
                    <a:pt x="4621" y="3314"/>
                  </a:cubicBezTo>
                  <a:cubicBezTo>
                    <a:pt x="3861" y="3253"/>
                    <a:pt x="3253" y="3101"/>
                    <a:pt x="2706" y="2888"/>
                  </a:cubicBezTo>
                  <a:cubicBezTo>
                    <a:pt x="547" y="2007"/>
                    <a:pt x="0" y="1"/>
                    <a:pt x="0"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2" name="Google Shape;1122;p29"/>
            <p:cNvSpPr/>
            <p:nvPr/>
          </p:nvSpPr>
          <p:spPr>
            <a:xfrm>
              <a:off x="4098375" y="3368125"/>
              <a:ext cx="648200" cy="411125"/>
            </a:xfrm>
            <a:custGeom>
              <a:avLst/>
              <a:gdLst/>
              <a:ahLst/>
              <a:cxnLst/>
              <a:rect l="l" t="t" r="r" b="b"/>
              <a:pathLst>
                <a:path w="25928" h="16445" extrusionOk="0">
                  <a:moveTo>
                    <a:pt x="2401" y="4043"/>
                  </a:moveTo>
                  <a:cubicBezTo>
                    <a:pt x="2401" y="4043"/>
                    <a:pt x="8146" y="8086"/>
                    <a:pt x="12766" y="5624"/>
                  </a:cubicBezTo>
                  <a:cubicBezTo>
                    <a:pt x="17417" y="3101"/>
                    <a:pt x="20639" y="1095"/>
                    <a:pt x="21976" y="517"/>
                  </a:cubicBezTo>
                  <a:cubicBezTo>
                    <a:pt x="23283" y="0"/>
                    <a:pt x="25928" y="4499"/>
                    <a:pt x="25350" y="7356"/>
                  </a:cubicBezTo>
                  <a:cubicBezTo>
                    <a:pt x="24773" y="10244"/>
                    <a:pt x="17295" y="13435"/>
                    <a:pt x="16292" y="14438"/>
                  </a:cubicBezTo>
                  <a:cubicBezTo>
                    <a:pt x="15289" y="15411"/>
                    <a:pt x="12432" y="16444"/>
                    <a:pt x="9879" y="15077"/>
                  </a:cubicBezTo>
                  <a:cubicBezTo>
                    <a:pt x="7326" y="13709"/>
                    <a:pt x="3070" y="11581"/>
                    <a:pt x="1034" y="12189"/>
                  </a:cubicBezTo>
                  <a:cubicBezTo>
                    <a:pt x="1064" y="12219"/>
                    <a:pt x="0" y="6475"/>
                    <a:pt x="2401" y="4043"/>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3" name="Google Shape;1123;p29"/>
            <p:cNvSpPr/>
            <p:nvPr/>
          </p:nvSpPr>
          <p:spPr>
            <a:xfrm>
              <a:off x="3810375" y="2866600"/>
              <a:ext cx="1340475" cy="977225"/>
            </a:xfrm>
            <a:custGeom>
              <a:avLst/>
              <a:gdLst/>
              <a:ahLst/>
              <a:cxnLst/>
              <a:rect l="l" t="t" r="r" b="b"/>
              <a:pathLst>
                <a:path w="53619" h="39089" extrusionOk="0">
                  <a:moveTo>
                    <a:pt x="30183" y="7356"/>
                  </a:moveTo>
                  <a:lnTo>
                    <a:pt x="30183" y="7356"/>
                  </a:lnTo>
                  <a:cubicBezTo>
                    <a:pt x="30183" y="7356"/>
                    <a:pt x="36141" y="6748"/>
                    <a:pt x="39028" y="5563"/>
                  </a:cubicBezTo>
                  <a:cubicBezTo>
                    <a:pt x="41916" y="4408"/>
                    <a:pt x="47418" y="2675"/>
                    <a:pt x="47418" y="2675"/>
                  </a:cubicBezTo>
                  <a:cubicBezTo>
                    <a:pt x="47418" y="2675"/>
                    <a:pt x="50974" y="517"/>
                    <a:pt x="52281" y="243"/>
                  </a:cubicBezTo>
                  <a:cubicBezTo>
                    <a:pt x="53618" y="0"/>
                    <a:pt x="53041" y="2888"/>
                    <a:pt x="51825" y="3557"/>
                  </a:cubicBezTo>
                  <a:cubicBezTo>
                    <a:pt x="51825" y="3557"/>
                    <a:pt x="52190" y="4924"/>
                    <a:pt x="50731" y="6444"/>
                  </a:cubicBezTo>
                  <a:cubicBezTo>
                    <a:pt x="50731" y="6444"/>
                    <a:pt x="52250" y="9575"/>
                    <a:pt x="48299" y="9666"/>
                  </a:cubicBezTo>
                  <a:cubicBezTo>
                    <a:pt x="48299" y="9666"/>
                    <a:pt x="39727" y="16444"/>
                    <a:pt x="32949" y="17052"/>
                  </a:cubicBezTo>
                  <a:cubicBezTo>
                    <a:pt x="33223" y="17994"/>
                    <a:pt x="33435" y="19241"/>
                    <a:pt x="33496" y="20608"/>
                  </a:cubicBezTo>
                  <a:cubicBezTo>
                    <a:pt x="33496" y="20608"/>
                    <a:pt x="25958" y="30882"/>
                    <a:pt x="14286" y="24560"/>
                  </a:cubicBezTo>
                  <a:lnTo>
                    <a:pt x="14256" y="24864"/>
                  </a:lnTo>
                  <a:cubicBezTo>
                    <a:pt x="13769" y="29210"/>
                    <a:pt x="12675" y="32159"/>
                    <a:pt x="11763" y="34074"/>
                  </a:cubicBezTo>
                  <a:cubicBezTo>
                    <a:pt x="10760" y="36110"/>
                    <a:pt x="12310" y="37326"/>
                    <a:pt x="11399" y="38238"/>
                  </a:cubicBezTo>
                  <a:cubicBezTo>
                    <a:pt x="10882" y="38785"/>
                    <a:pt x="9666" y="38511"/>
                    <a:pt x="8450" y="38207"/>
                  </a:cubicBezTo>
                  <a:cubicBezTo>
                    <a:pt x="7599" y="38025"/>
                    <a:pt x="5897" y="37904"/>
                    <a:pt x="5228" y="38238"/>
                  </a:cubicBezTo>
                  <a:cubicBezTo>
                    <a:pt x="3557" y="39089"/>
                    <a:pt x="0" y="37630"/>
                    <a:pt x="2584" y="36262"/>
                  </a:cubicBezTo>
                  <a:cubicBezTo>
                    <a:pt x="5623" y="34651"/>
                    <a:pt x="6292" y="33770"/>
                    <a:pt x="6353" y="27235"/>
                  </a:cubicBezTo>
                  <a:cubicBezTo>
                    <a:pt x="6444" y="20700"/>
                    <a:pt x="7994" y="12675"/>
                    <a:pt x="14347" y="9666"/>
                  </a:cubicBezTo>
                  <a:lnTo>
                    <a:pt x="14347" y="9666"/>
                  </a:lnTo>
                  <a:cubicBezTo>
                    <a:pt x="14590" y="9332"/>
                    <a:pt x="14864" y="8997"/>
                    <a:pt x="15168" y="8663"/>
                  </a:cubicBezTo>
                  <a:cubicBezTo>
                    <a:pt x="19301" y="4347"/>
                    <a:pt x="26232" y="4864"/>
                    <a:pt x="30183" y="7356"/>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4" name="Google Shape;1124;p29"/>
            <p:cNvSpPr/>
            <p:nvPr/>
          </p:nvSpPr>
          <p:spPr>
            <a:xfrm>
              <a:off x="4166750" y="3045925"/>
              <a:ext cx="395175" cy="81325"/>
            </a:xfrm>
            <a:custGeom>
              <a:avLst/>
              <a:gdLst/>
              <a:ahLst/>
              <a:cxnLst/>
              <a:rect l="l" t="t" r="r" b="b"/>
              <a:pathLst>
                <a:path w="15807" h="3253" extrusionOk="0">
                  <a:moveTo>
                    <a:pt x="15685" y="31"/>
                  </a:moveTo>
                  <a:cubicBezTo>
                    <a:pt x="15685" y="31"/>
                    <a:pt x="15351" y="183"/>
                    <a:pt x="14621" y="457"/>
                  </a:cubicBezTo>
                  <a:cubicBezTo>
                    <a:pt x="14500" y="487"/>
                    <a:pt x="14378" y="578"/>
                    <a:pt x="14196" y="609"/>
                  </a:cubicBezTo>
                  <a:cubicBezTo>
                    <a:pt x="14135" y="639"/>
                    <a:pt x="14013" y="669"/>
                    <a:pt x="13952" y="730"/>
                  </a:cubicBezTo>
                  <a:cubicBezTo>
                    <a:pt x="13496" y="912"/>
                    <a:pt x="12949" y="1125"/>
                    <a:pt x="12311" y="1338"/>
                  </a:cubicBezTo>
                  <a:cubicBezTo>
                    <a:pt x="11582" y="1551"/>
                    <a:pt x="10700" y="1733"/>
                    <a:pt x="9727" y="1946"/>
                  </a:cubicBezTo>
                  <a:cubicBezTo>
                    <a:pt x="9150" y="2037"/>
                    <a:pt x="8512" y="2128"/>
                    <a:pt x="7812" y="2189"/>
                  </a:cubicBezTo>
                  <a:cubicBezTo>
                    <a:pt x="7205" y="2280"/>
                    <a:pt x="6597" y="2341"/>
                    <a:pt x="5928" y="2402"/>
                  </a:cubicBezTo>
                  <a:cubicBezTo>
                    <a:pt x="5046" y="2463"/>
                    <a:pt x="4074" y="2493"/>
                    <a:pt x="3040" y="2493"/>
                  </a:cubicBezTo>
                  <a:cubicBezTo>
                    <a:pt x="2128" y="2493"/>
                    <a:pt x="1186" y="2493"/>
                    <a:pt x="122" y="2432"/>
                  </a:cubicBezTo>
                  <a:cubicBezTo>
                    <a:pt x="62" y="2432"/>
                    <a:pt x="1" y="2463"/>
                    <a:pt x="1" y="2493"/>
                  </a:cubicBezTo>
                  <a:cubicBezTo>
                    <a:pt x="1" y="2554"/>
                    <a:pt x="31" y="2615"/>
                    <a:pt x="62" y="2615"/>
                  </a:cubicBezTo>
                  <a:cubicBezTo>
                    <a:pt x="1095" y="2797"/>
                    <a:pt x="2037" y="2949"/>
                    <a:pt x="2949" y="3071"/>
                  </a:cubicBezTo>
                  <a:cubicBezTo>
                    <a:pt x="4013" y="3192"/>
                    <a:pt x="5016" y="3253"/>
                    <a:pt x="5928" y="3253"/>
                  </a:cubicBezTo>
                  <a:cubicBezTo>
                    <a:pt x="6597" y="3253"/>
                    <a:pt x="7296" y="3253"/>
                    <a:pt x="7904" y="3223"/>
                  </a:cubicBezTo>
                  <a:cubicBezTo>
                    <a:pt x="8633" y="3192"/>
                    <a:pt x="9271" y="3071"/>
                    <a:pt x="9879" y="2949"/>
                  </a:cubicBezTo>
                  <a:cubicBezTo>
                    <a:pt x="10700" y="2797"/>
                    <a:pt x="11460" y="2615"/>
                    <a:pt x="12129" y="2402"/>
                  </a:cubicBezTo>
                  <a:cubicBezTo>
                    <a:pt x="12980" y="2098"/>
                    <a:pt x="13709" y="1794"/>
                    <a:pt x="14287" y="1490"/>
                  </a:cubicBezTo>
                  <a:cubicBezTo>
                    <a:pt x="14408" y="1429"/>
                    <a:pt x="14469" y="1368"/>
                    <a:pt x="14560" y="1338"/>
                  </a:cubicBezTo>
                  <a:cubicBezTo>
                    <a:pt x="14712" y="1216"/>
                    <a:pt x="14803" y="1125"/>
                    <a:pt x="14925" y="1034"/>
                  </a:cubicBezTo>
                  <a:cubicBezTo>
                    <a:pt x="15563" y="487"/>
                    <a:pt x="15776" y="122"/>
                    <a:pt x="15776" y="122"/>
                  </a:cubicBezTo>
                  <a:cubicBezTo>
                    <a:pt x="15807" y="61"/>
                    <a:pt x="15807" y="1"/>
                    <a:pt x="15776" y="1"/>
                  </a:cubicBezTo>
                  <a:cubicBezTo>
                    <a:pt x="15776" y="1"/>
                    <a:pt x="15746" y="1"/>
                    <a:pt x="15685" y="3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5" name="Google Shape;1125;p29"/>
            <p:cNvSpPr/>
            <p:nvPr/>
          </p:nvSpPr>
          <p:spPr>
            <a:xfrm>
              <a:off x="4759475" y="3003375"/>
              <a:ext cx="334375" cy="253825"/>
            </a:xfrm>
            <a:custGeom>
              <a:avLst/>
              <a:gdLst/>
              <a:ahLst/>
              <a:cxnLst/>
              <a:rect l="l" t="t" r="r" b="b"/>
              <a:pathLst>
                <a:path w="13375" h="10153" extrusionOk="0">
                  <a:moveTo>
                    <a:pt x="10457" y="4317"/>
                  </a:moveTo>
                  <a:cubicBezTo>
                    <a:pt x="10183" y="4590"/>
                    <a:pt x="9393" y="5320"/>
                    <a:pt x="8207" y="6171"/>
                  </a:cubicBezTo>
                  <a:cubicBezTo>
                    <a:pt x="7478" y="6718"/>
                    <a:pt x="6627" y="7265"/>
                    <a:pt x="5624" y="7843"/>
                  </a:cubicBezTo>
                  <a:cubicBezTo>
                    <a:pt x="3982" y="8785"/>
                    <a:pt x="2007" y="9636"/>
                    <a:pt x="0" y="10153"/>
                  </a:cubicBezTo>
                  <a:cubicBezTo>
                    <a:pt x="1551" y="9636"/>
                    <a:pt x="3010" y="8846"/>
                    <a:pt x="4347" y="8025"/>
                  </a:cubicBezTo>
                  <a:cubicBezTo>
                    <a:pt x="5441" y="7356"/>
                    <a:pt x="6475" y="6627"/>
                    <a:pt x="7295" y="5988"/>
                  </a:cubicBezTo>
                  <a:cubicBezTo>
                    <a:pt x="8998" y="4742"/>
                    <a:pt x="10122" y="3739"/>
                    <a:pt x="10122" y="3739"/>
                  </a:cubicBezTo>
                  <a:cubicBezTo>
                    <a:pt x="10183" y="3678"/>
                    <a:pt x="10305" y="3648"/>
                    <a:pt x="10365" y="3678"/>
                  </a:cubicBezTo>
                  <a:cubicBezTo>
                    <a:pt x="10365" y="3678"/>
                    <a:pt x="11125" y="3861"/>
                    <a:pt x="11824" y="3496"/>
                  </a:cubicBezTo>
                  <a:cubicBezTo>
                    <a:pt x="12189" y="3283"/>
                    <a:pt x="12523" y="2949"/>
                    <a:pt x="12767" y="2341"/>
                  </a:cubicBezTo>
                  <a:cubicBezTo>
                    <a:pt x="13010" y="1763"/>
                    <a:pt x="12797" y="1368"/>
                    <a:pt x="12463" y="1004"/>
                  </a:cubicBezTo>
                  <a:cubicBezTo>
                    <a:pt x="11733" y="244"/>
                    <a:pt x="10305" y="0"/>
                    <a:pt x="10305" y="0"/>
                  </a:cubicBezTo>
                  <a:cubicBezTo>
                    <a:pt x="10305" y="0"/>
                    <a:pt x="11824" y="152"/>
                    <a:pt x="12645" y="821"/>
                  </a:cubicBezTo>
                  <a:cubicBezTo>
                    <a:pt x="13101" y="1216"/>
                    <a:pt x="13375" y="1733"/>
                    <a:pt x="13162" y="2462"/>
                  </a:cubicBezTo>
                  <a:cubicBezTo>
                    <a:pt x="12919" y="3222"/>
                    <a:pt x="12493" y="3648"/>
                    <a:pt x="12068" y="3891"/>
                  </a:cubicBezTo>
                  <a:cubicBezTo>
                    <a:pt x="11490" y="4347"/>
                    <a:pt x="10761" y="4347"/>
                    <a:pt x="10457" y="4317"/>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6" name="Google Shape;1126;p29"/>
            <p:cNvSpPr/>
            <p:nvPr/>
          </p:nvSpPr>
          <p:spPr>
            <a:xfrm>
              <a:off x="5055825" y="2874200"/>
              <a:ext cx="85900" cy="99575"/>
            </a:xfrm>
            <a:custGeom>
              <a:avLst/>
              <a:gdLst/>
              <a:ahLst/>
              <a:cxnLst/>
              <a:rect l="l" t="t" r="r" b="b"/>
              <a:pathLst>
                <a:path w="3436" h="3983" extrusionOk="0">
                  <a:moveTo>
                    <a:pt x="2888" y="0"/>
                  </a:moveTo>
                  <a:cubicBezTo>
                    <a:pt x="2888" y="0"/>
                    <a:pt x="3405" y="973"/>
                    <a:pt x="2615" y="1976"/>
                  </a:cubicBezTo>
                  <a:cubicBezTo>
                    <a:pt x="2493" y="2098"/>
                    <a:pt x="2341" y="2219"/>
                    <a:pt x="2189" y="2401"/>
                  </a:cubicBezTo>
                  <a:cubicBezTo>
                    <a:pt x="2037" y="2523"/>
                    <a:pt x="1885" y="2675"/>
                    <a:pt x="1703" y="2827"/>
                  </a:cubicBezTo>
                  <a:cubicBezTo>
                    <a:pt x="1277" y="3161"/>
                    <a:pt x="761" y="3587"/>
                    <a:pt x="1" y="3982"/>
                  </a:cubicBezTo>
                  <a:cubicBezTo>
                    <a:pt x="882" y="3830"/>
                    <a:pt x="1521" y="3648"/>
                    <a:pt x="2037" y="3374"/>
                  </a:cubicBezTo>
                  <a:cubicBezTo>
                    <a:pt x="2280" y="3253"/>
                    <a:pt x="2493" y="3101"/>
                    <a:pt x="2645" y="2949"/>
                  </a:cubicBezTo>
                  <a:cubicBezTo>
                    <a:pt x="2888" y="2766"/>
                    <a:pt x="3040" y="2523"/>
                    <a:pt x="3162" y="2341"/>
                  </a:cubicBezTo>
                  <a:cubicBezTo>
                    <a:pt x="3344" y="2006"/>
                    <a:pt x="3405" y="1642"/>
                    <a:pt x="3405" y="1338"/>
                  </a:cubicBezTo>
                  <a:cubicBezTo>
                    <a:pt x="3435" y="487"/>
                    <a:pt x="2888" y="0"/>
                    <a:pt x="2888"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7" name="Google Shape;1127;p29"/>
            <p:cNvSpPr/>
            <p:nvPr/>
          </p:nvSpPr>
          <p:spPr>
            <a:xfrm>
              <a:off x="3995775" y="3802025"/>
              <a:ext cx="95025" cy="35725"/>
            </a:xfrm>
            <a:custGeom>
              <a:avLst/>
              <a:gdLst/>
              <a:ahLst/>
              <a:cxnLst/>
              <a:rect l="l" t="t" r="r" b="b"/>
              <a:pathLst>
                <a:path w="3801" h="1429" extrusionOk="0">
                  <a:moveTo>
                    <a:pt x="1" y="0"/>
                  </a:moveTo>
                  <a:cubicBezTo>
                    <a:pt x="1" y="0"/>
                    <a:pt x="305" y="456"/>
                    <a:pt x="913" y="882"/>
                  </a:cubicBezTo>
                  <a:cubicBezTo>
                    <a:pt x="1156" y="1034"/>
                    <a:pt x="1369" y="1186"/>
                    <a:pt x="1673" y="1277"/>
                  </a:cubicBezTo>
                  <a:cubicBezTo>
                    <a:pt x="1946" y="1398"/>
                    <a:pt x="2250" y="1429"/>
                    <a:pt x="2554" y="1429"/>
                  </a:cubicBezTo>
                  <a:cubicBezTo>
                    <a:pt x="3010" y="1429"/>
                    <a:pt x="3435" y="1338"/>
                    <a:pt x="3800" y="1094"/>
                  </a:cubicBezTo>
                  <a:cubicBezTo>
                    <a:pt x="3527" y="1125"/>
                    <a:pt x="3283" y="1094"/>
                    <a:pt x="3010" y="1034"/>
                  </a:cubicBezTo>
                  <a:cubicBezTo>
                    <a:pt x="2767" y="973"/>
                    <a:pt x="2554" y="882"/>
                    <a:pt x="2311" y="790"/>
                  </a:cubicBezTo>
                  <a:cubicBezTo>
                    <a:pt x="2159" y="730"/>
                    <a:pt x="2007" y="669"/>
                    <a:pt x="1855" y="608"/>
                  </a:cubicBezTo>
                  <a:cubicBezTo>
                    <a:pt x="1612" y="517"/>
                    <a:pt x="1369" y="456"/>
                    <a:pt x="1156" y="365"/>
                  </a:cubicBezTo>
                  <a:cubicBezTo>
                    <a:pt x="457" y="183"/>
                    <a:pt x="1" y="0"/>
                    <a:pt x="1"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8" name="Google Shape;1128;p29"/>
            <p:cNvSpPr/>
            <p:nvPr/>
          </p:nvSpPr>
          <p:spPr>
            <a:xfrm>
              <a:off x="3880275" y="3784550"/>
              <a:ext cx="126925" cy="50925"/>
            </a:xfrm>
            <a:custGeom>
              <a:avLst/>
              <a:gdLst/>
              <a:ahLst/>
              <a:cxnLst/>
              <a:rect l="l" t="t" r="r" b="b"/>
              <a:pathLst>
                <a:path w="5077" h="2037" extrusionOk="0">
                  <a:moveTo>
                    <a:pt x="761" y="1277"/>
                  </a:moveTo>
                  <a:cubicBezTo>
                    <a:pt x="1064" y="1307"/>
                    <a:pt x="1399" y="1307"/>
                    <a:pt x="1733" y="1307"/>
                  </a:cubicBezTo>
                  <a:cubicBezTo>
                    <a:pt x="2068" y="1307"/>
                    <a:pt x="2463" y="1307"/>
                    <a:pt x="2827" y="1338"/>
                  </a:cubicBezTo>
                  <a:cubicBezTo>
                    <a:pt x="3922" y="1338"/>
                    <a:pt x="4925" y="1338"/>
                    <a:pt x="5077" y="1307"/>
                  </a:cubicBezTo>
                  <a:cubicBezTo>
                    <a:pt x="4955" y="1338"/>
                    <a:pt x="4469" y="1520"/>
                    <a:pt x="3800" y="1733"/>
                  </a:cubicBezTo>
                  <a:cubicBezTo>
                    <a:pt x="3375" y="1824"/>
                    <a:pt x="2919" y="1915"/>
                    <a:pt x="2463" y="1976"/>
                  </a:cubicBezTo>
                  <a:cubicBezTo>
                    <a:pt x="2219" y="2037"/>
                    <a:pt x="1976" y="2037"/>
                    <a:pt x="1733" y="2037"/>
                  </a:cubicBezTo>
                  <a:cubicBezTo>
                    <a:pt x="1308" y="2037"/>
                    <a:pt x="943" y="1945"/>
                    <a:pt x="609" y="1885"/>
                  </a:cubicBezTo>
                  <a:cubicBezTo>
                    <a:pt x="153" y="1733"/>
                    <a:pt x="1" y="1520"/>
                    <a:pt x="1" y="1307"/>
                  </a:cubicBezTo>
                  <a:cubicBezTo>
                    <a:pt x="1" y="1186"/>
                    <a:pt x="31" y="1034"/>
                    <a:pt x="92" y="912"/>
                  </a:cubicBezTo>
                  <a:cubicBezTo>
                    <a:pt x="487" y="456"/>
                    <a:pt x="1764" y="0"/>
                    <a:pt x="1764" y="0"/>
                  </a:cubicBezTo>
                  <a:cubicBezTo>
                    <a:pt x="1764" y="0"/>
                    <a:pt x="973" y="547"/>
                    <a:pt x="639" y="1003"/>
                  </a:cubicBezTo>
                  <a:cubicBezTo>
                    <a:pt x="548" y="1064"/>
                    <a:pt x="457" y="1216"/>
                    <a:pt x="517" y="1216"/>
                  </a:cubicBezTo>
                  <a:cubicBezTo>
                    <a:pt x="517" y="1277"/>
                    <a:pt x="791" y="1277"/>
                    <a:pt x="761" y="1277"/>
                  </a:cubicBezTo>
                  <a:lnTo>
                    <a:pt x="700" y="1277"/>
                  </a:ln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9" name="Google Shape;1129;p29"/>
            <p:cNvSpPr/>
            <p:nvPr/>
          </p:nvSpPr>
          <p:spPr>
            <a:xfrm>
              <a:off x="4146250" y="3260225"/>
              <a:ext cx="34975" cy="340450"/>
            </a:xfrm>
            <a:custGeom>
              <a:avLst/>
              <a:gdLst/>
              <a:ahLst/>
              <a:cxnLst/>
              <a:rect l="l" t="t" r="r" b="b"/>
              <a:pathLst>
                <a:path w="1399" h="13618" extrusionOk="0">
                  <a:moveTo>
                    <a:pt x="942" y="0"/>
                  </a:moveTo>
                  <a:cubicBezTo>
                    <a:pt x="942" y="0"/>
                    <a:pt x="942" y="1459"/>
                    <a:pt x="821" y="3465"/>
                  </a:cubicBezTo>
                  <a:cubicBezTo>
                    <a:pt x="790" y="4195"/>
                    <a:pt x="760" y="4955"/>
                    <a:pt x="699" y="5745"/>
                  </a:cubicBezTo>
                  <a:cubicBezTo>
                    <a:pt x="669" y="6231"/>
                    <a:pt x="669" y="6778"/>
                    <a:pt x="638" y="7265"/>
                  </a:cubicBezTo>
                  <a:cubicBezTo>
                    <a:pt x="578" y="8025"/>
                    <a:pt x="578" y="8784"/>
                    <a:pt x="517" y="9544"/>
                  </a:cubicBezTo>
                  <a:cubicBezTo>
                    <a:pt x="456" y="11034"/>
                    <a:pt x="274" y="12432"/>
                    <a:pt x="0" y="13617"/>
                  </a:cubicBezTo>
                  <a:cubicBezTo>
                    <a:pt x="456" y="12462"/>
                    <a:pt x="821" y="11095"/>
                    <a:pt x="1064" y="9636"/>
                  </a:cubicBezTo>
                  <a:cubicBezTo>
                    <a:pt x="1216" y="8724"/>
                    <a:pt x="1307" y="7812"/>
                    <a:pt x="1368" y="6900"/>
                  </a:cubicBezTo>
                  <a:cubicBezTo>
                    <a:pt x="1398" y="5927"/>
                    <a:pt x="1368" y="4985"/>
                    <a:pt x="1307" y="4104"/>
                  </a:cubicBezTo>
                  <a:cubicBezTo>
                    <a:pt x="1216" y="1763"/>
                    <a:pt x="942" y="0"/>
                    <a:pt x="942"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0" name="Google Shape;1130;p29"/>
            <p:cNvSpPr/>
            <p:nvPr/>
          </p:nvSpPr>
          <p:spPr>
            <a:xfrm>
              <a:off x="4174350" y="3293650"/>
              <a:ext cx="37275" cy="82850"/>
            </a:xfrm>
            <a:custGeom>
              <a:avLst/>
              <a:gdLst/>
              <a:ahLst/>
              <a:cxnLst/>
              <a:rect l="l" t="t" r="r" b="b"/>
              <a:pathLst>
                <a:path w="1491" h="3314" extrusionOk="0">
                  <a:moveTo>
                    <a:pt x="1490" y="1"/>
                  </a:moveTo>
                  <a:cubicBezTo>
                    <a:pt x="1490" y="1"/>
                    <a:pt x="1186" y="396"/>
                    <a:pt x="852" y="912"/>
                  </a:cubicBezTo>
                  <a:cubicBezTo>
                    <a:pt x="730" y="1095"/>
                    <a:pt x="578" y="1338"/>
                    <a:pt x="487" y="1551"/>
                  </a:cubicBezTo>
                  <a:cubicBezTo>
                    <a:pt x="396" y="1794"/>
                    <a:pt x="335" y="2007"/>
                    <a:pt x="274" y="2250"/>
                  </a:cubicBezTo>
                  <a:cubicBezTo>
                    <a:pt x="153" y="2675"/>
                    <a:pt x="92" y="3040"/>
                    <a:pt x="1" y="3314"/>
                  </a:cubicBezTo>
                  <a:cubicBezTo>
                    <a:pt x="244" y="3071"/>
                    <a:pt x="548" y="2797"/>
                    <a:pt x="761" y="2463"/>
                  </a:cubicBezTo>
                  <a:cubicBezTo>
                    <a:pt x="913" y="2280"/>
                    <a:pt x="1034" y="2037"/>
                    <a:pt x="1156" y="1824"/>
                  </a:cubicBezTo>
                  <a:cubicBezTo>
                    <a:pt x="1247" y="1581"/>
                    <a:pt x="1308" y="1338"/>
                    <a:pt x="1338" y="1095"/>
                  </a:cubicBezTo>
                  <a:cubicBezTo>
                    <a:pt x="1490" y="457"/>
                    <a:pt x="1490" y="1"/>
                    <a:pt x="1490"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1" name="Google Shape;1131;p29"/>
            <p:cNvSpPr/>
            <p:nvPr/>
          </p:nvSpPr>
          <p:spPr>
            <a:xfrm>
              <a:off x="4548975" y="3277700"/>
              <a:ext cx="93500" cy="57775"/>
            </a:xfrm>
            <a:custGeom>
              <a:avLst/>
              <a:gdLst/>
              <a:ahLst/>
              <a:cxnLst/>
              <a:rect l="l" t="t" r="r" b="b"/>
              <a:pathLst>
                <a:path w="3740" h="2311" extrusionOk="0">
                  <a:moveTo>
                    <a:pt x="3527" y="639"/>
                  </a:moveTo>
                  <a:cubicBezTo>
                    <a:pt x="3527" y="639"/>
                    <a:pt x="1764" y="669"/>
                    <a:pt x="1" y="0"/>
                  </a:cubicBezTo>
                  <a:cubicBezTo>
                    <a:pt x="1" y="0"/>
                    <a:pt x="2220" y="2098"/>
                    <a:pt x="3739" y="231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2" name="Google Shape;1132;p29"/>
            <p:cNvSpPr/>
            <p:nvPr/>
          </p:nvSpPr>
          <p:spPr>
            <a:xfrm>
              <a:off x="4409925" y="3133325"/>
              <a:ext cx="33450" cy="88150"/>
            </a:xfrm>
            <a:custGeom>
              <a:avLst/>
              <a:gdLst/>
              <a:ahLst/>
              <a:cxnLst/>
              <a:rect l="l" t="t" r="r" b="b"/>
              <a:pathLst>
                <a:path w="1338" h="3526" extrusionOk="0">
                  <a:moveTo>
                    <a:pt x="1338" y="0"/>
                  </a:moveTo>
                  <a:cubicBezTo>
                    <a:pt x="1338" y="0"/>
                    <a:pt x="1064" y="334"/>
                    <a:pt x="730" y="973"/>
                  </a:cubicBezTo>
                  <a:cubicBezTo>
                    <a:pt x="608" y="1186"/>
                    <a:pt x="487" y="1398"/>
                    <a:pt x="396" y="1672"/>
                  </a:cubicBezTo>
                  <a:cubicBezTo>
                    <a:pt x="304" y="1885"/>
                    <a:pt x="244" y="2128"/>
                    <a:pt x="183" y="2401"/>
                  </a:cubicBezTo>
                  <a:cubicBezTo>
                    <a:pt x="122" y="2766"/>
                    <a:pt x="92" y="3161"/>
                    <a:pt x="0" y="3526"/>
                  </a:cubicBezTo>
                  <a:cubicBezTo>
                    <a:pt x="274" y="3192"/>
                    <a:pt x="487" y="2918"/>
                    <a:pt x="700" y="2584"/>
                  </a:cubicBezTo>
                  <a:cubicBezTo>
                    <a:pt x="851" y="2341"/>
                    <a:pt x="943" y="2128"/>
                    <a:pt x="1034" y="1885"/>
                  </a:cubicBezTo>
                  <a:cubicBezTo>
                    <a:pt x="1155" y="1641"/>
                    <a:pt x="1186" y="1368"/>
                    <a:pt x="1216" y="1125"/>
                  </a:cubicBezTo>
                  <a:cubicBezTo>
                    <a:pt x="1338" y="456"/>
                    <a:pt x="1338" y="0"/>
                    <a:pt x="1338" y="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3" name="Google Shape;1133;p29"/>
            <p:cNvSpPr/>
            <p:nvPr/>
          </p:nvSpPr>
          <p:spPr>
            <a:xfrm>
              <a:off x="4304300" y="3127225"/>
              <a:ext cx="44850" cy="83625"/>
            </a:xfrm>
            <a:custGeom>
              <a:avLst/>
              <a:gdLst/>
              <a:ahLst/>
              <a:cxnLst/>
              <a:rect l="l" t="t" r="r" b="b"/>
              <a:pathLst>
                <a:path w="1794" h="3345" extrusionOk="0">
                  <a:moveTo>
                    <a:pt x="61" y="1"/>
                  </a:moveTo>
                  <a:cubicBezTo>
                    <a:pt x="61" y="1"/>
                    <a:pt x="0" y="457"/>
                    <a:pt x="152" y="1186"/>
                  </a:cubicBezTo>
                  <a:cubicBezTo>
                    <a:pt x="213" y="1430"/>
                    <a:pt x="274" y="1673"/>
                    <a:pt x="426" y="1946"/>
                  </a:cubicBezTo>
                  <a:cubicBezTo>
                    <a:pt x="548" y="2189"/>
                    <a:pt x="700" y="2372"/>
                    <a:pt x="882" y="2585"/>
                  </a:cubicBezTo>
                  <a:cubicBezTo>
                    <a:pt x="1155" y="2889"/>
                    <a:pt x="1459" y="3132"/>
                    <a:pt x="1794" y="3344"/>
                  </a:cubicBezTo>
                  <a:cubicBezTo>
                    <a:pt x="1611" y="3010"/>
                    <a:pt x="1490" y="2676"/>
                    <a:pt x="1338" y="2281"/>
                  </a:cubicBezTo>
                  <a:cubicBezTo>
                    <a:pt x="1216" y="2068"/>
                    <a:pt x="1155" y="1825"/>
                    <a:pt x="1034" y="1612"/>
                  </a:cubicBezTo>
                  <a:cubicBezTo>
                    <a:pt x="912" y="1369"/>
                    <a:pt x="760" y="1186"/>
                    <a:pt x="639" y="1004"/>
                  </a:cubicBezTo>
                  <a:cubicBezTo>
                    <a:pt x="274" y="396"/>
                    <a:pt x="61" y="1"/>
                    <a:pt x="61"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4" name="Google Shape;1134;p29"/>
            <p:cNvSpPr/>
            <p:nvPr/>
          </p:nvSpPr>
          <p:spPr>
            <a:xfrm>
              <a:off x="4470725" y="3628000"/>
              <a:ext cx="21300" cy="113250"/>
            </a:xfrm>
            <a:custGeom>
              <a:avLst/>
              <a:gdLst/>
              <a:ahLst/>
              <a:cxnLst/>
              <a:rect l="l" t="t" r="r" b="b"/>
              <a:pathLst>
                <a:path w="852" h="4530" extrusionOk="0">
                  <a:moveTo>
                    <a:pt x="456" y="1"/>
                  </a:moveTo>
                  <a:cubicBezTo>
                    <a:pt x="456" y="1"/>
                    <a:pt x="182" y="487"/>
                    <a:pt x="91" y="1368"/>
                  </a:cubicBezTo>
                  <a:cubicBezTo>
                    <a:pt x="30" y="1642"/>
                    <a:pt x="0" y="1976"/>
                    <a:pt x="30" y="2311"/>
                  </a:cubicBezTo>
                  <a:cubicBezTo>
                    <a:pt x="91" y="2615"/>
                    <a:pt x="152" y="2919"/>
                    <a:pt x="243" y="3223"/>
                  </a:cubicBezTo>
                  <a:cubicBezTo>
                    <a:pt x="395" y="3648"/>
                    <a:pt x="578" y="4074"/>
                    <a:pt x="851" y="4530"/>
                  </a:cubicBezTo>
                  <a:cubicBezTo>
                    <a:pt x="760" y="4013"/>
                    <a:pt x="760" y="3557"/>
                    <a:pt x="760" y="3162"/>
                  </a:cubicBezTo>
                  <a:cubicBezTo>
                    <a:pt x="760" y="2858"/>
                    <a:pt x="760" y="2554"/>
                    <a:pt x="730" y="2280"/>
                  </a:cubicBezTo>
                  <a:cubicBezTo>
                    <a:pt x="699" y="1946"/>
                    <a:pt x="638" y="1672"/>
                    <a:pt x="608" y="1399"/>
                  </a:cubicBezTo>
                  <a:cubicBezTo>
                    <a:pt x="486" y="487"/>
                    <a:pt x="456"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5" name="Google Shape;1135;p29"/>
            <p:cNvSpPr/>
            <p:nvPr/>
          </p:nvSpPr>
          <p:spPr>
            <a:xfrm>
              <a:off x="4647775" y="3376475"/>
              <a:ext cx="92725" cy="200650"/>
            </a:xfrm>
            <a:custGeom>
              <a:avLst/>
              <a:gdLst/>
              <a:ahLst/>
              <a:cxnLst/>
              <a:rect l="l" t="t" r="r" b="b"/>
              <a:pathLst>
                <a:path w="3709" h="8026" extrusionOk="0">
                  <a:moveTo>
                    <a:pt x="0" y="153"/>
                  </a:moveTo>
                  <a:cubicBezTo>
                    <a:pt x="0" y="153"/>
                    <a:pt x="487" y="183"/>
                    <a:pt x="1155" y="1095"/>
                  </a:cubicBezTo>
                  <a:cubicBezTo>
                    <a:pt x="1429" y="1490"/>
                    <a:pt x="1733" y="1976"/>
                    <a:pt x="2067" y="2645"/>
                  </a:cubicBezTo>
                  <a:cubicBezTo>
                    <a:pt x="2310" y="3101"/>
                    <a:pt x="2584" y="3648"/>
                    <a:pt x="2827" y="4317"/>
                  </a:cubicBezTo>
                  <a:cubicBezTo>
                    <a:pt x="3070" y="4773"/>
                    <a:pt x="3192" y="5472"/>
                    <a:pt x="3222" y="6110"/>
                  </a:cubicBezTo>
                  <a:cubicBezTo>
                    <a:pt x="3253" y="6870"/>
                    <a:pt x="3192" y="7600"/>
                    <a:pt x="2979" y="8025"/>
                  </a:cubicBezTo>
                  <a:cubicBezTo>
                    <a:pt x="3283" y="7630"/>
                    <a:pt x="3557" y="6900"/>
                    <a:pt x="3617" y="6110"/>
                  </a:cubicBezTo>
                  <a:cubicBezTo>
                    <a:pt x="3709" y="5350"/>
                    <a:pt x="3678" y="4590"/>
                    <a:pt x="3496" y="4074"/>
                  </a:cubicBezTo>
                  <a:cubicBezTo>
                    <a:pt x="3283" y="3618"/>
                    <a:pt x="3131" y="3223"/>
                    <a:pt x="2949" y="2888"/>
                  </a:cubicBezTo>
                  <a:cubicBezTo>
                    <a:pt x="2584" y="2159"/>
                    <a:pt x="2189" y="1672"/>
                    <a:pt x="1854" y="1277"/>
                  </a:cubicBezTo>
                  <a:cubicBezTo>
                    <a:pt x="699" y="1"/>
                    <a:pt x="0" y="153"/>
                    <a:pt x="0" y="153"/>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6" name="Google Shape;1136;p29"/>
            <p:cNvSpPr/>
            <p:nvPr/>
          </p:nvSpPr>
          <p:spPr>
            <a:xfrm>
              <a:off x="3797450" y="2768575"/>
              <a:ext cx="223425" cy="221900"/>
            </a:xfrm>
            <a:custGeom>
              <a:avLst/>
              <a:gdLst/>
              <a:ahLst/>
              <a:cxnLst/>
              <a:rect l="l" t="t" r="r" b="b"/>
              <a:pathLst>
                <a:path w="8937" h="8876" extrusionOk="0">
                  <a:moveTo>
                    <a:pt x="3800" y="335"/>
                  </a:moveTo>
                  <a:cubicBezTo>
                    <a:pt x="1551" y="730"/>
                    <a:pt x="0" y="2797"/>
                    <a:pt x="365" y="5076"/>
                  </a:cubicBezTo>
                  <a:cubicBezTo>
                    <a:pt x="760" y="7326"/>
                    <a:pt x="2858" y="8876"/>
                    <a:pt x="5137" y="8511"/>
                  </a:cubicBezTo>
                  <a:cubicBezTo>
                    <a:pt x="7356" y="8116"/>
                    <a:pt x="8937" y="6049"/>
                    <a:pt x="8542" y="3769"/>
                  </a:cubicBezTo>
                  <a:cubicBezTo>
                    <a:pt x="8177" y="1520"/>
                    <a:pt x="6049" y="0"/>
                    <a:pt x="3800" y="335"/>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7" name="Google Shape;1137;p29"/>
            <p:cNvSpPr/>
            <p:nvPr/>
          </p:nvSpPr>
          <p:spPr>
            <a:xfrm>
              <a:off x="3854450" y="2257150"/>
              <a:ext cx="901250" cy="883025"/>
            </a:xfrm>
            <a:custGeom>
              <a:avLst/>
              <a:gdLst/>
              <a:ahLst/>
              <a:cxnLst/>
              <a:rect l="l" t="t" r="r" b="b"/>
              <a:pathLst>
                <a:path w="36050" h="35321" extrusionOk="0">
                  <a:moveTo>
                    <a:pt x="1702" y="21703"/>
                  </a:moveTo>
                  <a:cubicBezTo>
                    <a:pt x="608" y="16567"/>
                    <a:pt x="0" y="8177"/>
                    <a:pt x="7629" y="4682"/>
                  </a:cubicBezTo>
                  <a:cubicBezTo>
                    <a:pt x="17903" y="1"/>
                    <a:pt x="25867" y="2524"/>
                    <a:pt x="28754" y="7995"/>
                  </a:cubicBezTo>
                  <a:cubicBezTo>
                    <a:pt x="31642" y="13497"/>
                    <a:pt x="28238" y="17600"/>
                    <a:pt x="32128" y="20214"/>
                  </a:cubicBezTo>
                  <a:cubicBezTo>
                    <a:pt x="36049" y="22828"/>
                    <a:pt x="34226" y="32676"/>
                    <a:pt x="18572" y="34044"/>
                  </a:cubicBezTo>
                  <a:cubicBezTo>
                    <a:pt x="4985" y="35321"/>
                    <a:pt x="2797" y="26749"/>
                    <a:pt x="1702" y="21703"/>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8" name="Google Shape;1138;p29"/>
            <p:cNvSpPr/>
            <p:nvPr/>
          </p:nvSpPr>
          <p:spPr>
            <a:xfrm>
              <a:off x="3833175" y="2838475"/>
              <a:ext cx="45600" cy="95025"/>
            </a:xfrm>
            <a:custGeom>
              <a:avLst/>
              <a:gdLst/>
              <a:ahLst/>
              <a:cxnLst/>
              <a:rect l="l" t="t" r="r" b="b"/>
              <a:pathLst>
                <a:path w="1824" h="3801" extrusionOk="0">
                  <a:moveTo>
                    <a:pt x="1641" y="61"/>
                  </a:moveTo>
                  <a:cubicBezTo>
                    <a:pt x="1641" y="61"/>
                    <a:pt x="1368" y="61"/>
                    <a:pt x="1064" y="213"/>
                  </a:cubicBezTo>
                  <a:cubicBezTo>
                    <a:pt x="882" y="274"/>
                    <a:pt x="699" y="396"/>
                    <a:pt x="547" y="517"/>
                  </a:cubicBezTo>
                  <a:cubicBezTo>
                    <a:pt x="426" y="609"/>
                    <a:pt x="304" y="761"/>
                    <a:pt x="213" y="912"/>
                  </a:cubicBezTo>
                  <a:cubicBezTo>
                    <a:pt x="91" y="1156"/>
                    <a:pt x="0" y="1429"/>
                    <a:pt x="0" y="1733"/>
                  </a:cubicBezTo>
                  <a:cubicBezTo>
                    <a:pt x="0" y="2068"/>
                    <a:pt x="91" y="2493"/>
                    <a:pt x="395" y="2949"/>
                  </a:cubicBezTo>
                  <a:cubicBezTo>
                    <a:pt x="578" y="3192"/>
                    <a:pt x="851" y="3466"/>
                    <a:pt x="1186" y="3770"/>
                  </a:cubicBezTo>
                  <a:cubicBezTo>
                    <a:pt x="1216" y="3800"/>
                    <a:pt x="1277" y="3800"/>
                    <a:pt x="1307" y="3770"/>
                  </a:cubicBezTo>
                  <a:cubicBezTo>
                    <a:pt x="1337" y="3739"/>
                    <a:pt x="1337" y="3709"/>
                    <a:pt x="1307" y="3648"/>
                  </a:cubicBezTo>
                  <a:cubicBezTo>
                    <a:pt x="1064" y="3283"/>
                    <a:pt x="973" y="2979"/>
                    <a:pt x="882" y="2675"/>
                  </a:cubicBezTo>
                  <a:cubicBezTo>
                    <a:pt x="760" y="2280"/>
                    <a:pt x="730" y="2007"/>
                    <a:pt x="730" y="1764"/>
                  </a:cubicBezTo>
                  <a:cubicBezTo>
                    <a:pt x="730" y="1551"/>
                    <a:pt x="821" y="1399"/>
                    <a:pt x="882" y="1308"/>
                  </a:cubicBezTo>
                  <a:cubicBezTo>
                    <a:pt x="912" y="1186"/>
                    <a:pt x="1003" y="1064"/>
                    <a:pt x="1064" y="1004"/>
                  </a:cubicBezTo>
                  <a:cubicBezTo>
                    <a:pt x="1368" y="548"/>
                    <a:pt x="1763" y="244"/>
                    <a:pt x="1763" y="244"/>
                  </a:cubicBezTo>
                  <a:cubicBezTo>
                    <a:pt x="1793" y="244"/>
                    <a:pt x="1824" y="153"/>
                    <a:pt x="1793" y="122"/>
                  </a:cubicBezTo>
                  <a:cubicBezTo>
                    <a:pt x="1733" y="61"/>
                    <a:pt x="1672" y="1"/>
                    <a:pt x="1641" y="6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9" name="Google Shape;1139;p29"/>
            <p:cNvSpPr/>
            <p:nvPr/>
          </p:nvSpPr>
          <p:spPr>
            <a:xfrm>
              <a:off x="4429675" y="2560350"/>
              <a:ext cx="121625" cy="26625"/>
            </a:xfrm>
            <a:custGeom>
              <a:avLst/>
              <a:gdLst/>
              <a:ahLst/>
              <a:cxnLst/>
              <a:rect l="l" t="t" r="r" b="b"/>
              <a:pathLst>
                <a:path w="4865" h="1065" extrusionOk="0">
                  <a:moveTo>
                    <a:pt x="213" y="852"/>
                  </a:moveTo>
                  <a:cubicBezTo>
                    <a:pt x="213" y="852"/>
                    <a:pt x="669" y="609"/>
                    <a:pt x="1338" y="487"/>
                  </a:cubicBezTo>
                  <a:cubicBezTo>
                    <a:pt x="1490" y="457"/>
                    <a:pt x="1642" y="426"/>
                    <a:pt x="1794" y="426"/>
                  </a:cubicBezTo>
                  <a:cubicBezTo>
                    <a:pt x="2037" y="396"/>
                    <a:pt x="2250" y="335"/>
                    <a:pt x="2493" y="335"/>
                  </a:cubicBezTo>
                  <a:cubicBezTo>
                    <a:pt x="2858" y="335"/>
                    <a:pt x="3253" y="396"/>
                    <a:pt x="3618" y="487"/>
                  </a:cubicBezTo>
                  <a:cubicBezTo>
                    <a:pt x="3952" y="609"/>
                    <a:pt x="4347" y="761"/>
                    <a:pt x="4682" y="1034"/>
                  </a:cubicBezTo>
                  <a:cubicBezTo>
                    <a:pt x="4712" y="1065"/>
                    <a:pt x="4803" y="1065"/>
                    <a:pt x="4834" y="1034"/>
                  </a:cubicBezTo>
                  <a:cubicBezTo>
                    <a:pt x="4864" y="1004"/>
                    <a:pt x="4864" y="913"/>
                    <a:pt x="4834" y="882"/>
                  </a:cubicBezTo>
                  <a:cubicBezTo>
                    <a:pt x="4408" y="487"/>
                    <a:pt x="3952" y="274"/>
                    <a:pt x="3496" y="153"/>
                  </a:cubicBezTo>
                  <a:cubicBezTo>
                    <a:pt x="3162" y="31"/>
                    <a:pt x="2828" y="1"/>
                    <a:pt x="2493" y="1"/>
                  </a:cubicBezTo>
                  <a:cubicBezTo>
                    <a:pt x="2220" y="1"/>
                    <a:pt x="1946" y="1"/>
                    <a:pt x="1733" y="31"/>
                  </a:cubicBezTo>
                  <a:cubicBezTo>
                    <a:pt x="1520" y="92"/>
                    <a:pt x="1369" y="122"/>
                    <a:pt x="1217" y="153"/>
                  </a:cubicBezTo>
                  <a:cubicBezTo>
                    <a:pt x="548" y="396"/>
                    <a:pt x="92" y="700"/>
                    <a:pt x="92" y="700"/>
                  </a:cubicBezTo>
                  <a:cubicBezTo>
                    <a:pt x="61" y="730"/>
                    <a:pt x="1" y="761"/>
                    <a:pt x="61" y="85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0" name="Google Shape;1140;p29"/>
            <p:cNvSpPr/>
            <p:nvPr/>
          </p:nvSpPr>
          <p:spPr>
            <a:xfrm>
              <a:off x="4079375" y="2642425"/>
              <a:ext cx="91975" cy="100325"/>
            </a:xfrm>
            <a:custGeom>
              <a:avLst/>
              <a:gdLst/>
              <a:ahLst/>
              <a:cxnLst/>
              <a:rect l="l" t="t" r="r" b="b"/>
              <a:pathLst>
                <a:path w="3679" h="4013" extrusionOk="0">
                  <a:moveTo>
                    <a:pt x="3526" y="1"/>
                  </a:moveTo>
                  <a:cubicBezTo>
                    <a:pt x="3526" y="1"/>
                    <a:pt x="2918" y="61"/>
                    <a:pt x="2158" y="396"/>
                  </a:cubicBezTo>
                  <a:cubicBezTo>
                    <a:pt x="2006" y="487"/>
                    <a:pt x="1824" y="608"/>
                    <a:pt x="1672" y="700"/>
                  </a:cubicBezTo>
                  <a:cubicBezTo>
                    <a:pt x="1429" y="852"/>
                    <a:pt x="1216" y="1064"/>
                    <a:pt x="1034" y="1277"/>
                  </a:cubicBezTo>
                  <a:cubicBezTo>
                    <a:pt x="760" y="1551"/>
                    <a:pt x="578" y="1855"/>
                    <a:pt x="395" y="2219"/>
                  </a:cubicBezTo>
                  <a:cubicBezTo>
                    <a:pt x="152" y="2675"/>
                    <a:pt x="0" y="3253"/>
                    <a:pt x="0" y="3891"/>
                  </a:cubicBezTo>
                  <a:cubicBezTo>
                    <a:pt x="0" y="3952"/>
                    <a:pt x="31" y="4013"/>
                    <a:pt x="122" y="4013"/>
                  </a:cubicBezTo>
                  <a:cubicBezTo>
                    <a:pt x="152" y="4013"/>
                    <a:pt x="243" y="3982"/>
                    <a:pt x="243" y="3891"/>
                  </a:cubicBezTo>
                  <a:cubicBezTo>
                    <a:pt x="274" y="3405"/>
                    <a:pt x="426" y="2979"/>
                    <a:pt x="578" y="2615"/>
                  </a:cubicBezTo>
                  <a:cubicBezTo>
                    <a:pt x="760" y="2189"/>
                    <a:pt x="1034" y="1824"/>
                    <a:pt x="1338" y="1551"/>
                  </a:cubicBezTo>
                  <a:cubicBezTo>
                    <a:pt x="1520" y="1368"/>
                    <a:pt x="1763" y="1156"/>
                    <a:pt x="1946" y="1034"/>
                  </a:cubicBezTo>
                  <a:cubicBezTo>
                    <a:pt x="2098" y="943"/>
                    <a:pt x="2250" y="852"/>
                    <a:pt x="2402" y="730"/>
                  </a:cubicBezTo>
                  <a:cubicBezTo>
                    <a:pt x="3040" y="365"/>
                    <a:pt x="3617" y="213"/>
                    <a:pt x="3617" y="213"/>
                  </a:cubicBezTo>
                  <a:cubicBezTo>
                    <a:pt x="3648" y="213"/>
                    <a:pt x="3678" y="122"/>
                    <a:pt x="3678" y="92"/>
                  </a:cubicBezTo>
                  <a:cubicBezTo>
                    <a:pt x="3648" y="31"/>
                    <a:pt x="3617" y="1"/>
                    <a:pt x="3526"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1" name="Google Shape;1141;p29"/>
            <p:cNvSpPr/>
            <p:nvPr/>
          </p:nvSpPr>
          <p:spPr>
            <a:xfrm>
              <a:off x="4534550" y="2785275"/>
              <a:ext cx="103375" cy="63875"/>
            </a:xfrm>
            <a:custGeom>
              <a:avLst/>
              <a:gdLst/>
              <a:ahLst/>
              <a:cxnLst/>
              <a:rect l="l" t="t" r="r" b="b"/>
              <a:pathLst>
                <a:path w="4135" h="2555" extrusionOk="0">
                  <a:moveTo>
                    <a:pt x="1885" y="214"/>
                  </a:moveTo>
                  <a:cubicBezTo>
                    <a:pt x="791" y="396"/>
                    <a:pt x="0" y="1004"/>
                    <a:pt x="61" y="1612"/>
                  </a:cubicBezTo>
                  <a:cubicBezTo>
                    <a:pt x="183" y="2220"/>
                    <a:pt x="1125" y="2554"/>
                    <a:pt x="2250" y="2372"/>
                  </a:cubicBezTo>
                  <a:cubicBezTo>
                    <a:pt x="3344" y="2159"/>
                    <a:pt x="4134" y="1581"/>
                    <a:pt x="4073" y="974"/>
                  </a:cubicBezTo>
                  <a:cubicBezTo>
                    <a:pt x="3982" y="366"/>
                    <a:pt x="3009" y="1"/>
                    <a:pt x="1885" y="21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2" name="Google Shape;1142;p29"/>
            <p:cNvSpPr/>
            <p:nvPr/>
          </p:nvSpPr>
          <p:spPr>
            <a:xfrm>
              <a:off x="4124200" y="2897750"/>
              <a:ext cx="104125" cy="72225"/>
            </a:xfrm>
            <a:custGeom>
              <a:avLst/>
              <a:gdLst/>
              <a:ahLst/>
              <a:cxnLst/>
              <a:rect l="l" t="t" r="r" b="b"/>
              <a:pathLst>
                <a:path w="4165" h="2889" extrusionOk="0">
                  <a:moveTo>
                    <a:pt x="1672" y="426"/>
                  </a:moveTo>
                  <a:cubicBezTo>
                    <a:pt x="639" y="821"/>
                    <a:pt x="1" y="1642"/>
                    <a:pt x="213" y="2189"/>
                  </a:cubicBezTo>
                  <a:cubicBezTo>
                    <a:pt x="457" y="2766"/>
                    <a:pt x="1490" y="2888"/>
                    <a:pt x="2493" y="2463"/>
                  </a:cubicBezTo>
                  <a:cubicBezTo>
                    <a:pt x="3527" y="2037"/>
                    <a:pt x="4165" y="1247"/>
                    <a:pt x="3952" y="669"/>
                  </a:cubicBezTo>
                  <a:cubicBezTo>
                    <a:pt x="3709" y="122"/>
                    <a:pt x="2706" y="0"/>
                    <a:pt x="1672" y="42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3" name="Google Shape;1143;p29"/>
            <p:cNvSpPr/>
            <p:nvPr/>
          </p:nvSpPr>
          <p:spPr>
            <a:xfrm>
              <a:off x="3883325" y="2761725"/>
              <a:ext cx="94250" cy="41825"/>
            </a:xfrm>
            <a:custGeom>
              <a:avLst/>
              <a:gdLst/>
              <a:ahLst/>
              <a:cxnLst/>
              <a:rect l="l" t="t" r="r" b="b"/>
              <a:pathLst>
                <a:path w="3770" h="1673" extrusionOk="0">
                  <a:moveTo>
                    <a:pt x="426" y="852"/>
                  </a:moveTo>
                  <a:cubicBezTo>
                    <a:pt x="426" y="852"/>
                    <a:pt x="821" y="852"/>
                    <a:pt x="1338" y="882"/>
                  </a:cubicBezTo>
                  <a:cubicBezTo>
                    <a:pt x="1611" y="913"/>
                    <a:pt x="1915" y="913"/>
                    <a:pt x="2219" y="1034"/>
                  </a:cubicBezTo>
                  <a:cubicBezTo>
                    <a:pt x="2553" y="1156"/>
                    <a:pt x="2949" y="1308"/>
                    <a:pt x="3374" y="1612"/>
                  </a:cubicBezTo>
                  <a:cubicBezTo>
                    <a:pt x="3435" y="1672"/>
                    <a:pt x="3587" y="1672"/>
                    <a:pt x="3708" y="1612"/>
                  </a:cubicBezTo>
                  <a:cubicBezTo>
                    <a:pt x="3769" y="1520"/>
                    <a:pt x="3769" y="1368"/>
                    <a:pt x="3708" y="1247"/>
                  </a:cubicBezTo>
                  <a:cubicBezTo>
                    <a:pt x="3435" y="913"/>
                    <a:pt x="3161" y="639"/>
                    <a:pt x="2857" y="457"/>
                  </a:cubicBezTo>
                  <a:cubicBezTo>
                    <a:pt x="2645" y="305"/>
                    <a:pt x="2371" y="183"/>
                    <a:pt x="2158" y="122"/>
                  </a:cubicBezTo>
                  <a:cubicBezTo>
                    <a:pt x="1946" y="31"/>
                    <a:pt x="1733" y="1"/>
                    <a:pt x="1581" y="1"/>
                  </a:cubicBezTo>
                  <a:lnTo>
                    <a:pt x="1155" y="1"/>
                  </a:lnTo>
                  <a:cubicBezTo>
                    <a:pt x="973" y="31"/>
                    <a:pt x="821" y="61"/>
                    <a:pt x="669" y="122"/>
                  </a:cubicBezTo>
                  <a:cubicBezTo>
                    <a:pt x="365" y="244"/>
                    <a:pt x="213" y="335"/>
                    <a:pt x="213" y="335"/>
                  </a:cubicBezTo>
                  <a:cubicBezTo>
                    <a:pt x="91" y="396"/>
                    <a:pt x="0" y="548"/>
                    <a:pt x="91" y="639"/>
                  </a:cubicBezTo>
                  <a:cubicBezTo>
                    <a:pt x="213" y="852"/>
                    <a:pt x="335" y="882"/>
                    <a:pt x="426" y="85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4" name="Google Shape;1144;p29"/>
            <p:cNvSpPr/>
            <p:nvPr/>
          </p:nvSpPr>
          <p:spPr>
            <a:xfrm>
              <a:off x="4121925" y="2669775"/>
              <a:ext cx="207475" cy="231050"/>
            </a:xfrm>
            <a:custGeom>
              <a:avLst/>
              <a:gdLst/>
              <a:ahLst/>
              <a:cxnLst/>
              <a:rect l="l" t="t" r="r" b="b"/>
              <a:pathLst>
                <a:path w="8299" h="9242" extrusionOk="0">
                  <a:moveTo>
                    <a:pt x="6596" y="8177"/>
                  </a:moveTo>
                  <a:cubicBezTo>
                    <a:pt x="8146" y="7113"/>
                    <a:pt x="8298" y="4682"/>
                    <a:pt x="6961" y="2706"/>
                  </a:cubicBezTo>
                  <a:cubicBezTo>
                    <a:pt x="5624" y="730"/>
                    <a:pt x="3283" y="1"/>
                    <a:pt x="1733" y="1065"/>
                  </a:cubicBezTo>
                  <a:cubicBezTo>
                    <a:pt x="152" y="2128"/>
                    <a:pt x="0" y="4560"/>
                    <a:pt x="1338" y="6536"/>
                  </a:cubicBezTo>
                  <a:cubicBezTo>
                    <a:pt x="2675" y="8481"/>
                    <a:pt x="5016" y="9241"/>
                    <a:pt x="6596" y="8177"/>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5" name="Google Shape;1145;p29"/>
            <p:cNvSpPr/>
            <p:nvPr/>
          </p:nvSpPr>
          <p:spPr>
            <a:xfrm>
              <a:off x="4420550" y="2590750"/>
              <a:ext cx="157325" cy="209000"/>
            </a:xfrm>
            <a:custGeom>
              <a:avLst/>
              <a:gdLst/>
              <a:ahLst/>
              <a:cxnLst/>
              <a:rect l="l" t="t" r="r" b="b"/>
              <a:pathLst>
                <a:path w="6293" h="8360" extrusionOk="0">
                  <a:moveTo>
                    <a:pt x="3709" y="8329"/>
                  </a:moveTo>
                  <a:cubicBezTo>
                    <a:pt x="2129" y="8299"/>
                    <a:pt x="609" y="6384"/>
                    <a:pt x="305" y="4104"/>
                  </a:cubicBezTo>
                  <a:cubicBezTo>
                    <a:pt x="1" y="1824"/>
                    <a:pt x="1034" y="1"/>
                    <a:pt x="2585" y="31"/>
                  </a:cubicBezTo>
                  <a:cubicBezTo>
                    <a:pt x="4165" y="92"/>
                    <a:pt x="5685" y="1976"/>
                    <a:pt x="5989" y="4256"/>
                  </a:cubicBezTo>
                  <a:cubicBezTo>
                    <a:pt x="6293" y="6566"/>
                    <a:pt x="5290" y="8359"/>
                    <a:pt x="3709" y="8329"/>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6" name="Google Shape;1146;p29"/>
            <p:cNvSpPr/>
            <p:nvPr/>
          </p:nvSpPr>
          <p:spPr>
            <a:xfrm>
              <a:off x="4195625" y="2715375"/>
              <a:ext cx="131500" cy="148200"/>
            </a:xfrm>
            <a:custGeom>
              <a:avLst/>
              <a:gdLst/>
              <a:ahLst/>
              <a:cxnLst/>
              <a:rect l="l" t="t" r="r" b="b"/>
              <a:pathLst>
                <a:path w="5260" h="5928" extrusionOk="0">
                  <a:moveTo>
                    <a:pt x="1369" y="517"/>
                  </a:moveTo>
                  <a:cubicBezTo>
                    <a:pt x="305" y="1095"/>
                    <a:pt x="1" y="2615"/>
                    <a:pt x="700" y="3952"/>
                  </a:cubicBezTo>
                  <a:cubicBezTo>
                    <a:pt x="1399" y="5289"/>
                    <a:pt x="2828" y="5928"/>
                    <a:pt x="3891" y="5350"/>
                  </a:cubicBezTo>
                  <a:cubicBezTo>
                    <a:pt x="4955" y="4773"/>
                    <a:pt x="5259" y="3253"/>
                    <a:pt x="4560" y="1915"/>
                  </a:cubicBezTo>
                  <a:cubicBezTo>
                    <a:pt x="3861" y="608"/>
                    <a:pt x="2432" y="1"/>
                    <a:pt x="1369" y="517"/>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7" name="Google Shape;1147;p29"/>
            <p:cNvSpPr/>
            <p:nvPr/>
          </p:nvSpPr>
          <p:spPr>
            <a:xfrm>
              <a:off x="4425875" y="2649275"/>
              <a:ext cx="106425" cy="137550"/>
            </a:xfrm>
            <a:custGeom>
              <a:avLst/>
              <a:gdLst/>
              <a:ahLst/>
              <a:cxnLst/>
              <a:rect l="l" t="t" r="r" b="b"/>
              <a:pathLst>
                <a:path w="4257" h="5502" extrusionOk="0">
                  <a:moveTo>
                    <a:pt x="1490" y="122"/>
                  </a:moveTo>
                  <a:cubicBezTo>
                    <a:pt x="2493" y="0"/>
                    <a:pt x="3557" y="1125"/>
                    <a:pt x="3922" y="2553"/>
                  </a:cubicBezTo>
                  <a:cubicBezTo>
                    <a:pt x="4256" y="4012"/>
                    <a:pt x="3770" y="5259"/>
                    <a:pt x="2797" y="5380"/>
                  </a:cubicBezTo>
                  <a:cubicBezTo>
                    <a:pt x="1794" y="5502"/>
                    <a:pt x="730" y="4377"/>
                    <a:pt x="365" y="2948"/>
                  </a:cubicBezTo>
                  <a:cubicBezTo>
                    <a:pt x="1" y="1489"/>
                    <a:pt x="517" y="243"/>
                    <a:pt x="1490" y="122"/>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8" name="Google Shape;1148;p29"/>
            <p:cNvSpPr/>
            <p:nvPr/>
          </p:nvSpPr>
          <p:spPr>
            <a:xfrm>
              <a:off x="4003375" y="2207775"/>
              <a:ext cx="443800" cy="310825"/>
            </a:xfrm>
            <a:custGeom>
              <a:avLst/>
              <a:gdLst/>
              <a:ahLst/>
              <a:cxnLst/>
              <a:rect l="l" t="t" r="r" b="b"/>
              <a:pathLst>
                <a:path w="17752" h="12433" extrusionOk="0">
                  <a:moveTo>
                    <a:pt x="3679" y="3131"/>
                  </a:moveTo>
                  <a:cubicBezTo>
                    <a:pt x="3679" y="3131"/>
                    <a:pt x="2463" y="3161"/>
                    <a:pt x="1672" y="3709"/>
                  </a:cubicBezTo>
                  <a:cubicBezTo>
                    <a:pt x="31" y="4864"/>
                    <a:pt x="1" y="7113"/>
                    <a:pt x="2280" y="7751"/>
                  </a:cubicBezTo>
                  <a:cubicBezTo>
                    <a:pt x="2280" y="7751"/>
                    <a:pt x="4651" y="12432"/>
                    <a:pt x="8147" y="8116"/>
                  </a:cubicBezTo>
                  <a:cubicBezTo>
                    <a:pt x="8147" y="8116"/>
                    <a:pt x="12797" y="11551"/>
                    <a:pt x="14530" y="7204"/>
                  </a:cubicBezTo>
                  <a:cubicBezTo>
                    <a:pt x="14530" y="7204"/>
                    <a:pt x="17752" y="7721"/>
                    <a:pt x="17600" y="4985"/>
                  </a:cubicBezTo>
                  <a:cubicBezTo>
                    <a:pt x="17448" y="2280"/>
                    <a:pt x="14408" y="1307"/>
                    <a:pt x="12463" y="1885"/>
                  </a:cubicBezTo>
                  <a:cubicBezTo>
                    <a:pt x="12463" y="1885"/>
                    <a:pt x="10183" y="0"/>
                    <a:pt x="8694" y="1368"/>
                  </a:cubicBezTo>
                  <a:cubicBezTo>
                    <a:pt x="8694" y="1368"/>
                    <a:pt x="6536" y="0"/>
                    <a:pt x="5290" y="487"/>
                  </a:cubicBezTo>
                  <a:cubicBezTo>
                    <a:pt x="3983" y="1064"/>
                    <a:pt x="3679" y="3131"/>
                    <a:pt x="3679" y="3131"/>
                  </a:cubicBezTo>
                  <a:close/>
                </a:path>
              </a:pathLst>
            </a:custGeom>
            <a:solidFill>
              <a:srgbClr val="8C583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49" name="Google Shape;1149;p29"/>
            <p:cNvSpPr/>
            <p:nvPr/>
          </p:nvSpPr>
          <p:spPr>
            <a:xfrm>
              <a:off x="4393200" y="2878750"/>
              <a:ext cx="74500" cy="85125"/>
            </a:xfrm>
            <a:custGeom>
              <a:avLst/>
              <a:gdLst/>
              <a:ahLst/>
              <a:cxnLst/>
              <a:rect l="l" t="t" r="r" b="b"/>
              <a:pathLst>
                <a:path w="2980" h="3405" extrusionOk="0">
                  <a:moveTo>
                    <a:pt x="852" y="305"/>
                  </a:moveTo>
                  <a:cubicBezTo>
                    <a:pt x="1520" y="1"/>
                    <a:pt x="2311" y="426"/>
                    <a:pt x="2645" y="1186"/>
                  </a:cubicBezTo>
                  <a:cubicBezTo>
                    <a:pt x="2979" y="1946"/>
                    <a:pt x="2767" y="2797"/>
                    <a:pt x="2128" y="3101"/>
                  </a:cubicBezTo>
                  <a:cubicBezTo>
                    <a:pt x="1460" y="3405"/>
                    <a:pt x="669" y="3010"/>
                    <a:pt x="335" y="2250"/>
                  </a:cubicBezTo>
                  <a:cubicBezTo>
                    <a:pt x="1" y="1429"/>
                    <a:pt x="213" y="608"/>
                    <a:pt x="852" y="305"/>
                  </a:cubicBezTo>
                  <a:close/>
                </a:path>
              </a:pathLst>
            </a:custGeom>
            <a:solidFill>
              <a:srgbClr val="B1514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0" name="Google Shape;1150;p29"/>
            <p:cNvSpPr/>
            <p:nvPr/>
          </p:nvSpPr>
          <p:spPr>
            <a:xfrm>
              <a:off x="4418275" y="2582400"/>
              <a:ext cx="153525" cy="149725"/>
            </a:xfrm>
            <a:custGeom>
              <a:avLst/>
              <a:gdLst/>
              <a:ahLst/>
              <a:cxnLst/>
              <a:rect l="l" t="t" r="r" b="b"/>
              <a:pathLst>
                <a:path w="6141" h="5989" extrusionOk="0">
                  <a:moveTo>
                    <a:pt x="821" y="5988"/>
                  </a:moveTo>
                  <a:cubicBezTo>
                    <a:pt x="761" y="5958"/>
                    <a:pt x="761" y="5897"/>
                    <a:pt x="730" y="5836"/>
                  </a:cubicBezTo>
                  <a:cubicBezTo>
                    <a:pt x="730" y="5806"/>
                    <a:pt x="700" y="5775"/>
                    <a:pt x="700" y="5775"/>
                  </a:cubicBezTo>
                  <a:cubicBezTo>
                    <a:pt x="548" y="5350"/>
                    <a:pt x="396" y="4924"/>
                    <a:pt x="274" y="4468"/>
                  </a:cubicBezTo>
                  <a:cubicBezTo>
                    <a:pt x="1" y="3222"/>
                    <a:pt x="153" y="2037"/>
                    <a:pt x="609" y="1247"/>
                  </a:cubicBezTo>
                  <a:cubicBezTo>
                    <a:pt x="1065" y="456"/>
                    <a:pt x="1764" y="0"/>
                    <a:pt x="2615" y="0"/>
                  </a:cubicBezTo>
                  <a:cubicBezTo>
                    <a:pt x="3162" y="0"/>
                    <a:pt x="3679" y="152"/>
                    <a:pt x="4226" y="456"/>
                  </a:cubicBezTo>
                  <a:cubicBezTo>
                    <a:pt x="4530" y="639"/>
                    <a:pt x="4803" y="851"/>
                    <a:pt x="5016" y="1125"/>
                  </a:cubicBezTo>
                  <a:cubicBezTo>
                    <a:pt x="5259" y="1399"/>
                    <a:pt x="5472" y="1733"/>
                    <a:pt x="5624" y="2128"/>
                  </a:cubicBezTo>
                  <a:cubicBezTo>
                    <a:pt x="5958" y="2888"/>
                    <a:pt x="6141" y="3709"/>
                    <a:pt x="6141" y="4620"/>
                  </a:cubicBezTo>
                  <a:lnTo>
                    <a:pt x="6141" y="5198"/>
                  </a:lnTo>
                  <a:lnTo>
                    <a:pt x="6141" y="5198"/>
                  </a:lnTo>
                  <a:cubicBezTo>
                    <a:pt x="6080" y="5016"/>
                    <a:pt x="6050" y="4864"/>
                    <a:pt x="6019" y="4651"/>
                  </a:cubicBezTo>
                  <a:cubicBezTo>
                    <a:pt x="5746" y="3709"/>
                    <a:pt x="5198" y="2918"/>
                    <a:pt x="4621" y="2219"/>
                  </a:cubicBezTo>
                  <a:lnTo>
                    <a:pt x="4317" y="1915"/>
                  </a:lnTo>
                  <a:lnTo>
                    <a:pt x="3891" y="1520"/>
                  </a:lnTo>
                  <a:cubicBezTo>
                    <a:pt x="3496" y="1155"/>
                    <a:pt x="3071" y="943"/>
                    <a:pt x="2615" y="912"/>
                  </a:cubicBezTo>
                  <a:cubicBezTo>
                    <a:pt x="1855" y="821"/>
                    <a:pt x="1247" y="1277"/>
                    <a:pt x="882" y="2006"/>
                  </a:cubicBezTo>
                  <a:cubicBezTo>
                    <a:pt x="548" y="2645"/>
                    <a:pt x="335" y="3526"/>
                    <a:pt x="426" y="4468"/>
                  </a:cubicBezTo>
                  <a:cubicBezTo>
                    <a:pt x="457" y="4924"/>
                    <a:pt x="548" y="5380"/>
                    <a:pt x="700" y="5806"/>
                  </a:cubicBezTo>
                  <a:lnTo>
                    <a:pt x="700" y="5836"/>
                  </a:lnTo>
                  <a:cubicBezTo>
                    <a:pt x="730" y="5897"/>
                    <a:pt x="761" y="5927"/>
                    <a:pt x="821" y="5988"/>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1" name="Google Shape;1151;p29"/>
            <p:cNvSpPr/>
            <p:nvPr/>
          </p:nvSpPr>
          <p:spPr>
            <a:xfrm>
              <a:off x="4119650" y="2671300"/>
              <a:ext cx="197600" cy="177075"/>
            </a:xfrm>
            <a:custGeom>
              <a:avLst/>
              <a:gdLst/>
              <a:ahLst/>
              <a:cxnLst/>
              <a:rect l="l" t="t" r="r" b="b"/>
              <a:pathLst>
                <a:path w="7904" h="7083" extrusionOk="0">
                  <a:moveTo>
                    <a:pt x="1915" y="7083"/>
                  </a:moveTo>
                  <a:lnTo>
                    <a:pt x="1368" y="6505"/>
                  </a:lnTo>
                  <a:cubicBezTo>
                    <a:pt x="699" y="5837"/>
                    <a:pt x="335" y="5077"/>
                    <a:pt x="91" y="4256"/>
                  </a:cubicBezTo>
                  <a:cubicBezTo>
                    <a:pt x="31" y="4043"/>
                    <a:pt x="31" y="3800"/>
                    <a:pt x="0" y="3587"/>
                  </a:cubicBezTo>
                  <a:cubicBezTo>
                    <a:pt x="0" y="3253"/>
                    <a:pt x="31" y="2888"/>
                    <a:pt x="91" y="2554"/>
                  </a:cubicBezTo>
                  <a:cubicBezTo>
                    <a:pt x="335" y="1733"/>
                    <a:pt x="821" y="1034"/>
                    <a:pt x="1520" y="578"/>
                  </a:cubicBezTo>
                  <a:cubicBezTo>
                    <a:pt x="2310" y="122"/>
                    <a:pt x="3222" y="1"/>
                    <a:pt x="4134" y="244"/>
                  </a:cubicBezTo>
                  <a:cubicBezTo>
                    <a:pt x="5228" y="548"/>
                    <a:pt x="6292" y="1338"/>
                    <a:pt x="7022" y="2554"/>
                  </a:cubicBezTo>
                  <a:cubicBezTo>
                    <a:pt x="7234" y="2888"/>
                    <a:pt x="7386" y="3253"/>
                    <a:pt x="7508" y="3618"/>
                  </a:cubicBezTo>
                  <a:lnTo>
                    <a:pt x="7538" y="3648"/>
                  </a:lnTo>
                  <a:cubicBezTo>
                    <a:pt x="7782" y="4195"/>
                    <a:pt x="7903" y="4712"/>
                    <a:pt x="7903" y="5259"/>
                  </a:cubicBezTo>
                  <a:lnTo>
                    <a:pt x="7842" y="5259"/>
                  </a:lnTo>
                  <a:cubicBezTo>
                    <a:pt x="7812" y="4773"/>
                    <a:pt x="7690" y="4226"/>
                    <a:pt x="7508" y="3709"/>
                  </a:cubicBezTo>
                  <a:lnTo>
                    <a:pt x="7508" y="3648"/>
                  </a:lnTo>
                  <a:cubicBezTo>
                    <a:pt x="7356" y="3314"/>
                    <a:pt x="7174" y="2979"/>
                    <a:pt x="6900" y="2675"/>
                  </a:cubicBezTo>
                  <a:cubicBezTo>
                    <a:pt x="6262" y="1824"/>
                    <a:pt x="5380" y="1277"/>
                    <a:pt x="4560" y="1004"/>
                  </a:cubicBezTo>
                  <a:cubicBezTo>
                    <a:pt x="3648" y="730"/>
                    <a:pt x="2675" y="821"/>
                    <a:pt x="2006" y="1368"/>
                  </a:cubicBezTo>
                  <a:cubicBezTo>
                    <a:pt x="1581" y="1672"/>
                    <a:pt x="1307" y="2128"/>
                    <a:pt x="1155" y="2645"/>
                  </a:cubicBezTo>
                  <a:cubicBezTo>
                    <a:pt x="1125" y="2797"/>
                    <a:pt x="1095" y="2979"/>
                    <a:pt x="1064" y="3131"/>
                  </a:cubicBezTo>
                  <a:cubicBezTo>
                    <a:pt x="1003" y="3283"/>
                    <a:pt x="1003" y="3466"/>
                    <a:pt x="973" y="3648"/>
                  </a:cubicBezTo>
                  <a:cubicBezTo>
                    <a:pt x="912" y="4530"/>
                    <a:pt x="973" y="5533"/>
                    <a:pt x="1459" y="6444"/>
                  </a:cubicBezTo>
                  <a:cubicBezTo>
                    <a:pt x="1611" y="6657"/>
                    <a:pt x="1763" y="6840"/>
                    <a:pt x="1915" y="7083"/>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1152" name="Google Shape;1152;p29"/>
          <p:cNvGrpSpPr/>
          <p:nvPr/>
        </p:nvGrpSpPr>
        <p:grpSpPr>
          <a:xfrm flipH="1">
            <a:off x="7598884" y="3209551"/>
            <a:ext cx="1043782" cy="1500657"/>
            <a:chOff x="5269350" y="1428875"/>
            <a:chExt cx="1720425" cy="2473475"/>
          </a:xfrm>
        </p:grpSpPr>
        <p:sp>
          <p:nvSpPr>
            <p:cNvPr id="1153" name="Google Shape;1153;p29"/>
            <p:cNvSpPr/>
            <p:nvPr/>
          </p:nvSpPr>
          <p:spPr>
            <a:xfrm>
              <a:off x="5588525" y="2370375"/>
              <a:ext cx="1076025" cy="750800"/>
            </a:xfrm>
            <a:custGeom>
              <a:avLst/>
              <a:gdLst/>
              <a:ahLst/>
              <a:cxnLst/>
              <a:rect l="l" t="t" r="r" b="b"/>
              <a:pathLst>
                <a:path w="43041" h="30032" extrusionOk="0">
                  <a:moveTo>
                    <a:pt x="0" y="12494"/>
                  </a:moveTo>
                  <a:cubicBezTo>
                    <a:pt x="0" y="12494"/>
                    <a:pt x="4711" y="7721"/>
                    <a:pt x="11338" y="4530"/>
                  </a:cubicBezTo>
                  <a:cubicBezTo>
                    <a:pt x="17903" y="1338"/>
                    <a:pt x="34955" y="1855"/>
                    <a:pt x="34955" y="1855"/>
                  </a:cubicBezTo>
                  <a:cubicBezTo>
                    <a:pt x="34955" y="1855"/>
                    <a:pt x="38481" y="761"/>
                    <a:pt x="40274" y="1"/>
                  </a:cubicBezTo>
                  <a:cubicBezTo>
                    <a:pt x="40274" y="1"/>
                    <a:pt x="43040" y="1764"/>
                    <a:pt x="42676" y="10639"/>
                  </a:cubicBezTo>
                  <a:cubicBezTo>
                    <a:pt x="42676" y="10639"/>
                    <a:pt x="38147" y="12554"/>
                    <a:pt x="35745" y="13010"/>
                  </a:cubicBezTo>
                  <a:cubicBezTo>
                    <a:pt x="35198" y="13101"/>
                    <a:pt x="36657" y="20275"/>
                    <a:pt x="35502" y="25503"/>
                  </a:cubicBezTo>
                  <a:lnTo>
                    <a:pt x="13982" y="30032"/>
                  </a:lnTo>
                  <a:lnTo>
                    <a:pt x="5745" y="28968"/>
                  </a:lnTo>
                  <a:cubicBezTo>
                    <a:pt x="5745" y="28968"/>
                    <a:pt x="5289" y="26779"/>
                    <a:pt x="5623" y="21551"/>
                  </a:cubicBezTo>
                  <a:cubicBezTo>
                    <a:pt x="5623" y="21551"/>
                    <a:pt x="4772" y="22494"/>
                    <a:pt x="3465" y="22342"/>
                  </a:cubicBezTo>
                  <a:cubicBezTo>
                    <a:pt x="2219" y="22190"/>
                    <a:pt x="699" y="15928"/>
                    <a:pt x="699" y="15928"/>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4" name="Google Shape;1154;p29"/>
            <p:cNvSpPr/>
            <p:nvPr/>
          </p:nvSpPr>
          <p:spPr>
            <a:xfrm>
              <a:off x="5639425" y="2882550"/>
              <a:ext cx="77550" cy="86650"/>
            </a:xfrm>
            <a:custGeom>
              <a:avLst/>
              <a:gdLst/>
              <a:ahLst/>
              <a:cxnLst/>
              <a:rect l="l" t="t" r="r" b="b"/>
              <a:pathLst>
                <a:path w="3102" h="3466" extrusionOk="0">
                  <a:moveTo>
                    <a:pt x="1" y="1733"/>
                  </a:moveTo>
                  <a:cubicBezTo>
                    <a:pt x="1" y="1733"/>
                    <a:pt x="3101" y="3466"/>
                    <a:pt x="2949" y="1"/>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5" name="Google Shape;1155;p29"/>
            <p:cNvSpPr/>
            <p:nvPr/>
          </p:nvSpPr>
          <p:spPr>
            <a:xfrm>
              <a:off x="5918300" y="2523125"/>
              <a:ext cx="372375" cy="172525"/>
            </a:xfrm>
            <a:custGeom>
              <a:avLst/>
              <a:gdLst/>
              <a:ahLst/>
              <a:cxnLst/>
              <a:rect l="l" t="t" r="r" b="b"/>
              <a:pathLst>
                <a:path w="14895" h="6901" extrusionOk="0">
                  <a:moveTo>
                    <a:pt x="1" y="0"/>
                  </a:moveTo>
                  <a:cubicBezTo>
                    <a:pt x="1" y="0"/>
                    <a:pt x="2129" y="6900"/>
                    <a:pt x="8512" y="6384"/>
                  </a:cubicBezTo>
                  <a:cubicBezTo>
                    <a:pt x="14895" y="5897"/>
                    <a:pt x="14104" y="0"/>
                    <a:pt x="14104" y="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6" name="Google Shape;1156;p29"/>
            <p:cNvSpPr/>
            <p:nvPr/>
          </p:nvSpPr>
          <p:spPr>
            <a:xfrm>
              <a:off x="5887150" y="2533000"/>
              <a:ext cx="370100" cy="76025"/>
            </a:xfrm>
            <a:custGeom>
              <a:avLst/>
              <a:gdLst/>
              <a:ahLst/>
              <a:cxnLst/>
              <a:rect l="l" t="t" r="r" b="b"/>
              <a:pathLst>
                <a:path w="14804" h="3041" extrusionOk="0">
                  <a:moveTo>
                    <a:pt x="14773" y="1703"/>
                  </a:moveTo>
                  <a:cubicBezTo>
                    <a:pt x="14773" y="1703"/>
                    <a:pt x="14469" y="1733"/>
                    <a:pt x="13679" y="1703"/>
                  </a:cubicBezTo>
                  <a:lnTo>
                    <a:pt x="13253" y="1703"/>
                  </a:lnTo>
                  <a:cubicBezTo>
                    <a:pt x="13192" y="1703"/>
                    <a:pt x="13071" y="1703"/>
                    <a:pt x="12980" y="1733"/>
                  </a:cubicBezTo>
                  <a:cubicBezTo>
                    <a:pt x="12524" y="1794"/>
                    <a:pt x="12007" y="1794"/>
                    <a:pt x="11369" y="1794"/>
                  </a:cubicBezTo>
                  <a:cubicBezTo>
                    <a:pt x="10670" y="1794"/>
                    <a:pt x="9849" y="1703"/>
                    <a:pt x="8876" y="1581"/>
                  </a:cubicBezTo>
                  <a:cubicBezTo>
                    <a:pt x="8359" y="1520"/>
                    <a:pt x="7752" y="1429"/>
                    <a:pt x="7144" y="1338"/>
                  </a:cubicBezTo>
                  <a:cubicBezTo>
                    <a:pt x="6566" y="1247"/>
                    <a:pt x="5989" y="1186"/>
                    <a:pt x="5350" y="1064"/>
                  </a:cubicBezTo>
                  <a:cubicBezTo>
                    <a:pt x="4499" y="912"/>
                    <a:pt x="3648" y="791"/>
                    <a:pt x="2675" y="578"/>
                  </a:cubicBezTo>
                  <a:cubicBezTo>
                    <a:pt x="1855" y="426"/>
                    <a:pt x="973" y="213"/>
                    <a:pt x="31" y="1"/>
                  </a:cubicBezTo>
                  <a:lnTo>
                    <a:pt x="1" y="1"/>
                  </a:lnTo>
                  <a:lnTo>
                    <a:pt x="1" y="31"/>
                  </a:lnTo>
                  <a:cubicBezTo>
                    <a:pt x="852" y="457"/>
                    <a:pt x="1703" y="791"/>
                    <a:pt x="2493" y="1125"/>
                  </a:cubicBezTo>
                  <a:cubicBezTo>
                    <a:pt x="3405" y="1520"/>
                    <a:pt x="4286" y="1824"/>
                    <a:pt x="5077" y="2098"/>
                  </a:cubicBezTo>
                  <a:cubicBezTo>
                    <a:pt x="5715" y="2280"/>
                    <a:pt x="6293" y="2432"/>
                    <a:pt x="6870" y="2584"/>
                  </a:cubicBezTo>
                  <a:cubicBezTo>
                    <a:pt x="7508" y="2736"/>
                    <a:pt x="8116" y="2797"/>
                    <a:pt x="8694" y="2888"/>
                  </a:cubicBezTo>
                  <a:cubicBezTo>
                    <a:pt x="9515" y="3010"/>
                    <a:pt x="10244" y="3040"/>
                    <a:pt x="10852" y="3010"/>
                  </a:cubicBezTo>
                  <a:cubicBezTo>
                    <a:pt x="11764" y="3010"/>
                    <a:pt x="12493" y="2919"/>
                    <a:pt x="13071" y="2797"/>
                  </a:cubicBezTo>
                  <a:cubicBezTo>
                    <a:pt x="13162" y="2767"/>
                    <a:pt x="13253" y="2767"/>
                    <a:pt x="13375" y="2736"/>
                  </a:cubicBezTo>
                  <a:cubicBezTo>
                    <a:pt x="13527" y="2706"/>
                    <a:pt x="13679" y="2615"/>
                    <a:pt x="13770" y="2554"/>
                  </a:cubicBezTo>
                  <a:cubicBezTo>
                    <a:pt x="13922" y="2463"/>
                    <a:pt x="14074" y="2341"/>
                    <a:pt x="14195" y="2280"/>
                  </a:cubicBezTo>
                  <a:cubicBezTo>
                    <a:pt x="14712" y="1946"/>
                    <a:pt x="14803" y="1733"/>
                    <a:pt x="14773" y="1703"/>
                  </a:cubicBezTo>
                  <a:cubicBezTo>
                    <a:pt x="14803" y="1733"/>
                    <a:pt x="14803" y="1703"/>
                    <a:pt x="14773" y="1703"/>
                  </a:cubicBezTo>
                  <a:cubicBezTo>
                    <a:pt x="14803" y="1703"/>
                    <a:pt x="14773" y="1703"/>
                    <a:pt x="14773" y="170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7" name="Google Shape;1157;p29"/>
            <p:cNvSpPr/>
            <p:nvPr/>
          </p:nvSpPr>
          <p:spPr>
            <a:xfrm>
              <a:off x="5269350" y="2682700"/>
              <a:ext cx="453700" cy="397450"/>
            </a:xfrm>
            <a:custGeom>
              <a:avLst/>
              <a:gdLst/>
              <a:ahLst/>
              <a:cxnLst/>
              <a:rect l="l" t="t" r="r" b="b"/>
              <a:pathLst>
                <a:path w="18148" h="15898" extrusionOk="0">
                  <a:moveTo>
                    <a:pt x="12919" y="1"/>
                  </a:moveTo>
                  <a:cubicBezTo>
                    <a:pt x="12919" y="1"/>
                    <a:pt x="18147" y="517"/>
                    <a:pt x="17722" y="7964"/>
                  </a:cubicBezTo>
                  <a:cubicBezTo>
                    <a:pt x="17722" y="7964"/>
                    <a:pt x="13953" y="10305"/>
                    <a:pt x="11612" y="11399"/>
                  </a:cubicBezTo>
                  <a:cubicBezTo>
                    <a:pt x="11612" y="11399"/>
                    <a:pt x="10032" y="15046"/>
                    <a:pt x="8421" y="15411"/>
                  </a:cubicBezTo>
                  <a:cubicBezTo>
                    <a:pt x="6779" y="15745"/>
                    <a:pt x="6293" y="14074"/>
                    <a:pt x="6293" y="14074"/>
                  </a:cubicBezTo>
                  <a:cubicBezTo>
                    <a:pt x="6293" y="14074"/>
                    <a:pt x="1794" y="15897"/>
                    <a:pt x="700" y="13283"/>
                  </a:cubicBezTo>
                  <a:cubicBezTo>
                    <a:pt x="1" y="11672"/>
                    <a:pt x="609" y="8906"/>
                    <a:pt x="5077" y="6627"/>
                  </a:cubicBezTo>
                  <a:cubicBezTo>
                    <a:pt x="5442" y="6444"/>
                    <a:pt x="5867" y="5745"/>
                    <a:pt x="6110" y="5411"/>
                  </a:cubicBezTo>
                  <a:cubicBezTo>
                    <a:pt x="7995" y="3040"/>
                    <a:pt x="9819" y="1824"/>
                    <a:pt x="12919" y="1"/>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8" name="Google Shape;1158;p29"/>
            <p:cNvSpPr/>
            <p:nvPr/>
          </p:nvSpPr>
          <p:spPr>
            <a:xfrm>
              <a:off x="6595375" y="2264750"/>
              <a:ext cx="394400" cy="338175"/>
            </a:xfrm>
            <a:custGeom>
              <a:avLst/>
              <a:gdLst/>
              <a:ahLst/>
              <a:cxnLst/>
              <a:rect l="l" t="t" r="r" b="b"/>
              <a:pathLst>
                <a:path w="15776" h="13527" extrusionOk="0">
                  <a:moveTo>
                    <a:pt x="0" y="4226"/>
                  </a:moveTo>
                  <a:cubicBezTo>
                    <a:pt x="0" y="4226"/>
                    <a:pt x="5259" y="1004"/>
                    <a:pt x="9332" y="518"/>
                  </a:cubicBezTo>
                  <a:cubicBezTo>
                    <a:pt x="13375" y="1"/>
                    <a:pt x="13648" y="1217"/>
                    <a:pt x="12523" y="2889"/>
                  </a:cubicBezTo>
                  <a:cubicBezTo>
                    <a:pt x="12523" y="2889"/>
                    <a:pt x="15776" y="4925"/>
                    <a:pt x="12523" y="6080"/>
                  </a:cubicBezTo>
                  <a:cubicBezTo>
                    <a:pt x="9241" y="7265"/>
                    <a:pt x="8511" y="7144"/>
                    <a:pt x="8511" y="7144"/>
                  </a:cubicBezTo>
                  <a:cubicBezTo>
                    <a:pt x="8511" y="7144"/>
                    <a:pt x="5472" y="11399"/>
                    <a:pt x="2402" y="13527"/>
                  </a:cubicBezTo>
                  <a:cubicBezTo>
                    <a:pt x="2402" y="13527"/>
                    <a:pt x="2250" y="7448"/>
                    <a:pt x="0" y="4226"/>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9" name="Google Shape;1159;p29"/>
            <p:cNvSpPr/>
            <p:nvPr/>
          </p:nvSpPr>
          <p:spPr>
            <a:xfrm>
              <a:off x="5698700" y="2821750"/>
              <a:ext cx="146675" cy="107175"/>
            </a:xfrm>
            <a:custGeom>
              <a:avLst/>
              <a:gdLst/>
              <a:ahLst/>
              <a:cxnLst/>
              <a:rect l="l" t="t" r="r" b="b"/>
              <a:pathLst>
                <a:path w="5867" h="4287" extrusionOk="0">
                  <a:moveTo>
                    <a:pt x="1" y="4287"/>
                  </a:moveTo>
                  <a:cubicBezTo>
                    <a:pt x="1" y="4287"/>
                    <a:pt x="669" y="4013"/>
                    <a:pt x="1642" y="3466"/>
                  </a:cubicBezTo>
                  <a:cubicBezTo>
                    <a:pt x="2098" y="3192"/>
                    <a:pt x="2615" y="2888"/>
                    <a:pt x="3192" y="2493"/>
                  </a:cubicBezTo>
                  <a:cubicBezTo>
                    <a:pt x="3587" y="2250"/>
                    <a:pt x="3952" y="1946"/>
                    <a:pt x="4347" y="1581"/>
                  </a:cubicBezTo>
                  <a:cubicBezTo>
                    <a:pt x="4864" y="1126"/>
                    <a:pt x="5320" y="578"/>
                    <a:pt x="5867" y="1"/>
                  </a:cubicBezTo>
                  <a:cubicBezTo>
                    <a:pt x="5320" y="335"/>
                    <a:pt x="4833" y="609"/>
                    <a:pt x="4378" y="913"/>
                  </a:cubicBezTo>
                  <a:cubicBezTo>
                    <a:pt x="4043" y="1126"/>
                    <a:pt x="3709" y="1338"/>
                    <a:pt x="3374" y="1551"/>
                  </a:cubicBezTo>
                  <a:cubicBezTo>
                    <a:pt x="3010" y="1825"/>
                    <a:pt x="2675" y="2098"/>
                    <a:pt x="2371" y="2341"/>
                  </a:cubicBezTo>
                  <a:cubicBezTo>
                    <a:pt x="912" y="3527"/>
                    <a:pt x="1" y="4287"/>
                    <a:pt x="1" y="4287"/>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0" name="Google Shape;1160;p29"/>
            <p:cNvSpPr/>
            <p:nvPr/>
          </p:nvSpPr>
          <p:spPr>
            <a:xfrm>
              <a:off x="5960875" y="2602900"/>
              <a:ext cx="205175" cy="86675"/>
            </a:xfrm>
            <a:custGeom>
              <a:avLst/>
              <a:gdLst/>
              <a:ahLst/>
              <a:cxnLst/>
              <a:rect l="l" t="t" r="r" b="b"/>
              <a:pathLst>
                <a:path w="8207" h="3467" extrusionOk="0">
                  <a:moveTo>
                    <a:pt x="0" y="1"/>
                  </a:moveTo>
                  <a:cubicBezTo>
                    <a:pt x="0" y="1"/>
                    <a:pt x="486" y="882"/>
                    <a:pt x="1581" y="1764"/>
                  </a:cubicBezTo>
                  <a:cubicBezTo>
                    <a:pt x="2097" y="2220"/>
                    <a:pt x="2796" y="2706"/>
                    <a:pt x="3587" y="3010"/>
                  </a:cubicBezTo>
                  <a:cubicBezTo>
                    <a:pt x="4164" y="3253"/>
                    <a:pt x="4772" y="3405"/>
                    <a:pt x="5441" y="3436"/>
                  </a:cubicBezTo>
                  <a:cubicBezTo>
                    <a:pt x="6322" y="3466"/>
                    <a:pt x="7234" y="3314"/>
                    <a:pt x="8207" y="2980"/>
                  </a:cubicBezTo>
                  <a:cubicBezTo>
                    <a:pt x="7173" y="3132"/>
                    <a:pt x="6322" y="3041"/>
                    <a:pt x="5471" y="2889"/>
                  </a:cubicBezTo>
                  <a:cubicBezTo>
                    <a:pt x="4863" y="2797"/>
                    <a:pt x="4286" y="2645"/>
                    <a:pt x="3769" y="2433"/>
                  </a:cubicBezTo>
                  <a:cubicBezTo>
                    <a:pt x="3009" y="2189"/>
                    <a:pt x="2310" y="1825"/>
                    <a:pt x="1763" y="1490"/>
                  </a:cubicBezTo>
                  <a:cubicBezTo>
                    <a:pt x="669" y="730"/>
                    <a:pt x="0"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1" name="Google Shape;1161;p29"/>
            <p:cNvSpPr/>
            <p:nvPr/>
          </p:nvSpPr>
          <p:spPr>
            <a:xfrm>
              <a:off x="5308875" y="2995775"/>
              <a:ext cx="88925" cy="59300"/>
            </a:xfrm>
            <a:custGeom>
              <a:avLst/>
              <a:gdLst/>
              <a:ahLst/>
              <a:cxnLst/>
              <a:rect l="l" t="t" r="r" b="b"/>
              <a:pathLst>
                <a:path w="3557" h="2372" extrusionOk="0">
                  <a:moveTo>
                    <a:pt x="3557" y="1763"/>
                  </a:moveTo>
                  <a:cubicBezTo>
                    <a:pt x="3557" y="1763"/>
                    <a:pt x="2827" y="1976"/>
                    <a:pt x="2037" y="1885"/>
                  </a:cubicBezTo>
                  <a:cubicBezTo>
                    <a:pt x="1763" y="1855"/>
                    <a:pt x="1520" y="1763"/>
                    <a:pt x="1277" y="1672"/>
                  </a:cubicBezTo>
                  <a:cubicBezTo>
                    <a:pt x="1125" y="1581"/>
                    <a:pt x="1004" y="1520"/>
                    <a:pt x="852" y="1338"/>
                  </a:cubicBezTo>
                  <a:cubicBezTo>
                    <a:pt x="548" y="1095"/>
                    <a:pt x="456" y="912"/>
                    <a:pt x="487" y="700"/>
                  </a:cubicBezTo>
                  <a:cubicBezTo>
                    <a:pt x="517" y="244"/>
                    <a:pt x="1004" y="0"/>
                    <a:pt x="1004" y="0"/>
                  </a:cubicBezTo>
                  <a:cubicBezTo>
                    <a:pt x="1004" y="0"/>
                    <a:pt x="335" y="92"/>
                    <a:pt x="92" y="608"/>
                  </a:cubicBezTo>
                  <a:cubicBezTo>
                    <a:pt x="1" y="912"/>
                    <a:pt x="31" y="1277"/>
                    <a:pt x="396" y="1763"/>
                  </a:cubicBezTo>
                  <a:cubicBezTo>
                    <a:pt x="791" y="2159"/>
                    <a:pt x="1247" y="2341"/>
                    <a:pt x="1703" y="2341"/>
                  </a:cubicBezTo>
                  <a:cubicBezTo>
                    <a:pt x="2645" y="2371"/>
                    <a:pt x="3557" y="1763"/>
                    <a:pt x="3557" y="1763"/>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2" name="Google Shape;1162;p29"/>
            <p:cNvSpPr/>
            <p:nvPr/>
          </p:nvSpPr>
          <p:spPr>
            <a:xfrm>
              <a:off x="5419050" y="2994250"/>
              <a:ext cx="35000" cy="72225"/>
            </a:xfrm>
            <a:custGeom>
              <a:avLst/>
              <a:gdLst/>
              <a:ahLst/>
              <a:cxnLst/>
              <a:rect l="l" t="t" r="r" b="b"/>
              <a:pathLst>
                <a:path w="1400" h="2889" extrusionOk="0">
                  <a:moveTo>
                    <a:pt x="548" y="1"/>
                  </a:moveTo>
                  <a:cubicBezTo>
                    <a:pt x="548" y="1"/>
                    <a:pt x="122" y="548"/>
                    <a:pt x="31" y="1217"/>
                  </a:cubicBezTo>
                  <a:cubicBezTo>
                    <a:pt x="1" y="1520"/>
                    <a:pt x="1" y="1855"/>
                    <a:pt x="92" y="2159"/>
                  </a:cubicBezTo>
                  <a:cubicBezTo>
                    <a:pt x="183" y="2372"/>
                    <a:pt x="335" y="2554"/>
                    <a:pt x="518" y="2676"/>
                  </a:cubicBezTo>
                  <a:cubicBezTo>
                    <a:pt x="761" y="2827"/>
                    <a:pt x="1004" y="2888"/>
                    <a:pt x="1399" y="2888"/>
                  </a:cubicBezTo>
                  <a:cubicBezTo>
                    <a:pt x="1217" y="2797"/>
                    <a:pt x="1095" y="2676"/>
                    <a:pt x="974" y="2554"/>
                  </a:cubicBezTo>
                  <a:cubicBezTo>
                    <a:pt x="791" y="2372"/>
                    <a:pt x="761" y="2128"/>
                    <a:pt x="670" y="1946"/>
                  </a:cubicBezTo>
                  <a:cubicBezTo>
                    <a:pt x="609" y="1733"/>
                    <a:pt x="518" y="1490"/>
                    <a:pt x="518" y="1277"/>
                  </a:cubicBezTo>
                  <a:cubicBezTo>
                    <a:pt x="518" y="578"/>
                    <a:pt x="548" y="1"/>
                    <a:pt x="548"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3" name="Google Shape;1163;p29"/>
            <p:cNvSpPr/>
            <p:nvPr/>
          </p:nvSpPr>
          <p:spPr>
            <a:xfrm>
              <a:off x="5559650" y="2900025"/>
              <a:ext cx="122350" cy="67650"/>
            </a:xfrm>
            <a:custGeom>
              <a:avLst/>
              <a:gdLst/>
              <a:ahLst/>
              <a:cxnLst/>
              <a:rect l="l" t="t" r="r" b="b"/>
              <a:pathLst>
                <a:path w="4894" h="2706" extrusionOk="0">
                  <a:moveTo>
                    <a:pt x="0" y="2706"/>
                  </a:moveTo>
                  <a:cubicBezTo>
                    <a:pt x="0" y="2706"/>
                    <a:pt x="547" y="2523"/>
                    <a:pt x="1307" y="2220"/>
                  </a:cubicBezTo>
                  <a:cubicBezTo>
                    <a:pt x="1733" y="2068"/>
                    <a:pt x="2189" y="1885"/>
                    <a:pt x="2614" y="1642"/>
                  </a:cubicBezTo>
                  <a:cubicBezTo>
                    <a:pt x="2948" y="1460"/>
                    <a:pt x="3283" y="1277"/>
                    <a:pt x="3556" y="1065"/>
                  </a:cubicBezTo>
                  <a:cubicBezTo>
                    <a:pt x="4347" y="517"/>
                    <a:pt x="4894" y="1"/>
                    <a:pt x="4894" y="1"/>
                  </a:cubicBezTo>
                  <a:cubicBezTo>
                    <a:pt x="4894" y="1"/>
                    <a:pt x="4164" y="213"/>
                    <a:pt x="3283" y="578"/>
                  </a:cubicBezTo>
                  <a:cubicBezTo>
                    <a:pt x="2948" y="730"/>
                    <a:pt x="2614" y="882"/>
                    <a:pt x="2249" y="1065"/>
                  </a:cubicBezTo>
                  <a:cubicBezTo>
                    <a:pt x="1854" y="1338"/>
                    <a:pt x="1429" y="1612"/>
                    <a:pt x="1094" y="1885"/>
                  </a:cubicBezTo>
                  <a:cubicBezTo>
                    <a:pt x="456" y="2341"/>
                    <a:pt x="0" y="2706"/>
                    <a:pt x="0" y="270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4" name="Google Shape;1164;p29"/>
            <p:cNvSpPr/>
            <p:nvPr/>
          </p:nvSpPr>
          <p:spPr>
            <a:xfrm>
              <a:off x="6881850" y="2327825"/>
              <a:ext cx="53975" cy="35750"/>
            </a:xfrm>
            <a:custGeom>
              <a:avLst/>
              <a:gdLst/>
              <a:ahLst/>
              <a:cxnLst/>
              <a:rect l="l" t="t" r="r" b="b"/>
              <a:pathLst>
                <a:path w="2159" h="1430" extrusionOk="0">
                  <a:moveTo>
                    <a:pt x="1" y="122"/>
                  </a:moveTo>
                  <a:cubicBezTo>
                    <a:pt x="1" y="122"/>
                    <a:pt x="183" y="183"/>
                    <a:pt x="487" y="335"/>
                  </a:cubicBezTo>
                  <a:cubicBezTo>
                    <a:pt x="639" y="426"/>
                    <a:pt x="791" y="518"/>
                    <a:pt x="973" y="669"/>
                  </a:cubicBezTo>
                  <a:cubicBezTo>
                    <a:pt x="1064" y="761"/>
                    <a:pt x="1156" y="821"/>
                    <a:pt x="1277" y="913"/>
                  </a:cubicBezTo>
                  <a:cubicBezTo>
                    <a:pt x="1399" y="973"/>
                    <a:pt x="1551" y="1065"/>
                    <a:pt x="1703" y="1125"/>
                  </a:cubicBezTo>
                  <a:cubicBezTo>
                    <a:pt x="1855" y="1247"/>
                    <a:pt x="2007" y="1338"/>
                    <a:pt x="2159" y="1429"/>
                  </a:cubicBezTo>
                  <a:cubicBezTo>
                    <a:pt x="2068" y="1095"/>
                    <a:pt x="2037" y="821"/>
                    <a:pt x="1885" y="609"/>
                  </a:cubicBezTo>
                  <a:cubicBezTo>
                    <a:pt x="1764" y="426"/>
                    <a:pt x="1612" y="305"/>
                    <a:pt x="1460" y="183"/>
                  </a:cubicBezTo>
                  <a:cubicBezTo>
                    <a:pt x="1186" y="31"/>
                    <a:pt x="973" y="1"/>
                    <a:pt x="730" y="1"/>
                  </a:cubicBezTo>
                  <a:cubicBezTo>
                    <a:pt x="244" y="1"/>
                    <a:pt x="1" y="122"/>
                    <a:pt x="1" y="12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5" name="Google Shape;1165;p29"/>
            <p:cNvSpPr/>
            <p:nvPr/>
          </p:nvSpPr>
          <p:spPr>
            <a:xfrm>
              <a:off x="5717700" y="3422075"/>
              <a:ext cx="414175" cy="102600"/>
            </a:xfrm>
            <a:custGeom>
              <a:avLst/>
              <a:gdLst/>
              <a:ahLst/>
              <a:cxnLst/>
              <a:rect l="l" t="t" r="r" b="b"/>
              <a:pathLst>
                <a:path w="16567" h="4104" extrusionOk="0">
                  <a:moveTo>
                    <a:pt x="16536" y="2310"/>
                  </a:moveTo>
                  <a:cubicBezTo>
                    <a:pt x="16536" y="2310"/>
                    <a:pt x="16566" y="3466"/>
                    <a:pt x="13344" y="3374"/>
                  </a:cubicBezTo>
                  <a:cubicBezTo>
                    <a:pt x="10122" y="3314"/>
                    <a:pt x="3769" y="3648"/>
                    <a:pt x="3769" y="3648"/>
                  </a:cubicBezTo>
                  <a:cubicBezTo>
                    <a:pt x="3769" y="3648"/>
                    <a:pt x="0" y="4104"/>
                    <a:pt x="2979" y="2037"/>
                  </a:cubicBezTo>
                  <a:cubicBezTo>
                    <a:pt x="5928" y="0"/>
                    <a:pt x="12797" y="183"/>
                    <a:pt x="12797" y="183"/>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6" name="Google Shape;1166;p29"/>
            <p:cNvSpPr/>
            <p:nvPr/>
          </p:nvSpPr>
          <p:spPr>
            <a:xfrm>
              <a:off x="6274700" y="3379525"/>
              <a:ext cx="152000" cy="108675"/>
            </a:xfrm>
            <a:custGeom>
              <a:avLst/>
              <a:gdLst/>
              <a:ahLst/>
              <a:cxnLst/>
              <a:rect l="l" t="t" r="r" b="b"/>
              <a:pathLst>
                <a:path w="6080" h="4347" extrusionOk="0">
                  <a:moveTo>
                    <a:pt x="608" y="3405"/>
                  </a:moveTo>
                  <a:cubicBezTo>
                    <a:pt x="608" y="3405"/>
                    <a:pt x="1581" y="4347"/>
                    <a:pt x="3830" y="2949"/>
                  </a:cubicBezTo>
                  <a:cubicBezTo>
                    <a:pt x="6080" y="1550"/>
                    <a:pt x="4864" y="0"/>
                    <a:pt x="4864" y="0"/>
                  </a:cubicBezTo>
                  <a:lnTo>
                    <a:pt x="1946" y="243"/>
                  </a:lnTo>
                  <a:lnTo>
                    <a:pt x="1551" y="243"/>
                  </a:lnTo>
                  <a:cubicBezTo>
                    <a:pt x="1581" y="304"/>
                    <a:pt x="0" y="1277"/>
                    <a:pt x="608" y="3405"/>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7" name="Google Shape;1167;p29"/>
            <p:cNvSpPr/>
            <p:nvPr/>
          </p:nvSpPr>
          <p:spPr>
            <a:xfrm>
              <a:off x="6314225" y="3233625"/>
              <a:ext cx="565375" cy="462800"/>
            </a:xfrm>
            <a:custGeom>
              <a:avLst/>
              <a:gdLst/>
              <a:ahLst/>
              <a:cxnLst/>
              <a:rect l="l" t="t" r="r" b="b"/>
              <a:pathLst>
                <a:path w="22615" h="18512" extrusionOk="0">
                  <a:moveTo>
                    <a:pt x="10456" y="0"/>
                  </a:moveTo>
                  <a:cubicBezTo>
                    <a:pt x="10456" y="0"/>
                    <a:pt x="13891" y="7690"/>
                    <a:pt x="14195" y="8785"/>
                  </a:cubicBezTo>
                  <a:cubicBezTo>
                    <a:pt x="14195" y="8785"/>
                    <a:pt x="15958" y="6535"/>
                    <a:pt x="18055" y="6383"/>
                  </a:cubicBezTo>
                  <a:cubicBezTo>
                    <a:pt x="18298" y="6383"/>
                    <a:pt x="18359" y="6657"/>
                    <a:pt x="18602" y="6687"/>
                  </a:cubicBezTo>
                  <a:cubicBezTo>
                    <a:pt x="19058" y="6748"/>
                    <a:pt x="19544" y="6900"/>
                    <a:pt x="20031" y="7204"/>
                  </a:cubicBezTo>
                  <a:cubicBezTo>
                    <a:pt x="22614" y="8724"/>
                    <a:pt x="19514" y="13952"/>
                    <a:pt x="16778" y="17083"/>
                  </a:cubicBezTo>
                  <a:cubicBezTo>
                    <a:pt x="16019" y="17934"/>
                    <a:pt x="14894" y="18450"/>
                    <a:pt x="13769" y="18481"/>
                  </a:cubicBezTo>
                  <a:cubicBezTo>
                    <a:pt x="12584" y="18511"/>
                    <a:pt x="11155" y="18481"/>
                    <a:pt x="10487" y="18086"/>
                  </a:cubicBezTo>
                  <a:cubicBezTo>
                    <a:pt x="9332" y="17326"/>
                    <a:pt x="2523" y="9089"/>
                    <a:pt x="30" y="6140"/>
                  </a:cubicBezTo>
                  <a:cubicBezTo>
                    <a:pt x="0" y="6140"/>
                    <a:pt x="2644" y="1429"/>
                    <a:pt x="10456" y="0"/>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8" name="Google Shape;1168;p29"/>
            <p:cNvSpPr/>
            <p:nvPr/>
          </p:nvSpPr>
          <p:spPr>
            <a:xfrm>
              <a:off x="5746575" y="3440300"/>
              <a:ext cx="332100" cy="462050"/>
            </a:xfrm>
            <a:custGeom>
              <a:avLst/>
              <a:gdLst/>
              <a:ahLst/>
              <a:cxnLst/>
              <a:rect l="l" t="t" r="r" b="b"/>
              <a:pathLst>
                <a:path w="13284" h="18482" extrusionOk="0">
                  <a:moveTo>
                    <a:pt x="13253" y="974"/>
                  </a:moveTo>
                  <a:cubicBezTo>
                    <a:pt x="13253" y="974"/>
                    <a:pt x="13283" y="13618"/>
                    <a:pt x="12463" y="16718"/>
                  </a:cubicBezTo>
                  <a:cubicBezTo>
                    <a:pt x="12463" y="16718"/>
                    <a:pt x="2584" y="18481"/>
                    <a:pt x="1277" y="17782"/>
                  </a:cubicBezTo>
                  <a:cubicBezTo>
                    <a:pt x="0" y="17053"/>
                    <a:pt x="456" y="14317"/>
                    <a:pt x="4742" y="12463"/>
                  </a:cubicBezTo>
                  <a:cubicBezTo>
                    <a:pt x="4742" y="12463"/>
                    <a:pt x="2736" y="5867"/>
                    <a:pt x="1824" y="2068"/>
                  </a:cubicBezTo>
                  <a:cubicBezTo>
                    <a:pt x="1824" y="2129"/>
                    <a:pt x="4894" y="1"/>
                    <a:pt x="13253" y="974"/>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69" name="Google Shape;1169;p29"/>
            <p:cNvSpPr/>
            <p:nvPr/>
          </p:nvSpPr>
          <p:spPr>
            <a:xfrm>
              <a:off x="5705550" y="2929675"/>
              <a:ext cx="870100" cy="576775"/>
            </a:xfrm>
            <a:custGeom>
              <a:avLst/>
              <a:gdLst/>
              <a:ahLst/>
              <a:cxnLst/>
              <a:rect l="l" t="t" r="r" b="b"/>
              <a:pathLst>
                <a:path w="34804" h="23071" extrusionOk="0">
                  <a:moveTo>
                    <a:pt x="1064" y="6322"/>
                  </a:moveTo>
                  <a:cubicBezTo>
                    <a:pt x="0" y="6778"/>
                    <a:pt x="152" y="18146"/>
                    <a:pt x="2280" y="23070"/>
                  </a:cubicBezTo>
                  <a:cubicBezTo>
                    <a:pt x="2280" y="23070"/>
                    <a:pt x="11338" y="20031"/>
                    <a:pt x="16991" y="22006"/>
                  </a:cubicBezTo>
                  <a:cubicBezTo>
                    <a:pt x="16991" y="22006"/>
                    <a:pt x="17903" y="15502"/>
                    <a:pt x="18055" y="13222"/>
                  </a:cubicBezTo>
                  <a:cubicBezTo>
                    <a:pt x="18055" y="13222"/>
                    <a:pt x="21307" y="19301"/>
                    <a:pt x="23374" y="21399"/>
                  </a:cubicBezTo>
                  <a:cubicBezTo>
                    <a:pt x="23374" y="21399"/>
                    <a:pt x="21976" y="16353"/>
                    <a:pt x="34803" y="12158"/>
                  </a:cubicBezTo>
                  <a:cubicBezTo>
                    <a:pt x="34803" y="12158"/>
                    <a:pt x="31946" y="4955"/>
                    <a:pt x="30821" y="3131"/>
                  </a:cubicBezTo>
                  <a:cubicBezTo>
                    <a:pt x="30821" y="3131"/>
                    <a:pt x="16292" y="0"/>
                    <a:pt x="1064" y="6322"/>
                  </a:cubicBezTo>
                  <a:close/>
                </a:path>
              </a:pathLst>
            </a:custGeom>
            <a:solidFill>
              <a:schemeClr val="accent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0" name="Google Shape;1170;p29"/>
            <p:cNvSpPr/>
            <p:nvPr/>
          </p:nvSpPr>
          <p:spPr>
            <a:xfrm>
              <a:off x="6742025" y="3429675"/>
              <a:ext cx="79825" cy="30425"/>
            </a:xfrm>
            <a:custGeom>
              <a:avLst/>
              <a:gdLst/>
              <a:ahLst/>
              <a:cxnLst/>
              <a:rect l="l" t="t" r="r" b="b"/>
              <a:pathLst>
                <a:path w="3193" h="1217" extrusionOk="0">
                  <a:moveTo>
                    <a:pt x="3192" y="1216"/>
                  </a:moveTo>
                  <a:cubicBezTo>
                    <a:pt x="3192" y="1216"/>
                    <a:pt x="3010" y="943"/>
                    <a:pt x="2554" y="608"/>
                  </a:cubicBezTo>
                  <a:cubicBezTo>
                    <a:pt x="2311" y="456"/>
                    <a:pt x="2098" y="274"/>
                    <a:pt x="1794" y="152"/>
                  </a:cubicBezTo>
                  <a:cubicBezTo>
                    <a:pt x="1551" y="61"/>
                    <a:pt x="1338" y="0"/>
                    <a:pt x="1065" y="0"/>
                  </a:cubicBezTo>
                  <a:cubicBezTo>
                    <a:pt x="730" y="0"/>
                    <a:pt x="366" y="61"/>
                    <a:pt x="1" y="152"/>
                  </a:cubicBezTo>
                  <a:cubicBezTo>
                    <a:pt x="305" y="213"/>
                    <a:pt x="518" y="335"/>
                    <a:pt x="761" y="456"/>
                  </a:cubicBezTo>
                  <a:cubicBezTo>
                    <a:pt x="913" y="517"/>
                    <a:pt x="1095" y="608"/>
                    <a:pt x="1247" y="639"/>
                  </a:cubicBezTo>
                  <a:cubicBezTo>
                    <a:pt x="1429" y="699"/>
                    <a:pt x="1642" y="760"/>
                    <a:pt x="1825" y="791"/>
                  </a:cubicBezTo>
                  <a:cubicBezTo>
                    <a:pt x="2645" y="1034"/>
                    <a:pt x="3192" y="1216"/>
                    <a:pt x="3192" y="121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1" name="Google Shape;1171;p29"/>
            <p:cNvSpPr/>
            <p:nvPr/>
          </p:nvSpPr>
          <p:spPr>
            <a:xfrm>
              <a:off x="6595375" y="3388650"/>
              <a:ext cx="187725" cy="144400"/>
            </a:xfrm>
            <a:custGeom>
              <a:avLst/>
              <a:gdLst/>
              <a:ahLst/>
              <a:cxnLst/>
              <a:rect l="l" t="t" r="r" b="b"/>
              <a:pathLst>
                <a:path w="7509" h="5776" extrusionOk="0">
                  <a:moveTo>
                    <a:pt x="0" y="5775"/>
                  </a:moveTo>
                  <a:cubicBezTo>
                    <a:pt x="0" y="5775"/>
                    <a:pt x="1581" y="4255"/>
                    <a:pt x="3283" y="2796"/>
                  </a:cubicBezTo>
                  <a:cubicBezTo>
                    <a:pt x="3770" y="2401"/>
                    <a:pt x="4256" y="1976"/>
                    <a:pt x="4712" y="1641"/>
                  </a:cubicBezTo>
                  <a:cubicBezTo>
                    <a:pt x="5593" y="942"/>
                    <a:pt x="6353" y="365"/>
                    <a:pt x="6900" y="365"/>
                  </a:cubicBezTo>
                  <a:cubicBezTo>
                    <a:pt x="7113" y="365"/>
                    <a:pt x="7235" y="517"/>
                    <a:pt x="7265" y="730"/>
                  </a:cubicBezTo>
                  <a:cubicBezTo>
                    <a:pt x="7387" y="1185"/>
                    <a:pt x="7143" y="1824"/>
                    <a:pt x="7143" y="1824"/>
                  </a:cubicBezTo>
                  <a:cubicBezTo>
                    <a:pt x="7143" y="1824"/>
                    <a:pt x="7508" y="1216"/>
                    <a:pt x="7447" y="730"/>
                  </a:cubicBezTo>
                  <a:cubicBezTo>
                    <a:pt x="7447" y="365"/>
                    <a:pt x="7295" y="152"/>
                    <a:pt x="6900" y="61"/>
                  </a:cubicBezTo>
                  <a:cubicBezTo>
                    <a:pt x="6353" y="0"/>
                    <a:pt x="5563" y="274"/>
                    <a:pt x="4712" y="821"/>
                  </a:cubicBezTo>
                  <a:cubicBezTo>
                    <a:pt x="4347" y="1094"/>
                    <a:pt x="3922" y="1398"/>
                    <a:pt x="3526" y="1733"/>
                  </a:cubicBezTo>
                  <a:cubicBezTo>
                    <a:pt x="2858" y="2340"/>
                    <a:pt x="2219" y="3070"/>
                    <a:pt x="1642" y="3708"/>
                  </a:cubicBezTo>
                  <a:cubicBezTo>
                    <a:pt x="700" y="4803"/>
                    <a:pt x="0" y="5775"/>
                    <a:pt x="0" y="577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2" name="Google Shape;1172;p29"/>
            <p:cNvSpPr/>
            <p:nvPr/>
          </p:nvSpPr>
          <p:spPr>
            <a:xfrm>
              <a:off x="6802075" y="3406125"/>
              <a:ext cx="20525" cy="39525"/>
            </a:xfrm>
            <a:custGeom>
              <a:avLst/>
              <a:gdLst/>
              <a:ahLst/>
              <a:cxnLst/>
              <a:rect l="l" t="t" r="r" b="b"/>
              <a:pathLst>
                <a:path w="821" h="1581" extrusionOk="0">
                  <a:moveTo>
                    <a:pt x="0" y="31"/>
                  </a:moveTo>
                  <a:cubicBezTo>
                    <a:pt x="0" y="31"/>
                    <a:pt x="61" y="152"/>
                    <a:pt x="152" y="334"/>
                  </a:cubicBezTo>
                  <a:cubicBezTo>
                    <a:pt x="182" y="456"/>
                    <a:pt x="152" y="517"/>
                    <a:pt x="152" y="669"/>
                  </a:cubicBezTo>
                  <a:lnTo>
                    <a:pt x="152" y="851"/>
                  </a:lnTo>
                  <a:cubicBezTo>
                    <a:pt x="152" y="1094"/>
                    <a:pt x="243" y="1246"/>
                    <a:pt x="243" y="1581"/>
                  </a:cubicBezTo>
                  <a:cubicBezTo>
                    <a:pt x="486" y="1429"/>
                    <a:pt x="638" y="1307"/>
                    <a:pt x="699" y="1125"/>
                  </a:cubicBezTo>
                  <a:cubicBezTo>
                    <a:pt x="790" y="973"/>
                    <a:pt x="821" y="821"/>
                    <a:pt x="790" y="669"/>
                  </a:cubicBezTo>
                  <a:cubicBezTo>
                    <a:pt x="760" y="395"/>
                    <a:pt x="638" y="243"/>
                    <a:pt x="486" y="152"/>
                  </a:cubicBezTo>
                  <a:cubicBezTo>
                    <a:pt x="213" y="0"/>
                    <a:pt x="0" y="31"/>
                    <a:pt x="0" y="3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3" name="Google Shape;1173;p29"/>
            <p:cNvSpPr/>
            <p:nvPr/>
          </p:nvSpPr>
          <p:spPr>
            <a:xfrm>
              <a:off x="5804325" y="3817975"/>
              <a:ext cx="60825" cy="69175"/>
            </a:xfrm>
            <a:custGeom>
              <a:avLst/>
              <a:gdLst/>
              <a:ahLst/>
              <a:cxnLst/>
              <a:rect l="l" t="t" r="r" b="b"/>
              <a:pathLst>
                <a:path w="2433" h="2767" extrusionOk="0">
                  <a:moveTo>
                    <a:pt x="1642" y="1"/>
                  </a:moveTo>
                  <a:cubicBezTo>
                    <a:pt x="1642" y="1"/>
                    <a:pt x="912" y="335"/>
                    <a:pt x="456" y="852"/>
                  </a:cubicBezTo>
                  <a:cubicBezTo>
                    <a:pt x="153" y="1186"/>
                    <a:pt x="1" y="1551"/>
                    <a:pt x="61" y="1946"/>
                  </a:cubicBezTo>
                  <a:cubicBezTo>
                    <a:pt x="153" y="2250"/>
                    <a:pt x="426" y="2554"/>
                    <a:pt x="973" y="2706"/>
                  </a:cubicBezTo>
                  <a:cubicBezTo>
                    <a:pt x="1338" y="2767"/>
                    <a:pt x="1794" y="2767"/>
                    <a:pt x="2432" y="2706"/>
                  </a:cubicBezTo>
                  <a:cubicBezTo>
                    <a:pt x="1855" y="2554"/>
                    <a:pt x="1490" y="2311"/>
                    <a:pt x="1186" y="2159"/>
                  </a:cubicBezTo>
                  <a:cubicBezTo>
                    <a:pt x="912" y="2007"/>
                    <a:pt x="760" y="1915"/>
                    <a:pt x="730" y="1733"/>
                  </a:cubicBezTo>
                  <a:cubicBezTo>
                    <a:pt x="639" y="1490"/>
                    <a:pt x="760" y="1216"/>
                    <a:pt x="943" y="943"/>
                  </a:cubicBezTo>
                  <a:cubicBezTo>
                    <a:pt x="1216" y="426"/>
                    <a:pt x="1642" y="1"/>
                    <a:pt x="1642"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4" name="Google Shape;1174;p29"/>
            <p:cNvSpPr/>
            <p:nvPr/>
          </p:nvSpPr>
          <p:spPr>
            <a:xfrm>
              <a:off x="5748100" y="3817975"/>
              <a:ext cx="37250" cy="68425"/>
            </a:xfrm>
            <a:custGeom>
              <a:avLst/>
              <a:gdLst/>
              <a:ahLst/>
              <a:cxnLst/>
              <a:rect l="l" t="t" r="r" b="b"/>
              <a:pathLst>
                <a:path w="1490" h="2737" extrusionOk="0">
                  <a:moveTo>
                    <a:pt x="1216" y="1"/>
                  </a:moveTo>
                  <a:cubicBezTo>
                    <a:pt x="1216" y="1"/>
                    <a:pt x="456" y="517"/>
                    <a:pt x="152" y="1186"/>
                  </a:cubicBezTo>
                  <a:cubicBezTo>
                    <a:pt x="61" y="1460"/>
                    <a:pt x="0" y="1763"/>
                    <a:pt x="61" y="1976"/>
                  </a:cubicBezTo>
                  <a:cubicBezTo>
                    <a:pt x="122" y="2219"/>
                    <a:pt x="274" y="2463"/>
                    <a:pt x="547" y="2584"/>
                  </a:cubicBezTo>
                  <a:cubicBezTo>
                    <a:pt x="760" y="2706"/>
                    <a:pt x="1064" y="2736"/>
                    <a:pt x="1490" y="2675"/>
                  </a:cubicBezTo>
                  <a:cubicBezTo>
                    <a:pt x="1277" y="2584"/>
                    <a:pt x="1125" y="2463"/>
                    <a:pt x="1003" y="2371"/>
                  </a:cubicBezTo>
                  <a:cubicBezTo>
                    <a:pt x="760" y="2219"/>
                    <a:pt x="699" y="2007"/>
                    <a:pt x="699" y="1855"/>
                  </a:cubicBezTo>
                  <a:lnTo>
                    <a:pt x="699" y="1551"/>
                  </a:lnTo>
                  <a:lnTo>
                    <a:pt x="821" y="1004"/>
                  </a:lnTo>
                  <a:cubicBezTo>
                    <a:pt x="1003" y="456"/>
                    <a:pt x="1216" y="1"/>
                    <a:pt x="1216" y="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5" name="Google Shape;1175;p29"/>
            <p:cNvSpPr/>
            <p:nvPr/>
          </p:nvSpPr>
          <p:spPr>
            <a:xfrm>
              <a:off x="5445650" y="1990450"/>
              <a:ext cx="268275" cy="269025"/>
            </a:xfrm>
            <a:custGeom>
              <a:avLst/>
              <a:gdLst/>
              <a:ahLst/>
              <a:cxnLst/>
              <a:rect l="l" t="t" r="r" b="b"/>
              <a:pathLst>
                <a:path w="10731" h="10761" extrusionOk="0">
                  <a:moveTo>
                    <a:pt x="6262" y="486"/>
                  </a:moveTo>
                  <a:cubicBezTo>
                    <a:pt x="3557" y="0"/>
                    <a:pt x="973" y="1793"/>
                    <a:pt x="487" y="4499"/>
                  </a:cubicBezTo>
                  <a:cubicBezTo>
                    <a:pt x="1" y="7174"/>
                    <a:pt x="1764" y="9757"/>
                    <a:pt x="4469" y="10274"/>
                  </a:cubicBezTo>
                  <a:cubicBezTo>
                    <a:pt x="7174" y="10760"/>
                    <a:pt x="9758" y="8967"/>
                    <a:pt x="10244" y="6262"/>
                  </a:cubicBezTo>
                  <a:cubicBezTo>
                    <a:pt x="10730" y="3587"/>
                    <a:pt x="8937" y="1003"/>
                    <a:pt x="6262" y="486"/>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6" name="Google Shape;1176;p29"/>
            <p:cNvSpPr/>
            <p:nvPr/>
          </p:nvSpPr>
          <p:spPr>
            <a:xfrm>
              <a:off x="5553550" y="1580850"/>
              <a:ext cx="1004625" cy="1091225"/>
            </a:xfrm>
            <a:custGeom>
              <a:avLst/>
              <a:gdLst/>
              <a:ahLst/>
              <a:cxnLst/>
              <a:rect l="l" t="t" r="r" b="b"/>
              <a:pathLst>
                <a:path w="40185" h="43649" extrusionOk="0">
                  <a:moveTo>
                    <a:pt x="1794" y="17995"/>
                  </a:moveTo>
                  <a:cubicBezTo>
                    <a:pt x="2615" y="11703"/>
                    <a:pt x="5351" y="1977"/>
                    <a:pt x="15412" y="1156"/>
                  </a:cubicBezTo>
                  <a:cubicBezTo>
                    <a:pt x="28907" y="1"/>
                    <a:pt x="36932" y="6080"/>
                    <a:pt x="37996" y="13497"/>
                  </a:cubicBezTo>
                  <a:cubicBezTo>
                    <a:pt x="39059" y="20913"/>
                    <a:pt x="33497" y="24165"/>
                    <a:pt x="36841" y="28725"/>
                  </a:cubicBezTo>
                  <a:cubicBezTo>
                    <a:pt x="40184" y="33284"/>
                    <a:pt x="34166" y="43649"/>
                    <a:pt x="15868" y="38877"/>
                  </a:cubicBezTo>
                  <a:cubicBezTo>
                    <a:pt x="1" y="34652"/>
                    <a:pt x="1004" y="24135"/>
                    <a:pt x="1794" y="17995"/>
                  </a:cubicBezTo>
                  <a:close/>
                </a:path>
              </a:pathLst>
            </a:custGeom>
            <a:solidFill>
              <a:srgbClr val="FCC49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7" name="Google Shape;1177;p29"/>
            <p:cNvSpPr/>
            <p:nvPr/>
          </p:nvSpPr>
          <p:spPr>
            <a:xfrm>
              <a:off x="5485925" y="2063400"/>
              <a:ext cx="73750" cy="104875"/>
            </a:xfrm>
            <a:custGeom>
              <a:avLst/>
              <a:gdLst/>
              <a:ahLst/>
              <a:cxnLst/>
              <a:rect l="l" t="t" r="r" b="b"/>
              <a:pathLst>
                <a:path w="2950" h="4195" extrusionOk="0">
                  <a:moveTo>
                    <a:pt x="2828" y="91"/>
                  </a:moveTo>
                  <a:cubicBezTo>
                    <a:pt x="2828" y="91"/>
                    <a:pt x="2524" y="0"/>
                    <a:pt x="2098" y="0"/>
                  </a:cubicBezTo>
                  <a:cubicBezTo>
                    <a:pt x="1885" y="0"/>
                    <a:pt x="1612" y="61"/>
                    <a:pt x="1338" y="152"/>
                  </a:cubicBezTo>
                  <a:cubicBezTo>
                    <a:pt x="1156" y="243"/>
                    <a:pt x="973" y="365"/>
                    <a:pt x="821" y="517"/>
                  </a:cubicBezTo>
                  <a:cubicBezTo>
                    <a:pt x="578" y="699"/>
                    <a:pt x="396" y="973"/>
                    <a:pt x="244" y="1307"/>
                  </a:cubicBezTo>
                  <a:cubicBezTo>
                    <a:pt x="92" y="1672"/>
                    <a:pt x="1" y="2219"/>
                    <a:pt x="153" y="2827"/>
                  </a:cubicBezTo>
                  <a:cubicBezTo>
                    <a:pt x="274" y="3192"/>
                    <a:pt x="457" y="3617"/>
                    <a:pt x="730" y="4104"/>
                  </a:cubicBezTo>
                  <a:cubicBezTo>
                    <a:pt x="761" y="4195"/>
                    <a:pt x="821" y="4195"/>
                    <a:pt x="882" y="4195"/>
                  </a:cubicBezTo>
                  <a:cubicBezTo>
                    <a:pt x="973" y="4164"/>
                    <a:pt x="973" y="4104"/>
                    <a:pt x="973" y="4043"/>
                  </a:cubicBezTo>
                  <a:cubicBezTo>
                    <a:pt x="882" y="3556"/>
                    <a:pt x="882" y="3131"/>
                    <a:pt x="882" y="2736"/>
                  </a:cubicBezTo>
                  <a:cubicBezTo>
                    <a:pt x="882" y="2280"/>
                    <a:pt x="973" y="1945"/>
                    <a:pt x="1065" y="1641"/>
                  </a:cubicBezTo>
                  <a:cubicBezTo>
                    <a:pt x="1156" y="1459"/>
                    <a:pt x="1308" y="1307"/>
                    <a:pt x="1399" y="1155"/>
                  </a:cubicBezTo>
                  <a:cubicBezTo>
                    <a:pt x="1521" y="1034"/>
                    <a:pt x="1612" y="973"/>
                    <a:pt x="1703" y="882"/>
                  </a:cubicBezTo>
                  <a:cubicBezTo>
                    <a:pt x="2250" y="517"/>
                    <a:pt x="2767" y="304"/>
                    <a:pt x="2767" y="304"/>
                  </a:cubicBezTo>
                  <a:cubicBezTo>
                    <a:pt x="2858" y="304"/>
                    <a:pt x="2888" y="274"/>
                    <a:pt x="2888" y="213"/>
                  </a:cubicBezTo>
                  <a:cubicBezTo>
                    <a:pt x="2949" y="122"/>
                    <a:pt x="2888" y="91"/>
                    <a:pt x="2828" y="91"/>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8" name="Google Shape;1178;p29"/>
            <p:cNvSpPr/>
            <p:nvPr/>
          </p:nvSpPr>
          <p:spPr>
            <a:xfrm>
              <a:off x="5592325" y="1428875"/>
              <a:ext cx="966600" cy="626175"/>
            </a:xfrm>
            <a:custGeom>
              <a:avLst/>
              <a:gdLst/>
              <a:ahLst/>
              <a:cxnLst/>
              <a:rect l="l" t="t" r="r" b="b"/>
              <a:pathLst>
                <a:path w="38664" h="25047" extrusionOk="0">
                  <a:moveTo>
                    <a:pt x="2128" y="14743"/>
                  </a:moveTo>
                  <a:cubicBezTo>
                    <a:pt x="0" y="4773"/>
                    <a:pt x="9544" y="5746"/>
                    <a:pt x="9544" y="5746"/>
                  </a:cubicBezTo>
                  <a:cubicBezTo>
                    <a:pt x="11064" y="1247"/>
                    <a:pt x="18693" y="4864"/>
                    <a:pt x="18693" y="4864"/>
                  </a:cubicBezTo>
                  <a:cubicBezTo>
                    <a:pt x="23344" y="1"/>
                    <a:pt x="27630" y="6293"/>
                    <a:pt x="27630" y="6293"/>
                  </a:cubicBezTo>
                  <a:cubicBezTo>
                    <a:pt x="31308" y="4347"/>
                    <a:pt x="32979" y="9211"/>
                    <a:pt x="32979" y="9211"/>
                  </a:cubicBezTo>
                  <a:cubicBezTo>
                    <a:pt x="32979" y="9211"/>
                    <a:pt x="37660" y="7721"/>
                    <a:pt x="38147" y="12980"/>
                  </a:cubicBezTo>
                  <a:cubicBezTo>
                    <a:pt x="38663" y="18208"/>
                    <a:pt x="33192" y="18208"/>
                    <a:pt x="33192" y="18208"/>
                  </a:cubicBezTo>
                  <a:cubicBezTo>
                    <a:pt x="29393" y="21521"/>
                    <a:pt x="23709" y="15411"/>
                    <a:pt x="23709" y="15411"/>
                  </a:cubicBezTo>
                  <a:cubicBezTo>
                    <a:pt x="21125" y="19424"/>
                    <a:pt x="17265" y="16262"/>
                    <a:pt x="17265" y="16262"/>
                  </a:cubicBezTo>
                  <a:cubicBezTo>
                    <a:pt x="12888" y="18785"/>
                    <a:pt x="9666" y="13740"/>
                    <a:pt x="9666" y="13740"/>
                  </a:cubicBezTo>
                  <a:cubicBezTo>
                    <a:pt x="4225" y="16718"/>
                    <a:pt x="3891" y="25047"/>
                    <a:pt x="3891" y="25047"/>
                  </a:cubicBezTo>
                  <a:lnTo>
                    <a:pt x="183" y="22858"/>
                  </a:lnTo>
                  <a:cubicBezTo>
                    <a:pt x="183" y="22858"/>
                    <a:pt x="183" y="20214"/>
                    <a:pt x="760" y="18025"/>
                  </a:cubicBezTo>
                  <a:cubicBezTo>
                    <a:pt x="1216" y="16536"/>
                    <a:pt x="2280" y="15411"/>
                    <a:pt x="2128" y="14743"/>
                  </a:cubicBezTo>
                  <a:close/>
                </a:path>
              </a:pathLst>
            </a:custGeom>
            <a:solidFill>
              <a:srgbClr val="8C583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79" name="Google Shape;1179;p29"/>
            <p:cNvSpPr/>
            <p:nvPr/>
          </p:nvSpPr>
          <p:spPr>
            <a:xfrm>
              <a:off x="5595350" y="1991200"/>
              <a:ext cx="98050" cy="74500"/>
            </a:xfrm>
            <a:custGeom>
              <a:avLst/>
              <a:gdLst/>
              <a:ahLst/>
              <a:cxnLst/>
              <a:rect l="l" t="t" r="r" b="b"/>
              <a:pathLst>
                <a:path w="3922" h="2980" extrusionOk="0">
                  <a:moveTo>
                    <a:pt x="305" y="730"/>
                  </a:moveTo>
                  <a:cubicBezTo>
                    <a:pt x="305" y="730"/>
                    <a:pt x="730" y="882"/>
                    <a:pt x="1338" y="1156"/>
                  </a:cubicBezTo>
                  <a:cubicBezTo>
                    <a:pt x="1612" y="1308"/>
                    <a:pt x="1946" y="1399"/>
                    <a:pt x="2280" y="1672"/>
                  </a:cubicBezTo>
                  <a:cubicBezTo>
                    <a:pt x="2615" y="1946"/>
                    <a:pt x="3010" y="2280"/>
                    <a:pt x="3344" y="2797"/>
                  </a:cubicBezTo>
                  <a:cubicBezTo>
                    <a:pt x="3435" y="2949"/>
                    <a:pt x="3587" y="2979"/>
                    <a:pt x="3709" y="2888"/>
                  </a:cubicBezTo>
                  <a:cubicBezTo>
                    <a:pt x="3861" y="2827"/>
                    <a:pt x="3922" y="2675"/>
                    <a:pt x="3831" y="2523"/>
                  </a:cubicBezTo>
                  <a:cubicBezTo>
                    <a:pt x="3679" y="2037"/>
                    <a:pt x="3466" y="1642"/>
                    <a:pt x="3223" y="1308"/>
                  </a:cubicBezTo>
                  <a:cubicBezTo>
                    <a:pt x="3040" y="1034"/>
                    <a:pt x="2797" y="821"/>
                    <a:pt x="2554" y="608"/>
                  </a:cubicBezTo>
                  <a:cubicBezTo>
                    <a:pt x="2341" y="456"/>
                    <a:pt x="2128" y="305"/>
                    <a:pt x="1946" y="244"/>
                  </a:cubicBezTo>
                  <a:cubicBezTo>
                    <a:pt x="1794" y="153"/>
                    <a:pt x="1642" y="122"/>
                    <a:pt x="1490" y="92"/>
                  </a:cubicBezTo>
                  <a:cubicBezTo>
                    <a:pt x="1247" y="61"/>
                    <a:pt x="1065" y="1"/>
                    <a:pt x="882" y="61"/>
                  </a:cubicBezTo>
                  <a:cubicBezTo>
                    <a:pt x="487" y="61"/>
                    <a:pt x="274" y="122"/>
                    <a:pt x="274" y="122"/>
                  </a:cubicBezTo>
                  <a:cubicBezTo>
                    <a:pt x="122" y="122"/>
                    <a:pt x="1" y="274"/>
                    <a:pt x="1" y="426"/>
                  </a:cubicBezTo>
                  <a:cubicBezTo>
                    <a:pt x="31" y="608"/>
                    <a:pt x="153" y="730"/>
                    <a:pt x="305" y="730"/>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0" name="Google Shape;1180;p29"/>
            <p:cNvSpPr/>
            <p:nvPr/>
          </p:nvSpPr>
          <p:spPr>
            <a:xfrm>
              <a:off x="6292925" y="1991200"/>
              <a:ext cx="135300" cy="61575"/>
            </a:xfrm>
            <a:custGeom>
              <a:avLst/>
              <a:gdLst/>
              <a:ahLst/>
              <a:cxnLst/>
              <a:rect l="l" t="t" r="r" b="b"/>
              <a:pathLst>
                <a:path w="5412" h="2463" extrusionOk="0">
                  <a:moveTo>
                    <a:pt x="123" y="396"/>
                  </a:moveTo>
                  <a:cubicBezTo>
                    <a:pt x="123" y="396"/>
                    <a:pt x="761" y="365"/>
                    <a:pt x="1551" y="426"/>
                  </a:cubicBezTo>
                  <a:cubicBezTo>
                    <a:pt x="1734" y="456"/>
                    <a:pt x="1916" y="456"/>
                    <a:pt x="2129" y="487"/>
                  </a:cubicBezTo>
                  <a:cubicBezTo>
                    <a:pt x="2372" y="548"/>
                    <a:pt x="2645" y="608"/>
                    <a:pt x="2949" y="730"/>
                  </a:cubicBezTo>
                  <a:cubicBezTo>
                    <a:pt x="3375" y="882"/>
                    <a:pt x="3800" y="1064"/>
                    <a:pt x="4196" y="1368"/>
                  </a:cubicBezTo>
                  <a:cubicBezTo>
                    <a:pt x="4560" y="1642"/>
                    <a:pt x="4895" y="1976"/>
                    <a:pt x="5199" y="2402"/>
                  </a:cubicBezTo>
                  <a:cubicBezTo>
                    <a:pt x="5229" y="2463"/>
                    <a:pt x="5320" y="2463"/>
                    <a:pt x="5351" y="2432"/>
                  </a:cubicBezTo>
                  <a:cubicBezTo>
                    <a:pt x="5411" y="2402"/>
                    <a:pt x="5411" y="2311"/>
                    <a:pt x="5381" y="2280"/>
                  </a:cubicBezTo>
                  <a:cubicBezTo>
                    <a:pt x="5047" y="1672"/>
                    <a:pt x="4652" y="1247"/>
                    <a:pt x="4196" y="912"/>
                  </a:cubicBezTo>
                  <a:cubicBezTo>
                    <a:pt x="3861" y="639"/>
                    <a:pt x="3496" y="456"/>
                    <a:pt x="3132" y="335"/>
                  </a:cubicBezTo>
                  <a:cubicBezTo>
                    <a:pt x="2828" y="244"/>
                    <a:pt x="2524" y="153"/>
                    <a:pt x="2281" y="122"/>
                  </a:cubicBezTo>
                  <a:cubicBezTo>
                    <a:pt x="2037" y="92"/>
                    <a:pt x="1855" y="31"/>
                    <a:pt x="1673" y="31"/>
                  </a:cubicBezTo>
                  <a:cubicBezTo>
                    <a:pt x="791" y="1"/>
                    <a:pt x="153" y="183"/>
                    <a:pt x="153" y="183"/>
                  </a:cubicBezTo>
                  <a:cubicBezTo>
                    <a:pt x="62" y="183"/>
                    <a:pt x="31" y="274"/>
                    <a:pt x="31" y="335"/>
                  </a:cubicBezTo>
                  <a:cubicBezTo>
                    <a:pt x="1" y="365"/>
                    <a:pt x="62" y="396"/>
                    <a:pt x="123" y="396"/>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1" name="Google Shape;1181;p29"/>
            <p:cNvSpPr/>
            <p:nvPr/>
          </p:nvSpPr>
          <p:spPr>
            <a:xfrm>
              <a:off x="5829400" y="1957000"/>
              <a:ext cx="142875" cy="83625"/>
            </a:xfrm>
            <a:custGeom>
              <a:avLst/>
              <a:gdLst/>
              <a:ahLst/>
              <a:cxnLst/>
              <a:rect l="l" t="t" r="r" b="b"/>
              <a:pathLst>
                <a:path w="5715" h="3345" extrusionOk="0">
                  <a:moveTo>
                    <a:pt x="5624" y="214"/>
                  </a:moveTo>
                  <a:cubicBezTo>
                    <a:pt x="5624" y="214"/>
                    <a:pt x="4894" y="1"/>
                    <a:pt x="3891" y="122"/>
                  </a:cubicBezTo>
                  <a:cubicBezTo>
                    <a:pt x="3678" y="153"/>
                    <a:pt x="3435" y="214"/>
                    <a:pt x="3223" y="274"/>
                  </a:cubicBezTo>
                  <a:cubicBezTo>
                    <a:pt x="2919" y="365"/>
                    <a:pt x="2584" y="517"/>
                    <a:pt x="2280" y="669"/>
                  </a:cubicBezTo>
                  <a:cubicBezTo>
                    <a:pt x="1885" y="852"/>
                    <a:pt x="1520" y="1125"/>
                    <a:pt x="1125" y="1460"/>
                  </a:cubicBezTo>
                  <a:cubicBezTo>
                    <a:pt x="669" y="1885"/>
                    <a:pt x="305" y="2432"/>
                    <a:pt x="31" y="3162"/>
                  </a:cubicBezTo>
                  <a:cubicBezTo>
                    <a:pt x="1" y="3253"/>
                    <a:pt x="31" y="3314"/>
                    <a:pt x="92" y="3314"/>
                  </a:cubicBezTo>
                  <a:cubicBezTo>
                    <a:pt x="183" y="3344"/>
                    <a:pt x="244" y="3314"/>
                    <a:pt x="244" y="3253"/>
                  </a:cubicBezTo>
                  <a:cubicBezTo>
                    <a:pt x="517" y="2706"/>
                    <a:pt x="821" y="2280"/>
                    <a:pt x="1156" y="1916"/>
                  </a:cubicBezTo>
                  <a:cubicBezTo>
                    <a:pt x="1581" y="1490"/>
                    <a:pt x="2007" y="1186"/>
                    <a:pt x="2463" y="1004"/>
                  </a:cubicBezTo>
                  <a:cubicBezTo>
                    <a:pt x="2767" y="852"/>
                    <a:pt x="3071" y="730"/>
                    <a:pt x="3344" y="669"/>
                  </a:cubicBezTo>
                  <a:cubicBezTo>
                    <a:pt x="3557" y="578"/>
                    <a:pt x="3739" y="548"/>
                    <a:pt x="3952" y="517"/>
                  </a:cubicBezTo>
                  <a:cubicBezTo>
                    <a:pt x="4864" y="305"/>
                    <a:pt x="5533" y="396"/>
                    <a:pt x="5533" y="396"/>
                  </a:cubicBezTo>
                  <a:cubicBezTo>
                    <a:pt x="5624" y="396"/>
                    <a:pt x="5654" y="365"/>
                    <a:pt x="5685" y="274"/>
                  </a:cubicBezTo>
                  <a:cubicBezTo>
                    <a:pt x="5715" y="274"/>
                    <a:pt x="5654" y="214"/>
                    <a:pt x="5624" y="21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2" name="Google Shape;1182;p29"/>
            <p:cNvSpPr/>
            <p:nvPr/>
          </p:nvSpPr>
          <p:spPr>
            <a:xfrm>
              <a:off x="6308900" y="2291350"/>
              <a:ext cx="126150" cy="76025"/>
            </a:xfrm>
            <a:custGeom>
              <a:avLst/>
              <a:gdLst/>
              <a:ahLst/>
              <a:cxnLst/>
              <a:rect l="l" t="t" r="r" b="b"/>
              <a:pathLst>
                <a:path w="5046" h="3041" extrusionOk="0">
                  <a:moveTo>
                    <a:pt x="2766" y="244"/>
                  </a:moveTo>
                  <a:cubicBezTo>
                    <a:pt x="1429" y="1"/>
                    <a:pt x="304" y="396"/>
                    <a:pt x="152" y="1065"/>
                  </a:cubicBezTo>
                  <a:cubicBezTo>
                    <a:pt x="0" y="1794"/>
                    <a:pt x="973" y="2554"/>
                    <a:pt x="2280" y="2828"/>
                  </a:cubicBezTo>
                  <a:cubicBezTo>
                    <a:pt x="3617" y="3040"/>
                    <a:pt x="4742" y="2676"/>
                    <a:pt x="4894" y="1977"/>
                  </a:cubicBezTo>
                  <a:cubicBezTo>
                    <a:pt x="5046" y="1277"/>
                    <a:pt x="4104" y="457"/>
                    <a:pt x="2766" y="244"/>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3" name="Google Shape;1183;p29"/>
            <p:cNvSpPr/>
            <p:nvPr/>
          </p:nvSpPr>
          <p:spPr>
            <a:xfrm>
              <a:off x="5799000" y="2260200"/>
              <a:ext cx="122375" cy="69175"/>
            </a:xfrm>
            <a:custGeom>
              <a:avLst/>
              <a:gdLst/>
              <a:ahLst/>
              <a:cxnLst/>
              <a:rect l="l" t="t" r="r" b="b"/>
              <a:pathLst>
                <a:path w="4895" h="2767" extrusionOk="0">
                  <a:moveTo>
                    <a:pt x="2372" y="92"/>
                  </a:moveTo>
                  <a:cubicBezTo>
                    <a:pt x="1065" y="153"/>
                    <a:pt x="1" y="760"/>
                    <a:pt x="31" y="1520"/>
                  </a:cubicBezTo>
                  <a:cubicBezTo>
                    <a:pt x="62" y="2250"/>
                    <a:pt x="1156" y="2767"/>
                    <a:pt x="2493" y="2736"/>
                  </a:cubicBezTo>
                  <a:cubicBezTo>
                    <a:pt x="3831" y="2675"/>
                    <a:pt x="4894" y="2067"/>
                    <a:pt x="4864" y="1308"/>
                  </a:cubicBezTo>
                  <a:cubicBezTo>
                    <a:pt x="4864" y="548"/>
                    <a:pt x="3709" y="1"/>
                    <a:pt x="2372" y="92"/>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4" name="Google Shape;1184;p29"/>
            <p:cNvSpPr/>
            <p:nvPr/>
          </p:nvSpPr>
          <p:spPr>
            <a:xfrm>
              <a:off x="5860550" y="2006400"/>
              <a:ext cx="232550" cy="279675"/>
            </a:xfrm>
            <a:custGeom>
              <a:avLst/>
              <a:gdLst/>
              <a:ahLst/>
              <a:cxnLst/>
              <a:rect l="l" t="t" r="r" b="b"/>
              <a:pathLst>
                <a:path w="9302" h="11187" extrusionOk="0">
                  <a:moveTo>
                    <a:pt x="5958" y="10609"/>
                  </a:moveTo>
                  <a:cubicBezTo>
                    <a:pt x="8116" y="10031"/>
                    <a:pt x="9302" y="7356"/>
                    <a:pt x="8572" y="4560"/>
                  </a:cubicBezTo>
                  <a:cubicBezTo>
                    <a:pt x="7873" y="1794"/>
                    <a:pt x="5502" y="0"/>
                    <a:pt x="3344" y="578"/>
                  </a:cubicBezTo>
                  <a:cubicBezTo>
                    <a:pt x="1186" y="1155"/>
                    <a:pt x="1" y="3861"/>
                    <a:pt x="730" y="6627"/>
                  </a:cubicBezTo>
                  <a:cubicBezTo>
                    <a:pt x="1399" y="9393"/>
                    <a:pt x="3739" y="11186"/>
                    <a:pt x="5958" y="10609"/>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5" name="Google Shape;1185;p29"/>
            <p:cNvSpPr/>
            <p:nvPr/>
          </p:nvSpPr>
          <p:spPr>
            <a:xfrm>
              <a:off x="6227575" y="2017025"/>
              <a:ext cx="188500" cy="279675"/>
            </a:xfrm>
            <a:custGeom>
              <a:avLst/>
              <a:gdLst/>
              <a:ahLst/>
              <a:cxnLst/>
              <a:rect l="l" t="t" r="r" b="b"/>
              <a:pathLst>
                <a:path w="7540" h="11187" extrusionOk="0">
                  <a:moveTo>
                    <a:pt x="2737" y="10487"/>
                  </a:moveTo>
                  <a:cubicBezTo>
                    <a:pt x="974" y="9819"/>
                    <a:pt x="1" y="7022"/>
                    <a:pt x="578" y="4348"/>
                  </a:cubicBezTo>
                  <a:cubicBezTo>
                    <a:pt x="1156" y="1642"/>
                    <a:pt x="3041" y="1"/>
                    <a:pt x="4803" y="700"/>
                  </a:cubicBezTo>
                  <a:cubicBezTo>
                    <a:pt x="6597" y="1369"/>
                    <a:pt x="7539" y="4135"/>
                    <a:pt x="6962" y="6840"/>
                  </a:cubicBezTo>
                  <a:cubicBezTo>
                    <a:pt x="6445" y="9545"/>
                    <a:pt x="4530" y="11187"/>
                    <a:pt x="2737" y="10487"/>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6" name="Google Shape;1186;p29"/>
            <p:cNvSpPr/>
            <p:nvPr/>
          </p:nvSpPr>
          <p:spPr>
            <a:xfrm>
              <a:off x="5944900" y="2080100"/>
              <a:ext cx="142125" cy="172525"/>
            </a:xfrm>
            <a:custGeom>
              <a:avLst/>
              <a:gdLst/>
              <a:ahLst/>
              <a:cxnLst/>
              <a:rect l="l" t="t" r="r" b="b"/>
              <a:pathLst>
                <a:path w="5685" h="6901" extrusionOk="0">
                  <a:moveTo>
                    <a:pt x="2402" y="183"/>
                  </a:moveTo>
                  <a:cubicBezTo>
                    <a:pt x="943" y="366"/>
                    <a:pt x="1" y="2007"/>
                    <a:pt x="274" y="3800"/>
                  </a:cubicBezTo>
                  <a:cubicBezTo>
                    <a:pt x="548" y="5563"/>
                    <a:pt x="1855" y="6901"/>
                    <a:pt x="3314" y="6688"/>
                  </a:cubicBezTo>
                  <a:cubicBezTo>
                    <a:pt x="4742" y="6475"/>
                    <a:pt x="5685" y="4864"/>
                    <a:pt x="5442" y="3071"/>
                  </a:cubicBezTo>
                  <a:cubicBezTo>
                    <a:pt x="5168" y="1277"/>
                    <a:pt x="3800" y="1"/>
                    <a:pt x="2402" y="183"/>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7" name="Google Shape;1187;p29"/>
            <p:cNvSpPr/>
            <p:nvPr/>
          </p:nvSpPr>
          <p:spPr>
            <a:xfrm>
              <a:off x="6233675" y="2086175"/>
              <a:ext cx="114000" cy="176325"/>
            </a:xfrm>
            <a:custGeom>
              <a:avLst/>
              <a:gdLst/>
              <a:ahLst/>
              <a:cxnLst/>
              <a:rect l="l" t="t" r="r" b="b"/>
              <a:pathLst>
                <a:path w="4560" h="7053" extrusionOk="0">
                  <a:moveTo>
                    <a:pt x="2614" y="305"/>
                  </a:moveTo>
                  <a:cubicBezTo>
                    <a:pt x="3769" y="579"/>
                    <a:pt x="4559" y="2250"/>
                    <a:pt x="4377" y="4044"/>
                  </a:cubicBezTo>
                  <a:cubicBezTo>
                    <a:pt x="4195" y="5837"/>
                    <a:pt x="3070" y="7053"/>
                    <a:pt x="1945" y="6749"/>
                  </a:cubicBezTo>
                  <a:cubicBezTo>
                    <a:pt x="790" y="6475"/>
                    <a:pt x="0" y="4803"/>
                    <a:pt x="182" y="3010"/>
                  </a:cubicBezTo>
                  <a:cubicBezTo>
                    <a:pt x="395" y="1217"/>
                    <a:pt x="1489" y="1"/>
                    <a:pt x="2614" y="305"/>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8" name="Google Shape;1188;p29"/>
            <p:cNvSpPr/>
            <p:nvPr/>
          </p:nvSpPr>
          <p:spPr>
            <a:xfrm>
              <a:off x="6026975" y="2281475"/>
              <a:ext cx="247750" cy="174800"/>
            </a:xfrm>
            <a:custGeom>
              <a:avLst/>
              <a:gdLst/>
              <a:ahLst/>
              <a:cxnLst/>
              <a:rect l="l" t="t" r="r" b="b"/>
              <a:pathLst>
                <a:path w="9910" h="6992" extrusionOk="0">
                  <a:moveTo>
                    <a:pt x="4864" y="92"/>
                  </a:moveTo>
                  <a:cubicBezTo>
                    <a:pt x="7478" y="213"/>
                    <a:pt x="9909" y="153"/>
                    <a:pt x="9636" y="2767"/>
                  </a:cubicBezTo>
                  <a:cubicBezTo>
                    <a:pt x="9423" y="5046"/>
                    <a:pt x="7143" y="6992"/>
                    <a:pt x="4317" y="6870"/>
                  </a:cubicBezTo>
                  <a:cubicBezTo>
                    <a:pt x="1885" y="6748"/>
                    <a:pt x="0" y="3709"/>
                    <a:pt x="213" y="2220"/>
                  </a:cubicBezTo>
                  <a:cubicBezTo>
                    <a:pt x="487" y="183"/>
                    <a:pt x="2219" y="1"/>
                    <a:pt x="4864" y="92"/>
                  </a:cubicBezTo>
                  <a:close/>
                </a:path>
              </a:pathLst>
            </a:custGeom>
            <a:solidFill>
              <a:srgbClr val="B1514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89" name="Google Shape;1189;p29"/>
            <p:cNvSpPr/>
            <p:nvPr/>
          </p:nvSpPr>
          <p:spPr>
            <a:xfrm>
              <a:off x="6042925" y="2354425"/>
              <a:ext cx="172525" cy="98825"/>
            </a:xfrm>
            <a:custGeom>
              <a:avLst/>
              <a:gdLst/>
              <a:ahLst/>
              <a:cxnLst/>
              <a:rect l="l" t="t" r="r" b="b"/>
              <a:pathLst>
                <a:path w="6901" h="3953" extrusionOk="0">
                  <a:moveTo>
                    <a:pt x="1" y="1125"/>
                  </a:moveTo>
                  <a:cubicBezTo>
                    <a:pt x="973" y="335"/>
                    <a:pt x="2311" y="1"/>
                    <a:pt x="3709" y="305"/>
                  </a:cubicBezTo>
                  <a:cubicBezTo>
                    <a:pt x="5290" y="639"/>
                    <a:pt x="6445" y="1703"/>
                    <a:pt x="6901" y="3040"/>
                  </a:cubicBezTo>
                  <a:cubicBezTo>
                    <a:pt x="5989" y="3618"/>
                    <a:pt x="4894" y="3952"/>
                    <a:pt x="3679" y="3922"/>
                  </a:cubicBezTo>
                  <a:cubicBezTo>
                    <a:pt x="2037" y="3861"/>
                    <a:pt x="669" y="2493"/>
                    <a:pt x="1" y="1125"/>
                  </a:cubicBezTo>
                  <a:close/>
                </a:path>
              </a:pathLst>
            </a:custGeom>
            <a:solidFill>
              <a:srgbClr val="EF857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90" name="Google Shape;1190;p29"/>
            <p:cNvSpPr/>
            <p:nvPr/>
          </p:nvSpPr>
          <p:spPr>
            <a:xfrm>
              <a:off x="6237475" y="2013250"/>
              <a:ext cx="181625" cy="193775"/>
            </a:xfrm>
            <a:custGeom>
              <a:avLst/>
              <a:gdLst/>
              <a:ahLst/>
              <a:cxnLst/>
              <a:rect l="l" t="t" r="r" b="b"/>
              <a:pathLst>
                <a:path w="7265" h="7751" extrusionOk="0">
                  <a:moveTo>
                    <a:pt x="30" y="6626"/>
                  </a:moveTo>
                  <a:lnTo>
                    <a:pt x="30" y="6231"/>
                  </a:lnTo>
                  <a:lnTo>
                    <a:pt x="30" y="6110"/>
                  </a:lnTo>
                  <a:cubicBezTo>
                    <a:pt x="0" y="5593"/>
                    <a:pt x="30" y="5015"/>
                    <a:pt x="122" y="4499"/>
                  </a:cubicBezTo>
                  <a:cubicBezTo>
                    <a:pt x="334" y="2918"/>
                    <a:pt x="1003" y="1702"/>
                    <a:pt x="1824" y="942"/>
                  </a:cubicBezTo>
                  <a:cubicBezTo>
                    <a:pt x="2675" y="213"/>
                    <a:pt x="3648" y="0"/>
                    <a:pt x="4651" y="334"/>
                  </a:cubicBezTo>
                  <a:cubicBezTo>
                    <a:pt x="5259" y="517"/>
                    <a:pt x="5775" y="942"/>
                    <a:pt x="6231" y="1520"/>
                  </a:cubicBezTo>
                  <a:cubicBezTo>
                    <a:pt x="6505" y="1824"/>
                    <a:pt x="6718" y="2219"/>
                    <a:pt x="6870" y="2614"/>
                  </a:cubicBezTo>
                  <a:cubicBezTo>
                    <a:pt x="7021" y="3040"/>
                    <a:pt x="7143" y="3496"/>
                    <a:pt x="7173" y="3982"/>
                  </a:cubicBezTo>
                  <a:cubicBezTo>
                    <a:pt x="7265" y="4985"/>
                    <a:pt x="7082" y="6018"/>
                    <a:pt x="6687" y="7021"/>
                  </a:cubicBezTo>
                  <a:cubicBezTo>
                    <a:pt x="6626" y="7265"/>
                    <a:pt x="6535" y="7447"/>
                    <a:pt x="6474" y="7660"/>
                  </a:cubicBezTo>
                  <a:lnTo>
                    <a:pt x="6414" y="7751"/>
                  </a:lnTo>
                  <a:lnTo>
                    <a:pt x="6414" y="7751"/>
                  </a:lnTo>
                  <a:lnTo>
                    <a:pt x="6474" y="7660"/>
                  </a:lnTo>
                  <a:cubicBezTo>
                    <a:pt x="6505" y="7447"/>
                    <a:pt x="6535" y="7265"/>
                    <a:pt x="6566" y="6991"/>
                  </a:cubicBezTo>
                  <a:cubicBezTo>
                    <a:pt x="6657" y="5775"/>
                    <a:pt x="6383" y="4681"/>
                    <a:pt x="5958" y="3678"/>
                  </a:cubicBezTo>
                  <a:cubicBezTo>
                    <a:pt x="5897" y="3526"/>
                    <a:pt x="5806" y="3374"/>
                    <a:pt x="5775" y="3222"/>
                  </a:cubicBezTo>
                  <a:cubicBezTo>
                    <a:pt x="5654" y="3009"/>
                    <a:pt x="5593" y="2766"/>
                    <a:pt x="5471" y="2584"/>
                  </a:cubicBezTo>
                  <a:cubicBezTo>
                    <a:pt x="5167" y="2067"/>
                    <a:pt x="4803" y="1611"/>
                    <a:pt x="4286" y="1368"/>
                  </a:cubicBezTo>
                  <a:cubicBezTo>
                    <a:pt x="3496" y="1003"/>
                    <a:pt x="2584" y="1246"/>
                    <a:pt x="1854" y="1915"/>
                  </a:cubicBezTo>
                  <a:cubicBezTo>
                    <a:pt x="1216" y="2523"/>
                    <a:pt x="638" y="3374"/>
                    <a:pt x="334" y="4529"/>
                  </a:cubicBezTo>
                  <a:cubicBezTo>
                    <a:pt x="182" y="5046"/>
                    <a:pt x="122" y="5593"/>
                    <a:pt x="91" y="6110"/>
                  </a:cubicBezTo>
                  <a:lnTo>
                    <a:pt x="91" y="6170"/>
                  </a:lnTo>
                  <a:cubicBezTo>
                    <a:pt x="30" y="6322"/>
                    <a:pt x="30" y="6474"/>
                    <a:pt x="30" y="6626"/>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91" name="Google Shape;1191;p29"/>
            <p:cNvSpPr/>
            <p:nvPr/>
          </p:nvSpPr>
          <p:spPr>
            <a:xfrm>
              <a:off x="5860550" y="2002600"/>
              <a:ext cx="219650" cy="196825"/>
            </a:xfrm>
            <a:custGeom>
              <a:avLst/>
              <a:gdLst/>
              <a:ahLst/>
              <a:cxnLst/>
              <a:rect l="l" t="t" r="r" b="b"/>
              <a:pathLst>
                <a:path w="8786" h="7873" extrusionOk="0">
                  <a:moveTo>
                    <a:pt x="1034" y="7751"/>
                  </a:moveTo>
                  <a:cubicBezTo>
                    <a:pt x="882" y="7447"/>
                    <a:pt x="730" y="7143"/>
                    <a:pt x="578" y="6809"/>
                  </a:cubicBezTo>
                  <a:cubicBezTo>
                    <a:pt x="153" y="5776"/>
                    <a:pt x="1" y="4773"/>
                    <a:pt x="62" y="3770"/>
                  </a:cubicBezTo>
                  <a:cubicBezTo>
                    <a:pt x="122" y="3496"/>
                    <a:pt x="153" y="3253"/>
                    <a:pt x="214" y="2979"/>
                  </a:cubicBezTo>
                  <a:cubicBezTo>
                    <a:pt x="335" y="2554"/>
                    <a:pt x="518" y="2189"/>
                    <a:pt x="761" y="1885"/>
                  </a:cubicBezTo>
                  <a:cubicBezTo>
                    <a:pt x="1338" y="1034"/>
                    <a:pt x="2189" y="426"/>
                    <a:pt x="3132" y="244"/>
                  </a:cubicBezTo>
                  <a:cubicBezTo>
                    <a:pt x="4256" y="0"/>
                    <a:pt x="5320" y="274"/>
                    <a:pt x="6262" y="912"/>
                  </a:cubicBezTo>
                  <a:cubicBezTo>
                    <a:pt x="7357" y="1733"/>
                    <a:pt x="8268" y="3040"/>
                    <a:pt x="8572" y="4712"/>
                  </a:cubicBezTo>
                  <a:cubicBezTo>
                    <a:pt x="8694" y="5168"/>
                    <a:pt x="8724" y="5684"/>
                    <a:pt x="8724" y="6110"/>
                  </a:cubicBezTo>
                  <a:lnTo>
                    <a:pt x="8724" y="6201"/>
                  </a:lnTo>
                  <a:cubicBezTo>
                    <a:pt x="8785" y="6779"/>
                    <a:pt x="8694" y="7326"/>
                    <a:pt x="8542" y="7873"/>
                  </a:cubicBezTo>
                  <a:lnTo>
                    <a:pt x="8542" y="7873"/>
                  </a:lnTo>
                  <a:lnTo>
                    <a:pt x="8542" y="7873"/>
                  </a:lnTo>
                  <a:cubicBezTo>
                    <a:pt x="8694" y="7326"/>
                    <a:pt x="8724" y="6809"/>
                    <a:pt x="8724" y="6201"/>
                  </a:cubicBezTo>
                  <a:lnTo>
                    <a:pt x="8724" y="6110"/>
                  </a:lnTo>
                  <a:cubicBezTo>
                    <a:pt x="8694" y="5684"/>
                    <a:pt x="8633" y="5198"/>
                    <a:pt x="8451" y="4773"/>
                  </a:cubicBezTo>
                  <a:cubicBezTo>
                    <a:pt x="8056" y="3557"/>
                    <a:pt x="7326" y="2554"/>
                    <a:pt x="6445" y="1915"/>
                  </a:cubicBezTo>
                  <a:cubicBezTo>
                    <a:pt x="5533" y="1216"/>
                    <a:pt x="4439" y="943"/>
                    <a:pt x="3405" y="1307"/>
                  </a:cubicBezTo>
                  <a:cubicBezTo>
                    <a:pt x="2797" y="1490"/>
                    <a:pt x="2341" y="1885"/>
                    <a:pt x="1977" y="2371"/>
                  </a:cubicBezTo>
                  <a:cubicBezTo>
                    <a:pt x="1855" y="2523"/>
                    <a:pt x="1733" y="2706"/>
                    <a:pt x="1642" y="2888"/>
                  </a:cubicBezTo>
                  <a:cubicBezTo>
                    <a:pt x="1521" y="3101"/>
                    <a:pt x="1429" y="3283"/>
                    <a:pt x="1338" y="3466"/>
                  </a:cubicBezTo>
                  <a:cubicBezTo>
                    <a:pt x="882" y="4408"/>
                    <a:pt x="578" y="5563"/>
                    <a:pt x="730" y="6809"/>
                  </a:cubicBezTo>
                  <a:cubicBezTo>
                    <a:pt x="882" y="7113"/>
                    <a:pt x="913" y="7417"/>
                    <a:pt x="1034" y="7751"/>
                  </a:cubicBezTo>
                  <a:close/>
                </a:path>
              </a:pathLst>
            </a:cu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5"/>
        <p:cNvGrpSpPr/>
        <p:nvPr/>
      </p:nvGrpSpPr>
      <p:grpSpPr>
        <a:xfrm>
          <a:off x="0" y="0"/>
          <a:ext cx="0" cy="0"/>
          <a:chOff x="0" y="0"/>
          <a:chExt cx="0" cy="0"/>
        </a:xfrm>
      </p:grpSpPr>
      <p:grpSp>
        <p:nvGrpSpPr>
          <p:cNvPr id="1196" name="Google Shape;1196;p30"/>
          <p:cNvGrpSpPr/>
          <p:nvPr/>
        </p:nvGrpSpPr>
        <p:grpSpPr>
          <a:xfrm>
            <a:off x="3715949" y="1041863"/>
            <a:ext cx="1712102" cy="3741708"/>
            <a:chOff x="4823225" y="3008700"/>
            <a:chExt cx="529800" cy="1157850"/>
          </a:xfrm>
        </p:grpSpPr>
        <p:sp>
          <p:nvSpPr>
            <p:cNvPr id="1197" name="Google Shape;1197;p30"/>
            <p:cNvSpPr/>
            <p:nvPr/>
          </p:nvSpPr>
          <p:spPr>
            <a:xfrm>
              <a:off x="4823225" y="3008700"/>
              <a:ext cx="529800" cy="529800"/>
            </a:xfrm>
            <a:custGeom>
              <a:avLst/>
              <a:gdLst/>
              <a:ahLst/>
              <a:cxnLst/>
              <a:rect l="l" t="t" r="r" b="b"/>
              <a:pathLst>
                <a:path w="21192" h="21192" extrusionOk="0">
                  <a:moveTo>
                    <a:pt x="10596" y="1"/>
                  </a:moveTo>
                  <a:cubicBezTo>
                    <a:pt x="9957" y="1"/>
                    <a:pt x="9382" y="341"/>
                    <a:pt x="9052" y="842"/>
                  </a:cubicBezTo>
                  <a:cubicBezTo>
                    <a:pt x="8726" y="583"/>
                    <a:pt x="8313" y="432"/>
                    <a:pt x="7884" y="432"/>
                  </a:cubicBezTo>
                  <a:cubicBezTo>
                    <a:pt x="7696" y="432"/>
                    <a:pt x="7504" y="461"/>
                    <a:pt x="7316" y="522"/>
                  </a:cubicBezTo>
                  <a:cubicBezTo>
                    <a:pt x="6709" y="725"/>
                    <a:pt x="6262" y="1214"/>
                    <a:pt x="6102" y="1789"/>
                  </a:cubicBezTo>
                  <a:cubicBezTo>
                    <a:pt x="5895" y="1710"/>
                    <a:pt x="5675" y="1669"/>
                    <a:pt x="5452" y="1669"/>
                  </a:cubicBezTo>
                  <a:cubicBezTo>
                    <a:pt x="5079" y="1669"/>
                    <a:pt x="4700" y="1784"/>
                    <a:pt x="4366" y="2024"/>
                  </a:cubicBezTo>
                  <a:cubicBezTo>
                    <a:pt x="3845" y="2407"/>
                    <a:pt x="3578" y="3014"/>
                    <a:pt x="3600" y="3610"/>
                  </a:cubicBezTo>
                  <a:cubicBezTo>
                    <a:pt x="3568" y="3609"/>
                    <a:pt x="3536" y="3608"/>
                    <a:pt x="3503" y="3608"/>
                  </a:cubicBezTo>
                  <a:cubicBezTo>
                    <a:pt x="2940" y="3608"/>
                    <a:pt x="2386" y="3873"/>
                    <a:pt x="2024" y="4366"/>
                  </a:cubicBezTo>
                  <a:cubicBezTo>
                    <a:pt x="1630" y="4888"/>
                    <a:pt x="1576" y="5538"/>
                    <a:pt x="1779" y="6113"/>
                  </a:cubicBezTo>
                  <a:cubicBezTo>
                    <a:pt x="1193" y="6273"/>
                    <a:pt x="714" y="6709"/>
                    <a:pt x="511" y="7327"/>
                  </a:cubicBezTo>
                  <a:cubicBezTo>
                    <a:pt x="320" y="7934"/>
                    <a:pt x="448" y="8594"/>
                    <a:pt x="831" y="9052"/>
                  </a:cubicBezTo>
                  <a:cubicBezTo>
                    <a:pt x="330" y="9393"/>
                    <a:pt x="0" y="9957"/>
                    <a:pt x="0" y="10596"/>
                  </a:cubicBezTo>
                  <a:cubicBezTo>
                    <a:pt x="0" y="11256"/>
                    <a:pt x="330" y="11810"/>
                    <a:pt x="831" y="12140"/>
                  </a:cubicBezTo>
                  <a:cubicBezTo>
                    <a:pt x="458" y="12609"/>
                    <a:pt x="320" y="13258"/>
                    <a:pt x="511" y="13876"/>
                  </a:cubicBezTo>
                  <a:cubicBezTo>
                    <a:pt x="714" y="14483"/>
                    <a:pt x="1204" y="14930"/>
                    <a:pt x="1779" y="15090"/>
                  </a:cubicBezTo>
                  <a:cubicBezTo>
                    <a:pt x="1566" y="15644"/>
                    <a:pt x="1630" y="16293"/>
                    <a:pt x="2024" y="16826"/>
                  </a:cubicBezTo>
                  <a:cubicBezTo>
                    <a:pt x="2393" y="17328"/>
                    <a:pt x="2959" y="17593"/>
                    <a:pt x="3533" y="17593"/>
                  </a:cubicBezTo>
                  <a:cubicBezTo>
                    <a:pt x="3555" y="17593"/>
                    <a:pt x="3578" y="17593"/>
                    <a:pt x="3600" y="17592"/>
                  </a:cubicBezTo>
                  <a:lnTo>
                    <a:pt x="3600" y="17592"/>
                  </a:lnTo>
                  <a:cubicBezTo>
                    <a:pt x="3578" y="18189"/>
                    <a:pt x="3845" y="18785"/>
                    <a:pt x="4366" y="19168"/>
                  </a:cubicBezTo>
                  <a:cubicBezTo>
                    <a:pt x="4687" y="19415"/>
                    <a:pt x="5066" y="19529"/>
                    <a:pt x="5444" y="19529"/>
                  </a:cubicBezTo>
                  <a:cubicBezTo>
                    <a:pt x="5668" y="19529"/>
                    <a:pt x="5892" y="19489"/>
                    <a:pt x="6102" y="19413"/>
                  </a:cubicBezTo>
                  <a:cubicBezTo>
                    <a:pt x="6262" y="19999"/>
                    <a:pt x="6709" y="20478"/>
                    <a:pt x="7316" y="20680"/>
                  </a:cubicBezTo>
                  <a:cubicBezTo>
                    <a:pt x="7507" y="20740"/>
                    <a:pt x="7702" y="20768"/>
                    <a:pt x="7893" y="20768"/>
                  </a:cubicBezTo>
                  <a:cubicBezTo>
                    <a:pt x="8319" y="20768"/>
                    <a:pt x="8728" y="20626"/>
                    <a:pt x="9052" y="20361"/>
                  </a:cubicBezTo>
                  <a:cubicBezTo>
                    <a:pt x="9382" y="20861"/>
                    <a:pt x="9957" y="21192"/>
                    <a:pt x="10596" y="21192"/>
                  </a:cubicBezTo>
                  <a:cubicBezTo>
                    <a:pt x="11245" y="21192"/>
                    <a:pt x="11799" y="20861"/>
                    <a:pt x="12140" y="20361"/>
                  </a:cubicBezTo>
                  <a:cubicBezTo>
                    <a:pt x="12459" y="20620"/>
                    <a:pt x="12876" y="20766"/>
                    <a:pt x="13304" y="20766"/>
                  </a:cubicBezTo>
                  <a:cubicBezTo>
                    <a:pt x="13491" y="20766"/>
                    <a:pt x="13681" y="20739"/>
                    <a:pt x="13865" y="20680"/>
                  </a:cubicBezTo>
                  <a:cubicBezTo>
                    <a:pt x="14483" y="20478"/>
                    <a:pt x="14919" y="19988"/>
                    <a:pt x="15079" y="19413"/>
                  </a:cubicBezTo>
                  <a:cubicBezTo>
                    <a:pt x="15285" y="19492"/>
                    <a:pt x="15505" y="19533"/>
                    <a:pt x="15728" y="19533"/>
                  </a:cubicBezTo>
                  <a:cubicBezTo>
                    <a:pt x="16106" y="19533"/>
                    <a:pt x="16491" y="19416"/>
                    <a:pt x="16825" y="19168"/>
                  </a:cubicBezTo>
                  <a:cubicBezTo>
                    <a:pt x="17337" y="18785"/>
                    <a:pt x="17603" y="18189"/>
                    <a:pt x="17582" y="17592"/>
                  </a:cubicBezTo>
                  <a:lnTo>
                    <a:pt x="17582" y="17592"/>
                  </a:lnTo>
                  <a:cubicBezTo>
                    <a:pt x="17604" y="17593"/>
                    <a:pt x="17626" y="17593"/>
                    <a:pt x="17648" y="17593"/>
                  </a:cubicBezTo>
                  <a:cubicBezTo>
                    <a:pt x="18222" y="17593"/>
                    <a:pt x="18789" y="17328"/>
                    <a:pt x="19168" y="16826"/>
                  </a:cubicBezTo>
                  <a:cubicBezTo>
                    <a:pt x="19552" y="16314"/>
                    <a:pt x="19605" y="15654"/>
                    <a:pt x="19402" y="15090"/>
                  </a:cubicBezTo>
                  <a:cubicBezTo>
                    <a:pt x="19988" y="14930"/>
                    <a:pt x="20467" y="14483"/>
                    <a:pt x="20670" y="13876"/>
                  </a:cubicBezTo>
                  <a:cubicBezTo>
                    <a:pt x="20872" y="13258"/>
                    <a:pt x="20734" y="12609"/>
                    <a:pt x="20350" y="12140"/>
                  </a:cubicBezTo>
                  <a:cubicBezTo>
                    <a:pt x="20851" y="11810"/>
                    <a:pt x="21191" y="11256"/>
                    <a:pt x="21191" y="10596"/>
                  </a:cubicBezTo>
                  <a:cubicBezTo>
                    <a:pt x="21191" y="9946"/>
                    <a:pt x="20851" y="9393"/>
                    <a:pt x="20350" y="9052"/>
                  </a:cubicBezTo>
                  <a:cubicBezTo>
                    <a:pt x="20723" y="8594"/>
                    <a:pt x="20872" y="7934"/>
                    <a:pt x="20670" y="7327"/>
                  </a:cubicBezTo>
                  <a:cubicBezTo>
                    <a:pt x="20467" y="6709"/>
                    <a:pt x="19978" y="6273"/>
                    <a:pt x="19402" y="6113"/>
                  </a:cubicBezTo>
                  <a:cubicBezTo>
                    <a:pt x="19615" y="5549"/>
                    <a:pt x="19552" y="4899"/>
                    <a:pt x="19168" y="4366"/>
                  </a:cubicBezTo>
                  <a:cubicBezTo>
                    <a:pt x="18795" y="3873"/>
                    <a:pt x="18241" y="3608"/>
                    <a:pt x="17678" y="3608"/>
                  </a:cubicBezTo>
                  <a:cubicBezTo>
                    <a:pt x="17646" y="3608"/>
                    <a:pt x="17614" y="3609"/>
                    <a:pt x="17582" y="3610"/>
                  </a:cubicBezTo>
                  <a:cubicBezTo>
                    <a:pt x="17603" y="3014"/>
                    <a:pt x="17337" y="2407"/>
                    <a:pt x="16825" y="2024"/>
                  </a:cubicBezTo>
                  <a:cubicBezTo>
                    <a:pt x="16499" y="1784"/>
                    <a:pt x="16124" y="1674"/>
                    <a:pt x="15747" y="1674"/>
                  </a:cubicBezTo>
                  <a:cubicBezTo>
                    <a:pt x="15521" y="1674"/>
                    <a:pt x="15295" y="1714"/>
                    <a:pt x="15079" y="1789"/>
                  </a:cubicBezTo>
                  <a:cubicBezTo>
                    <a:pt x="14919" y="1204"/>
                    <a:pt x="14483" y="725"/>
                    <a:pt x="13865" y="522"/>
                  </a:cubicBezTo>
                  <a:cubicBezTo>
                    <a:pt x="13677" y="459"/>
                    <a:pt x="13483" y="430"/>
                    <a:pt x="13292" y="430"/>
                  </a:cubicBezTo>
                  <a:cubicBezTo>
                    <a:pt x="12868" y="430"/>
                    <a:pt x="12456" y="577"/>
                    <a:pt x="12140" y="842"/>
                  </a:cubicBezTo>
                  <a:cubicBezTo>
                    <a:pt x="11799" y="341"/>
                    <a:pt x="11235" y="1"/>
                    <a:pt x="10596"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30"/>
            <p:cNvSpPr/>
            <p:nvPr/>
          </p:nvSpPr>
          <p:spPr>
            <a:xfrm>
              <a:off x="4915873" y="3345477"/>
              <a:ext cx="435275" cy="751519"/>
            </a:xfrm>
            <a:custGeom>
              <a:avLst/>
              <a:gdLst/>
              <a:ahLst/>
              <a:cxnLst/>
              <a:rect l="l" t="t" r="r" b="b"/>
              <a:pathLst>
                <a:path w="17411" h="29242" extrusionOk="0">
                  <a:moveTo>
                    <a:pt x="10745" y="0"/>
                  </a:moveTo>
                  <a:lnTo>
                    <a:pt x="4984" y="6698"/>
                  </a:lnTo>
                  <a:lnTo>
                    <a:pt x="5633" y="10628"/>
                  </a:lnTo>
                  <a:cubicBezTo>
                    <a:pt x="4600" y="11554"/>
                    <a:pt x="3866" y="12789"/>
                    <a:pt x="3546" y="14152"/>
                  </a:cubicBezTo>
                  <a:lnTo>
                    <a:pt x="0" y="29242"/>
                  </a:lnTo>
                  <a:lnTo>
                    <a:pt x="14802" y="29242"/>
                  </a:lnTo>
                  <a:lnTo>
                    <a:pt x="17006" y="16751"/>
                  </a:lnTo>
                  <a:cubicBezTo>
                    <a:pt x="17411" y="14419"/>
                    <a:pt x="16591" y="12033"/>
                    <a:pt x="14834" y="10436"/>
                  </a:cubicBezTo>
                  <a:lnTo>
                    <a:pt x="14163" y="9840"/>
                  </a:lnTo>
                  <a:cubicBezTo>
                    <a:pt x="13311" y="9073"/>
                    <a:pt x="12704" y="8061"/>
                    <a:pt x="12438" y="6943"/>
                  </a:cubicBezTo>
                  <a:lnTo>
                    <a:pt x="10745"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0"/>
            <p:cNvSpPr/>
            <p:nvPr/>
          </p:nvSpPr>
          <p:spPr>
            <a:xfrm>
              <a:off x="5121925" y="3763175"/>
              <a:ext cx="199675" cy="333850"/>
            </a:xfrm>
            <a:custGeom>
              <a:avLst/>
              <a:gdLst/>
              <a:ahLst/>
              <a:cxnLst/>
              <a:rect l="l" t="t" r="r" b="b"/>
              <a:pathLst>
                <a:path w="7987" h="13354" extrusionOk="0">
                  <a:moveTo>
                    <a:pt x="7987" y="0"/>
                  </a:moveTo>
                  <a:lnTo>
                    <a:pt x="0" y="13354"/>
                  </a:lnTo>
                  <a:lnTo>
                    <a:pt x="4899" y="13354"/>
                  </a:lnTo>
                  <a:lnTo>
                    <a:pt x="7987" y="0"/>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0"/>
            <p:cNvSpPr/>
            <p:nvPr/>
          </p:nvSpPr>
          <p:spPr>
            <a:xfrm>
              <a:off x="5050050" y="3365700"/>
              <a:ext cx="153100" cy="229500"/>
            </a:xfrm>
            <a:custGeom>
              <a:avLst/>
              <a:gdLst/>
              <a:ahLst/>
              <a:cxnLst/>
              <a:rect l="l" t="t" r="r" b="b"/>
              <a:pathLst>
                <a:path w="6124" h="9180" extrusionOk="0">
                  <a:moveTo>
                    <a:pt x="5271" y="1"/>
                  </a:moveTo>
                  <a:lnTo>
                    <a:pt x="0" y="6113"/>
                  </a:lnTo>
                  <a:lnTo>
                    <a:pt x="522" y="9180"/>
                  </a:lnTo>
                  <a:cubicBezTo>
                    <a:pt x="639" y="9169"/>
                    <a:pt x="756" y="9126"/>
                    <a:pt x="884" y="9095"/>
                  </a:cubicBezTo>
                  <a:lnTo>
                    <a:pt x="2598" y="8583"/>
                  </a:lnTo>
                  <a:cubicBezTo>
                    <a:pt x="4750" y="7923"/>
                    <a:pt x="6123" y="5517"/>
                    <a:pt x="5836" y="2908"/>
                  </a:cubicBezTo>
                  <a:lnTo>
                    <a:pt x="5708" y="1832"/>
                  </a:lnTo>
                  <a:lnTo>
                    <a:pt x="527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30"/>
            <p:cNvSpPr/>
            <p:nvPr/>
          </p:nvSpPr>
          <p:spPr>
            <a:xfrm>
              <a:off x="4929700" y="3215575"/>
              <a:ext cx="263050" cy="341325"/>
            </a:xfrm>
            <a:custGeom>
              <a:avLst/>
              <a:gdLst/>
              <a:ahLst/>
              <a:cxnLst/>
              <a:rect l="l" t="t" r="r" b="b"/>
              <a:pathLst>
                <a:path w="10522" h="13653" extrusionOk="0">
                  <a:moveTo>
                    <a:pt x="5393" y="1"/>
                  </a:moveTo>
                  <a:cubicBezTo>
                    <a:pt x="5109" y="1"/>
                    <a:pt x="4820" y="18"/>
                    <a:pt x="4527" y="53"/>
                  </a:cubicBezTo>
                  <a:cubicBezTo>
                    <a:pt x="1896" y="351"/>
                    <a:pt x="1" y="1884"/>
                    <a:pt x="342" y="4951"/>
                  </a:cubicBezTo>
                  <a:lnTo>
                    <a:pt x="927" y="10084"/>
                  </a:lnTo>
                  <a:cubicBezTo>
                    <a:pt x="1044" y="11181"/>
                    <a:pt x="1577" y="12192"/>
                    <a:pt x="2450" y="12885"/>
                  </a:cubicBezTo>
                  <a:cubicBezTo>
                    <a:pt x="3067" y="13386"/>
                    <a:pt x="3773" y="13652"/>
                    <a:pt x="4479" y="13652"/>
                  </a:cubicBezTo>
                  <a:cubicBezTo>
                    <a:pt x="4749" y="13652"/>
                    <a:pt x="5018" y="13614"/>
                    <a:pt x="5283" y="13534"/>
                  </a:cubicBezTo>
                  <a:lnTo>
                    <a:pt x="6997" y="13012"/>
                  </a:lnTo>
                  <a:cubicBezTo>
                    <a:pt x="9159" y="12352"/>
                    <a:pt x="10522" y="9956"/>
                    <a:pt x="10245" y="7347"/>
                  </a:cubicBezTo>
                  <a:lnTo>
                    <a:pt x="9851" y="3854"/>
                  </a:lnTo>
                  <a:cubicBezTo>
                    <a:pt x="9529" y="1121"/>
                    <a:pt x="7645" y="1"/>
                    <a:pt x="5393"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30"/>
            <p:cNvSpPr/>
            <p:nvPr/>
          </p:nvSpPr>
          <p:spPr>
            <a:xfrm>
              <a:off x="5171425" y="3319725"/>
              <a:ext cx="53825" cy="65425"/>
            </a:xfrm>
            <a:custGeom>
              <a:avLst/>
              <a:gdLst/>
              <a:ahLst/>
              <a:cxnLst/>
              <a:rect l="l" t="t" r="r" b="b"/>
              <a:pathLst>
                <a:path w="2153" h="2617" extrusionOk="0">
                  <a:moveTo>
                    <a:pt x="798" y="1"/>
                  </a:moveTo>
                  <a:cubicBezTo>
                    <a:pt x="753" y="1"/>
                    <a:pt x="707" y="3"/>
                    <a:pt x="661" y="8"/>
                  </a:cubicBezTo>
                  <a:lnTo>
                    <a:pt x="1" y="93"/>
                  </a:lnTo>
                  <a:lnTo>
                    <a:pt x="299" y="2617"/>
                  </a:lnTo>
                  <a:lnTo>
                    <a:pt x="949" y="2542"/>
                  </a:lnTo>
                  <a:cubicBezTo>
                    <a:pt x="1641" y="2457"/>
                    <a:pt x="2152" y="1818"/>
                    <a:pt x="2067" y="1126"/>
                  </a:cubicBezTo>
                  <a:cubicBezTo>
                    <a:pt x="1997" y="480"/>
                    <a:pt x="1436" y="1"/>
                    <a:pt x="798"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30"/>
            <p:cNvSpPr/>
            <p:nvPr/>
          </p:nvSpPr>
          <p:spPr>
            <a:xfrm>
              <a:off x="4978950" y="3353200"/>
              <a:ext cx="34650" cy="85625"/>
            </a:xfrm>
            <a:custGeom>
              <a:avLst/>
              <a:gdLst/>
              <a:ahLst/>
              <a:cxnLst/>
              <a:rect l="l" t="t" r="r" b="b"/>
              <a:pathLst>
                <a:path w="1386" h="3425" extrusionOk="0">
                  <a:moveTo>
                    <a:pt x="981" y="0"/>
                  </a:moveTo>
                  <a:cubicBezTo>
                    <a:pt x="608" y="2715"/>
                    <a:pt x="1" y="2236"/>
                    <a:pt x="33" y="2928"/>
                  </a:cubicBezTo>
                  <a:cubicBezTo>
                    <a:pt x="65" y="3341"/>
                    <a:pt x="539" y="3424"/>
                    <a:pt x="918" y="3424"/>
                  </a:cubicBezTo>
                  <a:cubicBezTo>
                    <a:pt x="1174" y="3424"/>
                    <a:pt x="1385" y="3386"/>
                    <a:pt x="1385" y="3386"/>
                  </a:cubicBezTo>
                  <a:lnTo>
                    <a:pt x="981"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30"/>
            <p:cNvSpPr/>
            <p:nvPr/>
          </p:nvSpPr>
          <p:spPr>
            <a:xfrm>
              <a:off x="4996800" y="3463125"/>
              <a:ext cx="68700" cy="15200"/>
            </a:xfrm>
            <a:custGeom>
              <a:avLst/>
              <a:gdLst/>
              <a:ahLst/>
              <a:cxnLst/>
              <a:rect l="l" t="t" r="r" b="b"/>
              <a:pathLst>
                <a:path w="2748" h="608" fill="none" extrusionOk="0">
                  <a:moveTo>
                    <a:pt x="0" y="395"/>
                  </a:moveTo>
                  <a:cubicBezTo>
                    <a:pt x="0" y="395"/>
                    <a:pt x="1491" y="608"/>
                    <a:pt x="2748" y="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0"/>
            <p:cNvSpPr/>
            <p:nvPr/>
          </p:nvSpPr>
          <p:spPr>
            <a:xfrm>
              <a:off x="5039650" y="3340950"/>
              <a:ext cx="58075" cy="19175"/>
            </a:xfrm>
            <a:custGeom>
              <a:avLst/>
              <a:gdLst/>
              <a:ahLst/>
              <a:cxnLst/>
              <a:rect l="l" t="t" r="r" b="b"/>
              <a:pathLst>
                <a:path w="2323" h="767" fill="none" extrusionOk="0">
                  <a:moveTo>
                    <a:pt x="1" y="415"/>
                  </a:moveTo>
                  <a:cubicBezTo>
                    <a:pt x="1" y="415"/>
                    <a:pt x="1119" y="767"/>
                    <a:pt x="2322" y="0"/>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0"/>
            <p:cNvSpPr/>
            <p:nvPr/>
          </p:nvSpPr>
          <p:spPr>
            <a:xfrm>
              <a:off x="5028750" y="3278650"/>
              <a:ext cx="72950" cy="21050"/>
            </a:xfrm>
            <a:custGeom>
              <a:avLst/>
              <a:gdLst/>
              <a:ahLst/>
              <a:cxnLst/>
              <a:rect l="l" t="t" r="r" b="b"/>
              <a:pathLst>
                <a:path w="2918" h="842" fill="none" extrusionOk="0">
                  <a:moveTo>
                    <a:pt x="0" y="842"/>
                  </a:moveTo>
                  <a:cubicBezTo>
                    <a:pt x="0" y="842"/>
                    <a:pt x="1480" y="0"/>
                    <a:pt x="2918" y="511"/>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30"/>
            <p:cNvSpPr/>
            <p:nvPr/>
          </p:nvSpPr>
          <p:spPr>
            <a:xfrm>
              <a:off x="4920650" y="3358250"/>
              <a:ext cx="58875" cy="15200"/>
            </a:xfrm>
            <a:custGeom>
              <a:avLst/>
              <a:gdLst/>
              <a:ahLst/>
              <a:cxnLst/>
              <a:rect l="l" t="t" r="r" b="b"/>
              <a:pathLst>
                <a:path w="2355" h="608" fill="none" extrusionOk="0">
                  <a:moveTo>
                    <a:pt x="2354" y="0"/>
                  </a:moveTo>
                  <a:cubicBezTo>
                    <a:pt x="2354" y="0"/>
                    <a:pt x="1343" y="607"/>
                    <a:pt x="1" y="128"/>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30"/>
            <p:cNvSpPr/>
            <p:nvPr/>
          </p:nvSpPr>
          <p:spPr>
            <a:xfrm>
              <a:off x="4905750" y="3293300"/>
              <a:ext cx="72700" cy="20250"/>
            </a:xfrm>
            <a:custGeom>
              <a:avLst/>
              <a:gdLst/>
              <a:ahLst/>
              <a:cxnLst/>
              <a:rect l="l" t="t" r="r" b="b"/>
              <a:pathLst>
                <a:path w="2908" h="810" fill="none" extrusionOk="0">
                  <a:moveTo>
                    <a:pt x="2908" y="479"/>
                  </a:moveTo>
                  <a:cubicBezTo>
                    <a:pt x="2908" y="479"/>
                    <a:pt x="1278" y="0"/>
                    <a:pt x="0" y="809"/>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0"/>
            <p:cNvSpPr/>
            <p:nvPr/>
          </p:nvSpPr>
          <p:spPr>
            <a:xfrm>
              <a:off x="4847725" y="3730675"/>
              <a:ext cx="329050" cy="366343"/>
            </a:xfrm>
            <a:custGeom>
              <a:avLst/>
              <a:gdLst/>
              <a:ahLst/>
              <a:cxnLst/>
              <a:rect l="l" t="t" r="r" b="b"/>
              <a:pathLst>
                <a:path w="13162" h="12546" extrusionOk="0">
                  <a:moveTo>
                    <a:pt x="5271" y="1"/>
                  </a:moveTo>
                  <a:cubicBezTo>
                    <a:pt x="5271" y="1"/>
                    <a:pt x="3951" y="1620"/>
                    <a:pt x="2375" y="4985"/>
                  </a:cubicBezTo>
                  <a:cubicBezTo>
                    <a:pt x="799" y="8360"/>
                    <a:pt x="0" y="12545"/>
                    <a:pt x="0" y="12545"/>
                  </a:cubicBezTo>
                  <a:lnTo>
                    <a:pt x="10968" y="12545"/>
                  </a:lnTo>
                  <a:lnTo>
                    <a:pt x="13162" y="1652"/>
                  </a:lnTo>
                  <a:lnTo>
                    <a:pt x="5271" y="1"/>
                  </a:ln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0"/>
            <p:cNvSpPr/>
            <p:nvPr/>
          </p:nvSpPr>
          <p:spPr>
            <a:xfrm>
              <a:off x="4933700" y="3869650"/>
              <a:ext cx="151250" cy="218600"/>
            </a:xfrm>
            <a:custGeom>
              <a:avLst/>
              <a:gdLst/>
              <a:ahLst/>
              <a:cxnLst/>
              <a:rect l="l" t="t" r="r" b="b"/>
              <a:pathLst>
                <a:path w="6050" h="8744" extrusionOk="0">
                  <a:moveTo>
                    <a:pt x="1" y="1"/>
                  </a:moveTo>
                  <a:lnTo>
                    <a:pt x="2035" y="8743"/>
                  </a:lnTo>
                  <a:lnTo>
                    <a:pt x="6049" y="7678"/>
                  </a:lnTo>
                  <a:lnTo>
                    <a:pt x="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0"/>
            <p:cNvSpPr/>
            <p:nvPr/>
          </p:nvSpPr>
          <p:spPr>
            <a:xfrm>
              <a:off x="4917200" y="3479225"/>
              <a:ext cx="328525" cy="326000"/>
            </a:xfrm>
            <a:custGeom>
              <a:avLst/>
              <a:gdLst/>
              <a:ahLst/>
              <a:cxnLst/>
              <a:rect l="l" t="t" r="r" b="b"/>
              <a:pathLst>
                <a:path w="13141" h="13040" extrusionOk="0">
                  <a:moveTo>
                    <a:pt x="5979" y="1"/>
                  </a:moveTo>
                  <a:cubicBezTo>
                    <a:pt x="5901" y="1"/>
                    <a:pt x="5821" y="6"/>
                    <a:pt x="5740" y="17"/>
                  </a:cubicBezTo>
                  <a:cubicBezTo>
                    <a:pt x="5272" y="70"/>
                    <a:pt x="4878" y="315"/>
                    <a:pt x="4601" y="635"/>
                  </a:cubicBezTo>
                  <a:cubicBezTo>
                    <a:pt x="4468" y="605"/>
                    <a:pt x="4333" y="590"/>
                    <a:pt x="4197" y="590"/>
                  </a:cubicBezTo>
                  <a:cubicBezTo>
                    <a:pt x="3896" y="590"/>
                    <a:pt x="3594" y="665"/>
                    <a:pt x="3323" y="826"/>
                  </a:cubicBezTo>
                  <a:cubicBezTo>
                    <a:pt x="2918" y="1061"/>
                    <a:pt x="2641" y="1433"/>
                    <a:pt x="2492" y="1827"/>
                  </a:cubicBezTo>
                  <a:cubicBezTo>
                    <a:pt x="2066" y="1913"/>
                    <a:pt x="1672" y="2136"/>
                    <a:pt x="1385" y="2509"/>
                  </a:cubicBezTo>
                  <a:cubicBezTo>
                    <a:pt x="1108" y="2882"/>
                    <a:pt x="991" y="3318"/>
                    <a:pt x="1012" y="3744"/>
                  </a:cubicBezTo>
                  <a:cubicBezTo>
                    <a:pt x="661" y="3989"/>
                    <a:pt x="373" y="4341"/>
                    <a:pt x="245" y="4798"/>
                  </a:cubicBezTo>
                  <a:cubicBezTo>
                    <a:pt x="128" y="5246"/>
                    <a:pt x="181" y="5704"/>
                    <a:pt x="373" y="6087"/>
                  </a:cubicBezTo>
                  <a:cubicBezTo>
                    <a:pt x="139" y="6449"/>
                    <a:pt x="0" y="6886"/>
                    <a:pt x="75" y="7354"/>
                  </a:cubicBezTo>
                  <a:cubicBezTo>
                    <a:pt x="128" y="7823"/>
                    <a:pt x="362" y="8217"/>
                    <a:pt x="682" y="8494"/>
                  </a:cubicBezTo>
                  <a:cubicBezTo>
                    <a:pt x="586" y="8920"/>
                    <a:pt x="639" y="9377"/>
                    <a:pt x="884" y="9771"/>
                  </a:cubicBezTo>
                  <a:cubicBezTo>
                    <a:pt x="1108" y="10176"/>
                    <a:pt x="1481" y="10453"/>
                    <a:pt x="1885" y="10602"/>
                  </a:cubicBezTo>
                  <a:cubicBezTo>
                    <a:pt x="1960" y="11028"/>
                    <a:pt x="2183" y="11422"/>
                    <a:pt x="2556" y="11710"/>
                  </a:cubicBezTo>
                  <a:cubicBezTo>
                    <a:pt x="2900" y="11965"/>
                    <a:pt x="3308" y="12085"/>
                    <a:pt x="3704" y="12085"/>
                  </a:cubicBezTo>
                  <a:cubicBezTo>
                    <a:pt x="3737" y="12085"/>
                    <a:pt x="3769" y="12084"/>
                    <a:pt x="3802" y="12082"/>
                  </a:cubicBezTo>
                  <a:cubicBezTo>
                    <a:pt x="4036" y="12434"/>
                    <a:pt x="4398" y="12721"/>
                    <a:pt x="4846" y="12849"/>
                  </a:cubicBezTo>
                  <a:cubicBezTo>
                    <a:pt x="5008" y="12891"/>
                    <a:pt x="5170" y="12911"/>
                    <a:pt x="5328" y="12911"/>
                  </a:cubicBezTo>
                  <a:cubicBezTo>
                    <a:pt x="5615" y="12911"/>
                    <a:pt x="5891" y="12845"/>
                    <a:pt x="6145" y="12721"/>
                  </a:cubicBezTo>
                  <a:cubicBezTo>
                    <a:pt x="6431" y="12912"/>
                    <a:pt x="6782" y="13040"/>
                    <a:pt x="7150" y="13040"/>
                  </a:cubicBezTo>
                  <a:cubicBezTo>
                    <a:pt x="7233" y="13040"/>
                    <a:pt x="7317" y="13033"/>
                    <a:pt x="7401" y="13019"/>
                  </a:cubicBezTo>
                  <a:cubicBezTo>
                    <a:pt x="7870" y="12966"/>
                    <a:pt x="8275" y="12732"/>
                    <a:pt x="8551" y="12412"/>
                  </a:cubicBezTo>
                  <a:cubicBezTo>
                    <a:pt x="8678" y="12441"/>
                    <a:pt x="8806" y="12455"/>
                    <a:pt x="8935" y="12455"/>
                  </a:cubicBezTo>
                  <a:cubicBezTo>
                    <a:pt x="9239" y="12455"/>
                    <a:pt x="9545" y="12375"/>
                    <a:pt x="9829" y="12210"/>
                  </a:cubicBezTo>
                  <a:cubicBezTo>
                    <a:pt x="10223" y="11986"/>
                    <a:pt x="10511" y="11614"/>
                    <a:pt x="10649" y="11209"/>
                  </a:cubicBezTo>
                  <a:cubicBezTo>
                    <a:pt x="11075" y="11134"/>
                    <a:pt x="11480" y="10911"/>
                    <a:pt x="11757" y="10538"/>
                  </a:cubicBezTo>
                  <a:cubicBezTo>
                    <a:pt x="12034" y="10165"/>
                    <a:pt x="12161" y="9718"/>
                    <a:pt x="12129" y="9292"/>
                  </a:cubicBezTo>
                  <a:cubicBezTo>
                    <a:pt x="12491" y="9058"/>
                    <a:pt x="12768" y="8685"/>
                    <a:pt x="12907" y="8249"/>
                  </a:cubicBezTo>
                  <a:cubicBezTo>
                    <a:pt x="13024" y="7791"/>
                    <a:pt x="12971" y="7344"/>
                    <a:pt x="12768" y="6950"/>
                  </a:cubicBezTo>
                  <a:cubicBezTo>
                    <a:pt x="13013" y="6587"/>
                    <a:pt x="13141" y="6151"/>
                    <a:pt x="13077" y="5693"/>
                  </a:cubicBezTo>
                  <a:cubicBezTo>
                    <a:pt x="13024" y="5224"/>
                    <a:pt x="12779" y="4820"/>
                    <a:pt x="12459" y="4543"/>
                  </a:cubicBezTo>
                  <a:cubicBezTo>
                    <a:pt x="12555" y="4117"/>
                    <a:pt x="12502" y="3659"/>
                    <a:pt x="12268" y="3265"/>
                  </a:cubicBezTo>
                  <a:cubicBezTo>
                    <a:pt x="12034" y="2860"/>
                    <a:pt x="11661" y="2584"/>
                    <a:pt x="11267" y="2434"/>
                  </a:cubicBezTo>
                  <a:cubicBezTo>
                    <a:pt x="11182" y="2008"/>
                    <a:pt x="10958" y="1614"/>
                    <a:pt x="10585" y="1338"/>
                  </a:cubicBezTo>
                  <a:cubicBezTo>
                    <a:pt x="10252" y="1081"/>
                    <a:pt x="9868" y="960"/>
                    <a:pt x="9486" y="960"/>
                  </a:cubicBezTo>
                  <a:cubicBezTo>
                    <a:pt x="9441" y="960"/>
                    <a:pt x="9395" y="962"/>
                    <a:pt x="9350" y="965"/>
                  </a:cubicBezTo>
                  <a:cubicBezTo>
                    <a:pt x="9105" y="603"/>
                    <a:pt x="8754" y="326"/>
                    <a:pt x="8296" y="188"/>
                  </a:cubicBezTo>
                  <a:cubicBezTo>
                    <a:pt x="8139" y="146"/>
                    <a:pt x="7980" y="126"/>
                    <a:pt x="7824" y="126"/>
                  </a:cubicBezTo>
                  <a:cubicBezTo>
                    <a:pt x="7536" y="126"/>
                    <a:pt x="7256" y="195"/>
                    <a:pt x="7007" y="326"/>
                  </a:cubicBezTo>
                  <a:cubicBezTo>
                    <a:pt x="6708" y="123"/>
                    <a:pt x="6357" y="1"/>
                    <a:pt x="5979"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0"/>
            <p:cNvSpPr/>
            <p:nvPr/>
          </p:nvSpPr>
          <p:spPr>
            <a:xfrm>
              <a:off x="4951800" y="3730675"/>
              <a:ext cx="224975" cy="133450"/>
            </a:xfrm>
            <a:custGeom>
              <a:avLst/>
              <a:gdLst/>
              <a:ahLst/>
              <a:cxnLst/>
              <a:rect l="l" t="t" r="r" b="b"/>
              <a:pathLst>
                <a:path w="8999" h="5338" extrusionOk="0">
                  <a:moveTo>
                    <a:pt x="1108" y="1"/>
                  </a:moveTo>
                  <a:cubicBezTo>
                    <a:pt x="1108" y="1"/>
                    <a:pt x="672" y="544"/>
                    <a:pt x="1" y="1630"/>
                  </a:cubicBezTo>
                  <a:cubicBezTo>
                    <a:pt x="160" y="1758"/>
                    <a:pt x="341" y="1843"/>
                    <a:pt x="512" y="1896"/>
                  </a:cubicBezTo>
                  <a:cubicBezTo>
                    <a:pt x="576" y="2290"/>
                    <a:pt x="778" y="2642"/>
                    <a:pt x="1087" y="2929"/>
                  </a:cubicBezTo>
                  <a:cubicBezTo>
                    <a:pt x="1524" y="3781"/>
                    <a:pt x="2290" y="4441"/>
                    <a:pt x="3291" y="4718"/>
                  </a:cubicBezTo>
                  <a:lnTo>
                    <a:pt x="5187" y="5240"/>
                  </a:lnTo>
                  <a:cubicBezTo>
                    <a:pt x="5432" y="5306"/>
                    <a:pt x="5679" y="5338"/>
                    <a:pt x="5922" y="5338"/>
                  </a:cubicBezTo>
                  <a:cubicBezTo>
                    <a:pt x="7090" y="5338"/>
                    <a:pt x="8166" y="4608"/>
                    <a:pt x="8562" y="3462"/>
                  </a:cubicBezTo>
                  <a:cubicBezTo>
                    <a:pt x="8594" y="3430"/>
                    <a:pt x="8626" y="3419"/>
                    <a:pt x="8658" y="3387"/>
                  </a:cubicBezTo>
                  <a:lnTo>
                    <a:pt x="8999" y="1662"/>
                  </a:lnTo>
                  <a:lnTo>
                    <a:pt x="1108"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0"/>
            <p:cNvSpPr/>
            <p:nvPr/>
          </p:nvSpPr>
          <p:spPr>
            <a:xfrm>
              <a:off x="4959250" y="3584575"/>
              <a:ext cx="244150" cy="245050"/>
            </a:xfrm>
            <a:custGeom>
              <a:avLst/>
              <a:gdLst/>
              <a:ahLst/>
              <a:cxnLst/>
              <a:rect l="l" t="t" r="r" b="b"/>
              <a:pathLst>
                <a:path w="9766" h="9802" extrusionOk="0">
                  <a:moveTo>
                    <a:pt x="4031" y="0"/>
                  </a:moveTo>
                  <a:cubicBezTo>
                    <a:pt x="2761" y="0"/>
                    <a:pt x="1602" y="843"/>
                    <a:pt x="1247" y="2129"/>
                  </a:cubicBezTo>
                  <a:lnTo>
                    <a:pt x="501" y="4855"/>
                  </a:lnTo>
                  <a:cubicBezTo>
                    <a:pt x="1" y="6729"/>
                    <a:pt x="1108" y="8667"/>
                    <a:pt x="2983" y="9178"/>
                  </a:cubicBezTo>
                  <a:lnTo>
                    <a:pt x="4867" y="9700"/>
                  </a:lnTo>
                  <a:cubicBezTo>
                    <a:pt x="5115" y="9769"/>
                    <a:pt x="5364" y="9802"/>
                    <a:pt x="5610" y="9802"/>
                  </a:cubicBezTo>
                  <a:cubicBezTo>
                    <a:pt x="6840" y="9802"/>
                    <a:pt x="7970" y="8975"/>
                    <a:pt x="8307" y="7740"/>
                  </a:cubicBezTo>
                  <a:lnTo>
                    <a:pt x="9468" y="3502"/>
                  </a:lnTo>
                  <a:cubicBezTo>
                    <a:pt x="9766" y="2416"/>
                    <a:pt x="9127" y="1287"/>
                    <a:pt x="8041" y="1000"/>
                  </a:cubicBezTo>
                  <a:lnTo>
                    <a:pt x="4804" y="105"/>
                  </a:lnTo>
                  <a:cubicBezTo>
                    <a:pt x="4545" y="34"/>
                    <a:pt x="4286" y="0"/>
                    <a:pt x="4031"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0"/>
            <p:cNvSpPr/>
            <p:nvPr/>
          </p:nvSpPr>
          <p:spPr>
            <a:xfrm>
              <a:off x="4940350" y="3667725"/>
              <a:ext cx="52200" cy="52875"/>
            </a:xfrm>
            <a:custGeom>
              <a:avLst/>
              <a:gdLst/>
              <a:ahLst/>
              <a:cxnLst/>
              <a:rect l="l" t="t" r="r" b="b"/>
              <a:pathLst>
                <a:path w="2088" h="2115" extrusionOk="0">
                  <a:moveTo>
                    <a:pt x="1077" y="0"/>
                  </a:moveTo>
                  <a:cubicBezTo>
                    <a:pt x="650" y="0"/>
                    <a:pt x="263" y="287"/>
                    <a:pt x="139" y="719"/>
                  </a:cubicBezTo>
                  <a:cubicBezTo>
                    <a:pt x="1" y="1241"/>
                    <a:pt x="299" y="1774"/>
                    <a:pt x="821" y="1912"/>
                  </a:cubicBezTo>
                  <a:lnTo>
                    <a:pt x="1566" y="2114"/>
                  </a:lnTo>
                  <a:lnTo>
                    <a:pt x="2088" y="240"/>
                  </a:lnTo>
                  <a:lnTo>
                    <a:pt x="1343" y="38"/>
                  </a:lnTo>
                  <a:cubicBezTo>
                    <a:pt x="1254" y="12"/>
                    <a:pt x="1164" y="0"/>
                    <a:pt x="1077"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0"/>
            <p:cNvSpPr/>
            <p:nvPr/>
          </p:nvSpPr>
          <p:spPr>
            <a:xfrm>
              <a:off x="5024475" y="3672650"/>
              <a:ext cx="39700" cy="15725"/>
            </a:xfrm>
            <a:custGeom>
              <a:avLst/>
              <a:gdLst/>
              <a:ahLst/>
              <a:cxnLst/>
              <a:rect l="l" t="t" r="r" b="b"/>
              <a:pathLst>
                <a:path w="1588" h="629" fill="none" extrusionOk="0">
                  <a:moveTo>
                    <a:pt x="1" y="1"/>
                  </a:moveTo>
                  <a:cubicBezTo>
                    <a:pt x="1" y="1"/>
                    <a:pt x="608" y="629"/>
                    <a:pt x="1588" y="437"/>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0"/>
            <p:cNvSpPr/>
            <p:nvPr/>
          </p:nvSpPr>
          <p:spPr>
            <a:xfrm>
              <a:off x="5121925" y="3699275"/>
              <a:ext cx="38350" cy="14925"/>
            </a:xfrm>
            <a:custGeom>
              <a:avLst/>
              <a:gdLst/>
              <a:ahLst/>
              <a:cxnLst/>
              <a:rect l="l" t="t" r="r" b="b"/>
              <a:pathLst>
                <a:path w="1534" h="597" fill="none" extrusionOk="0">
                  <a:moveTo>
                    <a:pt x="0" y="0"/>
                  </a:moveTo>
                  <a:cubicBezTo>
                    <a:pt x="0" y="0"/>
                    <a:pt x="778" y="597"/>
                    <a:pt x="1534" y="426"/>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0"/>
            <p:cNvSpPr/>
            <p:nvPr/>
          </p:nvSpPr>
          <p:spPr>
            <a:xfrm>
              <a:off x="5076125" y="3696600"/>
              <a:ext cx="34900" cy="56125"/>
            </a:xfrm>
            <a:custGeom>
              <a:avLst/>
              <a:gdLst/>
              <a:ahLst/>
              <a:cxnLst/>
              <a:rect l="l" t="t" r="r" b="b"/>
              <a:pathLst>
                <a:path w="1396" h="2245" extrusionOk="0">
                  <a:moveTo>
                    <a:pt x="608" y="1"/>
                  </a:moveTo>
                  <a:lnTo>
                    <a:pt x="1" y="2216"/>
                  </a:lnTo>
                  <a:cubicBezTo>
                    <a:pt x="1" y="2216"/>
                    <a:pt x="182" y="2245"/>
                    <a:pt x="406" y="2245"/>
                  </a:cubicBezTo>
                  <a:cubicBezTo>
                    <a:pt x="729" y="2245"/>
                    <a:pt x="1142" y="2185"/>
                    <a:pt x="1236" y="1896"/>
                  </a:cubicBezTo>
                  <a:cubicBezTo>
                    <a:pt x="1396" y="1396"/>
                    <a:pt x="512" y="1023"/>
                    <a:pt x="608"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30"/>
            <p:cNvSpPr/>
            <p:nvPr/>
          </p:nvSpPr>
          <p:spPr>
            <a:xfrm>
              <a:off x="5031675" y="3625800"/>
              <a:ext cx="43675" cy="23725"/>
            </a:xfrm>
            <a:custGeom>
              <a:avLst/>
              <a:gdLst/>
              <a:ahLst/>
              <a:cxnLst/>
              <a:rect l="l" t="t" r="r" b="b"/>
              <a:pathLst>
                <a:path w="1747" h="949" fill="none" extrusionOk="0">
                  <a:moveTo>
                    <a:pt x="1747" y="948"/>
                  </a:moveTo>
                  <a:cubicBezTo>
                    <a:pt x="1747" y="948"/>
                    <a:pt x="1065" y="0"/>
                    <a:pt x="0" y="469"/>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30"/>
            <p:cNvSpPr/>
            <p:nvPr/>
          </p:nvSpPr>
          <p:spPr>
            <a:xfrm>
              <a:off x="5132575" y="3655350"/>
              <a:ext cx="44200" cy="21575"/>
            </a:xfrm>
            <a:custGeom>
              <a:avLst/>
              <a:gdLst/>
              <a:ahLst/>
              <a:cxnLst/>
              <a:rect l="l" t="t" r="r" b="b"/>
              <a:pathLst>
                <a:path w="1768" h="863" fill="none" extrusionOk="0">
                  <a:moveTo>
                    <a:pt x="0" y="213"/>
                  </a:moveTo>
                  <a:cubicBezTo>
                    <a:pt x="0" y="213"/>
                    <a:pt x="1065" y="0"/>
                    <a:pt x="1768" y="863"/>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30"/>
            <p:cNvSpPr/>
            <p:nvPr/>
          </p:nvSpPr>
          <p:spPr>
            <a:xfrm>
              <a:off x="5025025" y="3743475"/>
              <a:ext cx="59650" cy="29300"/>
            </a:xfrm>
            <a:custGeom>
              <a:avLst/>
              <a:gdLst/>
              <a:ahLst/>
              <a:cxnLst/>
              <a:rect l="l" t="t" r="r" b="b"/>
              <a:pathLst>
                <a:path w="2386" h="1172" fill="none" extrusionOk="0">
                  <a:moveTo>
                    <a:pt x="0" y="0"/>
                  </a:moveTo>
                  <a:cubicBezTo>
                    <a:pt x="0" y="0"/>
                    <a:pt x="831" y="980"/>
                    <a:pt x="2385" y="117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30"/>
            <p:cNvSpPr/>
            <p:nvPr/>
          </p:nvSpPr>
          <p:spPr>
            <a:xfrm>
              <a:off x="4922000" y="3804400"/>
              <a:ext cx="186625" cy="252125"/>
            </a:xfrm>
            <a:custGeom>
              <a:avLst/>
              <a:gdLst/>
              <a:ahLst/>
              <a:cxnLst/>
              <a:rect l="l" t="t" r="r" b="b"/>
              <a:pathLst>
                <a:path w="7465" h="10085" extrusionOk="0">
                  <a:moveTo>
                    <a:pt x="2349" y="1"/>
                  </a:moveTo>
                  <a:cubicBezTo>
                    <a:pt x="2058" y="1"/>
                    <a:pt x="1762" y="63"/>
                    <a:pt x="1480" y="193"/>
                  </a:cubicBezTo>
                  <a:cubicBezTo>
                    <a:pt x="447" y="673"/>
                    <a:pt x="0" y="1897"/>
                    <a:pt x="479" y="2930"/>
                  </a:cubicBezTo>
                  <a:lnTo>
                    <a:pt x="3248" y="8893"/>
                  </a:lnTo>
                  <a:cubicBezTo>
                    <a:pt x="3598" y="9639"/>
                    <a:pt x="4344" y="10085"/>
                    <a:pt x="5124" y="10085"/>
                  </a:cubicBezTo>
                  <a:cubicBezTo>
                    <a:pt x="5412" y="10085"/>
                    <a:pt x="5706" y="10024"/>
                    <a:pt x="5985" y="9894"/>
                  </a:cubicBezTo>
                  <a:cubicBezTo>
                    <a:pt x="7018" y="9415"/>
                    <a:pt x="7465" y="8191"/>
                    <a:pt x="6986" y="7147"/>
                  </a:cubicBezTo>
                  <a:lnTo>
                    <a:pt x="4217" y="1184"/>
                  </a:lnTo>
                  <a:cubicBezTo>
                    <a:pt x="3868" y="440"/>
                    <a:pt x="3126" y="1"/>
                    <a:pt x="2349"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30"/>
            <p:cNvSpPr/>
            <p:nvPr/>
          </p:nvSpPr>
          <p:spPr>
            <a:xfrm>
              <a:off x="4990150" y="3826525"/>
              <a:ext cx="177850" cy="230150"/>
            </a:xfrm>
            <a:custGeom>
              <a:avLst/>
              <a:gdLst/>
              <a:ahLst/>
              <a:cxnLst/>
              <a:rect l="l" t="t" r="r" b="b"/>
              <a:pathLst>
                <a:path w="7114" h="9206" extrusionOk="0">
                  <a:moveTo>
                    <a:pt x="6039" y="0"/>
                  </a:moveTo>
                  <a:cubicBezTo>
                    <a:pt x="5888" y="0"/>
                    <a:pt x="4042" y="49"/>
                    <a:pt x="3184" y="2428"/>
                  </a:cubicBezTo>
                  <a:lnTo>
                    <a:pt x="405" y="6411"/>
                  </a:lnTo>
                  <a:cubicBezTo>
                    <a:pt x="0" y="7487"/>
                    <a:pt x="543" y="8679"/>
                    <a:pt x="1608" y="9073"/>
                  </a:cubicBezTo>
                  <a:cubicBezTo>
                    <a:pt x="1850" y="9163"/>
                    <a:pt x="2097" y="9206"/>
                    <a:pt x="2338" y="9206"/>
                  </a:cubicBezTo>
                  <a:cubicBezTo>
                    <a:pt x="3182" y="9206"/>
                    <a:pt x="3964" y="8687"/>
                    <a:pt x="4270" y="7859"/>
                  </a:cubicBezTo>
                  <a:lnTo>
                    <a:pt x="6102" y="2982"/>
                  </a:lnTo>
                  <a:cubicBezTo>
                    <a:pt x="6496" y="1896"/>
                    <a:pt x="7114" y="395"/>
                    <a:pt x="6049" y="1"/>
                  </a:cubicBezTo>
                  <a:cubicBezTo>
                    <a:pt x="6049" y="1"/>
                    <a:pt x="6045" y="0"/>
                    <a:pt x="6039"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30"/>
            <p:cNvSpPr/>
            <p:nvPr/>
          </p:nvSpPr>
          <p:spPr>
            <a:xfrm>
              <a:off x="4988800" y="3649325"/>
              <a:ext cx="358100" cy="517225"/>
            </a:xfrm>
            <a:custGeom>
              <a:avLst/>
              <a:gdLst/>
              <a:ahLst/>
              <a:cxnLst/>
              <a:rect l="l" t="t" r="r" b="b"/>
              <a:pathLst>
                <a:path w="14324" h="20689" extrusionOk="0">
                  <a:moveTo>
                    <a:pt x="10541" y="1"/>
                  </a:moveTo>
                  <a:cubicBezTo>
                    <a:pt x="9296" y="1"/>
                    <a:pt x="8127" y="659"/>
                    <a:pt x="7604" y="1775"/>
                  </a:cubicBezTo>
                  <a:lnTo>
                    <a:pt x="725" y="16406"/>
                  </a:lnTo>
                  <a:cubicBezTo>
                    <a:pt x="1" y="17929"/>
                    <a:pt x="757" y="19718"/>
                    <a:pt x="2429" y="20410"/>
                  </a:cubicBezTo>
                  <a:cubicBezTo>
                    <a:pt x="2727" y="20538"/>
                    <a:pt x="3068" y="20623"/>
                    <a:pt x="3387" y="20666"/>
                  </a:cubicBezTo>
                  <a:cubicBezTo>
                    <a:pt x="3521" y="20681"/>
                    <a:pt x="3654" y="20689"/>
                    <a:pt x="3787" y="20689"/>
                  </a:cubicBezTo>
                  <a:cubicBezTo>
                    <a:pt x="5027" y="20689"/>
                    <a:pt x="6191" y="20025"/>
                    <a:pt x="6720" y="18909"/>
                  </a:cubicBezTo>
                  <a:lnTo>
                    <a:pt x="13610" y="4277"/>
                  </a:lnTo>
                  <a:cubicBezTo>
                    <a:pt x="14324" y="2744"/>
                    <a:pt x="13567" y="965"/>
                    <a:pt x="11906" y="273"/>
                  </a:cubicBezTo>
                  <a:cubicBezTo>
                    <a:pt x="11459" y="88"/>
                    <a:pt x="10995" y="1"/>
                    <a:pt x="10541"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4" name="Google Shape;1224;p30"/>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225" name="Google Shape;1225;p30"/>
          <p:cNvGrpSpPr/>
          <p:nvPr/>
        </p:nvGrpSpPr>
        <p:grpSpPr>
          <a:xfrm>
            <a:off x="457200" y="926050"/>
            <a:ext cx="1704375" cy="749700"/>
            <a:chOff x="457200" y="926050"/>
            <a:chExt cx="1704375" cy="749700"/>
          </a:xfrm>
        </p:grpSpPr>
        <p:grpSp>
          <p:nvGrpSpPr>
            <p:cNvPr id="1226" name="Google Shape;1226;p30"/>
            <p:cNvGrpSpPr/>
            <p:nvPr/>
          </p:nvGrpSpPr>
          <p:grpSpPr>
            <a:xfrm>
              <a:off x="457200" y="926050"/>
              <a:ext cx="749700" cy="749700"/>
              <a:chOff x="457200" y="926050"/>
              <a:chExt cx="749700" cy="749700"/>
            </a:xfrm>
          </p:grpSpPr>
          <p:sp>
            <p:nvSpPr>
              <p:cNvPr id="1227" name="Google Shape;1227;p30"/>
              <p:cNvSpPr/>
              <p:nvPr/>
            </p:nvSpPr>
            <p:spPr>
              <a:xfrm>
                <a:off x="457200" y="926050"/>
                <a:ext cx="749700" cy="7497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0"/>
              <p:cNvSpPr/>
              <p:nvPr/>
            </p:nvSpPr>
            <p:spPr>
              <a:xfrm>
                <a:off x="457200" y="926050"/>
                <a:ext cx="749700" cy="749700"/>
              </a:xfrm>
              <a:prstGeom prst="pie">
                <a:avLst>
                  <a:gd name="adj1" fmla="val 6200909"/>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9" name="Google Shape;1229;p30"/>
            <p:cNvSpPr txBox="1"/>
            <p:nvPr/>
          </p:nvSpPr>
          <p:spPr>
            <a:xfrm>
              <a:off x="1306275" y="1054450"/>
              <a:ext cx="855300" cy="49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40 %</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grpSp>
        <p:nvGrpSpPr>
          <p:cNvPr id="1230" name="Google Shape;1230;p30"/>
          <p:cNvGrpSpPr/>
          <p:nvPr/>
        </p:nvGrpSpPr>
        <p:grpSpPr>
          <a:xfrm>
            <a:off x="457200" y="3049200"/>
            <a:ext cx="1704375" cy="749700"/>
            <a:chOff x="457200" y="3049200"/>
            <a:chExt cx="1704375" cy="749700"/>
          </a:xfrm>
        </p:grpSpPr>
        <p:grpSp>
          <p:nvGrpSpPr>
            <p:cNvPr id="1231" name="Google Shape;1231;p30"/>
            <p:cNvGrpSpPr/>
            <p:nvPr/>
          </p:nvGrpSpPr>
          <p:grpSpPr>
            <a:xfrm>
              <a:off x="457200" y="3049200"/>
              <a:ext cx="749700" cy="749700"/>
              <a:chOff x="457200" y="3049200"/>
              <a:chExt cx="749700" cy="749700"/>
            </a:xfrm>
          </p:grpSpPr>
          <p:sp>
            <p:nvSpPr>
              <p:cNvPr id="1232" name="Google Shape;1232;p30"/>
              <p:cNvSpPr/>
              <p:nvPr/>
            </p:nvSpPr>
            <p:spPr>
              <a:xfrm>
                <a:off x="457200" y="3049200"/>
                <a:ext cx="749700" cy="7497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0"/>
              <p:cNvSpPr/>
              <p:nvPr/>
            </p:nvSpPr>
            <p:spPr>
              <a:xfrm>
                <a:off x="457200" y="3049200"/>
                <a:ext cx="749700" cy="749700"/>
              </a:xfrm>
              <a:prstGeom prst="pie">
                <a:avLst>
                  <a:gd name="adj1" fmla="val 8658773"/>
                  <a:gd name="adj2" fmla="val 162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4" name="Google Shape;1234;p30"/>
            <p:cNvSpPr txBox="1"/>
            <p:nvPr/>
          </p:nvSpPr>
          <p:spPr>
            <a:xfrm>
              <a:off x="1306275" y="3177600"/>
              <a:ext cx="855300" cy="49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30 %</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cxnSp>
        <p:nvCxnSpPr>
          <p:cNvPr id="1235" name="Google Shape;1235;p30"/>
          <p:cNvCxnSpPr>
            <a:stCxn id="1236" idx="3"/>
          </p:cNvCxnSpPr>
          <p:nvPr/>
        </p:nvCxnSpPr>
        <p:spPr>
          <a:xfrm>
            <a:off x="2260800" y="1301050"/>
            <a:ext cx="1987500" cy="585000"/>
          </a:xfrm>
          <a:prstGeom prst="curvedConnector3">
            <a:avLst>
              <a:gd name="adj1" fmla="val 50000"/>
            </a:avLst>
          </a:prstGeom>
          <a:noFill/>
          <a:ln w="19050" cap="flat" cmpd="sng">
            <a:solidFill>
              <a:schemeClr val="dk2"/>
            </a:solidFill>
            <a:prstDash val="solid"/>
            <a:round/>
            <a:headEnd type="none" w="med" len="med"/>
            <a:tailEnd type="oval" w="med" len="med"/>
          </a:ln>
        </p:spPr>
      </p:cxnSp>
      <p:cxnSp>
        <p:nvCxnSpPr>
          <p:cNvPr id="1237" name="Google Shape;1237;p30"/>
          <p:cNvCxnSpPr>
            <a:stCxn id="1238" idx="3"/>
          </p:cNvCxnSpPr>
          <p:nvPr/>
        </p:nvCxnSpPr>
        <p:spPr>
          <a:xfrm>
            <a:off x="2260800" y="3424200"/>
            <a:ext cx="1758900" cy="890700"/>
          </a:xfrm>
          <a:prstGeom prst="curvedConnector3">
            <a:avLst>
              <a:gd name="adj1" fmla="val 50000"/>
            </a:avLst>
          </a:prstGeom>
          <a:noFill/>
          <a:ln w="19050" cap="flat" cmpd="sng">
            <a:solidFill>
              <a:schemeClr val="accent2"/>
            </a:solidFill>
            <a:prstDash val="solid"/>
            <a:round/>
            <a:headEnd type="none" w="med" len="med"/>
            <a:tailEnd type="oval" w="med" len="med"/>
          </a:ln>
        </p:spPr>
      </p:cxnSp>
      <p:grpSp>
        <p:nvGrpSpPr>
          <p:cNvPr id="1239" name="Google Shape;1239;p30"/>
          <p:cNvGrpSpPr/>
          <p:nvPr/>
        </p:nvGrpSpPr>
        <p:grpSpPr>
          <a:xfrm>
            <a:off x="7005500" y="926050"/>
            <a:ext cx="1681200" cy="749700"/>
            <a:chOff x="7005500" y="926050"/>
            <a:chExt cx="1681200" cy="749700"/>
          </a:xfrm>
        </p:grpSpPr>
        <p:sp>
          <p:nvSpPr>
            <p:cNvPr id="1240" name="Google Shape;1240;p30"/>
            <p:cNvSpPr txBox="1"/>
            <p:nvPr/>
          </p:nvSpPr>
          <p:spPr>
            <a:xfrm>
              <a:off x="7005500" y="1054450"/>
              <a:ext cx="855300" cy="49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20 %</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nvGrpSpPr>
            <p:cNvPr id="1241" name="Google Shape;1241;p30"/>
            <p:cNvGrpSpPr/>
            <p:nvPr/>
          </p:nvGrpSpPr>
          <p:grpSpPr>
            <a:xfrm>
              <a:off x="7937000" y="926050"/>
              <a:ext cx="749700" cy="749700"/>
              <a:chOff x="7937000" y="926050"/>
              <a:chExt cx="749700" cy="749700"/>
            </a:xfrm>
          </p:grpSpPr>
          <p:sp>
            <p:nvSpPr>
              <p:cNvPr id="1242" name="Google Shape;1242;p30"/>
              <p:cNvSpPr/>
              <p:nvPr/>
            </p:nvSpPr>
            <p:spPr>
              <a:xfrm>
                <a:off x="7937000" y="926050"/>
                <a:ext cx="749700" cy="7497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0"/>
              <p:cNvSpPr/>
              <p:nvPr/>
            </p:nvSpPr>
            <p:spPr>
              <a:xfrm>
                <a:off x="7937000" y="926050"/>
                <a:ext cx="749700" cy="749700"/>
              </a:xfrm>
              <a:prstGeom prst="pie">
                <a:avLst>
                  <a:gd name="adj1" fmla="val 11909593"/>
                  <a:gd name="adj2" fmla="val 1620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44" name="Google Shape;1244;p30"/>
          <p:cNvGrpSpPr/>
          <p:nvPr/>
        </p:nvGrpSpPr>
        <p:grpSpPr>
          <a:xfrm>
            <a:off x="7005500" y="3049200"/>
            <a:ext cx="1681200" cy="749700"/>
            <a:chOff x="7005500" y="3049200"/>
            <a:chExt cx="1681200" cy="749700"/>
          </a:xfrm>
        </p:grpSpPr>
        <p:sp>
          <p:nvSpPr>
            <p:cNvPr id="1245" name="Google Shape;1245;p30"/>
            <p:cNvSpPr txBox="1"/>
            <p:nvPr/>
          </p:nvSpPr>
          <p:spPr>
            <a:xfrm>
              <a:off x="7005500" y="3177600"/>
              <a:ext cx="855300" cy="49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10 %</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1246" name="Google Shape;1246;p30"/>
            <p:cNvSpPr/>
            <p:nvPr/>
          </p:nvSpPr>
          <p:spPr>
            <a:xfrm>
              <a:off x="7937000" y="3049200"/>
              <a:ext cx="749700" cy="7497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30"/>
            <p:cNvSpPr/>
            <p:nvPr/>
          </p:nvSpPr>
          <p:spPr>
            <a:xfrm>
              <a:off x="7937000" y="3049200"/>
              <a:ext cx="749700" cy="749700"/>
            </a:xfrm>
            <a:prstGeom prst="pie">
              <a:avLst>
                <a:gd name="adj1" fmla="val 13634561"/>
                <a:gd name="adj2" fmla="val 1620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248" name="Google Shape;1248;p30"/>
          <p:cNvCxnSpPr>
            <a:stCxn id="1249" idx="1"/>
          </p:cNvCxnSpPr>
          <p:nvPr/>
        </p:nvCxnSpPr>
        <p:spPr>
          <a:xfrm flipH="1">
            <a:off x="4619600" y="1301050"/>
            <a:ext cx="2263500" cy="1156500"/>
          </a:xfrm>
          <a:prstGeom prst="curvedConnector3">
            <a:avLst>
              <a:gd name="adj1" fmla="val 50000"/>
            </a:avLst>
          </a:prstGeom>
          <a:noFill/>
          <a:ln w="19050" cap="flat" cmpd="sng">
            <a:solidFill>
              <a:schemeClr val="lt2"/>
            </a:solidFill>
            <a:prstDash val="solid"/>
            <a:round/>
            <a:headEnd type="none" w="med" len="med"/>
            <a:tailEnd type="oval" w="med" len="med"/>
          </a:ln>
        </p:spPr>
      </p:cxnSp>
      <p:cxnSp>
        <p:nvCxnSpPr>
          <p:cNvPr id="1250" name="Google Shape;1250;p30"/>
          <p:cNvCxnSpPr>
            <a:stCxn id="1251" idx="1"/>
          </p:cNvCxnSpPr>
          <p:nvPr/>
        </p:nvCxnSpPr>
        <p:spPr>
          <a:xfrm flipH="1">
            <a:off x="4886300" y="3424200"/>
            <a:ext cx="1996800" cy="547800"/>
          </a:xfrm>
          <a:prstGeom prst="curvedConnector3">
            <a:avLst>
              <a:gd name="adj1" fmla="val 50000"/>
            </a:avLst>
          </a:prstGeom>
          <a:noFill/>
          <a:ln w="19050" cap="flat" cmpd="sng">
            <a:solidFill>
              <a:schemeClr val="accent1"/>
            </a:solidFill>
            <a:prstDash val="solid"/>
            <a:round/>
            <a:headEnd type="none" w="med" len="med"/>
            <a:tailEnd type="oval" w="med" len="med"/>
          </a:ln>
        </p:spPr>
      </p:cxnSp>
      <p:grpSp>
        <p:nvGrpSpPr>
          <p:cNvPr id="1252" name="Google Shape;1252;p30"/>
          <p:cNvGrpSpPr/>
          <p:nvPr/>
        </p:nvGrpSpPr>
        <p:grpSpPr>
          <a:xfrm>
            <a:off x="457200" y="1760925"/>
            <a:ext cx="1940700" cy="885157"/>
            <a:chOff x="457200" y="1570425"/>
            <a:chExt cx="1940700" cy="885157"/>
          </a:xfrm>
        </p:grpSpPr>
        <p:sp>
          <p:nvSpPr>
            <p:cNvPr id="1253" name="Google Shape;1253;p30"/>
            <p:cNvSpPr txBox="1"/>
            <p:nvPr/>
          </p:nvSpPr>
          <p:spPr>
            <a:xfrm>
              <a:off x="457224" y="1570425"/>
              <a:ext cx="12423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1254" name="Google Shape;1254;p30"/>
            <p:cNvSpPr txBox="1"/>
            <p:nvPr/>
          </p:nvSpPr>
          <p:spPr>
            <a:xfrm>
              <a:off x="457200" y="1849282"/>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Roboto"/>
                  <a:ea typeface="Roboto"/>
                  <a:cs typeface="Roboto"/>
                  <a:sym typeface="Roboto"/>
                </a:rPr>
                <a:t>Mercury is the closest planet to the Sun</a:t>
              </a:r>
              <a:endParaRPr sz="1200">
                <a:latin typeface="Roboto"/>
                <a:ea typeface="Roboto"/>
                <a:cs typeface="Roboto"/>
                <a:sym typeface="Roboto"/>
              </a:endParaRPr>
            </a:p>
          </p:txBody>
        </p:sp>
      </p:grpSp>
      <p:grpSp>
        <p:nvGrpSpPr>
          <p:cNvPr id="1255" name="Google Shape;1255;p30"/>
          <p:cNvGrpSpPr/>
          <p:nvPr/>
        </p:nvGrpSpPr>
        <p:grpSpPr>
          <a:xfrm>
            <a:off x="6746075" y="1760925"/>
            <a:ext cx="1940724" cy="885157"/>
            <a:chOff x="6746075" y="1570425"/>
            <a:chExt cx="1940724" cy="885157"/>
          </a:xfrm>
        </p:grpSpPr>
        <p:sp>
          <p:nvSpPr>
            <p:cNvPr id="1256" name="Google Shape;1256;p30"/>
            <p:cNvSpPr txBox="1"/>
            <p:nvPr/>
          </p:nvSpPr>
          <p:spPr>
            <a:xfrm>
              <a:off x="7444499" y="1570425"/>
              <a:ext cx="12423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1257" name="Google Shape;1257;p30"/>
            <p:cNvSpPr txBox="1"/>
            <p:nvPr/>
          </p:nvSpPr>
          <p:spPr>
            <a:xfrm>
              <a:off x="6746075" y="1849282"/>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rgbClr val="000000"/>
                  </a:solidFill>
                  <a:latin typeface="Roboto"/>
                  <a:ea typeface="Roboto"/>
                  <a:cs typeface="Roboto"/>
                  <a:sym typeface="Roboto"/>
                </a:rPr>
                <a:t>It’s the second planet from the Sun</a:t>
              </a:r>
              <a:endParaRPr sz="1200">
                <a:solidFill>
                  <a:srgbClr val="000000"/>
                </a:solidFill>
                <a:latin typeface="Roboto"/>
                <a:ea typeface="Roboto"/>
                <a:cs typeface="Roboto"/>
                <a:sym typeface="Roboto"/>
              </a:endParaRPr>
            </a:p>
          </p:txBody>
        </p:sp>
      </p:grpSp>
      <p:grpSp>
        <p:nvGrpSpPr>
          <p:cNvPr id="1258" name="Google Shape;1258;p30"/>
          <p:cNvGrpSpPr/>
          <p:nvPr/>
        </p:nvGrpSpPr>
        <p:grpSpPr>
          <a:xfrm>
            <a:off x="457200" y="3860334"/>
            <a:ext cx="1940700" cy="885154"/>
            <a:chOff x="457200" y="2678225"/>
            <a:chExt cx="1940700" cy="885154"/>
          </a:xfrm>
        </p:grpSpPr>
        <p:sp>
          <p:nvSpPr>
            <p:cNvPr id="1259" name="Google Shape;1259;p30"/>
            <p:cNvSpPr txBox="1"/>
            <p:nvPr/>
          </p:nvSpPr>
          <p:spPr>
            <a:xfrm>
              <a:off x="457224" y="2678225"/>
              <a:ext cx="12423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Saturn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sp>
          <p:nvSpPr>
            <p:cNvPr id="1260" name="Google Shape;1260;p30"/>
            <p:cNvSpPr txBox="1"/>
            <p:nvPr/>
          </p:nvSpPr>
          <p:spPr>
            <a:xfrm>
              <a:off x="457200" y="2957079"/>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000000"/>
                  </a:solidFill>
                  <a:latin typeface="Roboto"/>
                  <a:ea typeface="Roboto"/>
                  <a:cs typeface="Roboto"/>
                  <a:sym typeface="Roboto"/>
                </a:rPr>
                <a:t>It’s composed mostly of hydrogen and helium</a:t>
              </a:r>
              <a:endParaRPr sz="1200">
                <a:solidFill>
                  <a:srgbClr val="000000"/>
                </a:solidFill>
                <a:latin typeface="Roboto"/>
                <a:ea typeface="Roboto"/>
                <a:cs typeface="Roboto"/>
                <a:sym typeface="Roboto"/>
              </a:endParaRPr>
            </a:p>
          </p:txBody>
        </p:sp>
      </p:grpSp>
      <p:grpSp>
        <p:nvGrpSpPr>
          <p:cNvPr id="1261" name="Google Shape;1261;p30"/>
          <p:cNvGrpSpPr/>
          <p:nvPr/>
        </p:nvGrpSpPr>
        <p:grpSpPr>
          <a:xfrm>
            <a:off x="6746075" y="3860334"/>
            <a:ext cx="1940724" cy="885154"/>
            <a:chOff x="6746075" y="2678227"/>
            <a:chExt cx="1940724" cy="885154"/>
          </a:xfrm>
        </p:grpSpPr>
        <p:sp>
          <p:nvSpPr>
            <p:cNvPr id="1262" name="Google Shape;1262;p30"/>
            <p:cNvSpPr txBox="1"/>
            <p:nvPr/>
          </p:nvSpPr>
          <p:spPr>
            <a:xfrm>
              <a:off x="7444499" y="2678227"/>
              <a:ext cx="12423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Mars</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1263" name="Google Shape;1263;p30"/>
            <p:cNvSpPr txBox="1"/>
            <p:nvPr/>
          </p:nvSpPr>
          <p:spPr>
            <a:xfrm>
              <a:off x="6746075" y="2957082"/>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r>
                <a:rPr lang="en" sz="1200">
                  <a:solidFill>
                    <a:srgbClr val="000000"/>
                  </a:solidFill>
                  <a:latin typeface="Roboto"/>
                  <a:ea typeface="Roboto"/>
                  <a:cs typeface="Roboto"/>
                  <a:sym typeface="Roboto"/>
                </a:rPr>
                <a:t>Despite being red, Mars is actually a cold place</a:t>
              </a:r>
              <a:endParaRPr sz="1200">
                <a:solidFill>
                  <a:srgbClr val="000000"/>
                </a:solidFill>
                <a:latin typeface="Roboto"/>
                <a:ea typeface="Roboto"/>
                <a:cs typeface="Roboto"/>
                <a:sym typeface="Roboto"/>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67"/>
        <p:cNvGrpSpPr/>
        <p:nvPr/>
      </p:nvGrpSpPr>
      <p:grpSpPr>
        <a:xfrm>
          <a:off x="0" y="0"/>
          <a:ext cx="0" cy="0"/>
          <a:chOff x="0" y="0"/>
          <a:chExt cx="0" cy="0"/>
        </a:xfrm>
      </p:grpSpPr>
      <p:sp>
        <p:nvSpPr>
          <p:cNvPr id="1268" name="Google Shape;1268;p31"/>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269" name="Google Shape;1269;p31"/>
          <p:cNvGrpSpPr/>
          <p:nvPr/>
        </p:nvGrpSpPr>
        <p:grpSpPr>
          <a:xfrm>
            <a:off x="4032600" y="1779050"/>
            <a:ext cx="1078800" cy="2004700"/>
            <a:chOff x="4032601" y="1779050"/>
            <a:chExt cx="1078800" cy="2004700"/>
          </a:xfrm>
        </p:grpSpPr>
        <p:sp>
          <p:nvSpPr>
            <p:cNvPr id="1270" name="Google Shape;1270;p31"/>
            <p:cNvSpPr/>
            <p:nvPr/>
          </p:nvSpPr>
          <p:spPr>
            <a:xfrm>
              <a:off x="4206000" y="2470238"/>
              <a:ext cx="732000" cy="765300"/>
            </a:xfrm>
            <a:prstGeom prst="rect">
              <a:avLst/>
            </a:prstGeom>
            <a:solidFill>
              <a:srgbClr val="E685B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71" name="Google Shape;1271;p31"/>
            <p:cNvSpPr/>
            <p:nvPr/>
          </p:nvSpPr>
          <p:spPr>
            <a:xfrm>
              <a:off x="4245450" y="1779050"/>
              <a:ext cx="653100" cy="6531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31"/>
            <p:cNvSpPr txBox="1"/>
            <p:nvPr/>
          </p:nvSpPr>
          <p:spPr>
            <a:xfrm>
              <a:off x="4032601" y="3412350"/>
              <a:ext cx="1078800" cy="371400"/>
            </a:xfrm>
            <a:prstGeom prst="rect">
              <a:avLst/>
            </a:prstGeom>
            <a:solidFill>
              <a:srgbClr val="E685B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45%</a:t>
              </a:r>
              <a:endParaRPr sz="2000">
                <a:solidFill>
                  <a:srgbClr val="FDFDFD"/>
                </a:solidFill>
                <a:latin typeface="Fira Sans Extra Condensed Medium"/>
                <a:ea typeface="Fira Sans Extra Condensed Medium"/>
                <a:cs typeface="Fira Sans Extra Condensed Medium"/>
                <a:sym typeface="Fira Sans Extra Condensed Medium"/>
              </a:endParaRPr>
            </a:p>
          </p:txBody>
        </p:sp>
      </p:grpSp>
      <p:grpSp>
        <p:nvGrpSpPr>
          <p:cNvPr id="1273" name="Google Shape;1273;p31"/>
          <p:cNvGrpSpPr/>
          <p:nvPr/>
        </p:nvGrpSpPr>
        <p:grpSpPr>
          <a:xfrm>
            <a:off x="3721050" y="3850425"/>
            <a:ext cx="1701900" cy="873061"/>
            <a:chOff x="3721050" y="3850425"/>
            <a:chExt cx="1701900" cy="873061"/>
          </a:xfrm>
        </p:grpSpPr>
        <p:sp>
          <p:nvSpPr>
            <p:cNvPr id="1274" name="Google Shape;1274;p31"/>
            <p:cNvSpPr txBox="1"/>
            <p:nvPr/>
          </p:nvSpPr>
          <p:spPr>
            <a:xfrm>
              <a:off x="3721050" y="3850425"/>
              <a:ext cx="17019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E685B7"/>
                  </a:solidFill>
                  <a:latin typeface="Fira Sans Extra Condensed Medium"/>
                  <a:ea typeface="Fira Sans Extra Condensed Medium"/>
                  <a:cs typeface="Fira Sans Extra Condensed Medium"/>
                  <a:sym typeface="Fira Sans Extra Condensed Medium"/>
                </a:rPr>
                <a:t>Cradle</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275" name="Google Shape;1275;p31"/>
            <p:cNvSpPr txBox="1"/>
            <p:nvPr/>
          </p:nvSpPr>
          <p:spPr>
            <a:xfrm>
              <a:off x="3876300" y="4117186"/>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Earth is the planet where we all live on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sp>
        <p:nvSpPr>
          <p:cNvPr id="1276" name="Google Shape;1276;p31"/>
          <p:cNvSpPr/>
          <p:nvPr/>
        </p:nvSpPr>
        <p:spPr>
          <a:xfrm>
            <a:off x="4369913" y="1903863"/>
            <a:ext cx="404175" cy="403475"/>
          </a:xfrm>
          <a:custGeom>
            <a:avLst/>
            <a:gdLst/>
            <a:ahLst/>
            <a:cxnLst/>
            <a:rect l="l" t="t" r="r" b="b"/>
            <a:pathLst>
              <a:path w="16167" h="16139" extrusionOk="0">
                <a:moveTo>
                  <a:pt x="8818" y="2707"/>
                </a:moveTo>
                <a:cubicBezTo>
                  <a:pt x="8931" y="2707"/>
                  <a:pt x="9050" y="2735"/>
                  <a:pt x="9168" y="2794"/>
                </a:cubicBezTo>
                <a:cubicBezTo>
                  <a:pt x="8843" y="2956"/>
                  <a:pt x="8572" y="3146"/>
                  <a:pt x="8572" y="3526"/>
                </a:cubicBezTo>
                <a:cubicBezTo>
                  <a:pt x="8572" y="3906"/>
                  <a:pt x="8870" y="4096"/>
                  <a:pt x="9168" y="4231"/>
                </a:cubicBezTo>
                <a:cubicBezTo>
                  <a:pt x="9073" y="4298"/>
                  <a:pt x="8964" y="4328"/>
                  <a:pt x="8851" y="4328"/>
                </a:cubicBezTo>
                <a:cubicBezTo>
                  <a:pt x="8643" y="4328"/>
                  <a:pt x="8422" y="4227"/>
                  <a:pt x="8246" y="4069"/>
                </a:cubicBezTo>
                <a:cubicBezTo>
                  <a:pt x="7975" y="3770"/>
                  <a:pt x="7975" y="3363"/>
                  <a:pt x="8192" y="3065"/>
                </a:cubicBezTo>
                <a:cubicBezTo>
                  <a:pt x="8341" y="2841"/>
                  <a:pt x="8568" y="2707"/>
                  <a:pt x="8818" y="2707"/>
                </a:cubicBezTo>
                <a:close/>
                <a:moveTo>
                  <a:pt x="12667" y="2712"/>
                </a:moveTo>
                <a:cubicBezTo>
                  <a:pt x="13074" y="2712"/>
                  <a:pt x="13427" y="3092"/>
                  <a:pt x="13427" y="3526"/>
                </a:cubicBezTo>
                <a:cubicBezTo>
                  <a:pt x="13427" y="3960"/>
                  <a:pt x="13074" y="4340"/>
                  <a:pt x="12613" y="4340"/>
                </a:cubicBezTo>
                <a:cubicBezTo>
                  <a:pt x="12179" y="4340"/>
                  <a:pt x="11854" y="3960"/>
                  <a:pt x="11854" y="3526"/>
                </a:cubicBezTo>
                <a:cubicBezTo>
                  <a:pt x="11854" y="3092"/>
                  <a:pt x="12206" y="2712"/>
                  <a:pt x="12667" y="2712"/>
                </a:cubicBezTo>
                <a:close/>
                <a:moveTo>
                  <a:pt x="15570" y="3418"/>
                </a:moveTo>
                <a:cubicBezTo>
                  <a:pt x="15570" y="4096"/>
                  <a:pt x="15570" y="4747"/>
                  <a:pt x="15597" y="5398"/>
                </a:cubicBezTo>
                <a:lnTo>
                  <a:pt x="15054" y="5398"/>
                </a:lnTo>
                <a:lnTo>
                  <a:pt x="15054" y="5126"/>
                </a:lnTo>
                <a:lnTo>
                  <a:pt x="15054" y="3797"/>
                </a:lnTo>
                <a:cubicBezTo>
                  <a:pt x="15054" y="3743"/>
                  <a:pt x="15081" y="3662"/>
                  <a:pt x="15163" y="3635"/>
                </a:cubicBezTo>
                <a:cubicBezTo>
                  <a:pt x="15271" y="3553"/>
                  <a:pt x="15407" y="3499"/>
                  <a:pt x="15570" y="3418"/>
                </a:cubicBezTo>
                <a:close/>
                <a:moveTo>
                  <a:pt x="15570" y="5967"/>
                </a:moveTo>
                <a:lnTo>
                  <a:pt x="15570" y="6483"/>
                </a:lnTo>
                <a:lnTo>
                  <a:pt x="543" y="6483"/>
                </a:lnTo>
                <a:lnTo>
                  <a:pt x="543" y="5967"/>
                </a:lnTo>
                <a:close/>
                <a:moveTo>
                  <a:pt x="9412" y="7025"/>
                </a:moveTo>
                <a:lnTo>
                  <a:pt x="9412" y="9683"/>
                </a:lnTo>
                <a:lnTo>
                  <a:pt x="8897" y="9683"/>
                </a:lnTo>
                <a:lnTo>
                  <a:pt x="8897" y="7025"/>
                </a:lnTo>
                <a:close/>
                <a:moveTo>
                  <a:pt x="11528" y="7025"/>
                </a:moveTo>
                <a:lnTo>
                  <a:pt x="11528" y="9683"/>
                </a:lnTo>
                <a:lnTo>
                  <a:pt x="11040" y="9683"/>
                </a:lnTo>
                <a:lnTo>
                  <a:pt x="11040" y="7025"/>
                </a:lnTo>
                <a:close/>
                <a:moveTo>
                  <a:pt x="5100" y="7025"/>
                </a:moveTo>
                <a:lnTo>
                  <a:pt x="5100" y="9710"/>
                </a:lnTo>
                <a:lnTo>
                  <a:pt x="4584" y="9710"/>
                </a:lnTo>
                <a:lnTo>
                  <a:pt x="4584" y="7025"/>
                </a:lnTo>
                <a:close/>
                <a:moveTo>
                  <a:pt x="7243" y="7025"/>
                </a:moveTo>
                <a:lnTo>
                  <a:pt x="7243" y="9710"/>
                </a:lnTo>
                <a:lnTo>
                  <a:pt x="6727" y="9710"/>
                </a:lnTo>
                <a:lnTo>
                  <a:pt x="6727" y="7025"/>
                </a:lnTo>
                <a:close/>
                <a:moveTo>
                  <a:pt x="2957" y="7025"/>
                </a:moveTo>
                <a:lnTo>
                  <a:pt x="2957" y="9710"/>
                </a:lnTo>
                <a:cubicBezTo>
                  <a:pt x="2794" y="9765"/>
                  <a:pt x="2631" y="9873"/>
                  <a:pt x="2442" y="9927"/>
                </a:cubicBezTo>
                <a:lnTo>
                  <a:pt x="2442" y="7025"/>
                </a:lnTo>
                <a:close/>
                <a:moveTo>
                  <a:pt x="13698" y="7025"/>
                </a:moveTo>
                <a:lnTo>
                  <a:pt x="13698" y="9927"/>
                </a:lnTo>
                <a:cubicBezTo>
                  <a:pt x="13508" y="9873"/>
                  <a:pt x="13345" y="9765"/>
                  <a:pt x="13183" y="9710"/>
                </a:cubicBezTo>
                <a:lnTo>
                  <a:pt x="13183" y="7025"/>
                </a:lnTo>
                <a:close/>
                <a:moveTo>
                  <a:pt x="2930" y="10280"/>
                </a:moveTo>
                <a:lnTo>
                  <a:pt x="2930" y="11826"/>
                </a:lnTo>
                <a:lnTo>
                  <a:pt x="2414" y="11826"/>
                </a:lnTo>
                <a:lnTo>
                  <a:pt x="2414" y="10958"/>
                </a:lnTo>
                <a:cubicBezTo>
                  <a:pt x="2414" y="10660"/>
                  <a:pt x="2631" y="10416"/>
                  <a:pt x="2930" y="10280"/>
                </a:cubicBezTo>
                <a:close/>
                <a:moveTo>
                  <a:pt x="5100" y="10253"/>
                </a:moveTo>
                <a:lnTo>
                  <a:pt x="5100" y="11826"/>
                </a:lnTo>
                <a:lnTo>
                  <a:pt x="4584" y="11826"/>
                </a:lnTo>
                <a:lnTo>
                  <a:pt x="4584" y="10253"/>
                </a:lnTo>
                <a:close/>
                <a:moveTo>
                  <a:pt x="7270" y="10253"/>
                </a:moveTo>
                <a:lnTo>
                  <a:pt x="7270" y="11826"/>
                </a:lnTo>
                <a:lnTo>
                  <a:pt x="6754" y="11826"/>
                </a:lnTo>
                <a:lnTo>
                  <a:pt x="6754" y="10253"/>
                </a:lnTo>
                <a:close/>
                <a:moveTo>
                  <a:pt x="9412" y="10253"/>
                </a:moveTo>
                <a:lnTo>
                  <a:pt x="9412" y="11826"/>
                </a:lnTo>
                <a:lnTo>
                  <a:pt x="8897" y="11826"/>
                </a:lnTo>
                <a:lnTo>
                  <a:pt x="8897" y="10253"/>
                </a:lnTo>
                <a:close/>
                <a:moveTo>
                  <a:pt x="11528" y="10253"/>
                </a:moveTo>
                <a:lnTo>
                  <a:pt x="11528" y="11826"/>
                </a:lnTo>
                <a:lnTo>
                  <a:pt x="11040" y="11826"/>
                </a:lnTo>
                <a:lnTo>
                  <a:pt x="11040" y="10253"/>
                </a:lnTo>
                <a:close/>
                <a:moveTo>
                  <a:pt x="13156" y="10280"/>
                </a:moveTo>
                <a:cubicBezTo>
                  <a:pt x="13508" y="10443"/>
                  <a:pt x="13671" y="10660"/>
                  <a:pt x="13671" y="10985"/>
                </a:cubicBezTo>
                <a:lnTo>
                  <a:pt x="13671" y="11826"/>
                </a:lnTo>
                <a:lnTo>
                  <a:pt x="13156" y="11826"/>
                </a:lnTo>
                <a:lnTo>
                  <a:pt x="13156" y="10280"/>
                </a:lnTo>
                <a:close/>
                <a:moveTo>
                  <a:pt x="8355" y="6998"/>
                </a:moveTo>
                <a:lnTo>
                  <a:pt x="8355" y="7188"/>
                </a:lnTo>
                <a:lnTo>
                  <a:pt x="8355" y="11962"/>
                </a:lnTo>
                <a:cubicBezTo>
                  <a:pt x="8355" y="12314"/>
                  <a:pt x="8436" y="12368"/>
                  <a:pt x="8761" y="12368"/>
                </a:cubicBezTo>
                <a:lnTo>
                  <a:pt x="9629" y="12368"/>
                </a:lnTo>
                <a:cubicBezTo>
                  <a:pt x="9874" y="12368"/>
                  <a:pt x="9982" y="12260"/>
                  <a:pt x="9982" y="12043"/>
                </a:cubicBezTo>
                <a:lnTo>
                  <a:pt x="9982" y="7215"/>
                </a:lnTo>
                <a:lnTo>
                  <a:pt x="9982" y="7025"/>
                </a:lnTo>
                <a:lnTo>
                  <a:pt x="10525" y="7025"/>
                </a:lnTo>
                <a:lnTo>
                  <a:pt x="10525" y="7215"/>
                </a:lnTo>
                <a:lnTo>
                  <a:pt x="10525" y="12016"/>
                </a:lnTo>
                <a:cubicBezTo>
                  <a:pt x="10525" y="12314"/>
                  <a:pt x="10579" y="12368"/>
                  <a:pt x="10877" y="12368"/>
                </a:cubicBezTo>
                <a:lnTo>
                  <a:pt x="11745" y="12368"/>
                </a:lnTo>
                <a:cubicBezTo>
                  <a:pt x="12043" y="12368"/>
                  <a:pt x="12098" y="12314"/>
                  <a:pt x="12098" y="12016"/>
                </a:cubicBezTo>
                <a:lnTo>
                  <a:pt x="12098" y="7215"/>
                </a:lnTo>
                <a:lnTo>
                  <a:pt x="12098" y="7025"/>
                </a:lnTo>
                <a:lnTo>
                  <a:pt x="12640" y="7025"/>
                </a:lnTo>
                <a:lnTo>
                  <a:pt x="12640" y="7215"/>
                </a:lnTo>
                <a:lnTo>
                  <a:pt x="12640" y="12016"/>
                </a:lnTo>
                <a:cubicBezTo>
                  <a:pt x="12640" y="12314"/>
                  <a:pt x="12722" y="12368"/>
                  <a:pt x="13020" y="12368"/>
                </a:cubicBezTo>
                <a:lnTo>
                  <a:pt x="13698" y="12368"/>
                </a:lnTo>
                <a:lnTo>
                  <a:pt x="13698" y="12884"/>
                </a:lnTo>
                <a:lnTo>
                  <a:pt x="2442" y="12884"/>
                </a:lnTo>
                <a:lnTo>
                  <a:pt x="2442" y="12368"/>
                </a:lnTo>
                <a:lnTo>
                  <a:pt x="3147" y="12368"/>
                </a:lnTo>
                <a:cubicBezTo>
                  <a:pt x="3418" y="12368"/>
                  <a:pt x="3527" y="12287"/>
                  <a:pt x="3527" y="12016"/>
                </a:cubicBezTo>
                <a:lnTo>
                  <a:pt x="3527" y="7215"/>
                </a:lnTo>
                <a:lnTo>
                  <a:pt x="3527" y="7025"/>
                </a:lnTo>
                <a:lnTo>
                  <a:pt x="4069" y="7025"/>
                </a:lnTo>
                <a:lnTo>
                  <a:pt x="4069" y="7215"/>
                </a:lnTo>
                <a:lnTo>
                  <a:pt x="4069" y="12016"/>
                </a:lnTo>
                <a:cubicBezTo>
                  <a:pt x="4069" y="12314"/>
                  <a:pt x="4150" y="12368"/>
                  <a:pt x="4449" y="12368"/>
                </a:cubicBezTo>
                <a:lnTo>
                  <a:pt x="5317" y="12368"/>
                </a:lnTo>
                <a:cubicBezTo>
                  <a:pt x="5561" y="12368"/>
                  <a:pt x="5669" y="12314"/>
                  <a:pt x="5669" y="12043"/>
                </a:cubicBezTo>
                <a:lnTo>
                  <a:pt x="5669" y="7215"/>
                </a:lnTo>
                <a:lnTo>
                  <a:pt x="5669" y="7025"/>
                </a:lnTo>
                <a:lnTo>
                  <a:pt x="6212" y="7025"/>
                </a:lnTo>
                <a:lnTo>
                  <a:pt x="6212" y="7215"/>
                </a:lnTo>
                <a:lnTo>
                  <a:pt x="6212" y="12016"/>
                </a:lnTo>
                <a:cubicBezTo>
                  <a:pt x="6212" y="12314"/>
                  <a:pt x="6293" y="12368"/>
                  <a:pt x="6592" y="12368"/>
                </a:cubicBezTo>
                <a:lnTo>
                  <a:pt x="7432" y="12368"/>
                </a:lnTo>
                <a:cubicBezTo>
                  <a:pt x="7731" y="12368"/>
                  <a:pt x="7812" y="12287"/>
                  <a:pt x="7812" y="12016"/>
                </a:cubicBezTo>
                <a:lnTo>
                  <a:pt x="7812" y="7215"/>
                </a:lnTo>
                <a:lnTo>
                  <a:pt x="7812" y="7025"/>
                </a:lnTo>
                <a:cubicBezTo>
                  <a:pt x="7975" y="7025"/>
                  <a:pt x="8138" y="7025"/>
                  <a:pt x="8355" y="6998"/>
                </a:cubicBezTo>
                <a:close/>
                <a:moveTo>
                  <a:pt x="13698" y="13453"/>
                </a:moveTo>
                <a:lnTo>
                  <a:pt x="13698" y="13969"/>
                </a:lnTo>
                <a:lnTo>
                  <a:pt x="2442" y="13969"/>
                </a:lnTo>
                <a:lnTo>
                  <a:pt x="2442" y="13453"/>
                </a:lnTo>
                <a:close/>
                <a:moveTo>
                  <a:pt x="1872" y="7025"/>
                </a:moveTo>
                <a:lnTo>
                  <a:pt x="1872" y="14511"/>
                </a:lnTo>
                <a:lnTo>
                  <a:pt x="1357" y="14511"/>
                </a:lnTo>
                <a:lnTo>
                  <a:pt x="1357" y="7025"/>
                </a:lnTo>
                <a:close/>
                <a:moveTo>
                  <a:pt x="14756" y="7025"/>
                </a:moveTo>
                <a:lnTo>
                  <a:pt x="14756" y="14511"/>
                </a:lnTo>
                <a:lnTo>
                  <a:pt x="14240" y="14511"/>
                </a:lnTo>
                <a:lnTo>
                  <a:pt x="14240" y="7025"/>
                </a:lnTo>
                <a:close/>
                <a:moveTo>
                  <a:pt x="1872" y="15054"/>
                </a:moveTo>
                <a:lnTo>
                  <a:pt x="1872" y="15569"/>
                </a:lnTo>
                <a:lnTo>
                  <a:pt x="1357" y="15569"/>
                </a:lnTo>
                <a:lnTo>
                  <a:pt x="1357" y="15054"/>
                </a:lnTo>
                <a:close/>
                <a:moveTo>
                  <a:pt x="14756" y="15081"/>
                </a:moveTo>
                <a:lnTo>
                  <a:pt x="14756" y="15596"/>
                </a:lnTo>
                <a:lnTo>
                  <a:pt x="14240" y="15596"/>
                </a:lnTo>
                <a:lnTo>
                  <a:pt x="14240" y="15081"/>
                </a:lnTo>
                <a:close/>
                <a:moveTo>
                  <a:pt x="10823" y="0"/>
                </a:moveTo>
                <a:cubicBezTo>
                  <a:pt x="10606" y="0"/>
                  <a:pt x="10525" y="108"/>
                  <a:pt x="10525" y="298"/>
                </a:cubicBezTo>
                <a:lnTo>
                  <a:pt x="10525" y="895"/>
                </a:lnTo>
                <a:cubicBezTo>
                  <a:pt x="10443" y="895"/>
                  <a:pt x="10389" y="922"/>
                  <a:pt x="10335" y="922"/>
                </a:cubicBezTo>
                <a:cubicBezTo>
                  <a:pt x="9874" y="1058"/>
                  <a:pt x="9358" y="1193"/>
                  <a:pt x="8897" y="1329"/>
                </a:cubicBezTo>
                <a:cubicBezTo>
                  <a:pt x="8653" y="1383"/>
                  <a:pt x="8626" y="1465"/>
                  <a:pt x="8626" y="1655"/>
                </a:cubicBezTo>
                <a:lnTo>
                  <a:pt x="8626" y="2143"/>
                </a:lnTo>
                <a:cubicBezTo>
                  <a:pt x="8544" y="2170"/>
                  <a:pt x="8517" y="2170"/>
                  <a:pt x="8436" y="2197"/>
                </a:cubicBezTo>
                <a:cubicBezTo>
                  <a:pt x="7866" y="2414"/>
                  <a:pt x="7541" y="2929"/>
                  <a:pt x="7541" y="3526"/>
                </a:cubicBezTo>
                <a:cubicBezTo>
                  <a:pt x="7541" y="4069"/>
                  <a:pt x="7948" y="4584"/>
                  <a:pt x="8490" y="4747"/>
                </a:cubicBezTo>
                <a:cubicBezTo>
                  <a:pt x="8616" y="4783"/>
                  <a:pt x="8742" y="4800"/>
                  <a:pt x="8866" y="4800"/>
                </a:cubicBezTo>
                <a:cubicBezTo>
                  <a:pt x="9301" y="4800"/>
                  <a:pt x="9707" y="4584"/>
                  <a:pt x="9982" y="4204"/>
                </a:cubicBezTo>
                <a:cubicBezTo>
                  <a:pt x="10036" y="4096"/>
                  <a:pt x="10118" y="4014"/>
                  <a:pt x="10036" y="3879"/>
                </a:cubicBezTo>
                <a:cubicBezTo>
                  <a:pt x="9982" y="3770"/>
                  <a:pt x="9874" y="3743"/>
                  <a:pt x="9738" y="3743"/>
                </a:cubicBezTo>
                <a:cubicBezTo>
                  <a:pt x="9602" y="3743"/>
                  <a:pt x="9440" y="3689"/>
                  <a:pt x="9304" y="3635"/>
                </a:cubicBezTo>
                <a:cubicBezTo>
                  <a:pt x="9114" y="3553"/>
                  <a:pt x="9114" y="3390"/>
                  <a:pt x="9304" y="3336"/>
                </a:cubicBezTo>
                <a:cubicBezTo>
                  <a:pt x="9440" y="3255"/>
                  <a:pt x="9602" y="3228"/>
                  <a:pt x="9738" y="3228"/>
                </a:cubicBezTo>
                <a:cubicBezTo>
                  <a:pt x="9846" y="3228"/>
                  <a:pt x="9982" y="3228"/>
                  <a:pt x="10036" y="3092"/>
                </a:cubicBezTo>
                <a:cubicBezTo>
                  <a:pt x="10118" y="2956"/>
                  <a:pt x="10036" y="2821"/>
                  <a:pt x="9982" y="2712"/>
                </a:cubicBezTo>
                <a:cubicBezTo>
                  <a:pt x="9765" y="2441"/>
                  <a:pt x="9494" y="2278"/>
                  <a:pt x="9168" y="2170"/>
                </a:cubicBezTo>
                <a:lnTo>
                  <a:pt x="9168" y="1790"/>
                </a:lnTo>
                <a:cubicBezTo>
                  <a:pt x="9711" y="1655"/>
                  <a:pt x="10199" y="1492"/>
                  <a:pt x="10714" y="1356"/>
                </a:cubicBezTo>
                <a:lnTo>
                  <a:pt x="10823" y="1356"/>
                </a:lnTo>
                <a:cubicBezTo>
                  <a:pt x="11338" y="1492"/>
                  <a:pt x="11881" y="1655"/>
                  <a:pt x="12369" y="1790"/>
                </a:cubicBezTo>
                <a:lnTo>
                  <a:pt x="12369" y="2170"/>
                </a:lnTo>
                <a:cubicBezTo>
                  <a:pt x="11555" y="2414"/>
                  <a:pt x="11257" y="3119"/>
                  <a:pt x="11338" y="3662"/>
                </a:cubicBezTo>
                <a:cubicBezTo>
                  <a:pt x="11420" y="4313"/>
                  <a:pt x="11935" y="4828"/>
                  <a:pt x="12586" y="4855"/>
                </a:cubicBezTo>
                <a:cubicBezTo>
                  <a:pt x="12605" y="4856"/>
                  <a:pt x="12624" y="4856"/>
                  <a:pt x="12644" y="4856"/>
                </a:cubicBezTo>
                <a:cubicBezTo>
                  <a:pt x="13270" y="4856"/>
                  <a:pt x="13811" y="4430"/>
                  <a:pt x="13969" y="3824"/>
                </a:cubicBezTo>
                <a:cubicBezTo>
                  <a:pt x="14051" y="3526"/>
                  <a:pt x="13996" y="3228"/>
                  <a:pt x="13861" y="2929"/>
                </a:cubicBezTo>
                <a:cubicBezTo>
                  <a:pt x="13671" y="2523"/>
                  <a:pt x="13345" y="2278"/>
                  <a:pt x="12939" y="2170"/>
                </a:cubicBezTo>
                <a:lnTo>
                  <a:pt x="12939" y="1763"/>
                </a:lnTo>
                <a:cubicBezTo>
                  <a:pt x="12939" y="1465"/>
                  <a:pt x="12884" y="1383"/>
                  <a:pt x="12586" y="1329"/>
                </a:cubicBezTo>
                <a:lnTo>
                  <a:pt x="11148" y="922"/>
                </a:lnTo>
                <a:cubicBezTo>
                  <a:pt x="11067" y="895"/>
                  <a:pt x="11040" y="841"/>
                  <a:pt x="11040" y="759"/>
                </a:cubicBezTo>
                <a:lnTo>
                  <a:pt x="11040" y="570"/>
                </a:lnTo>
                <a:lnTo>
                  <a:pt x="11094" y="570"/>
                </a:lnTo>
                <a:cubicBezTo>
                  <a:pt x="11826" y="570"/>
                  <a:pt x="12559" y="678"/>
                  <a:pt x="13237" y="949"/>
                </a:cubicBezTo>
                <a:cubicBezTo>
                  <a:pt x="14078" y="1302"/>
                  <a:pt x="14702" y="1844"/>
                  <a:pt x="14973" y="2740"/>
                </a:cubicBezTo>
                <a:cubicBezTo>
                  <a:pt x="15054" y="3065"/>
                  <a:pt x="15054" y="3065"/>
                  <a:pt x="14756" y="3201"/>
                </a:cubicBezTo>
                <a:cubicBezTo>
                  <a:pt x="14593" y="3255"/>
                  <a:pt x="14512" y="3390"/>
                  <a:pt x="14512" y="3607"/>
                </a:cubicBezTo>
                <a:lnTo>
                  <a:pt x="14512" y="5181"/>
                </a:lnTo>
                <a:lnTo>
                  <a:pt x="14512" y="5398"/>
                </a:lnTo>
                <a:lnTo>
                  <a:pt x="434" y="5398"/>
                </a:lnTo>
                <a:cubicBezTo>
                  <a:pt x="82" y="5398"/>
                  <a:pt x="0" y="5425"/>
                  <a:pt x="0" y="5804"/>
                </a:cubicBezTo>
                <a:lnTo>
                  <a:pt x="0" y="6618"/>
                </a:lnTo>
                <a:cubicBezTo>
                  <a:pt x="0" y="6917"/>
                  <a:pt x="82" y="6998"/>
                  <a:pt x="380" y="6998"/>
                </a:cubicBezTo>
                <a:lnTo>
                  <a:pt x="814" y="6998"/>
                </a:lnTo>
                <a:lnTo>
                  <a:pt x="814" y="7215"/>
                </a:lnTo>
                <a:lnTo>
                  <a:pt x="814" y="15759"/>
                </a:lnTo>
                <a:cubicBezTo>
                  <a:pt x="814" y="16084"/>
                  <a:pt x="896" y="16139"/>
                  <a:pt x="1194" y="16139"/>
                </a:cubicBezTo>
                <a:lnTo>
                  <a:pt x="2089" y="16139"/>
                </a:lnTo>
                <a:cubicBezTo>
                  <a:pt x="2306" y="16139"/>
                  <a:pt x="2414" y="16030"/>
                  <a:pt x="2414" y="15813"/>
                </a:cubicBezTo>
                <a:lnTo>
                  <a:pt x="2414" y="14538"/>
                </a:lnTo>
                <a:cubicBezTo>
                  <a:pt x="6185" y="14538"/>
                  <a:pt x="9955" y="14538"/>
                  <a:pt x="13779" y="14511"/>
                </a:cubicBezTo>
                <a:lnTo>
                  <a:pt x="13779" y="15759"/>
                </a:lnTo>
                <a:cubicBezTo>
                  <a:pt x="13779" y="16003"/>
                  <a:pt x="13861" y="16112"/>
                  <a:pt x="14105" y="16112"/>
                </a:cubicBezTo>
                <a:lnTo>
                  <a:pt x="15000" y="16112"/>
                </a:lnTo>
                <a:cubicBezTo>
                  <a:pt x="15325" y="16112"/>
                  <a:pt x="15407" y="16030"/>
                  <a:pt x="15407" y="15705"/>
                </a:cubicBezTo>
                <a:lnTo>
                  <a:pt x="15407" y="7188"/>
                </a:lnTo>
                <a:lnTo>
                  <a:pt x="15407" y="6998"/>
                </a:lnTo>
                <a:lnTo>
                  <a:pt x="15814" y="6998"/>
                </a:lnTo>
                <a:cubicBezTo>
                  <a:pt x="16112" y="6998"/>
                  <a:pt x="16166" y="6917"/>
                  <a:pt x="16166" y="6618"/>
                </a:cubicBezTo>
                <a:lnTo>
                  <a:pt x="16166" y="3092"/>
                </a:lnTo>
                <a:lnTo>
                  <a:pt x="16166" y="2956"/>
                </a:lnTo>
                <a:cubicBezTo>
                  <a:pt x="16145" y="2783"/>
                  <a:pt x="16036" y="2696"/>
                  <a:pt x="15910" y="2696"/>
                </a:cubicBezTo>
                <a:cubicBezTo>
                  <a:pt x="15879" y="2696"/>
                  <a:pt x="15846" y="2702"/>
                  <a:pt x="15814" y="2712"/>
                </a:cubicBezTo>
                <a:lnTo>
                  <a:pt x="15597" y="2821"/>
                </a:lnTo>
                <a:cubicBezTo>
                  <a:pt x="15570" y="2712"/>
                  <a:pt x="15570" y="2604"/>
                  <a:pt x="15542" y="2550"/>
                </a:cubicBezTo>
                <a:cubicBezTo>
                  <a:pt x="15190" y="1492"/>
                  <a:pt x="14485" y="841"/>
                  <a:pt x="13508" y="434"/>
                </a:cubicBezTo>
                <a:cubicBezTo>
                  <a:pt x="12613" y="108"/>
                  <a:pt x="11745" y="0"/>
                  <a:pt x="1082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7" name="Google Shape;1277;p31"/>
          <p:cNvGrpSpPr/>
          <p:nvPr/>
        </p:nvGrpSpPr>
        <p:grpSpPr>
          <a:xfrm>
            <a:off x="1285949" y="790450"/>
            <a:ext cx="1078800" cy="2993300"/>
            <a:chOff x="1285950" y="790450"/>
            <a:chExt cx="1078800" cy="2993300"/>
          </a:xfrm>
        </p:grpSpPr>
        <p:sp>
          <p:nvSpPr>
            <p:cNvPr id="1278" name="Google Shape;1278;p31"/>
            <p:cNvSpPr/>
            <p:nvPr/>
          </p:nvSpPr>
          <p:spPr>
            <a:xfrm>
              <a:off x="1459350" y="1481650"/>
              <a:ext cx="732000" cy="1753800"/>
            </a:xfrm>
            <a:prstGeom prst="rect">
              <a:avLst/>
            </a:prstGeom>
            <a:solidFill>
              <a:srgbClr val="FAACD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79" name="Google Shape;1279;p31"/>
            <p:cNvSpPr/>
            <p:nvPr/>
          </p:nvSpPr>
          <p:spPr>
            <a:xfrm>
              <a:off x="1498800" y="790450"/>
              <a:ext cx="653100" cy="6531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31"/>
            <p:cNvSpPr txBox="1"/>
            <p:nvPr/>
          </p:nvSpPr>
          <p:spPr>
            <a:xfrm>
              <a:off x="1285950" y="3412350"/>
              <a:ext cx="1078800" cy="371400"/>
            </a:xfrm>
            <a:prstGeom prst="rect">
              <a:avLst/>
            </a:prstGeom>
            <a:solidFill>
              <a:srgbClr val="FAACD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100%</a:t>
              </a:r>
              <a:endParaRPr sz="2000">
                <a:solidFill>
                  <a:srgbClr val="FDFDFD"/>
                </a:solidFill>
                <a:latin typeface="Fira Sans Extra Condensed Medium"/>
                <a:ea typeface="Fira Sans Extra Condensed Medium"/>
                <a:cs typeface="Fira Sans Extra Condensed Medium"/>
                <a:sym typeface="Fira Sans Extra Condensed Medium"/>
              </a:endParaRPr>
            </a:p>
          </p:txBody>
        </p:sp>
      </p:grpSp>
      <p:grpSp>
        <p:nvGrpSpPr>
          <p:cNvPr id="1281" name="Google Shape;1281;p31"/>
          <p:cNvGrpSpPr/>
          <p:nvPr/>
        </p:nvGrpSpPr>
        <p:grpSpPr>
          <a:xfrm>
            <a:off x="974399" y="3850425"/>
            <a:ext cx="1701900" cy="873061"/>
            <a:chOff x="974399" y="3850425"/>
            <a:chExt cx="1701900" cy="873061"/>
          </a:xfrm>
        </p:grpSpPr>
        <p:sp>
          <p:nvSpPr>
            <p:cNvPr id="1282" name="Google Shape;1282;p31"/>
            <p:cNvSpPr txBox="1"/>
            <p:nvPr/>
          </p:nvSpPr>
          <p:spPr>
            <a:xfrm>
              <a:off x="974399" y="3850425"/>
              <a:ext cx="17019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Diapers</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283" name="Google Shape;1283;p31"/>
            <p:cNvSpPr txBox="1"/>
            <p:nvPr/>
          </p:nvSpPr>
          <p:spPr>
            <a:xfrm>
              <a:off x="1129649" y="4117186"/>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Venus is the second planet from the Sun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sp>
        <p:nvSpPr>
          <p:cNvPr id="1284" name="Google Shape;1284;p31"/>
          <p:cNvSpPr/>
          <p:nvPr/>
        </p:nvSpPr>
        <p:spPr>
          <a:xfrm>
            <a:off x="1634449" y="915313"/>
            <a:ext cx="381800" cy="403375"/>
          </a:xfrm>
          <a:custGeom>
            <a:avLst/>
            <a:gdLst/>
            <a:ahLst/>
            <a:cxnLst/>
            <a:rect l="l" t="t" r="r" b="b"/>
            <a:pathLst>
              <a:path w="15272" h="16135" extrusionOk="0">
                <a:moveTo>
                  <a:pt x="7563" y="577"/>
                </a:moveTo>
                <a:cubicBezTo>
                  <a:pt x="8160" y="577"/>
                  <a:pt x="8759" y="592"/>
                  <a:pt x="9359" y="624"/>
                </a:cubicBezTo>
                <a:cubicBezTo>
                  <a:pt x="10660" y="678"/>
                  <a:pt x="11935" y="732"/>
                  <a:pt x="13183" y="1058"/>
                </a:cubicBezTo>
                <a:cubicBezTo>
                  <a:pt x="13427" y="1085"/>
                  <a:pt x="13644" y="1193"/>
                  <a:pt x="13861" y="1248"/>
                </a:cubicBezTo>
                <a:cubicBezTo>
                  <a:pt x="13942" y="1248"/>
                  <a:pt x="13997" y="1275"/>
                  <a:pt x="14105" y="1356"/>
                </a:cubicBezTo>
                <a:cubicBezTo>
                  <a:pt x="13997" y="1410"/>
                  <a:pt x="13942" y="1465"/>
                  <a:pt x="13861" y="1492"/>
                </a:cubicBezTo>
                <a:cubicBezTo>
                  <a:pt x="13373" y="1627"/>
                  <a:pt x="12858" y="1763"/>
                  <a:pt x="12342" y="1872"/>
                </a:cubicBezTo>
                <a:cubicBezTo>
                  <a:pt x="12098" y="1926"/>
                  <a:pt x="11908" y="1926"/>
                  <a:pt x="11691" y="1953"/>
                </a:cubicBezTo>
                <a:cubicBezTo>
                  <a:pt x="11501" y="2007"/>
                  <a:pt x="11420" y="2061"/>
                  <a:pt x="11420" y="2278"/>
                </a:cubicBezTo>
                <a:lnTo>
                  <a:pt x="11420" y="3580"/>
                </a:lnTo>
                <a:cubicBezTo>
                  <a:pt x="10172" y="3702"/>
                  <a:pt x="8918" y="3763"/>
                  <a:pt x="7663" y="3763"/>
                </a:cubicBezTo>
                <a:cubicBezTo>
                  <a:pt x="6409" y="3763"/>
                  <a:pt x="5154" y="3702"/>
                  <a:pt x="3907" y="3580"/>
                </a:cubicBezTo>
                <a:cubicBezTo>
                  <a:pt x="3907" y="3146"/>
                  <a:pt x="3907" y="2740"/>
                  <a:pt x="3934" y="2333"/>
                </a:cubicBezTo>
                <a:cubicBezTo>
                  <a:pt x="3934" y="2034"/>
                  <a:pt x="3880" y="2007"/>
                  <a:pt x="3554" y="1926"/>
                </a:cubicBezTo>
                <a:cubicBezTo>
                  <a:pt x="2930" y="1844"/>
                  <a:pt x="2306" y="1709"/>
                  <a:pt x="1710" y="1573"/>
                </a:cubicBezTo>
                <a:cubicBezTo>
                  <a:pt x="1574" y="1519"/>
                  <a:pt x="1438" y="1465"/>
                  <a:pt x="1303" y="1383"/>
                </a:cubicBezTo>
                <a:lnTo>
                  <a:pt x="1303" y="1329"/>
                </a:lnTo>
                <a:cubicBezTo>
                  <a:pt x="1520" y="1248"/>
                  <a:pt x="1791" y="1166"/>
                  <a:pt x="2035" y="1085"/>
                </a:cubicBezTo>
                <a:cubicBezTo>
                  <a:pt x="2957" y="841"/>
                  <a:pt x="3880" y="759"/>
                  <a:pt x="4829" y="678"/>
                </a:cubicBezTo>
                <a:cubicBezTo>
                  <a:pt x="5732" y="612"/>
                  <a:pt x="6646" y="577"/>
                  <a:pt x="7563" y="577"/>
                </a:cubicBezTo>
                <a:close/>
                <a:moveTo>
                  <a:pt x="3880" y="4204"/>
                </a:moveTo>
                <a:cubicBezTo>
                  <a:pt x="5127" y="4286"/>
                  <a:pt x="6375" y="4340"/>
                  <a:pt x="7623" y="4340"/>
                </a:cubicBezTo>
                <a:cubicBezTo>
                  <a:pt x="8897" y="4340"/>
                  <a:pt x="10145" y="4231"/>
                  <a:pt x="11393" y="4204"/>
                </a:cubicBezTo>
                <a:lnTo>
                  <a:pt x="11393" y="4204"/>
                </a:lnTo>
                <a:cubicBezTo>
                  <a:pt x="11393" y="4503"/>
                  <a:pt x="11393" y="4855"/>
                  <a:pt x="11366" y="5235"/>
                </a:cubicBezTo>
                <a:cubicBezTo>
                  <a:pt x="10132" y="5343"/>
                  <a:pt x="8884" y="5398"/>
                  <a:pt x="7633" y="5398"/>
                </a:cubicBezTo>
                <a:cubicBezTo>
                  <a:pt x="6382" y="5398"/>
                  <a:pt x="5127" y="5343"/>
                  <a:pt x="3880" y="5235"/>
                </a:cubicBezTo>
                <a:lnTo>
                  <a:pt x="3880" y="4204"/>
                </a:lnTo>
                <a:close/>
                <a:moveTo>
                  <a:pt x="2279" y="5479"/>
                </a:moveTo>
                <a:cubicBezTo>
                  <a:pt x="2578" y="5533"/>
                  <a:pt x="2876" y="5587"/>
                  <a:pt x="3174" y="5615"/>
                </a:cubicBezTo>
                <a:lnTo>
                  <a:pt x="5127" y="5832"/>
                </a:lnTo>
                <a:cubicBezTo>
                  <a:pt x="5181" y="5832"/>
                  <a:pt x="5290" y="5859"/>
                  <a:pt x="5317" y="5940"/>
                </a:cubicBezTo>
                <a:cubicBezTo>
                  <a:pt x="5453" y="6076"/>
                  <a:pt x="5561" y="6238"/>
                  <a:pt x="5697" y="6401"/>
                </a:cubicBezTo>
                <a:lnTo>
                  <a:pt x="5344" y="6754"/>
                </a:lnTo>
                <a:cubicBezTo>
                  <a:pt x="5236" y="6917"/>
                  <a:pt x="5236" y="7052"/>
                  <a:pt x="5344" y="7188"/>
                </a:cubicBezTo>
                <a:cubicBezTo>
                  <a:pt x="5453" y="7323"/>
                  <a:pt x="5561" y="7432"/>
                  <a:pt x="5697" y="7540"/>
                </a:cubicBezTo>
                <a:lnTo>
                  <a:pt x="5398" y="7947"/>
                </a:lnTo>
                <a:cubicBezTo>
                  <a:pt x="5371" y="7974"/>
                  <a:pt x="5290" y="8002"/>
                  <a:pt x="5263" y="8002"/>
                </a:cubicBezTo>
                <a:cubicBezTo>
                  <a:pt x="4286" y="7947"/>
                  <a:pt x="3283" y="7866"/>
                  <a:pt x="2333" y="7649"/>
                </a:cubicBezTo>
                <a:cubicBezTo>
                  <a:pt x="2306" y="7649"/>
                  <a:pt x="2306" y="7622"/>
                  <a:pt x="2279" y="7622"/>
                </a:cubicBezTo>
                <a:lnTo>
                  <a:pt x="2279" y="5479"/>
                </a:lnTo>
                <a:close/>
                <a:moveTo>
                  <a:pt x="13020" y="5533"/>
                </a:moveTo>
                <a:lnTo>
                  <a:pt x="13020" y="7676"/>
                </a:lnTo>
                <a:cubicBezTo>
                  <a:pt x="12722" y="7730"/>
                  <a:pt x="12396" y="7812"/>
                  <a:pt x="12098" y="7839"/>
                </a:cubicBezTo>
                <a:lnTo>
                  <a:pt x="10172" y="8029"/>
                </a:lnTo>
                <a:cubicBezTo>
                  <a:pt x="10137" y="8043"/>
                  <a:pt x="10104" y="8049"/>
                  <a:pt x="10073" y="8049"/>
                </a:cubicBezTo>
                <a:cubicBezTo>
                  <a:pt x="9984" y="8049"/>
                  <a:pt x="9914" y="7994"/>
                  <a:pt x="9874" y="7893"/>
                </a:cubicBezTo>
                <a:cubicBezTo>
                  <a:pt x="9793" y="7812"/>
                  <a:pt x="9738" y="7730"/>
                  <a:pt x="9630" y="7595"/>
                </a:cubicBezTo>
                <a:lnTo>
                  <a:pt x="9982" y="7269"/>
                </a:lnTo>
                <a:cubicBezTo>
                  <a:pt x="10091" y="7079"/>
                  <a:pt x="10091" y="6944"/>
                  <a:pt x="9982" y="6808"/>
                </a:cubicBezTo>
                <a:cubicBezTo>
                  <a:pt x="9874" y="6672"/>
                  <a:pt x="9765" y="6591"/>
                  <a:pt x="9630" y="6483"/>
                </a:cubicBezTo>
                <a:cubicBezTo>
                  <a:pt x="9765" y="6266"/>
                  <a:pt x="9901" y="6103"/>
                  <a:pt x="10037" y="5940"/>
                </a:cubicBezTo>
                <a:cubicBezTo>
                  <a:pt x="10037" y="5913"/>
                  <a:pt x="10091" y="5859"/>
                  <a:pt x="10172" y="5859"/>
                </a:cubicBezTo>
                <a:cubicBezTo>
                  <a:pt x="11013" y="5777"/>
                  <a:pt x="11908" y="5669"/>
                  <a:pt x="12749" y="5560"/>
                </a:cubicBezTo>
                <a:cubicBezTo>
                  <a:pt x="12858" y="5560"/>
                  <a:pt x="12912" y="5533"/>
                  <a:pt x="13020" y="5533"/>
                </a:cubicBezTo>
                <a:close/>
                <a:moveTo>
                  <a:pt x="9331" y="5940"/>
                </a:moveTo>
                <a:cubicBezTo>
                  <a:pt x="9250" y="6076"/>
                  <a:pt x="9169" y="6157"/>
                  <a:pt x="9087" y="6266"/>
                </a:cubicBezTo>
                <a:cubicBezTo>
                  <a:pt x="8952" y="6483"/>
                  <a:pt x="8952" y="6564"/>
                  <a:pt x="9114" y="6754"/>
                </a:cubicBezTo>
                <a:cubicBezTo>
                  <a:pt x="9223" y="6808"/>
                  <a:pt x="9331" y="6917"/>
                  <a:pt x="9467" y="7052"/>
                </a:cubicBezTo>
                <a:cubicBezTo>
                  <a:pt x="9359" y="7161"/>
                  <a:pt x="9223" y="7215"/>
                  <a:pt x="9114" y="7323"/>
                </a:cubicBezTo>
                <a:cubicBezTo>
                  <a:pt x="8979" y="7486"/>
                  <a:pt x="8952" y="7595"/>
                  <a:pt x="9087" y="7757"/>
                </a:cubicBezTo>
                <a:cubicBezTo>
                  <a:pt x="9169" y="7866"/>
                  <a:pt x="9223" y="7947"/>
                  <a:pt x="9331" y="8083"/>
                </a:cubicBezTo>
                <a:lnTo>
                  <a:pt x="5968" y="8056"/>
                </a:lnTo>
                <a:cubicBezTo>
                  <a:pt x="6077" y="7974"/>
                  <a:pt x="6131" y="7866"/>
                  <a:pt x="6212" y="7757"/>
                </a:cubicBezTo>
                <a:cubicBezTo>
                  <a:pt x="6294" y="7622"/>
                  <a:pt x="6294" y="7486"/>
                  <a:pt x="6158" y="7351"/>
                </a:cubicBezTo>
                <a:cubicBezTo>
                  <a:pt x="6104" y="7242"/>
                  <a:pt x="5995" y="7161"/>
                  <a:pt x="5860" y="7052"/>
                </a:cubicBezTo>
                <a:lnTo>
                  <a:pt x="6077" y="6835"/>
                </a:lnTo>
                <a:cubicBezTo>
                  <a:pt x="6375" y="6510"/>
                  <a:pt x="6375" y="6510"/>
                  <a:pt x="6104" y="6130"/>
                </a:cubicBezTo>
                <a:cubicBezTo>
                  <a:pt x="6077" y="6076"/>
                  <a:pt x="6049" y="5994"/>
                  <a:pt x="5968" y="5940"/>
                </a:cubicBezTo>
                <a:close/>
                <a:moveTo>
                  <a:pt x="1086" y="1926"/>
                </a:moveTo>
                <a:cubicBezTo>
                  <a:pt x="1845" y="2251"/>
                  <a:pt x="2578" y="2333"/>
                  <a:pt x="3364" y="2495"/>
                </a:cubicBezTo>
                <a:lnTo>
                  <a:pt x="3364" y="5181"/>
                </a:lnTo>
                <a:cubicBezTo>
                  <a:pt x="3012" y="5126"/>
                  <a:pt x="2686" y="5072"/>
                  <a:pt x="2388" y="5018"/>
                </a:cubicBezTo>
                <a:cubicBezTo>
                  <a:pt x="2279" y="4991"/>
                  <a:pt x="2171" y="4937"/>
                  <a:pt x="2062" y="4937"/>
                </a:cubicBezTo>
                <a:cubicBezTo>
                  <a:pt x="2043" y="4934"/>
                  <a:pt x="2024" y="4932"/>
                  <a:pt x="2006" y="4932"/>
                </a:cubicBezTo>
                <a:cubicBezTo>
                  <a:pt x="1846" y="4932"/>
                  <a:pt x="1737" y="5037"/>
                  <a:pt x="1737" y="5208"/>
                </a:cubicBezTo>
                <a:lnTo>
                  <a:pt x="1737" y="7893"/>
                </a:lnTo>
                <a:cubicBezTo>
                  <a:pt x="1737" y="8056"/>
                  <a:pt x="1845" y="8137"/>
                  <a:pt x="2008" y="8164"/>
                </a:cubicBezTo>
                <a:cubicBezTo>
                  <a:pt x="2415" y="8246"/>
                  <a:pt x="2795" y="8300"/>
                  <a:pt x="3201" y="8381"/>
                </a:cubicBezTo>
                <a:cubicBezTo>
                  <a:pt x="3229" y="8381"/>
                  <a:pt x="3256" y="8408"/>
                  <a:pt x="3337" y="8408"/>
                </a:cubicBezTo>
                <a:lnTo>
                  <a:pt x="3337" y="9195"/>
                </a:lnTo>
                <a:cubicBezTo>
                  <a:pt x="3085" y="9143"/>
                  <a:pt x="2842" y="9115"/>
                  <a:pt x="2610" y="9115"/>
                </a:cubicBezTo>
                <a:cubicBezTo>
                  <a:pt x="1870" y="9115"/>
                  <a:pt x="1242" y="9407"/>
                  <a:pt x="787" y="10171"/>
                </a:cubicBezTo>
                <a:cubicBezTo>
                  <a:pt x="381" y="7405"/>
                  <a:pt x="652" y="4692"/>
                  <a:pt x="1086" y="1926"/>
                </a:cubicBezTo>
                <a:close/>
                <a:moveTo>
                  <a:pt x="14214" y="1926"/>
                </a:moveTo>
                <a:cubicBezTo>
                  <a:pt x="14648" y="4665"/>
                  <a:pt x="14919" y="7378"/>
                  <a:pt x="14512" y="10199"/>
                </a:cubicBezTo>
                <a:cubicBezTo>
                  <a:pt x="14060" y="9418"/>
                  <a:pt x="13436" y="9104"/>
                  <a:pt x="12724" y="9104"/>
                </a:cubicBezTo>
                <a:cubicBezTo>
                  <a:pt x="12497" y="9104"/>
                  <a:pt x="12260" y="9136"/>
                  <a:pt x="12017" y="9195"/>
                </a:cubicBezTo>
                <a:lnTo>
                  <a:pt x="12017" y="8408"/>
                </a:lnTo>
                <a:cubicBezTo>
                  <a:pt x="12315" y="8354"/>
                  <a:pt x="12641" y="8300"/>
                  <a:pt x="12966" y="8246"/>
                </a:cubicBezTo>
                <a:cubicBezTo>
                  <a:pt x="13102" y="8218"/>
                  <a:pt x="13264" y="8164"/>
                  <a:pt x="13400" y="8137"/>
                </a:cubicBezTo>
                <a:cubicBezTo>
                  <a:pt x="13536" y="8110"/>
                  <a:pt x="13590" y="8002"/>
                  <a:pt x="13590" y="7866"/>
                </a:cubicBezTo>
                <a:lnTo>
                  <a:pt x="13590" y="5181"/>
                </a:lnTo>
                <a:cubicBezTo>
                  <a:pt x="13590" y="5010"/>
                  <a:pt x="13481" y="4905"/>
                  <a:pt x="13321" y="4905"/>
                </a:cubicBezTo>
                <a:cubicBezTo>
                  <a:pt x="13303" y="4905"/>
                  <a:pt x="13284" y="4907"/>
                  <a:pt x="13264" y="4909"/>
                </a:cubicBezTo>
                <a:cubicBezTo>
                  <a:pt x="12885" y="4991"/>
                  <a:pt x="12559" y="5045"/>
                  <a:pt x="12207" y="5126"/>
                </a:cubicBezTo>
                <a:cubicBezTo>
                  <a:pt x="12098" y="5154"/>
                  <a:pt x="12044" y="5154"/>
                  <a:pt x="11962" y="5154"/>
                </a:cubicBezTo>
                <a:lnTo>
                  <a:pt x="11962" y="2468"/>
                </a:lnTo>
                <a:cubicBezTo>
                  <a:pt x="12722" y="2333"/>
                  <a:pt x="13508" y="2278"/>
                  <a:pt x="14214" y="1926"/>
                </a:cubicBezTo>
                <a:close/>
                <a:moveTo>
                  <a:pt x="2646" y="9614"/>
                </a:moveTo>
                <a:cubicBezTo>
                  <a:pt x="2721" y="9614"/>
                  <a:pt x="2798" y="9619"/>
                  <a:pt x="2876" y="9629"/>
                </a:cubicBezTo>
                <a:cubicBezTo>
                  <a:pt x="4313" y="9819"/>
                  <a:pt x="5534" y="11039"/>
                  <a:pt x="5724" y="12477"/>
                </a:cubicBezTo>
                <a:cubicBezTo>
                  <a:pt x="5778" y="12585"/>
                  <a:pt x="5778" y="12640"/>
                  <a:pt x="5778" y="12748"/>
                </a:cubicBezTo>
                <a:cubicBezTo>
                  <a:pt x="5778" y="13638"/>
                  <a:pt x="5147" y="14258"/>
                  <a:pt x="4296" y="14258"/>
                </a:cubicBezTo>
                <a:cubicBezTo>
                  <a:pt x="4213" y="14258"/>
                  <a:pt x="4129" y="14252"/>
                  <a:pt x="4042" y="14240"/>
                </a:cubicBezTo>
                <a:cubicBezTo>
                  <a:pt x="2605" y="14023"/>
                  <a:pt x="1330" y="12748"/>
                  <a:pt x="1167" y="11311"/>
                </a:cubicBezTo>
                <a:cubicBezTo>
                  <a:pt x="1042" y="10358"/>
                  <a:pt x="1728" y="9614"/>
                  <a:pt x="2646" y="9614"/>
                </a:cubicBezTo>
                <a:close/>
                <a:moveTo>
                  <a:pt x="12641" y="9659"/>
                </a:moveTo>
                <a:cubicBezTo>
                  <a:pt x="12770" y="9659"/>
                  <a:pt x="12898" y="9674"/>
                  <a:pt x="13020" y="9710"/>
                </a:cubicBezTo>
                <a:cubicBezTo>
                  <a:pt x="13807" y="9873"/>
                  <a:pt x="14241" y="10551"/>
                  <a:pt x="14132" y="11365"/>
                </a:cubicBezTo>
                <a:cubicBezTo>
                  <a:pt x="13997" y="12775"/>
                  <a:pt x="12695" y="14104"/>
                  <a:pt x="11257" y="14267"/>
                </a:cubicBezTo>
                <a:cubicBezTo>
                  <a:pt x="11186" y="14275"/>
                  <a:pt x="11117" y="14279"/>
                  <a:pt x="11048" y="14279"/>
                </a:cubicBezTo>
                <a:cubicBezTo>
                  <a:pt x="10175" y="14279"/>
                  <a:pt x="9521" y="13646"/>
                  <a:pt x="9521" y="12640"/>
                </a:cubicBezTo>
                <a:cubicBezTo>
                  <a:pt x="9521" y="12151"/>
                  <a:pt x="9765" y="11609"/>
                  <a:pt x="10118" y="11121"/>
                </a:cubicBezTo>
                <a:cubicBezTo>
                  <a:pt x="10606" y="10416"/>
                  <a:pt x="11284" y="9873"/>
                  <a:pt x="12179" y="9710"/>
                </a:cubicBezTo>
                <a:cubicBezTo>
                  <a:pt x="12328" y="9681"/>
                  <a:pt x="12485" y="9659"/>
                  <a:pt x="12641" y="9659"/>
                </a:cubicBezTo>
                <a:close/>
                <a:moveTo>
                  <a:pt x="11420" y="8463"/>
                </a:moveTo>
                <a:lnTo>
                  <a:pt x="11420" y="9276"/>
                </a:lnTo>
                <a:cubicBezTo>
                  <a:pt x="11420" y="9331"/>
                  <a:pt x="11339" y="9358"/>
                  <a:pt x="11284" y="9385"/>
                </a:cubicBezTo>
                <a:cubicBezTo>
                  <a:pt x="10335" y="9873"/>
                  <a:pt x="9657" y="10578"/>
                  <a:pt x="9250" y="11528"/>
                </a:cubicBezTo>
                <a:cubicBezTo>
                  <a:pt x="9033" y="12070"/>
                  <a:pt x="8952" y="12613"/>
                  <a:pt x="9060" y="13182"/>
                </a:cubicBezTo>
                <a:cubicBezTo>
                  <a:pt x="9223" y="14077"/>
                  <a:pt x="9928" y="14674"/>
                  <a:pt x="10877" y="14755"/>
                </a:cubicBezTo>
                <a:cubicBezTo>
                  <a:pt x="10959" y="14755"/>
                  <a:pt x="10986" y="14782"/>
                  <a:pt x="11013" y="14782"/>
                </a:cubicBezTo>
                <a:cubicBezTo>
                  <a:pt x="9982" y="15325"/>
                  <a:pt x="8843" y="15569"/>
                  <a:pt x="7677" y="15569"/>
                </a:cubicBezTo>
                <a:cubicBezTo>
                  <a:pt x="6483" y="15569"/>
                  <a:pt x="5371" y="15325"/>
                  <a:pt x="4286" y="14782"/>
                </a:cubicBezTo>
                <a:cubicBezTo>
                  <a:pt x="4449" y="14755"/>
                  <a:pt x="4612" y="14755"/>
                  <a:pt x="4747" y="14701"/>
                </a:cubicBezTo>
                <a:cubicBezTo>
                  <a:pt x="5832" y="14484"/>
                  <a:pt x="6483" y="13562"/>
                  <a:pt x="6321" y="12450"/>
                </a:cubicBezTo>
                <a:cubicBezTo>
                  <a:pt x="6104" y="11039"/>
                  <a:pt x="5290" y="10063"/>
                  <a:pt x="4069" y="9412"/>
                </a:cubicBezTo>
                <a:cubicBezTo>
                  <a:pt x="3934" y="9385"/>
                  <a:pt x="3907" y="9331"/>
                  <a:pt x="3907" y="9195"/>
                </a:cubicBezTo>
                <a:lnTo>
                  <a:pt x="3907" y="8490"/>
                </a:lnTo>
                <a:cubicBezTo>
                  <a:pt x="4984" y="8537"/>
                  <a:pt x="6061" y="8604"/>
                  <a:pt x="7156" y="8604"/>
                </a:cubicBezTo>
                <a:cubicBezTo>
                  <a:pt x="7329" y="8604"/>
                  <a:pt x="7503" y="8602"/>
                  <a:pt x="7677" y="8598"/>
                </a:cubicBezTo>
                <a:cubicBezTo>
                  <a:pt x="8925" y="8598"/>
                  <a:pt x="10172" y="8517"/>
                  <a:pt x="11420" y="8463"/>
                </a:cubicBezTo>
                <a:close/>
                <a:moveTo>
                  <a:pt x="7677" y="0"/>
                </a:moveTo>
                <a:cubicBezTo>
                  <a:pt x="6863" y="27"/>
                  <a:pt x="6049" y="81"/>
                  <a:pt x="5209" y="81"/>
                </a:cubicBezTo>
                <a:cubicBezTo>
                  <a:pt x="4205" y="136"/>
                  <a:pt x="3229" y="190"/>
                  <a:pt x="2225" y="434"/>
                </a:cubicBezTo>
                <a:cubicBezTo>
                  <a:pt x="1818" y="542"/>
                  <a:pt x="1465" y="678"/>
                  <a:pt x="1086" y="814"/>
                </a:cubicBezTo>
                <a:cubicBezTo>
                  <a:pt x="896" y="868"/>
                  <a:pt x="706" y="1058"/>
                  <a:pt x="679" y="1302"/>
                </a:cubicBezTo>
                <a:cubicBezTo>
                  <a:pt x="435" y="2550"/>
                  <a:pt x="272" y="3824"/>
                  <a:pt x="164" y="5126"/>
                </a:cubicBezTo>
                <a:cubicBezTo>
                  <a:pt x="28" y="6781"/>
                  <a:pt x="1" y="8435"/>
                  <a:pt x="245" y="10090"/>
                </a:cubicBezTo>
                <a:cubicBezTo>
                  <a:pt x="326" y="10822"/>
                  <a:pt x="516" y="11500"/>
                  <a:pt x="787" y="12179"/>
                </a:cubicBezTo>
                <a:cubicBezTo>
                  <a:pt x="1167" y="13128"/>
                  <a:pt x="1791" y="13752"/>
                  <a:pt x="2578" y="14376"/>
                </a:cubicBezTo>
                <a:cubicBezTo>
                  <a:pt x="4082" y="15553"/>
                  <a:pt x="5726" y="16134"/>
                  <a:pt x="7538" y="16134"/>
                </a:cubicBezTo>
                <a:cubicBezTo>
                  <a:pt x="7981" y="16134"/>
                  <a:pt x="8434" y="16099"/>
                  <a:pt x="8897" y="16030"/>
                </a:cubicBezTo>
                <a:cubicBezTo>
                  <a:pt x="10335" y="15840"/>
                  <a:pt x="11637" y="15216"/>
                  <a:pt x="12776" y="14348"/>
                </a:cubicBezTo>
                <a:cubicBezTo>
                  <a:pt x="13915" y="13535"/>
                  <a:pt x="14593" y="12450"/>
                  <a:pt x="14892" y="11121"/>
                </a:cubicBezTo>
                <a:cubicBezTo>
                  <a:pt x="15163" y="9927"/>
                  <a:pt x="15272" y="8734"/>
                  <a:pt x="15272" y="7568"/>
                </a:cubicBezTo>
                <a:cubicBezTo>
                  <a:pt x="15272" y="5479"/>
                  <a:pt x="15027" y="3445"/>
                  <a:pt x="14648" y="1410"/>
                </a:cubicBezTo>
                <a:cubicBezTo>
                  <a:pt x="14593" y="1193"/>
                  <a:pt x="14485" y="1031"/>
                  <a:pt x="14241" y="868"/>
                </a:cubicBezTo>
                <a:cubicBezTo>
                  <a:pt x="14132" y="814"/>
                  <a:pt x="13997" y="732"/>
                  <a:pt x="13915" y="705"/>
                </a:cubicBezTo>
                <a:cubicBezTo>
                  <a:pt x="13237" y="461"/>
                  <a:pt x="12559" y="380"/>
                  <a:pt x="11881" y="271"/>
                </a:cubicBezTo>
                <a:cubicBezTo>
                  <a:pt x="10471" y="81"/>
                  <a:pt x="9087" y="27"/>
                  <a:pt x="7677"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5" name="Google Shape;1285;p31"/>
          <p:cNvGrpSpPr/>
          <p:nvPr/>
        </p:nvGrpSpPr>
        <p:grpSpPr>
          <a:xfrm>
            <a:off x="6779251" y="1851975"/>
            <a:ext cx="1078800" cy="1931775"/>
            <a:chOff x="6779250" y="1851975"/>
            <a:chExt cx="1078800" cy="1931775"/>
          </a:xfrm>
        </p:grpSpPr>
        <p:sp>
          <p:nvSpPr>
            <p:cNvPr id="1286" name="Google Shape;1286;p31"/>
            <p:cNvSpPr/>
            <p:nvPr/>
          </p:nvSpPr>
          <p:spPr>
            <a:xfrm>
              <a:off x="6952650" y="2543170"/>
              <a:ext cx="732000" cy="692400"/>
            </a:xfrm>
            <a:prstGeom prst="rect">
              <a:avLst/>
            </a:prstGeom>
            <a:solidFill>
              <a:srgbClr val="C7AB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87" name="Google Shape;1287;p31"/>
            <p:cNvSpPr/>
            <p:nvPr/>
          </p:nvSpPr>
          <p:spPr>
            <a:xfrm>
              <a:off x="6992100" y="1851975"/>
              <a:ext cx="653100" cy="6531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31"/>
            <p:cNvSpPr txBox="1"/>
            <p:nvPr/>
          </p:nvSpPr>
          <p:spPr>
            <a:xfrm>
              <a:off x="6779250" y="3412350"/>
              <a:ext cx="1078800" cy="371400"/>
            </a:xfrm>
            <a:prstGeom prst="rect">
              <a:avLst/>
            </a:prstGeom>
            <a:solidFill>
              <a:srgbClr val="C7AB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40%</a:t>
              </a:r>
              <a:endParaRPr sz="2000">
                <a:solidFill>
                  <a:srgbClr val="FDFDFD"/>
                </a:solidFill>
                <a:latin typeface="Fira Sans Extra Condensed Medium"/>
                <a:ea typeface="Fira Sans Extra Condensed Medium"/>
                <a:cs typeface="Fira Sans Extra Condensed Medium"/>
                <a:sym typeface="Fira Sans Extra Condensed Medium"/>
              </a:endParaRPr>
            </a:p>
          </p:txBody>
        </p:sp>
      </p:grpSp>
      <p:grpSp>
        <p:nvGrpSpPr>
          <p:cNvPr id="1289" name="Google Shape;1289;p31"/>
          <p:cNvGrpSpPr/>
          <p:nvPr/>
        </p:nvGrpSpPr>
        <p:grpSpPr>
          <a:xfrm>
            <a:off x="6467701" y="3850425"/>
            <a:ext cx="1701900" cy="873069"/>
            <a:chOff x="6467701" y="3850425"/>
            <a:chExt cx="1701900" cy="873069"/>
          </a:xfrm>
        </p:grpSpPr>
        <p:sp>
          <p:nvSpPr>
            <p:cNvPr id="1290" name="Google Shape;1290;p31"/>
            <p:cNvSpPr txBox="1"/>
            <p:nvPr/>
          </p:nvSpPr>
          <p:spPr>
            <a:xfrm>
              <a:off x="6467701" y="3850425"/>
              <a:ext cx="17019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C7ABDF"/>
                  </a:solidFill>
                  <a:latin typeface="Fira Sans Extra Condensed Medium"/>
                  <a:ea typeface="Fira Sans Extra Condensed Medium"/>
                  <a:cs typeface="Fira Sans Extra Condensed Medium"/>
                  <a:sym typeface="Fira Sans Extra Condensed Medium"/>
                </a:rPr>
                <a:t>Lull the Baby</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291" name="Google Shape;1291;p31"/>
            <p:cNvSpPr txBox="1"/>
            <p:nvPr/>
          </p:nvSpPr>
          <p:spPr>
            <a:xfrm>
              <a:off x="6622951" y="4117194"/>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Roboto"/>
                  <a:ea typeface="Roboto"/>
                  <a:cs typeface="Roboto"/>
                  <a:sym typeface="Roboto"/>
                </a:rPr>
                <a:t>Mercury is the smallest planet of them all</a:t>
              </a:r>
              <a:endParaRPr sz="1200">
                <a:latin typeface="Roboto"/>
                <a:ea typeface="Roboto"/>
                <a:cs typeface="Roboto"/>
                <a:sym typeface="Roboto"/>
              </a:endParaRPr>
            </a:p>
          </p:txBody>
        </p:sp>
      </p:grpSp>
      <p:sp>
        <p:nvSpPr>
          <p:cNvPr id="1292" name="Google Shape;1292;p31"/>
          <p:cNvSpPr/>
          <p:nvPr/>
        </p:nvSpPr>
        <p:spPr>
          <a:xfrm>
            <a:off x="7177834" y="1977349"/>
            <a:ext cx="281634" cy="402352"/>
          </a:xfrm>
          <a:custGeom>
            <a:avLst/>
            <a:gdLst/>
            <a:ahLst/>
            <a:cxnLst/>
            <a:rect l="l" t="t" r="r" b="b"/>
            <a:pathLst>
              <a:path w="13346" h="19017" extrusionOk="0">
                <a:moveTo>
                  <a:pt x="5208" y="3420"/>
                </a:moveTo>
                <a:cubicBezTo>
                  <a:pt x="5941" y="4017"/>
                  <a:pt x="6863" y="4234"/>
                  <a:pt x="7812" y="4261"/>
                </a:cubicBezTo>
                <a:cubicBezTo>
                  <a:pt x="8382" y="4261"/>
                  <a:pt x="8734" y="4532"/>
                  <a:pt x="9006" y="4966"/>
                </a:cubicBezTo>
                <a:cubicBezTo>
                  <a:pt x="9087" y="5129"/>
                  <a:pt x="9195" y="5238"/>
                  <a:pt x="9412" y="5238"/>
                </a:cubicBezTo>
                <a:cubicBezTo>
                  <a:pt x="9738" y="5265"/>
                  <a:pt x="9982" y="5536"/>
                  <a:pt x="9982" y="5889"/>
                </a:cubicBezTo>
                <a:cubicBezTo>
                  <a:pt x="9982" y="6187"/>
                  <a:pt x="9738" y="6458"/>
                  <a:pt x="9412" y="6485"/>
                </a:cubicBezTo>
                <a:cubicBezTo>
                  <a:pt x="9168" y="6485"/>
                  <a:pt x="9060" y="6594"/>
                  <a:pt x="9006" y="6784"/>
                </a:cubicBezTo>
                <a:cubicBezTo>
                  <a:pt x="8924" y="7109"/>
                  <a:pt x="8789" y="7435"/>
                  <a:pt x="8680" y="7733"/>
                </a:cubicBezTo>
                <a:cubicBezTo>
                  <a:pt x="8382" y="8547"/>
                  <a:pt x="7731" y="9035"/>
                  <a:pt x="6917" y="9306"/>
                </a:cubicBezTo>
                <a:cubicBezTo>
                  <a:pt x="6859" y="9321"/>
                  <a:pt x="6799" y="9327"/>
                  <a:pt x="6737" y="9327"/>
                </a:cubicBezTo>
                <a:cubicBezTo>
                  <a:pt x="6569" y="9327"/>
                  <a:pt x="6391" y="9277"/>
                  <a:pt x="6212" y="9198"/>
                </a:cubicBezTo>
                <a:cubicBezTo>
                  <a:pt x="5480" y="8818"/>
                  <a:pt x="4883" y="8357"/>
                  <a:pt x="4666" y="7516"/>
                </a:cubicBezTo>
                <a:cubicBezTo>
                  <a:pt x="4584" y="7245"/>
                  <a:pt x="4476" y="7001"/>
                  <a:pt x="4422" y="6729"/>
                </a:cubicBezTo>
                <a:cubicBezTo>
                  <a:pt x="4340" y="6512"/>
                  <a:pt x="4259" y="6431"/>
                  <a:pt x="4042" y="6431"/>
                </a:cubicBezTo>
                <a:cubicBezTo>
                  <a:pt x="3662" y="6377"/>
                  <a:pt x="3445" y="6106"/>
                  <a:pt x="3445" y="5780"/>
                </a:cubicBezTo>
                <a:cubicBezTo>
                  <a:pt x="3445" y="5427"/>
                  <a:pt x="3662" y="5183"/>
                  <a:pt x="4042" y="5129"/>
                </a:cubicBezTo>
                <a:cubicBezTo>
                  <a:pt x="4286" y="5102"/>
                  <a:pt x="4395" y="5021"/>
                  <a:pt x="4395" y="4749"/>
                </a:cubicBezTo>
                <a:lnTo>
                  <a:pt x="4395" y="4207"/>
                </a:lnTo>
                <a:cubicBezTo>
                  <a:pt x="4395" y="4180"/>
                  <a:pt x="4422" y="4125"/>
                  <a:pt x="4449" y="4071"/>
                </a:cubicBezTo>
                <a:lnTo>
                  <a:pt x="4856" y="3773"/>
                </a:lnTo>
                <a:cubicBezTo>
                  <a:pt x="4991" y="3692"/>
                  <a:pt x="5100" y="3556"/>
                  <a:pt x="5208" y="3420"/>
                </a:cubicBezTo>
                <a:close/>
                <a:moveTo>
                  <a:pt x="6672" y="595"/>
                </a:moveTo>
                <a:cubicBezTo>
                  <a:pt x="8831" y="595"/>
                  <a:pt x="10708" y="2247"/>
                  <a:pt x="10904" y="4451"/>
                </a:cubicBezTo>
                <a:cubicBezTo>
                  <a:pt x="10959" y="5102"/>
                  <a:pt x="10931" y="5780"/>
                  <a:pt x="10931" y="6431"/>
                </a:cubicBezTo>
                <a:lnTo>
                  <a:pt x="10931" y="8357"/>
                </a:lnTo>
                <a:cubicBezTo>
                  <a:pt x="10931" y="9225"/>
                  <a:pt x="10389" y="9821"/>
                  <a:pt x="9494" y="9821"/>
                </a:cubicBezTo>
                <a:lnTo>
                  <a:pt x="8734" y="9821"/>
                </a:lnTo>
                <a:cubicBezTo>
                  <a:pt x="8599" y="9821"/>
                  <a:pt x="8273" y="9496"/>
                  <a:pt x="8273" y="9333"/>
                </a:cubicBezTo>
                <a:cubicBezTo>
                  <a:pt x="8273" y="9306"/>
                  <a:pt x="8328" y="9279"/>
                  <a:pt x="8355" y="9225"/>
                </a:cubicBezTo>
                <a:cubicBezTo>
                  <a:pt x="8870" y="8818"/>
                  <a:pt x="9195" y="8330"/>
                  <a:pt x="9358" y="7679"/>
                </a:cubicBezTo>
                <a:cubicBezTo>
                  <a:pt x="9358" y="7652"/>
                  <a:pt x="9412" y="7570"/>
                  <a:pt x="9412" y="7543"/>
                </a:cubicBezTo>
                <a:cubicBezTo>
                  <a:pt x="9467" y="7272"/>
                  <a:pt x="9602" y="7055"/>
                  <a:pt x="9901" y="6946"/>
                </a:cubicBezTo>
                <a:cubicBezTo>
                  <a:pt x="10389" y="6729"/>
                  <a:pt x="10660" y="6214"/>
                  <a:pt x="10633" y="5699"/>
                </a:cubicBezTo>
                <a:cubicBezTo>
                  <a:pt x="10579" y="5210"/>
                  <a:pt x="10253" y="4722"/>
                  <a:pt x="9738" y="4587"/>
                </a:cubicBezTo>
                <a:cubicBezTo>
                  <a:pt x="9575" y="4559"/>
                  <a:pt x="9494" y="4478"/>
                  <a:pt x="9412" y="4342"/>
                </a:cubicBezTo>
                <a:cubicBezTo>
                  <a:pt x="9049" y="3823"/>
                  <a:pt x="8585" y="3527"/>
                  <a:pt x="7951" y="3527"/>
                </a:cubicBezTo>
                <a:cubicBezTo>
                  <a:pt x="7923" y="3527"/>
                  <a:pt x="7895" y="3528"/>
                  <a:pt x="7866" y="3529"/>
                </a:cubicBezTo>
                <a:cubicBezTo>
                  <a:pt x="7704" y="3529"/>
                  <a:pt x="7514" y="3529"/>
                  <a:pt x="7324" y="3502"/>
                </a:cubicBezTo>
                <a:cubicBezTo>
                  <a:pt x="6863" y="3447"/>
                  <a:pt x="6375" y="3339"/>
                  <a:pt x="5941" y="3095"/>
                </a:cubicBezTo>
                <a:cubicBezTo>
                  <a:pt x="5669" y="2959"/>
                  <a:pt x="5425" y="2796"/>
                  <a:pt x="5290" y="2525"/>
                </a:cubicBezTo>
                <a:cubicBezTo>
                  <a:pt x="5248" y="2420"/>
                  <a:pt x="5157" y="2380"/>
                  <a:pt x="5055" y="2380"/>
                </a:cubicBezTo>
                <a:cubicBezTo>
                  <a:pt x="5025" y="2380"/>
                  <a:pt x="4995" y="2383"/>
                  <a:pt x="4964" y="2390"/>
                </a:cubicBezTo>
                <a:cubicBezTo>
                  <a:pt x="4829" y="2417"/>
                  <a:pt x="4720" y="2525"/>
                  <a:pt x="4720" y="2661"/>
                </a:cubicBezTo>
                <a:cubicBezTo>
                  <a:pt x="4693" y="3176"/>
                  <a:pt x="4449" y="3475"/>
                  <a:pt x="3988" y="3610"/>
                </a:cubicBezTo>
                <a:cubicBezTo>
                  <a:pt x="3852" y="3637"/>
                  <a:pt x="3771" y="3773"/>
                  <a:pt x="3771" y="3908"/>
                </a:cubicBezTo>
                <a:lnTo>
                  <a:pt x="3771" y="4451"/>
                </a:lnTo>
                <a:cubicBezTo>
                  <a:pt x="3771" y="4532"/>
                  <a:pt x="3716" y="4587"/>
                  <a:pt x="3662" y="4641"/>
                </a:cubicBezTo>
                <a:cubicBezTo>
                  <a:pt x="3093" y="4858"/>
                  <a:pt x="2794" y="5319"/>
                  <a:pt x="2821" y="5889"/>
                </a:cubicBezTo>
                <a:cubicBezTo>
                  <a:pt x="2821" y="6458"/>
                  <a:pt x="3201" y="6865"/>
                  <a:pt x="3744" y="7082"/>
                </a:cubicBezTo>
                <a:cubicBezTo>
                  <a:pt x="3771" y="7109"/>
                  <a:pt x="3852" y="7136"/>
                  <a:pt x="3879" y="7218"/>
                </a:cubicBezTo>
                <a:cubicBezTo>
                  <a:pt x="3933" y="7353"/>
                  <a:pt x="3961" y="7489"/>
                  <a:pt x="4015" y="7624"/>
                </a:cubicBezTo>
                <a:cubicBezTo>
                  <a:pt x="4178" y="8303"/>
                  <a:pt x="4530" y="8899"/>
                  <a:pt x="5127" y="9306"/>
                </a:cubicBezTo>
                <a:cubicBezTo>
                  <a:pt x="5100" y="9388"/>
                  <a:pt x="5073" y="9442"/>
                  <a:pt x="4964" y="9442"/>
                </a:cubicBezTo>
                <a:cubicBezTo>
                  <a:pt x="4872" y="9650"/>
                  <a:pt x="4740" y="9779"/>
                  <a:pt x="4535" y="9779"/>
                </a:cubicBezTo>
                <a:cubicBezTo>
                  <a:pt x="4499" y="9779"/>
                  <a:pt x="4462" y="9775"/>
                  <a:pt x="4422" y="9767"/>
                </a:cubicBezTo>
                <a:lnTo>
                  <a:pt x="3662" y="9767"/>
                </a:lnTo>
                <a:cubicBezTo>
                  <a:pt x="2984" y="9740"/>
                  <a:pt x="2415" y="9171"/>
                  <a:pt x="2415" y="8492"/>
                </a:cubicBezTo>
                <a:cubicBezTo>
                  <a:pt x="2415" y="7245"/>
                  <a:pt x="2387" y="5943"/>
                  <a:pt x="2415" y="4695"/>
                </a:cubicBezTo>
                <a:cubicBezTo>
                  <a:pt x="2496" y="2715"/>
                  <a:pt x="4015" y="1006"/>
                  <a:pt x="5968" y="654"/>
                </a:cubicBezTo>
                <a:cubicBezTo>
                  <a:pt x="6204" y="614"/>
                  <a:pt x="6440" y="595"/>
                  <a:pt x="6672" y="595"/>
                </a:cubicBezTo>
                <a:close/>
                <a:moveTo>
                  <a:pt x="7677" y="9686"/>
                </a:moveTo>
                <a:cubicBezTo>
                  <a:pt x="7839" y="9930"/>
                  <a:pt x="7975" y="10120"/>
                  <a:pt x="8138" y="10337"/>
                </a:cubicBezTo>
                <a:cubicBezTo>
                  <a:pt x="7839" y="10622"/>
                  <a:pt x="7283" y="10764"/>
                  <a:pt x="6714" y="10764"/>
                </a:cubicBezTo>
                <a:cubicBezTo>
                  <a:pt x="6144" y="10764"/>
                  <a:pt x="5561" y="10622"/>
                  <a:pt x="5208" y="10337"/>
                </a:cubicBezTo>
                <a:cubicBezTo>
                  <a:pt x="5371" y="10120"/>
                  <a:pt x="5507" y="9930"/>
                  <a:pt x="5669" y="9686"/>
                </a:cubicBezTo>
                <a:cubicBezTo>
                  <a:pt x="6000" y="9879"/>
                  <a:pt x="6339" y="9981"/>
                  <a:pt x="6680" y="9981"/>
                </a:cubicBezTo>
                <a:cubicBezTo>
                  <a:pt x="7010" y="9981"/>
                  <a:pt x="7343" y="9886"/>
                  <a:pt x="7677" y="9686"/>
                </a:cubicBezTo>
                <a:close/>
                <a:moveTo>
                  <a:pt x="5194" y="12428"/>
                </a:moveTo>
                <a:cubicBezTo>
                  <a:pt x="5283" y="12428"/>
                  <a:pt x="5379" y="12446"/>
                  <a:pt x="5480" y="12480"/>
                </a:cubicBezTo>
                <a:cubicBezTo>
                  <a:pt x="5751" y="12588"/>
                  <a:pt x="5968" y="12778"/>
                  <a:pt x="6212" y="12914"/>
                </a:cubicBezTo>
                <a:cubicBezTo>
                  <a:pt x="6347" y="12995"/>
                  <a:pt x="6375" y="13131"/>
                  <a:pt x="6375" y="13266"/>
                </a:cubicBezTo>
                <a:cubicBezTo>
                  <a:pt x="6375" y="13782"/>
                  <a:pt x="5968" y="14270"/>
                  <a:pt x="5425" y="14270"/>
                </a:cubicBezTo>
                <a:cubicBezTo>
                  <a:pt x="5411" y="14271"/>
                  <a:pt x="5396" y="14271"/>
                  <a:pt x="5382" y="14271"/>
                </a:cubicBezTo>
                <a:cubicBezTo>
                  <a:pt x="4910" y="14271"/>
                  <a:pt x="4476" y="13847"/>
                  <a:pt x="4476" y="13320"/>
                </a:cubicBezTo>
                <a:cubicBezTo>
                  <a:pt x="4476" y="13266"/>
                  <a:pt x="4449" y="13266"/>
                  <a:pt x="4449" y="13266"/>
                </a:cubicBezTo>
                <a:cubicBezTo>
                  <a:pt x="4530" y="13076"/>
                  <a:pt x="4584" y="12859"/>
                  <a:pt x="4693" y="12724"/>
                </a:cubicBezTo>
                <a:cubicBezTo>
                  <a:pt x="4824" y="12518"/>
                  <a:pt x="4994" y="12428"/>
                  <a:pt x="5194" y="12428"/>
                </a:cubicBezTo>
                <a:close/>
                <a:moveTo>
                  <a:pt x="4069" y="12452"/>
                </a:moveTo>
                <a:lnTo>
                  <a:pt x="4069" y="12452"/>
                </a:lnTo>
                <a:cubicBezTo>
                  <a:pt x="3527" y="13456"/>
                  <a:pt x="4042" y="14405"/>
                  <a:pt x="4720" y="14704"/>
                </a:cubicBezTo>
                <a:cubicBezTo>
                  <a:pt x="4937" y="14799"/>
                  <a:pt x="5168" y="14846"/>
                  <a:pt x="5398" y="14846"/>
                </a:cubicBezTo>
                <a:cubicBezTo>
                  <a:pt x="5629" y="14846"/>
                  <a:pt x="5859" y="14799"/>
                  <a:pt x="6076" y="14704"/>
                </a:cubicBezTo>
                <a:cubicBezTo>
                  <a:pt x="6510" y="14487"/>
                  <a:pt x="6836" y="14134"/>
                  <a:pt x="6971" y="13619"/>
                </a:cubicBezTo>
                <a:cubicBezTo>
                  <a:pt x="7134" y="13809"/>
                  <a:pt x="7297" y="13944"/>
                  <a:pt x="7432" y="14134"/>
                </a:cubicBezTo>
                <a:cubicBezTo>
                  <a:pt x="7460" y="14161"/>
                  <a:pt x="7460" y="14270"/>
                  <a:pt x="7432" y="14324"/>
                </a:cubicBezTo>
                <a:cubicBezTo>
                  <a:pt x="7161" y="14948"/>
                  <a:pt x="6727" y="15382"/>
                  <a:pt x="6212" y="15789"/>
                </a:cubicBezTo>
                <a:lnTo>
                  <a:pt x="5913" y="15979"/>
                </a:lnTo>
                <a:cubicBezTo>
                  <a:pt x="5735" y="16098"/>
                  <a:pt x="5571" y="16173"/>
                  <a:pt x="5378" y="16173"/>
                </a:cubicBezTo>
                <a:cubicBezTo>
                  <a:pt x="5308" y="16173"/>
                  <a:pt x="5234" y="16163"/>
                  <a:pt x="5154" y="16141"/>
                </a:cubicBezTo>
                <a:cubicBezTo>
                  <a:pt x="5014" y="16121"/>
                  <a:pt x="4870" y="16116"/>
                  <a:pt x="4723" y="16116"/>
                </a:cubicBezTo>
                <a:cubicBezTo>
                  <a:pt x="4563" y="16116"/>
                  <a:pt x="4401" y="16122"/>
                  <a:pt x="4237" y="16122"/>
                </a:cubicBezTo>
                <a:cubicBezTo>
                  <a:pt x="4145" y="16122"/>
                  <a:pt x="4053" y="16120"/>
                  <a:pt x="3961" y="16114"/>
                </a:cubicBezTo>
                <a:cubicBezTo>
                  <a:pt x="3906" y="16114"/>
                  <a:pt x="3798" y="16087"/>
                  <a:pt x="3744" y="16033"/>
                </a:cubicBezTo>
                <a:cubicBezTo>
                  <a:pt x="3364" y="15626"/>
                  <a:pt x="3038" y="15138"/>
                  <a:pt x="2930" y="14568"/>
                </a:cubicBezTo>
                <a:cubicBezTo>
                  <a:pt x="2767" y="13646"/>
                  <a:pt x="3228" y="12724"/>
                  <a:pt x="4069" y="12452"/>
                </a:cubicBezTo>
                <a:close/>
                <a:moveTo>
                  <a:pt x="8483" y="16780"/>
                </a:moveTo>
                <a:cubicBezTo>
                  <a:pt x="8620" y="16780"/>
                  <a:pt x="8752" y="16792"/>
                  <a:pt x="8897" y="16792"/>
                </a:cubicBezTo>
                <a:cubicBezTo>
                  <a:pt x="8897" y="17308"/>
                  <a:pt x="8897" y="17823"/>
                  <a:pt x="8924" y="18338"/>
                </a:cubicBezTo>
                <a:cubicBezTo>
                  <a:pt x="8761" y="18338"/>
                  <a:pt x="8623" y="18350"/>
                  <a:pt x="8484" y="18350"/>
                </a:cubicBezTo>
                <a:cubicBezTo>
                  <a:pt x="8415" y="18350"/>
                  <a:pt x="8346" y="18347"/>
                  <a:pt x="8273" y="18338"/>
                </a:cubicBezTo>
                <a:cubicBezTo>
                  <a:pt x="7866" y="18257"/>
                  <a:pt x="7649" y="17904"/>
                  <a:pt x="7649" y="17552"/>
                </a:cubicBezTo>
                <a:cubicBezTo>
                  <a:pt x="7649" y="17172"/>
                  <a:pt x="7894" y="16874"/>
                  <a:pt x="8273" y="16792"/>
                </a:cubicBezTo>
                <a:cubicBezTo>
                  <a:pt x="8346" y="16783"/>
                  <a:pt x="8415" y="16780"/>
                  <a:pt x="8483" y="16780"/>
                </a:cubicBezTo>
                <a:close/>
                <a:moveTo>
                  <a:pt x="5046" y="16765"/>
                </a:moveTo>
                <a:cubicBezTo>
                  <a:pt x="5452" y="16847"/>
                  <a:pt x="5778" y="17172"/>
                  <a:pt x="5724" y="17606"/>
                </a:cubicBezTo>
                <a:cubicBezTo>
                  <a:pt x="5724" y="18013"/>
                  <a:pt x="5398" y="18365"/>
                  <a:pt x="4964" y="18365"/>
                </a:cubicBezTo>
                <a:lnTo>
                  <a:pt x="4476" y="18365"/>
                </a:lnTo>
                <a:lnTo>
                  <a:pt x="4476" y="16765"/>
                </a:lnTo>
                <a:close/>
                <a:moveTo>
                  <a:pt x="4571" y="10615"/>
                </a:moveTo>
                <a:cubicBezTo>
                  <a:pt x="4605" y="10615"/>
                  <a:pt x="4639" y="10622"/>
                  <a:pt x="4666" y="10635"/>
                </a:cubicBezTo>
                <a:cubicBezTo>
                  <a:pt x="5127" y="11096"/>
                  <a:pt x="5751" y="11232"/>
                  <a:pt x="6347" y="11313"/>
                </a:cubicBezTo>
                <a:cubicBezTo>
                  <a:pt x="6488" y="11325"/>
                  <a:pt x="6627" y="11332"/>
                  <a:pt x="6764" y="11332"/>
                </a:cubicBezTo>
                <a:cubicBezTo>
                  <a:pt x="7238" y="11332"/>
                  <a:pt x="7696" y="11252"/>
                  <a:pt x="8138" y="11042"/>
                </a:cubicBezTo>
                <a:cubicBezTo>
                  <a:pt x="8328" y="10961"/>
                  <a:pt x="8490" y="10825"/>
                  <a:pt x="8653" y="10689"/>
                </a:cubicBezTo>
                <a:cubicBezTo>
                  <a:pt x="8730" y="10670"/>
                  <a:pt x="8766" y="10651"/>
                  <a:pt x="8819" y="10651"/>
                </a:cubicBezTo>
                <a:cubicBezTo>
                  <a:pt x="8841" y="10651"/>
                  <a:pt x="8865" y="10654"/>
                  <a:pt x="8897" y="10662"/>
                </a:cubicBezTo>
                <a:cubicBezTo>
                  <a:pt x="9277" y="10825"/>
                  <a:pt x="9629" y="10934"/>
                  <a:pt x="10009" y="11096"/>
                </a:cubicBezTo>
                <a:cubicBezTo>
                  <a:pt x="11718" y="11883"/>
                  <a:pt x="12613" y="13212"/>
                  <a:pt x="12694" y="15084"/>
                </a:cubicBezTo>
                <a:cubicBezTo>
                  <a:pt x="12722" y="15762"/>
                  <a:pt x="12694" y="16440"/>
                  <a:pt x="12694" y="17118"/>
                </a:cubicBezTo>
                <a:cubicBezTo>
                  <a:pt x="12694" y="17796"/>
                  <a:pt x="12152" y="18365"/>
                  <a:pt x="11474" y="18365"/>
                </a:cubicBezTo>
                <a:lnTo>
                  <a:pt x="9548" y="18365"/>
                </a:lnTo>
                <a:lnTo>
                  <a:pt x="9548" y="16711"/>
                </a:lnTo>
                <a:lnTo>
                  <a:pt x="11094" y="16711"/>
                </a:lnTo>
                <a:cubicBezTo>
                  <a:pt x="11311" y="16711"/>
                  <a:pt x="11447" y="16548"/>
                  <a:pt x="11447" y="16385"/>
                </a:cubicBezTo>
                <a:cubicBezTo>
                  <a:pt x="11474" y="16223"/>
                  <a:pt x="11338" y="16060"/>
                  <a:pt x="11176" y="16060"/>
                </a:cubicBezTo>
                <a:cubicBezTo>
                  <a:pt x="10986" y="16060"/>
                  <a:pt x="10959" y="15979"/>
                  <a:pt x="10904" y="15843"/>
                </a:cubicBezTo>
                <a:cubicBezTo>
                  <a:pt x="10552" y="15084"/>
                  <a:pt x="10389" y="14216"/>
                  <a:pt x="10226" y="13402"/>
                </a:cubicBezTo>
                <a:cubicBezTo>
                  <a:pt x="10226" y="13375"/>
                  <a:pt x="10172" y="13320"/>
                  <a:pt x="10172" y="13239"/>
                </a:cubicBezTo>
                <a:cubicBezTo>
                  <a:pt x="10149" y="13031"/>
                  <a:pt x="10047" y="12902"/>
                  <a:pt x="9883" y="12902"/>
                </a:cubicBezTo>
                <a:cubicBezTo>
                  <a:pt x="9854" y="12902"/>
                  <a:pt x="9824" y="12906"/>
                  <a:pt x="9792" y="12914"/>
                </a:cubicBezTo>
                <a:cubicBezTo>
                  <a:pt x="9602" y="12941"/>
                  <a:pt x="9494" y="13103"/>
                  <a:pt x="9575" y="13348"/>
                </a:cubicBezTo>
                <a:cubicBezTo>
                  <a:pt x="9711" y="13890"/>
                  <a:pt x="9819" y="14405"/>
                  <a:pt x="9955" y="14948"/>
                </a:cubicBezTo>
                <a:cubicBezTo>
                  <a:pt x="10009" y="15246"/>
                  <a:pt x="10118" y="15545"/>
                  <a:pt x="10226" y="15843"/>
                </a:cubicBezTo>
                <a:cubicBezTo>
                  <a:pt x="10253" y="15924"/>
                  <a:pt x="10253" y="15979"/>
                  <a:pt x="10280" y="16060"/>
                </a:cubicBezTo>
                <a:lnTo>
                  <a:pt x="9494" y="16060"/>
                </a:lnTo>
                <a:cubicBezTo>
                  <a:pt x="9494" y="15545"/>
                  <a:pt x="9304" y="15111"/>
                  <a:pt x="9006" y="14704"/>
                </a:cubicBezTo>
                <a:cubicBezTo>
                  <a:pt x="8924" y="14595"/>
                  <a:pt x="8816" y="14460"/>
                  <a:pt x="8707" y="14351"/>
                </a:cubicBezTo>
                <a:cubicBezTo>
                  <a:pt x="8111" y="13754"/>
                  <a:pt x="7487" y="13103"/>
                  <a:pt x="6863" y="12480"/>
                </a:cubicBezTo>
                <a:cubicBezTo>
                  <a:pt x="6269" y="11927"/>
                  <a:pt x="5583" y="11621"/>
                  <a:pt x="4827" y="11621"/>
                </a:cubicBezTo>
                <a:cubicBezTo>
                  <a:pt x="4581" y="11621"/>
                  <a:pt x="4329" y="11654"/>
                  <a:pt x="4069" y="11720"/>
                </a:cubicBezTo>
                <a:cubicBezTo>
                  <a:pt x="2767" y="12046"/>
                  <a:pt x="2008" y="13483"/>
                  <a:pt x="2415" y="14867"/>
                </a:cubicBezTo>
                <a:cubicBezTo>
                  <a:pt x="2550" y="15300"/>
                  <a:pt x="2767" y="15680"/>
                  <a:pt x="3065" y="16060"/>
                </a:cubicBezTo>
                <a:lnTo>
                  <a:pt x="2306" y="16060"/>
                </a:lnTo>
                <a:cubicBezTo>
                  <a:pt x="2116" y="16087"/>
                  <a:pt x="1981" y="16196"/>
                  <a:pt x="1981" y="16358"/>
                </a:cubicBezTo>
                <a:cubicBezTo>
                  <a:pt x="1926" y="16521"/>
                  <a:pt x="2089" y="16657"/>
                  <a:pt x="2225" y="16711"/>
                </a:cubicBezTo>
                <a:lnTo>
                  <a:pt x="3852" y="16711"/>
                </a:lnTo>
                <a:lnTo>
                  <a:pt x="3852" y="18284"/>
                </a:lnTo>
                <a:lnTo>
                  <a:pt x="1981" y="18284"/>
                </a:lnTo>
                <a:cubicBezTo>
                  <a:pt x="1221" y="18284"/>
                  <a:pt x="679" y="17742"/>
                  <a:pt x="679" y="17009"/>
                </a:cubicBezTo>
                <a:lnTo>
                  <a:pt x="679" y="14975"/>
                </a:lnTo>
                <a:cubicBezTo>
                  <a:pt x="679" y="13266"/>
                  <a:pt x="1818" y="11639"/>
                  <a:pt x="3445" y="11042"/>
                </a:cubicBezTo>
                <a:cubicBezTo>
                  <a:pt x="3771" y="10906"/>
                  <a:pt x="4150" y="10771"/>
                  <a:pt x="4476" y="10635"/>
                </a:cubicBezTo>
                <a:cubicBezTo>
                  <a:pt x="4503" y="10622"/>
                  <a:pt x="4537" y="10615"/>
                  <a:pt x="4571" y="10615"/>
                </a:cubicBezTo>
                <a:close/>
                <a:moveTo>
                  <a:pt x="8002" y="14704"/>
                </a:moveTo>
                <a:cubicBezTo>
                  <a:pt x="8463" y="15111"/>
                  <a:pt x="8789" y="15545"/>
                  <a:pt x="8870" y="16168"/>
                </a:cubicBezTo>
                <a:cubicBezTo>
                  <a:pt x="8653" y="16168"/>
                  <a:pt x="8463" y="16168"/>
                  <a:pt x="8246" y="16196"/>
                </a:cubicBezTo>
                <a:cubicBezTo>
                  <a:pt x="7270" y="16331"/>
                  <a:pt x="6727" y="17335"/>
                  <a:pt x="7161" y="18230"/>
                </a:cubicBezTo>
                <a:cubicBezTo>
                  <a:pt x="7161" y="18257"/>
                  <a:pt x="7188" y="18284"/>
                  <a:pt x="7188" y="18338"/>
                </a:cubicBezTo>
                <a:cubicBezTo>
                  <a:pt x="7188" y="18365"/>
                  <a:pt x="7161" y="18365"/>
                  <a:pt x="7161" y="18393"/>
                </a:cubicBezTo>
                <a:cubicBezTo>
                  <a:pt x="6863" y="18338"/>
                  <a:pt x="6564" y="18284"/>
                  <a:pt x="6212" y="18257"/>
                </a:cubicBezTo>
                <a:cubicBezTo>
                  <a:pt x="6429" y="17687"/>
                  <a:pt x="6429" y="17172"/>
                  <a:pt x="6049" y="16711"/>
                </a:cubicBezTo>
                <a:cubicBezTo>
                  <a:pt x="6890" y="16223"/>
                  <a:pt x="7541" y="15545"/>
                  <a:pt x="8002" y="14704"/>
                </a:cubicBezTo>
                <a:close/>
                <a:moveTo>
                  <a:pt x="6717" y="1"/>
                </a:moveTo>
                <a:cubicBezTo>
                  <a:pt x="6470" y="1"/>
                  <a:pt x="6220" y="19"/>
                  <a:pt x="5968" y="57"/>
                </a:cubicBezTo>
                <a:cubicBezTo>
                  <a:pt x="3716" y="382"/>
                  <a:pt x="1872" y="2444"/>
                  <a:pt x="1845" y="4722"/>
                </a:cubicBezTo>
                <a:cubicBezTo>
                  <a:pt x="1818" y="6024"/>
                  <a:pt x="1845" y="7272"/>
                  <a:pt x="1845" y="8520"/>
                </a:cubicBezTo>
                <a:cubicBezTo>
                  <a:pt x="1872" y="9360"/>
                  <a:pt x="2415" y="10093"/>
                  <a:pt x="3201" y="10364"/>
                </a:cubicBezTo>
                <a:cubicBezTo>
                  <a:pt x="3228" y="10391"/>
                  <a:pt x="3310" y="10391"/>
                  <a:pt x="3364" y="10418"/>
                </a:cubicBezTo>
                <a:lnTo>
                  <a:pt x="3337" y="10445"/>
                </a:lnTo>
                <a:cubicBezTo>
                  <a:pt x="3255" y="10445"/>
                  <a:pt x="3201" y="10500"/>
                  <a:pt x="3120" y="10527"/>
                </a:cubicBezTo>
                <a:cubicBezTo>
                  <a:pt x="1275" y="11368"/>
                  <a:pt x="217" y="12832"/>
                  <a:pt x="55" y="14867"/>
                </a:cubicBezTo>
                <a:cubicBezTo>
                  <a:pt x="0" y="15626"/>
                  <a:pt x="55" y="16385"/>
                  <a:pt x="55" y="17145"/>
                </a:cubicBezTo>
                <a:cubicBezTo>
                  <a:pt x="55" y="17796"/>
                  <a:pt x="326" y="18284"/>
                  <a:pt x="814" y="18637"/>
                </a:cubicBezTo>
                <a:cubicBezTo>
                  <a:pt x="1058" y="18799"/>
                  <a:pt x="1411" y="18854"/>
                  <a:pt x="1682" y="19016"/>
                </a:cubicBezTo>
                <a:lnTo>
                  <a:pt x="5208" y="18989"/>
                </a:lnTo>
                <a:cubicBezTo>
                  <a:pt x="5398" y="18908"/>
                  <a:pt x="5561" y="18799"/>
                  <a:pt x="5778" y="18718"/>
                </a:cubicBezTo>
                <a:lnTo>
                  <a:pt x="5886" y="18718"/>
                </a:lnTo>
                <a:cubicBezTo>
                  <a:pt x="6185" y="18827"/>
                  <a:pt x="6483" y="18908"/>
                  <a:pt x="6781" y="18989"/>
                </a:cubicBezTo>
                <a:lnTo>
                  <a:pt x="7324" y="18989"/>
                </a:lnTo>
                <a:cubicBezTo>
                  <a:pt x="7489" y="18956"/>
                  <a:pt x="7674" y="18903"/>
                  <a:pt x="7860" y="18903"/>
                </a:cubicBezTo>
                <a:cubicBezTo>
                  <a:pt x="7981" y="18903"/>
                  <a:pt x="8102" y="18925"/>
                  <a:pt x="8219" y="18989"/>
                </a:cubicBezTo>
                <a:lnTo>
                  <a:pt x="11718" y="18989"/>
                </a:lnTo>
                <a:cubicBezTo>
                  <a:pt x="11745" y="18989"/>
                  <a:pt x="11745" y="18962"/>
                  <a:pt x="11772" y="18962"/>
                </a:cubicBezTo>
                <a:cubicBezTo>
                  <a:pt x="12722" y="18772"/>
                  <a:pt x="13345" y="18067"/>
                  <a:pt x="13345" y="17064"/>
                </a:cubicBezTo>
                <a:lnTo>
                  <a:pt x="13345" y="15056"/>
                </a:lnTo>
                <a:cubicBezTo>
                  <a:pt x="13291" y="13049"/>
                  <a:pt x="12071" y="11232"/>
                  <a:pt x="10172" y="10500"/>
                </a:cubicBezTo>
                <a:cubicBezTo>
                  <a:pt x="10145" y="10445"/>
                  <a:pt x="10118" y="10445"/>
                  <a:pt x="10036" y="10418"/>
                </a:cubicBezTo>
                <a:cubicBezTo>
                  <a:pt x="11040" y="10147"/>
                  <a:pt x="11637" y="9333"/>
                  <a:pt x="11609" y="8194"/>
                </a:cubicBezTo>
                <a:cubicBezTo>
                  <a:pt x="11582" y="7109"/>
                  <a:pt x="11609" y="6051"/>
                  <a:pt x="11609" y="4966"/>
                </a:cubicBezTo>
                <a:cubicBezTo>
                  <a:pt x="11609" y="4722"/>
                  <a:pt x="11609" y="4478"/>
                  <a:pt x="11582" y="4261"/>
                </a:cubicBezTo>
                <a:cubicBezTo>
                  <a:pt x="11238" y="1752"/>
                  <a:pt x="9130" y="1"/>
                  <a:pt x="6717"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96"/>
        <p:cNvGrpSpPr/>
        <p:nvPr/>
      </p:nvGrpSpPr>
      <p:grpSpPr>
        <a:xfrm>
          <a:off x="0" y="0"/>
          <a:ext cx="0" cy="0"/>
          <a:chOff x="0" y="0"/>
          <a:chExt cx="0" cy="0"/>
        </a:xfrm>
      </p:grpSpPr>
      <p:sp>
        <p:nvSpPr>
          <p:cNvPr id="1297" name="Google Shape;1297;p32"/>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
        <p:nvSpPr>
          <p:cNvPr id="1298" name="Google Shape;1298;p32"/>
          <p:cNvSpPr/>
          <p:nvPr/>
        </p:nvSpPr>
        <p:spPr>
          <a:xfrm>
            <a:off x="457212" y="1413500"/>
            <a:ext cx="1884600" cy="571500"/>
          </a:xfrm>
          <a:prstGeom prst="roundRect">
            <a:avLst>
              <a:gd name="adj" fmla="val 16667"/>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rgbClr val="FDFDFD"/>
                </a:solidFill>
                <a:latin typeface="Roboto"/>
                <a:ea typeface="Roboto"/>
                <a:cs typeface="Roboto"/>
                <a:sym typeface="Roboto"/>
              </a:rPr>
              <a:t>Mercury is the smallest planet of them all</a:t>
            </a:r>
            <a:endParaRPr sz="1200">
              <a:solidFill>
                <a:srgbClr val="FDFDFD"/>
              </a:solidFill>
              <a:latin typeface="Roboto"/>
              <a:ea typeface="Roboto"/>
              <a:cs typeface="Roboto"/>
              <a:sym typeface="Roboto"/>
            </a:endParaRPr>
          </a:p>
        </p:txBody>
      </p:sp>
      <p:grpSp>
        <p:nvGrpSpPr>
          <p:cNvPr id="1299" name="Google Shape;1299;p32"/>
          <p:cNvGrpSpPr/>
          <p:nvPr/>
        </p:nvGrpSpPr>
        <p:grpSpPr>
          <a:xfrm>
            <a:off x="4756644" y="1473013"/>
            <a:ext cx="2662437" cy="437700"/>
            <a:chOff x="4223244" y="1473013"/>
            <a:chExt cx="2662437" cy="437700"/>
          </a:xfrm>
        </p:grpSpPr>
        <p:cxnSp>
          <p:nvCxnSpPr>
            <p:cNvPr id="1300" name="Google Shape;1300;p32"/>
            <p:cNvCxnSpPr/>
            <p:nvPr/>
          </p:nvCxnSpPr>
          <p:spPr>
            <a:xfrm rot="10800000" flipH="1">
              <a:off x="4428681" y="1691750"/>
              <a:ext cx="2457000" cy="7500"/>
            </a:xfrm>
            <a:prstGeom prst="straightConnector1">
              <a:avLst/>
            </a:prstGeom>
            <a:noFill/>
            <a:ln w="19050" cap="flat" cmpd="sng">
              <a:solidFill>
                <a:srgbClr val="FAACD4"/>
              </a:solidFill>
              <a:prstDash val="solid"/>
              <a:round/>
              <a:headEnd type="none" w="med" len="med"/>
              <a:tailEnd type="none" w="med" len="med"/>
            </a:ln>
          </p:spPr>
        </p:cxnSp>
        <p:sp>
          <p:nvSpPr>
            <p:cNvPr id="1301" name="Google Shape;1301;p32"/>
            <p:cNvSpPr/>
            <p:nvPr/>
          </p:nvSpPr>
          <p:spPr>
            <a:xfrm>
              <a:off x="4223244" y="1473013"/>
              <a:ext cx="438000" cy="437700"/>
            </a:xfrm>
            <a:prstGeom prst="ellipse">
              <a:avLst/>
            </a:prstGeom>
            <a:solidFill>
              <a:srgbClr val="FAACD4"/>
            </a:solidFill>
            <a:ln>
              <a:noFill/>
            </a:ln>
          </p:spPr>
          <p:txBody>
            <a:bodyPr spcFirstLastPara="1" wrap="square" lIns="8227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DFDFD"/>
                  </a:solidFill>
                  <a:latin typeface="Fira Sans Extra Condensed"/>
                  <a:ea typeface="Fira Sans Extra Condensed"/>
                  <a:cs typeface="Fira Sans Extra Condensed"/>
                  <a:sym typeface="Fira Sans Extra Condensed"/>
                </a:rPr>
                <a:t>1</a:t>
              </a:r>
              <a:endParaRPr sz="2000">
                <a:solidFill>
                  <a:srgbClr val="FDFDFD"/>
                </a:solidFill>
                <a:latin typeface="Fira Sans Extra Condensed"/>
                <a:ea typeface="Fira Sans Extra Condensed"/>
                <a:cs typeface="Fira Sans Extra Condensed"/>
                <a:sym typeface="Fira Sans Extra Condensed"/>
              </a:endParaRPr>
            </a:p>
          </p:txBody>
        </p:sp>
      </p:grpSp>
      <p:sp>
        <p:nvSpPr>
          <p:cNvPr id="1302" name="Google Shape;1302;p32"/>
          <p:cNvSpPr/>
          <p:nvPr/>
        </p:nvSpPr>
        <p:spPr>
          <a:xfrm>
            <a:off x="2481839" y="1544275"/>
            <a:ext cx="2192100" cy="295200"/>
          </a:xfrm>
          <a:prstGeom prst="rect">
            <a:avLst/>
          </a:pr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Clr>
                <a:srgbClr val="002A4C"/>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Calm the baby</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303" name="Google Shape;1303;p32"/>
          <p:cNvSpPr/>
          <p:nvPr/>
        </p:nvSpPr>
        <p:spPr>
          <a:xfrm>
            <a:off x="457212" y="2186838"/>
            <a:ext cx="1884600" cy="571500"/>
          </a:xfrm>
          <a:prstGeom prst="roundRect">
            <a:avLst>
              <a:gd name="adj" fmla="val 16667"/>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rgbClr val="FDFDFD"/>
                </a:solidFill>
                <a:latin typeface="Roboto"/>
                <a:ea typeface="Roboto"/>
                <a:cs typeface="Roboto"/>
                <a:sym typeface="Roboto"/>
              </a:rPr>
              <a:t>Saturn is a gas giant and has rings</a:t>
            </a:r>
            <a:endParaRPr sz="1200">
              <a:solidFill>
                <a:srgbClr val="FDFDFD"/>
              </a:solidFill>
              <a:latin typeface="Roboto"/>
              <a:ea typeface="Roboto"/>
              <a:cs typeface="Roboto"/>
              <a:sym typeface="Roboto"/>
            </a:endParaRPr>
          </a:p>
        </p:txBody>
      </p:sp>
      <p:grpSp>
        <p:nvGrpSpPr>
          <p:cNvPr id="1304" name="Google Shape;1304;p32"/>
          <p:cNvGrpSpPr/>
          <p:nvPr/>
        </p:nvGrpSpPr>
        <p:grpSpPr>
          <a:xfrm>
            <a:off x="4756644" y="2250047"/>
            <a:ext cx="2806137" cy="437700"/>
            <a:chOff x="4223244" y="2250047"/>
            <a:chExt cx="2806137" cy="437700"/>
          </a:xfrm>
        </p:grpSpPr>
        <p:cxnSp>
          <p:nvCxnSpPr>
            <p:cNvPr id="1305" name="Google Shape;1305;p32"/>
            <p:cNvCxnSpPr/>
            <p:nvPr/>
          </p:nvCxnSpPr>
          <p:spPr>
            <a:xfrm>
              <a:off x="4428681" y="2472588"/>
              <a:ext cx="2600700" cy="0"/>
            </a:xfrm>
            <a:prstGeom prst="straightConnector1">
              <a:avLst/>
            </a:prstGeom>
            <a:noFill/>
            <a:ln w="19050" cap="flat" cmpd="sng">
              <a:solidFill>
                <a:srgbClr val="E685B7"/>
              </a:solidFill>
              <a:prstDash val="solid"/>
              <a:round/>
              <a:headEnd type="none" w="med" len="med"/>
              <a:tailEnd type="none" w="med" len="med"/>
            </a:ln>
          </p:spPr>
        </p:cxnSp>
        <p:sp>
          <p:nvSpPr>
            <p:cNvPr id="1306" name="Google Shape;1306;p32"/>
            <p:cNvSpPr/>
            <p:nvPr/>
          </p:nvSpPr>
          <p:spPr>
            <a:xfrm>
              <a:off x="4223244" y="2250047"/>
              <a:ext cx="438000" cy="437700"/>
            </a:xfrm>
            <a:prstGeom prst="ellipse">
              <a:avLst/>
            </a:prstGeom>
            <a:solidFill>
              <a:srgbClr val="E685B7"/>
            </a:solidFill>
            <a:ln>
              <a:noFill/>
            </a:ln>
          </p:spPr>
          <p:txBody>
            <a:bodyPr spcFirstLastPara="1" wrap="square" lIns="8227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a:ea typeface="Fira Sans Extra Condensed"/>
                  <a:cs typeface="Fira Sans Extra Condensed"/>
                  <a:sym typeface="Fira Sans Extra Condensed"/>
                </a:rPr>
                <a:t>2</a:t>
              </a:r>
              <a:endParaRPr sz="2000">
                <a:solidFill>
                  <a:srgbClr val="FDFDFD"/>
                </a:solidFill>
                <a:latin typeface="Fira Sans Extra Condensed"/>
                <a:ea typeface="Fira Sans Extra Condensed"/>
                <a:cs typeface="Fira Sans Extra Condensed"/>
                <a:sym typeface="Fira Sans Extra Condensed"/>
              </a:endParaRPr>
            </a:p>
          </p:txBody>
        </p:sp>
      </p:grpSp>
      <p:sp>
        <p:nvSpPr>
          <p:cNvPr id="1307" name="Google Shape;1307;p32"/>
          <p:cNvSpPr/>
          <p:nvPr/>
        </p:nvSpPr>
        <p:spPr>
          <a:xfrm>
            <a:off x="2481839" y="2321300"/>
            <a:ext cx="2192100" cy="295200"/>
          </a:xfrm>
          <a:prstGeom prst="rect">
            <a:avLst/>
          </a:pr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E685B7"/>
                </a:solidFill>
                <a:latin typeface="Fira Sans Extra Condensed Medium"/>
                <a:ea typeface="Fira Sans Extra Condensed Medium"/>
                <a:cs typeface="Fira Sans Extra Condensed Medium"/>
                <a:sym typeface="Fira Sans Extra Condensed Medium"/>
              </a:rPr>
              <a:t>Define routines</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308" name="Google Shape;1308;p32"/>
          <p:cNvSpPr/>
          <p:nvPr/>
        </p:nvSpPr>
        <p:spPr>
          <a:xfrm>
            <a:off x="457212" y="2960175"/>
            <a:ext cx="1884600" cy="571500"/>
          </a:xfrm>
          <a:prstGeom prst="roundRect">
            <a:avLst>
              <a:gd name="adj" fmla="val 16667"/>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rgbClr val="FDFDFD"/>
                </a:solidFill>
                <a:latin typeface="Roboto"/>
                <a:ea typeface="Roboto"/>
                <a:cs typeface="Roboto"/>
                <a:sym typeface="Roboto"/>
              </a:rPr>
              <a:t>Jupiter is the biggest planet of them all </a:t>
            </a:r>
            <a:endParaRPr sz="1200">
              <a:solidFill>
                <a:srgbClr val="FDFDFD"/>
              </a:solidFill>
              <a:latin typeface="Roboto"/>
              <a:ea typeface="Roboto"/>
              <a:cs typeface="Roboto"/>
              <a:sym typeface="Roboto"/>
            </a:endParaRPr>
          </a:p>
        </p:txBody>
      </p:sp>
      <p:grpSp>
        <p:nvGrpSpPr>
          <p:cNvPr id="1309" name="Google Shape;1309;p32"/>
          <p:cNvGrpSpPr/>
          <p:nvPr/>
        </p:nvGrpSpPr>
        <p:grpSpPr>
          <a:xfrm>
            <a:off x="4756644" y="3027081"/>
            <a:ext cx="2330337" cy="437700"/>
            <a:chOff x="4223244" y="3027081"/>
            <a:chExt cx="2330337" cy="437700"/>
          </a:xfrm>
        </p:grpSpPr>
        <p:cxnSp>
          <p:nvCxnSpPr>
            <p:cNvPr id="1310" name="Google Shape;1310;p32"/>
            <p:cNvCxnSpPr/>
            <p:nvPr/>
          </p:nvCxnSpPr>
          <p:spPr>
            <a:xfrm>
              <a:off x="4428681" y="3245925"/>
              <a:ext cx="2124900" cy="0"/>
            </a:xfrm>
            <a:prstGeom prst="straightConnector1">
              <a:avLst/>
            </a:prstGeom>
            <a:noFill/>
            <a:ln w="19050" cap="flat" cmpd="sng">
              <a:solidFill>
                <a:srgbClr val="C7ABDF"/>
              </a:solidFill>
              <a:prstDash val="solid"/>
              <a:round/>
              <a:headEnd type="none" w="med" len="med"/>
              <a:tailEnd type="none" w="med" len="med"/>
            </a:ln>
          </p:spPr>
        </p:cxnSp>
        <p:sp>
          <p:nvSpPr>
            <p:cNvPr id="1311" name="Google Shape;1311;p32"/>
            <p:cNvSpPr/>
            <p:nvPr/>
          </p:nvSpPr>
          <p:spPr>
            <a:xfrm>
              <a:off x="4223244" y="3027081"/>
              <a:ext cx="438000" cy="437700"/>
            </a:xfrm>
            <a:prstGeom prst="ellipse">
              <a:avLst/>
            </a:prstGeom>
            <a:solidFill>
              <a:srgbClr val="C7ABDF"/>
            </a:solidFill>
            <a:ln>
              <a:noFill/>
            </a:ln>
          </p:spPr>
          <p:txBody>
            <a:bodyPr spcFirstLastPara="1" wrap="square" lIns="8227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a:ea typeface="Fira Sans Extra Condensed"/>
                  <a:cs typeface="Fira Sans Extra Condensed"/>
                  <a:sym typeface="Fira Sans Extra Condensed"/>
                </a:rPr>
                <a:t>3</a:t>
              </a:r>
              <a:endParaRPr sz="2000">
                <a:solidFill>
                  <a:srgbClr val="FDFDFD"/>
                </a:solidFill>
                <a:latin typeface="Fira Sans Extra Condensed"/>
                <a:ea typeface="Fira Sans Extra Condensed"/>
                <a:cs typeface="Fira Sans Extra Condensed"/>
                <a:sym typeface="Fira Sans Extra Condensed"/>
              </a:endParaRPr>
            </a:p>
          </p:txBody>
        </p:sp>
      </p:grpSp>
      <p:sp>
        <p:nvSpPr>
          <p:cNvPr id="1312" name="Google Shape;1312;p32"/>
          <p:cNvSpPr/>
          <p:nvPr/>
        </p:nvSpPr>
        <p:spPr>
          <a:xfrm>
            <a:off x="2481839" y="3098350"/>
            <a:ext cx="2192100" cy="295200"/>
          </a:xfrm>
          <a:prstGeom prst="rect">
            <a:avLst/>
          </a:pr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C7ABDF"/>
                </a:solidFill>
                <a:latin typeface="Fira Sans Extra Condensed Medium"/>
                <a:ea typeface="Fira Sans Extra Condensed Medium"/>
                <a:cs typeface="Fira Sans Extra Condensed Medium"/>
                <a:sym typeface="Fira Sans Extra Condensed Medium"/>
              </a:rPr>
              <a:t>Give him a toy</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313" name="Google Shape;1313;p32"/>
          <p:cNvSpPr/>
          <p:nvPr/>
        </p:nvSpPr>
        <p:spPr>
          <a:xfrm>
            <a:off x="457212" y="3733500"/>
            <a:ext cx="1884600" cy="571500"/>
          </a:xfrm>
          <a:prstGeom prst="roundRect">
            <a:avLst>
              <a:gd name="adj" fmla="val 16667"/>
            </a:avLst>
          </a:pr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rgbClr val="FDFDFD"/>
                </a:solidFill>
                <a:latin typeface="Roboto"/>
                <a:ea typeface="Roboto"/>
                <a:cs typeface="Roboto"/>
                <a:sym typeface="Roboto"/>
              </a:rPr>
              <a:t>Despite being red, Mars is a cold place</a:t>
            </a:r>
            <a:endParaRPr sz="1200">
              <a:solidFill>
                <a:srgbClr val="FDFDFD"/>
              </a:solidFill>
              <a:latin typeface="Roboto"/>
              <a:ea typeface="Roboto"/>
              <a:cs typeface="Roboto"/>
              <a:sym typeface="Roboto"/>
            </a:endParaRPr>
          </a:p>
        </p:txBody>
      </p:sp>
      <p:grpSp>
        <p:nvGrpSpPr>
          <p:cNvPr id="1314" name="Google Shape;1314;p32"/>
          <p:cNvGrpSpPr/>
          <p:nvPr/>
        </p:nvGrpSpPr>
        <p:grpSpPr>
          <a:xfrm>
            <a:off x="4756631" y="3804115"/>
            <a:ext cx="2192350" cy="437700"/>
            <a:chOff x="4223231" y="3804115"/>
            <a:chExt cx="2192350" cy="437700"/>
          </a:xfrm>
        </p:grpSpPr>
        <p:cxnSp>
          <p:nvCxnSpPr>
            <p:cNvPr id="1315" name="Google Shape;1315;p32"/>
            <p:cNvCxnSpPr/>
            <p:nvPr/>
          </p:nvCxnSpPr>
          <p:spPr>
            <a:xfrm>
              <a:off x="4428681" y="4019250"/>
              <a:ext cx="1986900" cy="3600"/>
            </a:xfrm>
            <a:prstGeom prst="straightConnector1">
              <a:avLst/>
            </a:prstGeom>
            <a:noFill/>
            <a:ln w="19050" cap="flat" cmpd="sng">
              <a:solidFill>
                <a:srgbClr val="A5CBE9"/>
              </a:solidFill>
              <a:prstDash val="solid"/>
              <a:round/>
              <a:headEnd type="none" w="med" len="med"/>
              <a:tailEnd type="none" w="med" len="med"/>
            </a:ln>
          </p:spPr>
        </p:cxnSp>
        <p:sp>
          <p:nvSpPr>
            <p:cNvPr id="1316" name="Google Shape;1316;p32"/>
            <p:cNvSpPr/>
            <p:nvPr/>
          </p:nvSpPr>
          <p:spPr>
            <a:xfrm flipH="1">
              <a:off x="4223231" y="3804115"/>
              <a:ext cx="438000" cy="437700"/>
            </a:xfrm>
            <a:prstGeom prst="ellipse">
              <a:avLst/>
            </a:prstGeom>
            <a:solidFill>
              <a:srgbClr val="A5CBE9"/>
            </a:solidFill>
            <a:ln>
              <a:noFill/>
            </a:ln>
          </p:spPr>
          <p:txBody>
            <a:bodyPr spcFirstLastPara="1" wrap="square" lIns="8227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a:ea typeface="Fira Sans Extra Condensed"/>
                  <a:cs typeface="Fira Sans Extra Condensed"/>
                  <a:sym typeface="Fira Sans Extra Condensed"/>
                </a:rPr>
                <a:t>4 </a:t>
              </a:r>
              <a:endParaRPr sz="2000">
                <a:solidFill>
                  <a:srgbClr val="FDFDFD"/>
                </a:solidFill>
                <a:latin typeface="Fira Sans Extra Condensed"/>
                <a:ea typeface="Fira Sans Extra Condensed"/>
                <a:cs typeface="Fira Sans Extra Condensed"/>
                <a:sym typeface="Fira Sans Extra Condensed"/>
              </a:endParaRPr>
            </a:p>
          </p:txBody>
        </p:sp>
      </p:grpSp>
      <p:sp>
        <p:nvSpPr>
          <p:cNvPr id="1317" name="Google Shape;1317;p32"/>
          <p:cNvSpPr/>
          <p:nvPr/>
        </p:nvSpPr>
        <p:spPr>
          <a:xfrm>
            <a:off x="2481700" y="3875375"/>
            <a:ext cx="2192100" cy="295200"/>
          </a:xfrm>
          <a:prstGeom prst="rect">
            <a:avLst/>
          </a:pr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Clr>
                <a:srgbClr val="002A4C"/>
              </a:buClr>
              <a:buSzPts val="1100"/>
              <a:buFont typeface="Arial"/>
              <a:buNone/>
            </a:pPr>
            <a:r>
              <a:rPr lang="en" sz="2000">
                <a:solidFill>
                  <a:srgbClr val="A5CBE9"/>
                </a:solidFill>
                <a:latin typeface="Fira Sans Extra Condensed Medium"/>
                <a:ea typeface="Fira Sans Extra Condensed Medium"/>
                <a:cs typeface="Fira Sans Extra Condensed Medium"/>
                <a:sym typeface="Fira Sans Extra Condensed Medium"/>
              </a:rPr>
              <a:t>Don’t sleep with him</a:t>
            </a:r>
            <a:endParaRPr sz="2000">
              <a:solidFill>
                <a:srgbClr val="A5CBE9"/>
              </a:solidFill>
              <a:latin typeface="Fira Sans Extra Condensed Medium"/>
              <a:ea typeface="Fira Sans Extra Condensed Medium"/>
              <a:cs typeface="Fira Sans Extra Condensed Medium"/>
              <a:sym typeface="Fira Sans Extra Condensed Medium"/>
            </a:endParaRPr>
          </a:p>
        </p:txBody>
      </p:sp>
      <p:grpSp>
        <p:nvGrpSpPr>
          <p:cNvPr id="1318" name="Google Shape;1318;p32"/>
          <p:cNvGrpSpPr/>
          <p:nvPr/>
        </p:nvGrpSpPr>
        <p:grpSpPr>
          <a:xfrm>
            <a:off x="5467285" y="1066981"/>
            <a:ext cx="3438581" cy="4076517"/>
            <a:chOff x="5245950" y="977425"/>
            <a:chExt cx="3514135" cy="4166088"/>
          </a:xfrm>
        </p:grpSpPr>
        <p:sp>
          <p:nvSpPr>
            <p:cNvPr id="1319" name="Google Shape;1319;p32"/>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32"/>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32"/>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32"/>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32"/>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32"/>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32"/>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32"/>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32"/>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32"/>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32"/>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32"/>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32"/>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32"/>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32"/>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2"/>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2"/>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32"/>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2"/>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2"/>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2"/>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2"/>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32"/>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32"/>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32"/>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32"/>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32"/>
            <p:cNvSpPr/>
            <p:nvPr/>
          </p:nvSpPr>
          <p:spPr>
            <a:xfrm flipH="1">
              <a:off x="5661971" y="3370753"/>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32"/>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32"/>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32"/>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32"/>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32"/>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32"/>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32"/>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32"/>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2"/>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2"/>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2"/>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2"/>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2"/>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32"/>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32"/>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32"/>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2"/>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32"/>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32"/>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2"/>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2"/>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2"/>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2"/>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72"/>
        <p:cNvGrpSpPr/>
        <p:nvPr/>
      </p:nvGrpSpPr>
      <p:grpSpPr>
        <a:xfrm>
          <a:off x="0" y="0"/>
          <a:ext cx="0" cy="0"/>
          <a:chOff x="0" y="0"/>
          <a:chExt cx="0" cy="0"/>
        </a:xfrm>
      </p:grpSpPr>
      <p:sp>
        <p:nvSpPr>
          <p:cNvPr id="1373" name="Google Shape;1373;p33"/>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aphicFrame>
        <p:nvGraphicFramePr>
          <p:cNvPr id="1374" name="Google Shape;1374;p33"/>
          <p:cNvGraphicFramePr/>
          <p:nvPr/>
        </p:nvGraphicFramePr>
        <p:xfrm>
          <a:off x="453125" y="1743150"/>
          <a:ext cx="3000000" cy="3000000"/>
        </p:xfrm>
        <a:graphic>
          <a:graphicData uri="http://schemas.openxmlformats.org/drawingml/2006/table">
            <a:tbl>
              <a:tblPr>
                <a:noFill/>
                <a:tableStyleId>{5D55F9F7-3626-4CA6-9144-FB9B91F0F656}</a:tableStyleId>
              </a:tblPr>
              <a:tblGrid>
                <a:gridCol w="1647550">
                  <a:extLst>
                    <a:ext uri="{9D8B030D-6E8A-4147-A177-3AD203B41FA5}">
                      <a16:colId xmlns:a16="http://schemas.microsoft.com/office/drawing/2014/main" val="20000"/>
                    </a:ext>
                  </a:extLst>
                </a:gridCol>
                <a:gridCol w="1647550">
                  <a:extLst>
                    <a:ext uri="{9D8B030D-6E8A-4147-A177-3AD203B41FA5}">
                      <a16:colId xmlns:a16="http://schemas.microsoft.com/office/drawing/2014/main" val="20001"/>
                    </a:ext>
                  </a:extLst>
                </a:gridCol>
                <a:gridCol w="1647550">
                  <a:extLst>
                    <a:ext uri="{9D8B030D-6E8A-4147-A177-3AD203B41FA5}">
                      <a16:colId xmlns:a16="http://schemas.microsoft.com/office/drawing/2014/main" val="20002"/>
                    </a:ext>
                  </a:extLst>
                </a:gridCol>
                <a:gridCol w="1647550">
                  <a:extLst>
                    <a:ext uri="{9D8B030D-6E8A-4147-A177-3AD203B41FA5}">
                      <a16:colId xmlns:a16="http://schemas.microsoft.com/office/drawing/2014/main" val="20003"/>
                    </a:ext>
                  </a:extLst>
                </a:gridCol>
                <a:gridCol w="1647550">
                  <a:extLst>
                    <a:ext uri="{9D8B030D-6E8A-4147-A177-3AD203B41FA5}">
                      <a16:colId xmlns:a16="http://schemas.microsoft.com/office/drawing/2014/main" val="20004"/>
                    </a:ext>
                  </a:extLst>
                </a:gridCol>
              </a:tblGrid>
              <a:tr h="784225">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0-6 Months</a:t>
                      </a:r>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FAACD4"/>
                    </a:solidFill>
                  </a:tcPr>
                </a:tc>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6-12 Months</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FAACD4"/>
                    </a:solidFill>
                  </a:tcPr>
                </a:tc>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1-2 Years</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FAACD4"/>
                    </a:solidFill>
                  </a:tcPr>
                </a:tc>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2-3 Years</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FAACD4"/>
                    </a:solidFill>
                  </a:tcPr>
                </a:tc>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3-6 Years</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FAACD4"/>
                    </a:solidFill>
                  </a:tcPr>
                </a:tc>
                <a:extLst>
                  <a:ext uri="{0D108BD9-81ED-4DB2-BD59-A6C34878D82A}">
                    <a16:rowId xmlns:a16="http://schemas.microsoft.com/office/drawing/2014/main" val="10000"/>
                  </a:ext>
                </a:extLst>
              </a:tr>
              <a:tr h="784225">
                <a:tc>
                  <a:txBody>
                    <a:bodyPr/>
                    <a:lstStyle/>
                    <a:p>
                      <a:pPr marL="0" lvl="0" indent="0" algn="ctr" rtl="0">
                        <a:spcBef>
                          <a:spcPts val="0"/>
                        </a:spcBef>
                        <a:spcAft>
                          <a:spcPts val="0"/>
                        </a:spcAft>
                        <a:buNone/>
                      </a:pPr>
                      <a:r>
                        <a:rPr lang="en" sz="1200">
                          <a:solidFill>
                            <a:srgbClr val="FDFDFD"/>
                          </a:solidFill>
                          <a:latin typeface="Roboto"/>
                          <a:ea typeface="Roboto"/>
                          <a:cs typeface="Roboto"/>
                          <a:sym typeface="Roboto"/>
                        </a:rPr>
                        <a:t>Venus is the second planet from the Sun</a:t>
                      </a:r>
                      <a:endParaRPr sz="2500">
                        <a:solidFill>
                          <a:srgbClr val="FDFDFD"/>
                        </a:solidFill>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E685B7"/>
                    </a:solidFill>
                  </a:tcPr>
                </a:tc>
                <a:tc>
                  <a:txBody>
                    <a:bodyPr/>
                    <a:lstStyle/>
                    <a:p>
                      <a:pPr marL="0" lvl="0" indent="0" algn="ctr" rtl="0">
                        <a:spcBef>
                          <a:spcPts val="0"/>
                        </a:spcBef>
                        <a:spcAft>
                          <a:spcPts val="0"/>
                        </a:spcAft>
                        <a:buNone/>
                      </a:pPr>
                      <a:r>
                        <a:rPr lang="en" sz="1200">
                          <a:solidFill>
                            <a:srgbClr val="FDFDFD"/>
                          </a:solidFill>
                          <a:latin typeface="Roboto"/>
                          <a:ea typeface="Roboto"/>
                          <a:cs typeface="Roboto"/>
                          <a:sym typeface="Roboto"/>
                        </a:rPr>
                        <a:t>Earth is the planet where we live on</a:t>
                      </a:r>
                      <a:endParaRPr sz="1700">
                        <a:solidFill>
                          <a:srgbClr val="FDFDFD"/>
                        </a:solidFill>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E685B7"/>
                    </a:solidFill>
                  </a:tcPr>
                </a:tc>
                <a:tc>
                  <a:txBody>
                    <a:bodyPr/>
                    <a:lstStyle/>
                    <a:p>
                      <a:pPr marL="0" lvl="0" indent="0" algn="ctr" rtl="0">
                        <a:spcBef>
                          <a:spcPts val="0"/>
                        </a:spcBef>
                        <a:spcAft>
                          <a:spcPts val="0"/>
                        </a:spcAft>
                        <a:buNone/>
                      </a:pPr>
                      <a:r>
                        <a:rPr lang="en" sz="1200">
                          <a:solidFill>
                            <a:srgbClr val="FDFDFD"/>
                          </a:solidFill>
                          <a:latin typeface="Roboto"/>
                          <a:ea typeface="Roboto"/>
                          <a:cs typeface="Roboto"/>
                          <a:sym typeface="Roboto"/>
                        </a:rPr>
                        <a:t>Mercury is the smallest planet</a:t>
                      </a:r>
                      <a:endParaRPr sz="1700">
                        <a:solidFill>
                          <a:srgbClr val="FDFDFD"/>
                        </a:solidFill>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E685B7"/>
                    </a:solidFill>
                  </a:tcPr>
                </a:tc>
                <a:tc>
                  <a:txBody>
                    <a:bodyPr/>
                    <a:lstStyle/>
                    <a:p>
                      <a:pPr marL="0" lvl="0" indent="0" algn="ctr" rtl="0">
                        <a:spcBef>
                          <a:spcPts val="0"/>
                        </a:spcBef>
                        <a:spcAft>
                          <a:spcPts val="0"/>
                        </a:spcAft>
                        <a:buNone/>
                      </a:pPr>
                      <a:r>
                        <a:rPr lang="en" sz="1200">
                          <a:solidFill>
                            <a:srgbClr val="FDFDFD"/>
                          </a:solidFill>
                          <a:latin typeface="Roboto"/>
                          <a:ea typeface="Roboto"/>
                          <a:cs typeface="Roboto"/>
                          <a:sym typeface="Roboto"/>
                        </a:rPr>
                        <a:t>It’s composed of hydrogen and helium</a:t>
                      </a:r>
                      <a:endParaRPr sz="1700">
                        <a:solidFill>
                          <a:srgbClr val="FDFDFD"/>
                        </a:solidFill>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E685B7"/>
                    </a:solidFill>
                  </a:tcPr>
                </a:tc>
                <a:tc>
                  <a:txBody>
                    <a:bodyPr/>
                    <a:lstStyle/>
                    <a:p>
                      <a:pPr marL="0" lvl="0" indent="0" algn="ctr" rtl="0">
                        <a:spcBef>
                          <a:spcPts val="0"/>
                        </a:spcBef>
                        <a:spcAft>
                          <a:spcPts val="0"/>
                        </a:spcAft>
                        <a:buNone/>
                      </a:pPr>
                      <a:r>
                        <a:rPr lang="en" sz="1200">
                          <a:solidFill>
                            <a:srgbClr val="FDFDFD"/>
                          </a:solidFill>
                          <a:latin typeface="Roboto"/>
                          <a:ea typeface="Roboto"/>
                          <a:cs typeface="Roboto"/>
                          <a:sym typeface="Roboto"/>
                        </a:rPr>
                        <a:t>Neptune is very far away from Earth</a:t>
                      </a:r>
                      <a:endParaRPr sz="1700">
                        <a:solidFill>
                          <a:srgbClr val="FDFDFD"/>
                        </a:solidFill>
                      </a:endParaRPr>
                    </a:p>
                  </a:txBody>
                  <a:tcPr marL="91425" marR="91425" marT="91425" marB="91425" anchor="ctr">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E685B7"/>
                    </a:solidFill>
                  </a:tcPr>
                </a:tc>
                <a:extLst>
                  <a:ext uri="{0D108BD9-81ED-4DB2-BD59-A6C34878D82A}">
                    <a16:rowId xmlns:a16="http://schemas.microsoft.com/office/drawing/2014/main" val="10001"/>
                  </a:ext>
                </a:extLst>
              </a:tr>
              <a:tr h="936625">
                <a:tc>
                  <a:txBody>
                    <a:bodyPr/>
                    <a:lstStyle/>
                    <a:p>
                      <a:pPr marL="0" lvl="0" indent="0" algn="l" rtl="0">
                        <a:spcBef>
                          <a:spcPts val="0"/>
                        </a:spcBef>
                        <a:spcAft>
                          <a:spcPts val="0"/>
                        </a:spcAft>
                        <a:buNone/>
                      </a:pPr>
                      <a:endParaRPr/>
                    </a:p>
                  </a:txBody>
                  <a:tcPr marL="91425" marR="91425" marT="91425" marB="91425">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C7ABDF"/>
                    </a:solidFill>
                  </a:tcPr>
                </a:tc>
                <a:tc>
                  <a:txBody>
                    <a:bodyPr/>
                    <a:lstStyle/>
                    <a:p>
                      <a:pPr marL="0" lvl="0" indent="0" algn="l" rtl="0">
                        <a:spcBef>
                          <a:spcPts val="0"/>
                        </a:spcBef>
                        <a:spcAft>
                          <a:spcPts val="0"/>
                        </a:spcAft>
                        <a:buNone/>
                      </a:pPr>
                      <a:endParaRPr/>
                    </a:p>
                  </a:txBody>
                  <a:tcPr marL="91425" marR="91425" marT="91425" marB="91425">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C7ABDF"/>
                    </a:solidFill>
                  </a:tcPr>
                </a:tc>
                <a:tc>
                  <a:txBody>
                    <a:bodyPr/>
                    <a:lstStyle/>
                    <a:p>
                      <a:pPr marL="0" lvl="0" indent="0" algn="l" rtl="0">
                        <a:spcBef>
                          <a:spcPts val="0"/>
                        </a:spcBef>
                        <a:spcAft>
                          <a:spcPts val="0"/>
                        </a:spcAft>
                        <a:buNone/>
                      </a:pPr>
                      <a:endParaRPr/>
                    </a:p>
                  </a:txBody>
                  <a:tcPr marL="91425" marR="91425" marT="91425" marB="91425">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C7ABDF"/>
                    </a:solidFill>
                  </a:tcPr>
                </a:tc>
                <a:tc>
                  <a:txBody>
                    <a:bodyPr/>
                    <a:lstStyle/>
                    <a:p>
                      <a:pPr marL="0" lvl="0" indent="0" algn="l" rtl="0">
                        <a:spcBef>
                          <a:spcPts val="0"/>
                        </a:spcBef>
                        <a:spcAft>
                          <a:spcPts val="0"/>
                        </a:spcAft>
                        <a:buNone/>
                      </a:pPr>
                      <a:endParaRPr/>
                    </a:p>
                  </a:txBody>
                  <a:tcPr marL="91425" marR="91425" marT="91425" marB="91425">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C7ABDF"/>
                    </a:solidFill>
                  </a:tcPr>
                </a:tc>
                <a:tc>
                  <a:txBody>
                    <a:bodyPr/>
                    <a:lstStyle/>
                    <a:p>
                      <a:pPr marL="0" lvl="0" indent="0" algn="l" rtl="0">
                        <a:spcBef>
                          <a:spcPts val="0"/>
                        </a:spcBef>
                        <a:spcAft>
                          <a:spcPts val="0"/>
                        </a:spcAft>
                        <a:buNone/>
                      </a:pPr>
                      <a:endParaRPr/>
                    </a:p>
                  </a:txBody>
                  <a:tcPr marL="91425" marR="91425" marT="91425" marB="91425">
                    <a:lnL w="19050" cap="flat" cmpd="sng">
                      <a:solidFill>
                        <a:srgbClr val="FDFDFD"/>
                      </a:solidFill>
                      <a:prstDash val="solid"/>
                      <a:round/>
                      <a:headEnd type="none" w="sm" len="sm"/>
                      <a:tailEnd type="none" w="sm" len="sm"/>
                    </a:lnL>
                    <a:lnR w="19050" cap="flat" cmpd="sng">
                      <a:solidFill>
                        <a:srgbClr val="FDFDFD"/>
                      </a:solidFill>
                      <a:prstDash val="solid"/>
                      <a:round/>
                      <a:headEnd type="none" w="sm" len="sm"/>
                      <a:tailEnd type="none" w="sm" len="sm"/>
                    </a:lnR>
                    <a:lnT w="19050" cap="flat" cmpd="sng">
                      <a:solidFill>
                        <a:srgbClr val="FDFDFD"/>
                      </a:solidFill>
                      <a:prstDash val="solid"/>
                      <a:round/>
                      <a:headEnd type="none" w="sm" len="sm"/>
                      <a:tailEnd type="none" w="sm" len="sm"/>
                    </a:lnT>
                    <a:lnB w="19050" cap="flat" cmpd="sng">
                      <a:solidFill>
                        <a:srgbClr val="FDFDFD"/>
                      </a:solidFill>
                      <a:prstDash val="solid"/>
                      <a:round/>
                      <a:headEnd type="none" w="sm" len="sm"/>
                      <a:tailEnd type="none" w="sm" len="sm"/>
                    </a:lnB>
                    <a:solidFill>
                      <a:srgbClr val="C7ABDF"/>
                    </a:solidFill>
                  </a:tcPr>
                </a:tc>
                <a:extLst>
                  <a:ext uri="{0D108BD9-81ED-4DB2-BD59-A6C34878D82A}">
                    <a16:rowId xmlns:a16="http://schemas.microsoft.com/office/drawing/2014/main" val="10002"/>
                  </a:ext>
                </a:extLst>
              </a:tr>
            </a:tbl>
          </a:graphicData>
        </a:graphic>
      </p:graphicFrame>
      <p:sp>
        <p:nvSpPr>
          <p:cNvPr id="1375" name="Google Shape;1375;p33"/>
          <p:cNvSpPr/>
          <p:nvPr/>
        </p:nvSpPr>
        <p:spPr>
          <a:xfrm flipH="1">
            <a:off x="6004539" y="3568438"/>
            <a:ext cx="457189" cy="457206"/>
          </a:xfrm>
          <a:custGeom>
            <a:avLst/>
            <a:gdLst/>
            <a:ahLst/>
            <a:cxnLst/>
            <a:rect l="l" t="t" r="r" b="b"/>
            <a:pathLst>
              <a:path w="11973" h="11957" extrusionOk="0">
                <a:moveTo>
                  <a:pt x="5986" y="748"/>
                </a:moveTo>
                <a:lnTo>
                  <a:pt x="8003" y="1756"/>
                </a:lnTo>
                <a:lnTo>
                  <a:pt x="5986" y="2796"/>
                </a:lnTo>
                <a:lnTo>
                  <a:pt x="4002" y="1756"/>
                </a:lnTo>
                <a:lnTo>
                  <a:pt x="5986" y="748"/>
                </a:lnTo>
                <a:close/>
                <a:moveTo>
                  <a:pt x="3561" y="2324"/>
                </a:moveTo>
                <a:lnTo>
                  <a:pt x="5671" y="3395"/>
                </a:lnTo>
                <a:lnTo>
                  <a:pt x="5671" y="6136"/>
                </a:lnTo>
                <a:lnTo>
                  <a:pt x="3561" y="5064"/>
                </a:lnTo>
                <a:lnTo>
                  <a:pt x="3561" y="2324"/>
                </a:lnTo>
                <a:close/>
                <a:moveTo>
                  <a:pt x="8475" y="2324"/>
                </a:moveTo>
                <a:lnTo>
                  <a:pt x="8475" y="5064"/>
                </a:lnTo>
                <a:lnTo>
                  <a:pt x="6364" y="6136"/>
                </a:lnTo>
                <a:lnTo>
                  <a:pt x="6364" y="3395"/>
                </a:lnTo>
                <a:lnTo>
                  <a:pt x="8475" y="2324"/>
                </a:lnTo>
                <a:close/>
                <a:moveTo>
                  <a:pt x="3214" y="5663"/>
                </a:moveTo>
                <a:lnTo>
                  <a:pt x="5230" y="6703"/>
                </a:lnTo>
                <a:lnTo>
                  <a:pt x="3214" y="7711"/>
                </a:lnTo>
                <a:lnTo>
                  <a:pt x="1166" y="6703"/>
                </a:lnTo>
                <a:lnTo>
                  <a:pt x="3214" y="5663"/>
                </a:lnTo>
                <a:close/>
                <a:moveTo>
                  <a:pt x="8822" y="5663"/>
                </a:moveTo>
                <a:lnTo>
                  <a:pt x="10870" y="6703"/>
                </a:lnTo>
                <a:lnTo>
                  <a:pt x="8822" y="7711"/>
                </a:lnTo>
                <a:lnTo>
                  <a:pt x="6837" y="6703"/>
                </a:lnTo>
                <a:lnTo>
                  <a:pt x="8822" y="5663"/>
                </a:lnTo>
                <a:close/>
                <a:moveTo>
                  <a:pt x="5671" y="7238"/>
                </a:moveTo>
                <a:lnTo>
                  <a:pt x="5671" y="9948"/>
                </a:lnTo>
                <a:lnTo>
                  <a:pt x="3561" y="11019"/>
                </a:lnTo>
                <a:lnTo>
                  <a:pt x="3561" y="8309"/>
                </a:lnTo>
                <a:lnTo>
                  <a:pt x="5671" y="7238"/>
                </a:lnTo>
                <a:close/>
                <a:moveTo>
                  <a:pt x="11311" y="7238"/>
                </a:moveTo>
                <a:lnTo>
                  <a:pt x="11311" y="10011"/>
                </a:lnTo>
                <a:lnTo>
                  <a:pt x="9200" y="11050"/>
                </a:lnTo>
                <a:lnTo>
                  <a:pt x="9200" y="8309"/>
                </a:lnTo>
                <a:lnTo>
                  <a:pt x="11311" y="7238"/>
                </a:lnTo>
                <a:close/>
                <a:moveTo>
                  <a:pt x="725" y="7270"/>
                </a:moveTo>
                <a:lnTo>
                  <a:pt x="2836" y="8341"/>
                </a:lnTo>
                <a:lnTo>
                  <a:pt x="2836" y="11082"/>
                </a:lnTo>
                <a:lnTo>
                  <a:pt x="725" y="10042"/>
                </a:lnTo>
                <a:lnTo>
                  <a:pt x="725" y="7270"/>
                </a:lnTo>
                <a:close/>
                <a:moveTo>
                  <a:pt x="6364" y="7270"/>
                </a:moveTo>
                <a:lnTo>
                  <a:pt x="8475" y="8341"/>
                </a:lnTo>
                <a:lnTo>
                  <a:pt x="8475" y="11082"/>
                </a:lnTo>
                <a:lnTo>
                  <a:pt x="6364" y="10042"/>
                </a:lnTo>
                <a:lnTo>
                  <a:pt x="6364" y="7270"/>
                </a:lnTo>
                <a:close/>
                <a:moveTo>
                  <a:pt x="5998" y="0"/>
                </a:moveTo>
                <a:cubicBezTo>
                  <a:pt x="5947" y="0"/>
                  <a:pt x="5892" y="8"/>
                  <a:pt x="5829" y="24"/>
                </a:cubicBezTo>
                <a:lnTo>
                  <a:pt x="3056" y="1441"/>
                </a:lnTo>
                <a:cubicBezTo>
                  <a:pt x="2930" y="1536"/>
                  <a:pt x="2836" y="1662"/>
                  <a:pt x="2836" y="1756"/>
                </a:cubicBezTo>
                <a:lnTo>
                  <a:pt x="2836" y="5064"/>
                </a:lnTo>
                <a:lnTo>
                  <a:pt x="221" y="6388"/>
                </a:lnTo>
                <a:cubicBezTo>
                  <a:pt x="95" y="6451"/>
                  <a:pt x="0" y="6577"/>
                  <a:pt x="0" y="6703"/>
                </a:cubicBezTo>
                <a:lnTo>
                  <a:pt x="0" y="10200"/>
                </a:lnTo>
                <a:cubicBezTo>
                  <a:pt x="0" y="10326"/>
                  <a:pt x="95" y="10420"/>
                  <a:pt x="221" y="10515"/>
                </a:cubicBezTo>
                <a:lnTo>
                  <a:pt x="3056" y="11933"/>
                </a:lnTo>
                <a:cubicBezTo>
                  <a:pt x="3088" y="11948"/>
                  <a:pt x="3135" y="11956"/>
                  <a:pt x="3190" y="11956"/>
                </a:cubicBezTo>
                <a:cubicBezTo>
                  <a:pt x="3245" y="11956"/>
                  <a:pt x="3308" y="11948"/>
                  <a:pt x="3371" y="11933"/>
                </a:cubicBezTo>
                <a:lnTo>
                  <a:pt x="5986" y="10578"/>
                </a:lnTo>
                <a:lnTo>
                  <a:pt x="8633" y="11933"/>
                </a:lnTo>
                <a:cubicBezTo>
                  <a:pt x="8680" y="11948"/>
                  <a:pt x="8727" y="11956"/>
                  <a:pt x="8779" y="11956"/>
                </a:cubicBezTo>
                <a:cubicBezTo>
                  <a:pt x="8830" y="11956"/>
                  <a:pt x="8885" y="11948"/>
                  <a:pt x="8948" y="11933"/>
                </a:cubicBezTo>
                <a:lnTo>
                  <a:pt x="11783" y="10515"/>
                </a:lnTo>
                <a:cubicBezTo>
                  <a:pt x="11909" y="10420"/>
                  <a:pt x="11972" y="10326"/>
                  <a:pt x="11972" y="10200"/>
                </a:cubicBezTo>
                <a:lnTo>
                  <a:pt x="11972" y="6703"/>
                </a:lnTo>
                <a:cubicBezTo>
                  <a:pt x="11972" y="6577"/>
                  <a:pt x="11941" y="6451"/>
                  <a:pt x="11783" y="6388"/>
                </a:cubicBezTo>
                <a:lnTo>
                  <a:pt x="9137" y="5064"/>
                </a:lnTo>
                <a:lnTo>
                  <a:pt x="9137" y="1756"/>
                </a:lnTo>
                <a:cubicBezTo>
                  <a:pt x="9137" y="1662"/>
                  <a:pt x="9074" y="1536"/>
                  <a:pt x="8948" y="1441"/>
                </a:cubicBezTo>
                <a:lnTo>
                  <a:pt x="6144" y="24"/>
                </a:lnTo>
                <a:cubicBezTo>
                  <a:pt x="6097" y="8"/>
                  <a:pt x="6049" y="0"/>
                  <a:pt x="5998"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33"/>
          <p:cNvSpPr/>
          <p:nvPr/>
        </p:nvSpPr>
        <p:spPr>
          <a:xfrm>
            <a:off x="7657911" y="3568440"/>
            <a:ext cx="457202" cy="457202"/>
          </a:xfrm>
          <a:custGeom>
            <a:avLst/>
            <a:gdLst/>
            <a:ahLst/>
            <a:cxnLst/>
            <a:rect l="l" t="t" r="r" b="b"/>
            <a:pathLst>
              <a:path w="12004" h="12004" extrusionOk="0">
                <a:moveTo>
                  <a:pt x="5671" y="725"/>
                </a:moveTo>
                <a:lnTo>
                  <a:pt x="5671" y="2395"/>
                </a:lnTo>
                <a:cubicBezTo>
                  <a:pt x="5671" y="2616"/>
                  <a:pt x="5843" y="2760"/>
                  <a:pt x="6021" y="2760"/>
                </a:cubicBezTo>
                <a:cubicBezTo>
                  <a:pt x="6097" y="2760"/>
                  <a:pt x="6173" y="2734"/>
                  <a:pt x="6239" y="2678"/>
                </a:cubicBezTo>
                <a:cubicBezTo>
                  <a:pt x="6365" y="2552"/>
                  <a:pt x="6554" y="2489"/>
                  <a:pt x="6711" y="2489"/>
                </a:cubicBezTo>
                <a:cubicBezTo>
                  <a:pt x="7121" y="2489"/>
                  <a:pt x="7436" y="2804"/>
                  <a:pt x="7436" y="3182"/>
                </a:cubicBezTo>
                <a:cubicBezTo>
                  <a:pt x="7436" y="3592"/>
                  <a:pt x="7121" y="3907"/>
                  <a:pt x="6711" y="3907"/>
                </a:cubicBezTo>
                <a:cubicBezTo>
                  <a:pt x="6554" y="3907"/>
                  <a:pt x="6365" y="3812"/>
                  <a:pt x="6239" y="3686"/>
                </a:cubicBezTo>
                <a:cubicBezTo>
                  <a:pt x="6173" y="3630"/>
                  <a:pt x="6097" y="3605"/>
                  <a:pt x="6021" y="3605"/>
                </a:cubicBezTo>
                <a:cubicBezTo>
                  <a:pt x="5843" y="3605"/>
                  <a:pt x="5671" y="3748"/>
                  <a:pt x="5671" y="3970"/>
                </a:cubicBezTo>
                <a:lnTo>
                  <a:pt x="5671" y="5640"/>
                </a:lnTo>
                <a:lnTo>
                  <a:pt x="4569" y="5640"/>
                </a:lnTo>
                <a:cubicBezTo>
                  <a:pt x="4600" y="5514"/>
                  <a:pt x="4600" y="5388"/>
                  <a:pt x="4600" y="5262"/>
                </a:cubicBezTo>
                <a:cubicBezTo>
                  <a:pt x="4600" y="4474"/>
                  <a:pt x="3970" y="3875"/>
                  <a:pt x="3183" y="3875"/>
                </a:cubicBezTo>
                <a:cubicBezTo>
                  <a:pt x="2395" y="3875"/>
                  <a:pt x="1765" y="4474"/>
                  <a:pt x="1765" y="5262"/>
                </a:cubicBezTo>
                <a:cubicBezTo>
                  <a:pt x="1765" y="5388"/>
                  <a:pt x="1765" y="5514"/>
                  <a:pt x="1796" y="5640"/>
                </a:cubicBezTo>
                <a:lnTo>
                  <a:pt x="694" y="5640"/>
                </a:lnTo>
                <a:lnTo>
                  <a:pt x="694" y="1071"/>
                </a:lnTo>
                <a:cubicBezTo>
                  <a:pt x="694" y="882"/>
                  <a:pt x="851" y="725"/>
                  <a:pt x="1040" y="725"/>
                </a:cubicBezTo>
                <a:close/>
                <a:moveTo>
                  <a:pt x="10964" y="725"/>
                </a:moveTo>
                <a:cubicBezTo>
                  <a:pt x="11122" y="725"/>
                  <a:pt x="11311" y="882"/>
                  <a:pt x="11311" y="1071"/>
                </a:cubicBezTo>
                <a:lnTo>
                  <a:pt x="11311" y="5671"/>
                </a:lnTo>
                <a:lnTo>
                  <a:pt x="9610" y="5671"/>
                </a:lnTo>
                <a:cubicBezTo>
                  <a:pt x="9295" y="5671"/>
                  <a:pt x="9169" y="6018"/>
                  <a:pt x="9326" y="6270"/>
                </a:cubicBezTo>
                <a:cubicBezTo>
                  <a:pt x="9452" y="6396"/>
                  <a:pt x="9515" y="6585"/>
                  <a:pt x="9515" y="6742"/>
                </a:cubicBezTo>
                <a:cubicBezTo>
                  <a:pt x="9515" y="7120"/>
                  <a:pt x="9200" y="7435"/>
                  <a:pt x="8822" y="7435"/>
                </a:cubicBezTo>
                <a:cubicBezTo>
                  <a:pt x="8412" y="7435"/>
                  <a:pt x="8097" y="7120"/>
                  <a:pt x="8097" y="6742"/>
                </a:cubicBezTo>
                <a:cubicBezTo>
                  <a:pt x="8097" y="6585"/>
                  <a:pt x="8192" y="6364"/>
                  <a:pt x="8286" y="6270"/>
                </a:cubicBezTo>
                <a:cubicBezTo>
                  <a:pt x="8507" y="6018"/>
                  <a:pt x="8349" y="5671"/>
                  <a:pt x="8034" y="5671"/>
                </a:cubicBezTo>
                <a:lnTo>
                  <a:pt x="6365" y="5671"/>
                </a:lnTo>
                <a:lnTo>
                  <a:pt x="6365" y="4568"/>
                </a:lnTo>
                <a:cubicBezTo>
                  <a:pt x="6491" y="4600"/>
                  <a:pt x="6617" y="4600"/>
                  <a:pt x="6711" y="4600"/>
                </a:cubicBezTo>
                <a:cubicBezTo>
                  <a:pt x="7499" y="4600"/>
                  <a:pt x="8160" y="3970"/>
                  <a:pt x="8160" y="3182"/>
                </a:cubicBezTo>
                <a:cubicBezTo>
                  <a:pt x="8160" y="2395"/>
                  <a:pt x="7499" y="1764"/>
                  <a:pt x="6711" y="1764"/>
                </a:cubicBezTo>
                <a:cubicBezTo>
                  <a:pt x="6617" y="1764"/>
                  <a:pt x="6491" y="1764"/>
                  <a:pt x="6365" y="1796"/>
                </a:cubicBezTo>
                <a:lnTo>
                  <a:pt x="6365" y="725"/>
                </a:lnTo>
                <a:close/>
                <a:moveTo>
                  <a:pt x="3183" y="4568"/>
                </a:moveTo>
                <a:cubicBezTo>
                  <a:pt x="3561" y="4568"/>
                  <a:pt x="3876" y="4883"/>
                  <a:pt x="3876" y="5293"/>
                </a:cubicBezTo>
                <a:cubicBezTo>
                  <a:pt x="3876" y="5451"/>
                  <a:pt x="3813" y="5640"/>
                  <a:pt x="3687" y="5766"/>
                </a:cubicBezTo>
                <a:cubicBezTo>
                  <a:pt x="3498" y="5986"/>
                  <a:pt x="3655" y="6333"/>
                  <a:pt x="3970" y="6333"/>
                </a:cubicBezTo>
                <a:lnTo>
                  <a:pt x="5608" y="6333"/>
                </a:lnTo>
                <a:lnTo>
                  <a:pt x="5608" y="7435"/>
                </a:lnTo>
                <a:cubicBezTo>
                  <a:pt x="5514" y="7404"/>
                  <a:pt x="5388" y="7404"/>
                  <a:pt x="5262" y="7404"/>
                </a:cubicBezTo>
                <a:cubicBezTo>
                  <a:pt x="4474" y="7404"/>
                  <a:pt x="3844" y="8034"/>
                  <a:pt x="3844" y="8822"/>
                </a:cubicBezTo>
                <a:cubicBezTo>
                  <a:pt x="3844" y="9609"/>
                  <a:pt x="4474" y="10239"/>
                  <a:pt x="5262" y="10239"/>
                </a:cubicBezTo>
                <a:cubicBezTo>
                  <a:pt x="5388" y="10239"/>
                  <a:pt x="5514" y="10239"/>
                  <a:pt x="5608" y="10208"/>
                </a:cubicBezTo>
                <a:lnTo>
                  <a:pt x="5608" y="11310"/>
                </a:lnTo>
                <a:lnTo>
                  <a:pt x="1009" y="11310"/>
                </a:lnTo>
                <a:cubicBezTo>
                  <a:pt x="851" y="11310"/>
                  <a:pt x="694" y="11153"/>
                  <a:pt x="694" y="10964"/>
                </a:cubicBezTo>
                <a:lnTo>
                  <a:pt x="694" y="6333"/>
                </a:lnTo>
                <a:lnTo>
                  <a:pt x="2395" y="6333"/>
                </a:lnTo>
                <a:cubicBezTo>
                  <a:pt x="2710" y="6333"/>
                  <a:pt x="2868" y="5986"/>
                  <a:pt x="2679" y="5766"/>
                </a:cubicBezTo>
                <a:cubicBezTo>
                  <a:pt x="2552" y="5640"/>
                  <a:pt x="2458" y="5482"/>
                  <a:pt x="2458" y="5293"/>
                </a:cubicBezTo>
                <a:cubicBezTo>
                  <a:pt x="2458" y="4883"/>
                  <a:pt x="2773" y="4568"/>
                  <a:pt x="3183" y="4568"/>
                </a:cubicBezTo>
                <a:close/>
                <a:moveTo>
                  <a:pt x="11311" y="6333"/>
                </a:moveTo>
                <a:lnTo>
                  <a:pt x="11311" y="10964"/>
                </a:lnTo>
                <a:cubicBezTo>
                  <a:pt x="11311" y="11153"/>
                  <a:pt x="11153" y="11310"/>
                  <a:pt x="10933" y="11310"/>
                </a:cubicBezTo>
                <a:lnTo>
                  <a:pt x="6333" y="11310"/>
                </a:lnTo>
                <a:lnTo>
                  <a:pt x="6333" y="9609"/>
                </a:lnTo>
                <a:cubicBezTo>
                  <a:pt x="6333" y="9388"/>
                  <a:pt x="6162" y="9244"/>
                  <a:pt x="5972" y="9244"/>
                </a:cubicBezTo>
                <a:cubicBezTo>
                  <a:pt x="5892" y="9244"/>
                  <a:pt x="5809" y="9270"/>
                  <a:pt x="5735" y="9326"/>
                </a:cubicBezTo>
                <a:cubicBezTo>
                  <a:pt x="5640" y="9452"/>
                  <a:pt x="5482" y="9546"/>
                  <a:pt x="5262" y="9546"/>
                </a:cubicBezTo>
                <a:cubicBezTo>
                  <a:pt x="4884" y="9546"/>
                  <a:pt x="4569" y="9231"/>
                  <a:pt x="4569" y="8822"/>
                </a:cubicBezTo>
                <a:cubicBezTo>
                  <a:pt x="4569" y="8443"/>
                  <a:pt x="4884" y="8097"/>
                  <a:pt x="5262" y="8097"/>
                </a:cubicBezTo>
                <a:cubicBezTo>
                  <a:pt x="5419" y="8097"/>
                  <a:pt x="5640" y="8191"/>
                  <a:pt x="5735" y="8317"/>
                </a:cubicBezTo>
                <a:cubicBezTo>
                  <a:pt x="5809" y="8374"/>
                  <a:pt x="5892" y="8399"/>
                  <a:pt x="5972" y="8399"/>
                </a:cubicBezTo>
                <a:cubicBezTo>
                  <a:pt x="6162" y="8399"/>
                  <a:pt x="6333" y="8255"/>
                  <a:pt x="6333" y="8034"/>
                </a:cubicBezTo>
                <a:lnTo>
                  <a:pt x="6333" y="6333"/>
                </a:lnTo>
                <a:lnTo>
                  <a:pt x="7436" y="6333"/>
                </a:lnTo>
                <a:cubicBezTo>
                  <a:pt x="7404" y="6459"/>
                  <a:pt x="7404" y="6585"/>
                  <a:pt x="7404" y="6711"/>
                </a:cubicBezTo>
                <a:cubicBezTo>
                  <a:pt x="7404" y="7498"/>
                  <a:pt x="8034" y="8097"/>
                  <a:pt x="8822" y="8097"/>
                </a:cubicBezTo>
                <a:cubicBezTo>
                  <a:pt x="9610" y="8097"/>
                  <a:pt x="10240" y="7498"/>
                  <a:pt x="10240" y="6711"/>
                </a:cubicBezTo>
                <a:cubicBezTo>
                  <a:pt x="10240" y="6585"/>
                  <a:pt x="10240" y="6459"/>
                  <a:pt x="10208" y="6333"/>
                </a:cubicBezTo>
                <a:close/>
                <a:moveTo>
                  <a:pt x="1040" y="0"/>
                </a:moveTo>
                <a:cubicBezTo>
                  <a:pt x="473" y="0"/>
                  <a:pt x="1" y="473"/>
                  <a:pt x="1" y="1071"/>
                </a:cubicBezTo>
                <a:lnTo>
                  <a:pt x="1" y="10964"/>
                </a:lnTo>
                <a:cubicBezTo>
                  <a:pt x="1" y="11531"/>
                  <a:pt x="473" y="12004"/>
                  <a:pt x="1040" y="12004"/>
                </a:cubicBezTo>
                <a:lnTo>
                  <a:pt x="10933" y="12004"/>
                </a:lnTo>
                <a:cubicBezTo>
                  <a:pt x="11531" y="12004"/>
                  <a:pt x="12004" y="11531"/>
                  <a:pt x="12004" y="10964"/>
                </a:cubicBezTo>
                <a:lnTo>
                  <a:pt x="12004" y="1071"/>
                </a:lnTo>
                <a:cubicBezTo>
                  <a:pt x="11972" y="473"/>
                  <a:pt x="11500" y="0"/>
                  <a:pt x="1093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33"/>
          <p:cNvSpPr/>
          <p:nvPr/>
        </p:nvSpPr>
        <p:spPr>
          <a:xfrm>
            <a:off x="4318446" y="3568440"/>
            <a:ext cx="506618" cy="457201"/>
          </a:xfrm>
          <a:custGeom>
            <a:avLst/>
            <a:gdLst/>
            <a:ahLst/>
            <a:cxnLst/>
            <a:rect l="l" t="t" r="r" b="b"/>
            <a:pathLst>
              <a:path w="12698" h="11563" extrusionOk="0">
                <a:moveTo>
                  <a:pt x="2490" y="820"/>
                </a:moveTo>
                <a:cubicBezTo>
                  <a:pt x="3529" y="914"/>
                  <a:pt x="4600" y="1292"/>
                  <a:pt x="5483" y="2017"/>
                </a:cubicBezTo>
                <a:lnTo>
                  <a:pt x="5798" y="2237"/>
                </a:lnTo>
                <a:lnTo>
                  <a:pt x="5798" y="10334"/>
                </a:lnTo>
                <a:lnTo>
                  <a:pt x="5766" y="10334"/>
                </a:lnTo>
                <a:cubicBezTo>
                  <a:pt x="4789" y="9609"/>
                  <a:pt x="3655" y="9168"/>
                  <a:pt x="2490" y="9105"/>
                </a:cubicBezTo>
                <a:lnTo>
                  <a:pt x="2490" y="820"/>
                </a:lnTo>
                <a:close/>
                <a:moveTo>
                  <a:pt x="9925" y="883"/>
                </a:moveTo>
                <a:lnTo>
                  <a:pt x="9925" y="9137"/>
                </a:lnTo>
                <a:cubicBezTo>
                  <a:pt x="8728" y="9200"/>
                  <a:pt x="7593" y="9609"/>
                  <a:pt x="6617" y="10334"/>
                </a:cubicBezTo>
                <a:lnTo>
                  <a:pt x="6617" y="2300"/>
                </a:lnTo>
                <a:lnTo>
                  <a:pt x="6932" y="2048"/>
                </a:lnTo>
                <a:cubicBezTo>
                  <a:pt x="7782" y="1355"/>
                  <a:pt x="8854" y="946"/>
                  <a:pt x="9925" y="883"/>
                </a:cubicBezTo>
                <a:close/>
                <a:moveTo>
                  <a:pt x="1702" y="2458"/>
                </a:moveTo>
                <a:lnTo>
                  <a:pt x="1702" y="9483"/>
                </a:lnTo>
                <a:cubicBezTo>
                  <a:pt x="1702" y="9735"/>
                  <a:pt x="1891" y="9924"/>
                  <a:pt x="2080" y="9924"/>
                </a:cubicBezTo>
                <a:cubicBezTo>
                  <a:pt x="3057" y="9924"/>
                  <a:pt x="4096" y="10208"/>
                  <a:pt x="4978" y="10744"/>
                </a:cubicBezTo>
                <a:lnTo>
                  <a:pt x="1261" y="10744"/>
                </a:lnTo>
                <a:cubicBezTo>
                  <a:pt x="1009" y="10744"/>
                  <a:pt x="851" y="10555"/>
                  <a:pt x="851" y="10334"/>
                </a:cubicBezTo>
                <a:lnTo>
                  <a:pt x="851" y="2867"/>
                </a:lnTo>
                <a:cubicBezTo>
                  <a:pt x="851" y="2647"/>
                  <a:pt x="1040" y="2489"/>
                  <a:pt x="1261" y="2458"/>
                </a:cubicBezTo>
                <a:close/>
                <a:moveTo>
                  <a:pt x="11406" y="2458"/>
                </a:moveTo>
                <a:cubicBezTo>
                  <a:pt x="11658" y="2458"/>
                  <a:pt x="11815" y="2647"/>
                  <a:pt x="11847" y="2867"/>
                </a:cubicBezTo>
                <a:lnTo>
                  <a:pt x="11847" y="10334"/>
                </a:lnTo>
                <a:cubicBezTo>
                  <a:pt x="11847" y="10555"/>
                  <a:pt x="11658" y="10712"/>
                  <a:pt x="11406" y="10744"/>
                </a:cubicBezTo>
                <a:lnTo>
                  <a:pt x="7436" y="10744"/>
                </a:lnTo>
                <a:cubicBezTo>
                  <a:pt x="8255" y="10239"/>
                  <a:pt x="9295" y="9924"/>
                  <a:pt x="10303" y="9924"/>
                </a:cubicBezTo>
                <a:cubicBezTo>
                  <a:pt x="10555" y="9924"/>
                  <a:pt x="10712" y="9735"/>
                  <a:pt x="10712" y="9483"/>
                </a:cubicBezTo>
                <a:lnTo>
                  <a:pt x="10712" y="2458"/>
                </a:lnTo>
                <a:close/>
                <a:moveTo>
                  <a:pt x="2080" y="0"/>
                </a:moveTo>
                <a:cubicBezTo>
                  <a:pt x="1828" y="0"/>
                  <a:pt x="1670" y="189"/>
                  <a:pt x="1670" y="410"/>
                </a:cubicBezTo>
                <a:lnTo>
                  <a:pt x="1670" y="1670"/>
                </a:lnTo>
                <a:lnTo>
                  <a:pt x="1261" y="1670"/>
                </a:lnTo>
                <a:cubicBezTo>
                  <a:pt x="568" y="1670"/>
                  <a:pt x="1" y="2206"/>
                  <a:pt x="32" y="2930"/>
                </a:cubicBezTo>
                <a:lnTo>
                  <a:pt x="32" y="10334"/>
                </a:lnTo>
                <a:cubicBezTo>
                  <a:pt x="32" y="10996"/>
                  <a:pt x="568" y="11563"/>
                  <a:pt x="1261" y="11563"/>
                </a:cubicBezTo>
                <a:lnTo>
                  <a:pt x="11437" y="11563"/>
                </a:lnTo>
                <a:cubicBezTo>
                  <a:pt x="12130" y="11563"/>
                  <a:pt x="12697" y="11027"/>
                  <a:pt x="12697" y="10334"/>
                </a:cubicBezTo>
                <a:lnTo>
                  <a:pt x="12697" y="2867"/>
                </a:lnTo>
                <a:cubicBezTo>
                  <a:pt x="12666" y="2206"/>
                  <a:pt x="12130" y="1670"/>
                  <a:pt x="11437" y="1670"/>
                </a:cubicBezTo>
                <a:lnTo>
                  <a:pt x="10744" y="1670"/>
                </a:lnTo>
                <a:lnTo>
                  <a:pt x="10744" y="410"/>
                </a:lnTo>
                <a:cubicBezTo>
                  <a:pt x="10744" y="158"/>
                  <a:pt x="10555" y="0"/>
                  <a:pt x="10334" y="0"/>
                </a:cubicBezTo>
                <a:cubicBezTo>
                  <a:pt x="8980" y="0"/>
                  <a:pt x="7562" y="473"/>
                  <a:pt x="6396" y="1387"/>
                </a:cubicBezTo>
                <a:lnTo>
                  <a:pt x="6207" y="1544"/>
                </a:lnTo>
                <a:lnTo>
                  <a:pt x="6018" y="1387"/>
                </a:lnTo>
                <a:cubicBezTo>
                  <a:pt x="4915" y="473"/>
                  <a:pt x="3498" y="0"/>
                  <a:pt x="2080"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33"/>
          <p:cNvSpPr/>
          <p:nvPr/>
        </p:nvSpPr>
        <p:spPr>
          <a:xfrm>
            <a:off x="1076229" y="3568443"/>
            <a:ext cx="510359" cy="457196"/>
          </a:xfrm>
          <a:custGeom>
            <a:avLst/>
            <a:gdLst/>
            <a:ahLst/>
            <a:cxnLst/>
            <a:rect l="l" t="t" r="r" b="b"/>
            <a:pathLst>
              <a:path w="16438" h="14838" extrusionOk="0">
                <a:moveTo>
                  <a:pt x="8355" y="706"/>
                </a:moveTo>
                <a:cubicBezTo>
                  <a:pt x="8572" y="706"/>
                  <a:pt x="8735" y="869"/>
                  <a:pt x="8735" y="1086"/>
                </a:cubicBezTo>
                <a:cubicBezTo>
                  <a:pt x="8762" y="1330"/>
                  <a:pt x="8572" y="1493"/>
                  <a:pt x="8355" y="1493"/>
                </a:cubicBezTo>
                <a:cubicBezTo>
                  <a:pt x="8138" y="1493"/>
                  <a:pt x="7948" y="1330"/>
                  <a:pt x="7948" y="1086"/>
                </a:cubicBezTo>
                <a:cubicBezTo>
                  <a:pt x="7948" y="869"/>
                  <a:pt x="8165" y="706"/>
                  <a:pt x="8355" y="706"/>
                </a:cubicBezTo>
                <a:close/>
                <a:moveTo>
                  <a:pt x="8002" y="8274"/>
                </a:moveTo>
                <a:lnTo>
                  <a:pt x="8002" y="8274"/>
                </a:lnTo>
                <a:cubicBezTo>
                  <a:pt x="7149" y="9825"/>
                  <a:pt x="8243" y="11623"/>
                  <a:pt x="9945" y="11623"/>
                </a:cubicBezTo>
                <a:cubicBezTo>
                  <a:pt x="10028" y="11623"/>
                  <a:pt x="10113" y="11619"/>
                  <a:pt x="10199" y="11610"/>
                </a:cubicBezTo>
                <a:lnTo>
                  <a:pt x="10199" y="11610"/>
                </a:lnTo>
                <a:cubicBezTo>
                  <a:pt x="9964" y="12058"/>
                  <a:pt x="9216" y="12628"/>
                  <a:pt x="8313" y="12628"/>
                </a:cubicBezTo>
                <a:cubicBezTo>
                  <a:pt x="8176" y="12628"/>
                  <a:pt x="8036" y="12615"/>
                  <a:pt x="7894" y="12586"/>
                </a:cubicBezTo>
                <a:cubicBezTo>
                  <a:pt x="6809" y="12342"/>
                  <a:pt x="6049" y="11393"/>
                  <a:pt x="6131" y="10281"/>
                </a:cubicBezTo>
                <a:cubicBezTo>
                  <a:pt x="6185" y="9277"/>
                  <a:pt x="7053" y="8328"/>
                  <a:pt x="8002" y="8274"/>
                </a:cubicBezTo>
                <a:close/>
                <a:moveTo>
                  <a:pt x="14051" y="11800"/>
                </a:moveTo>
                <a:cubicBezTo>
                  <a:pt x="14153" y="12283"/>
                  <a:pt x="14422" y="12480"/>
                  <a:pt x="14880" y="12480"/>
                </a:cubicBezTo>
                <a:cubicBezTo>
                  <a:pt x="14910" y="12480"/>
                  <a:pt x="14941" y="12480"/>
                  <a:pt x="14973" y="12478"/>
                </a:cubicBezTo>
                <a:lnTo>
                  <a:pt x="14973" y="12478"/>
                </a:lnTo>
                <a:cubicBezTo>
                  <a:pt x="14566" y="12776"/>
                  <a:pt x="14431" y="13129"/>
                  <a:pt x="14648" y="13590"/>
                </a:cubicBezTo>
                <a:cubicBezTo>
                  <a:pt x="14403" y="13509"/>
                  <a:pt x="14241" y="13373"/>
                  <a:pt x="14024" y="13373"/>
                </a:cubicBezTo>
                <a:cubicBezTo>
                  <a:pt x="13807" y="13373"/>
                  <a:pt x="13644" y="13509"/>
                  <a:pt x="13400" y="13590"/>
                </a:cubicBezTo>
                <a:cubicBezTo>
                  <a:pt x="13617" y="13129"/>
                  <a:pt x="13508" y="12776"/>
                  <a:pt x="13074" y="12505"/>
                </a:cubicBezTo>
                <a:cubicBezTo>
                  <a:pt x="13318" y="12478"/>
                  <a:pt x="13508" y="12451"/>
                  <a:pt x="13671" y="12342"/>
                </a:cubicBezTo>
                <a:cubicBezTo>
                  <a:pt x="13861" y="12234"/>
                  <a:pt x="13915" y="12017"/>
                  <a:pt x="14051" y="11800"/>
                </a:cubicBezTo>
                <a:close/>
                <a:moveTo>
                  <a:pt x="2713" y="11827"/>
                </a:moveTo>
                <a:cubicBezTo>
                  <a:pt x="2787" y="12270"/>
                  <a:pt x="3062" y="12512"/>
                  <a:pt x="3478" y="12512"/>
                </a:cubicBezTo>
                <a:cubicBezTo>
                  <a:pt x="3520" y="12512"/>
                  <a:pt x="3563" y="12510"/>
                  <a:pt x="3608" y="12505"/>
                </a:cubicBezTo>
                <a:lnTo>
                  <a:pt x="3608" y="12505"/>
                </a:lnTo>
                <a:cubicBezTo>
                  <a:pt x="3201" y="12776"/>
                  <a:pt x="3066" y="13156"/>
                  <a:pt x="3283" y="13644"/>
                </a:cubicBezTo>
                <a:cubicBezTo>
                  <a:pt x="3038" y="13536"/>
                  <a:pt x="2876" y="13400"/>
                  <a:pt x="2659" y="13400"/>
                </a:cubicBezTo>
                <a:cubicBezTo>
                  <a:pt x="2469" y="13400"/>
                  <a:pt x="2306" y="13536"/>
                  <a:pt x="2062" y="13644"/>
                </a:cubicBezTo>
                <a:cubicBezTo>
                  <a:pt x="2252" y="13156"/>
                  <a:pt x="2171" y="12831"/>
                  <a:pt x="1709" y="12559"/>
                </a:cubicBezTo>
                <a:cubicBezTo>
                  <a:pt x="1954" y="12478"/>
                  <a:pt x="2171" y="12478"/>
                  <a:pt x="2333" y="12369"/>
                </a:cubicBezTo>
                <a:cubicBezTo>
                  <a:pt x="2496" y="12234"/>
                  <a:pt x="2577" y="12044"/>
                  <a:pt x="2713" y="11827"/>
                </a:cubicBezTo>
                <a:close/>
                <a:moveTo>
                  <a:pt x="8192" y="1"/>
                </a:moveTo>
                <a:cubicBezTo>
                  <a:pt x="7650" y="1"/>
                  <a:pt x="7188" y="381"/>
                  <a:pt x="7053" y="896"/>
                </a:cubicBezTo>
                <a:cubicBezTo>
                  <a:pt x="6917" y="1439"/>
                  <a:pt x="7134" y="1981"/>
                  <a:pt x="7650" y="2198"/>
                </a:cubicBezTo>
                <a:cubicBezTo>
                  <a:pt x="7758" y="2252"/>
                  <a:pt x="7785" y="2306"/>
                  <a:pt x="7785" y="2415"/>
                </a:cubicBezTo>
                <a:lnTo>
                  <a:pt x="7785" y="4232"/>
                </a:lnTo>
                <a:lnTo>
                  <a:pt x="7785" y="4422"/>
                </a:lnTo>
                <a:cubicBezTo>
                  <a:pt x="7650" y="4449"/>
                  <a:pt x="7541" y="4449"/>
                  <a:pt x="7460" y="4449"/>
                </a:cubicBezTo>
                <a:cubicBezTo>
                  <a:pt x="6836" y="4558"/>
                  <a:pt x="6185" y="4612"/>
                  <a:pt x="5588" y="4720"/>
                </a:cubicBezTo>
                <a:cubicBezTo>
                  <a:pt x="4232" y="4965"/>
                  <a:pt x="2903" y="5426"/>
                  <a:pt x="1655" y="6050"/>
                </a:cubicBezTo>
                <a:cubicBezTo>
                  <a:pt x="1167" y="6267"/>
                  <a:pt x="733" y="6511"/>
                  <a:pt x="272" y="6782"/>
                </a:cubicBezTo>
                <a:cubicBezTo>
                  <a:pt x="1" y="6918"/>
                  <a:pt x="1" y="7270"/>
                  <a:pt x="190" y="7433"/>
                </a:cubicBezTo>
                <a:cubicBezTo>
                  <a:pt x="258" y="7487"/>
                  <a:pt x="326" y="7514"/>
                  <a:pt x="404" y="7514"/>
                </a:cubicBezTo>
                <a:cubicBezTo>
                  <a:pt x="482" y="7514"/>
                  <a:pt x="570" y="7487"/>
                  <a:pt x="679" y="7433"/>
                </a:cubicBezTo>
                <a:lnTo>
                  <a:pt x="1981" y="6728"/>
                </a:lnTo>
                <a:cubicBezTo>
                  <a:pt x="2035" y="6728"/>
                  <a:pt x="2089" y="6728"/>
                  <a:pt x="2116" y="6673"/>
                </a:cubicBezTo>
                <a:lnTo>
                  <a:pt x="2116" y="6890"/>
                </a:lnTo>
                <a:cubicBezTo>
                  <a:pt x="2116" y="8002"/>
                  <a:pt x="2089" y="9115"/>
                  <a:pt x="2116" y="10254"/>
                </a:cubicBezTo>
                <a:cubicBezTo>
                  <a:pt x="2171" y="10742"/>
                  <a:pt x="2062" y="11203"/>
                  <a:pt x="1791" y="11637"/>
                </a:cubicBezTo>
                <a:cubicBezTo>
                  <a:pt x="1764" y="11691"/>
                  <a:pt x="1682" y="11773"/>
                  <a:pt x="1628" y="11773"/>
                </a:cubicBezTo>
                <a:cubicBezTo>
                  <a:pt x="1303" y="11827"/>
                  <a:pt x="1031" y="11854"/>
                  <a:pt x="733" y="11908"/>
                </a:cubicBezTo>
                <a:cubicBezTo>
                  <a:pt x="570" y="11935"/>
                  <a:pt x="462" y="12017"/>
                  <a:pt x="407" y="12180"/>
                </a:cubicBezTo>
                <a:cubicBezTo>
                  <a:pt x="353" y="12342"/>
                  <a:pt x="407" y="12478"/>
                  <a:pt x="543" y="12614"/>
                </a:cubicBezTo>
                <a:cubicBezTo>
                  <a:pt x="733" y="12776"/>
                  <a:pt x="950" y="12993"/>
                  <a:pt x="1140" y="13183"/>
                </a:cubicBezTo>
                <a:cubicBezTo>
                  <a:pt x="1248" y="13264"/>
                  <a:pt x="1275" y="13373"/>
                  <a:pt x="1248" y="13454"/>
                </a:cubicBezTo>
                <a:cubicBezTo>
                  <a:pt x="1221" y="13726"/>
                  <a:pt x="1140" y="13997"/>
                  <a:pt x="1113" y="14268"/>
                </a:cubicBezTo>
                <a:cubicBezTo>
                  <a:pt x="1113" y="14458"/>
                  <a:pt x="1140" y="14566"/>
                  <a:pt x="1275" y="14675"/>
                </a:cubicBezTo>
                <a:cubicBezTo>
                  <a:pt x="1338" y="14725"/>
                  <a:pt x="1402" y="14746"/>
                  <a:pt x="1467" y="14746"/>
                </a:cubicBezTo>
                <a:cubicBezTo>
                  <a:pt x="1543" y="14746"/>
                  <a:pt x="1622" y="14718"/>
                  <a:pt x="1709" y="14675"/>
                </a:cubicBezTo>
                <a:cubicBezTo>
                  <a:pt x="1954" y="14539"/>
                  <a:pt x="2225" y="14404"/>
                  <a:pt x="2496" y="14268"/>
                </a:cubicBezTo>
                <a:cubicBezTo>
                  <a:pt x="2537" y="14255"/>
                  <a:pt x="2571" y="14248"/>
                  <a:pt x="2605" y="14248"/>
                </a:cubicBezTo>
                <a:cubicBezTo>
                  <a:pt x="2638" y="14248"/>
                  <a:pt x="2672" y="14255"/>
                  <a:pt x="2713" y="14268"/>
                </a:cubicBezTo>
                <a:cubicBezTo>
                  <a:pt x="2984" y="14404"/>
                  <a:pt x="3201" y="14539"/>
                  <a:pt x="3472" y="14675"/>
                </a:cubicBezTo>
                <a:cubicBezTo>
                  <a:pt x="3540" y="14729"/>
                  <a:pt x="3622" y="14756"/>
                  <a:pt x="3703" y="14756"/>
                </a:cubicBezTo>
                <a:cubicBezTo>
                  <a:pt x="3784" y="14756"/>
                  <a:pt x="3866" y="14729"/>
                  <a:pt x="3934" y="14675"/>
                </a:cubicBezTo>
                <a:cubicBezTo>
                  <a:pt x="4096" y="14566"/>
                  <a:pt x="4123" y="14404"/>
                  <a:pt x="4096" y="14241"/>
                </a:cubicBezTo>
                <a:cubicBezTo>
                  <a:pt x="4069" y="13970"/>
                  <a:pt x="4015" y="13698"/>
                  <a:pt x="3961" y="13427"/>
                </a:cubicBezTo>
                <a:cubicBezTo>
                  <a:pt x="3934" y="13292"/>
                  <a:pt x="3961" y="13210"/>
                  <a:pt x="4015" y="13156"/>
                </a:cubicBezTo>
                <a:cubicBezTo>
                  <a:pt x="4259" y="12939"/>
                  <a:pt x="4476" y="12749"/>
                  <a:pt x="4666" y="12532"/>
                </a:cubicBezTo>
                <a:cubicBezTo>
                  <a:pt x="4802" y="12451"/>
                  <a:pt x="4829" y="12315"/>
                  <a:pt x="4774" y="12125"/>
                </a:cubicBezTo>
                <a:cubicBezTo>
                  <a:pt x="4693" y="11963"/>
                  <a:pt x="4612" y="11908"/>
                  <a:pt x="4422" y="11854"/>
                </a:cubicBezTo>
                <a:cubicBezTo>
                  <a:pt x="4151" y="11827"/>
                  <a:pt x="3852" y="11800"/>
                  <a:pt x="3554" y="11746"/>
                </a:cubicBezTo>
                <a:cubicBezTo>
                  <a:pt x="3472" y="11691"/>
                  <a:pt x="3418" y="11664"/>
                  <a:pt x="3391" y="11610"/>
                </a:cubicBezTo>
                <a:cubicBezTo>
                  <a:pt x="3255" y="11366"/>
                  <a:pt x="3120" y="11122"/>
                  <a:pt x="3011" y="10878"/>
                </a:cubicBezTo>
                <a:cubicBezTo>
                  <a:pt x="2984" y="10823"/>
                  <a:pt x="2984" y="10742"/>
                  <a:pt x="2984" y="10688"/>
                </a:cubicBezTo>
                <a:lnTo>
                  <a:pt x="2984" y="6429"/>
                </a:lnTo>
                <a:cubicBezTo>
                  <a:pt x="2984" y="6348"/>
                  <a:pt x="3011" y="6267"/>
                  <a:pt x="3120" y="6239"/>
                </a:cubicBezTo>
                <a:cubicBezTo>
                  <a:pt x="4368" y="5724"/>
                  <a:pt x="5642" y="5399"/>
                  <a:pt x="6999" y="5209"/>
                </a:cubicBezTo>
                <a:cubicBezTo>
                  <a:pt x="7324" y="5182"/>
                  <a:pt x="7622" y="5182"/>
                  <a:pt x="7921" y="5154"/>
                </a:cubicBezTo>
                <a:lnTo>
                  <a:pt x="7921" y="7487"/>
                </a:lnTo>
                <a:cubicBezTo>
                  <a:pt x="7867" y="7487"/>
                  <a:pt x="7785" y="7514"/>
                  <a:pt x="7731" y="7514"/>
                </a:cubicBezTo>
                <a:cubicBezTo>
                  <a:pt x="6158" y="7840"/>
                  <a:pt x="5100" y="9413"/>
                  <a:pt x="5425" y="10986"/>
                </a:cubicBezTo>
                <a:cubicBezTo>
                  <a:pt x="5728" y="12425"/>
                  <a:pt x="6947" y="13417"/>
                  <a:pt x="8404" y="13417"/>
                </a:cubicBezTo>
                <a:cubicBezTo>
                  <a:pt x="8513" y="13417"/>
                  <a:pt x="8623" y="13411"/>
                  <a:pt x="8735" y="13400"/>
                </a:cubicBezTo>
                <a:cubicBezTo>
                  <a:pt x="9982" y="13264"/>
                  <a:pt x="11067" y="12207"/>
                  <a:pt x="11284" y="10986"/>
                </a:cubicBezTo>
                <a:cubicBezTo>
                  <a:pt x="11330" y="10757"/>
                  <a:pt x="11143" y="10528"/>
                  <a:pt x="10921" y="10528"/>
                </a:cubicBezTo>
                <a:cubicBezTo>
                  <a:pt x="10880" y="10528"/>
                  <a:pt x="10838" y="10535"/>
                  <a:pt x="10796" y="10552"/>
                </a:cubicBezTo>
                <a:lnTo>
                  <a:pt x="10606" y="10633"/>
                </a:lnTo>
                <a:cubicBezTo>
                  <a:pt x="10369" y="10752"/>
                  <a:pt x="10132" y="10814"/>
                  <a:pt x="9899" y="10814"/>
                </a:cubicBezTo>
                <a:cubicBezTo>
                  <a:pt x="9600" y="10814"/>
                  <a:pt x="9308" y="10712"/>
                  <a:pt x="9033" y="10498"/>
                </a:cubicBezTo>
                <a:cubicBezTo>
                  <a:pt x="8572" y="10172"/>
                  <a:pt x="8409" y="9576"/>
                  <a:pt x="8545" y="9006"/>
                </a:cubicBezTo>
                <a:cubicBezTo>
                  <a:pt x="8626" y="8681"/>
                  <a:pt x="8843" y="8409"/>
                  <a:pt x="9114" y="8219"/>
                </a:cubicBezTo>
                <a:cubicBezTo>
                  <a:pt x="9250" y="8111"/>
                  <a:pt x="9277" y="7975"/>
                  <a:pt x="9250" y="7813"/>
                </a:cubicBezTo>
                <a:cubicBezTo>
                  <a:pt x="9223" y="7650"/>
                  <a:pt x="9114" y="7568"/>
                  <a:pt x="8951" y="7541"/>
                </a:cubicBezTo>
                <a:cubicBezTo>
                  <a:pt x="8870" y="7541"/>
                  <a:pt x="8816" y="7487"/>
                  <a:pt x="8735" y="7487"/>
                </a:cubicBezTo>
                <a:lnTo>
                  <a:pt x="8735" y="5154"/>
                </a:lnTo>
                <a:cubicBezTo>
                  <a:pt x="10064" y="5154"/>
                  <a:pt x="12505" y="5697"/>
                  <a:pt x="13563" y="6348"/>
                </a:cubicBezTo>
                <a:lnTo>
                  <a:pt x="13563" y="6511"/>
                </a:lnTo>
                <a:cubicBezTo>
                  <a:pt x="13563" y="7623"/>
                  <a:pt x="13508" y="8789"/>
                  <a:pt x="13563" y="9928"/>
                </a:cubicBezTo>
                <a:cubicBezTo>
                  <a:pt x="13563" y="10552"/>
                  <a:pt x="13481" y="11095"/>
                  <a:pt x="13156" y="11610"/>
                </a:cubicBezTo>
                <a:lnTo>
                  <a:pt x="13156" y="11637"/>
                </a:lnTo>
                <a:cubicBezTo>
                  <a:pt x="13101" y="11691"/>
                  <a:pt x="13047" y="11773"/>
                  <a:pt x="12966" y="11773"/>
                </a:cubicBezTo>
                <a:cubicBezTo>
                  <a:pt x="12667" y="11827"/>
                  <a:pt x="12396" y="11881"/>
                  <a:pt x="12098" y="11908"/>
                </a:cubicBezTo>
                <a:cubicBezTo>
                  <a:pt x="11935" y="11935"/>
                  <a:pt x="11827" y="12017"/>
                  <a:pt x="11745" y="12180"/>
                </a:cubicBezTo>
                <a:cubicBezTo>
                  <a:pt x="11718" y="12342"/>
                  <a:pt x="11745" y="12478"/>
                  <a:pt x="11881" y="12614"/>
                </a:cubicBezTo>
                <a:lnTo>
                  <a:pt x="12505" y="13237"/>
                </a:lnTo>
                <a:cubicBezTo>
                  <a:pt x="12559" y="13292"/>
                  <a:pt x="12613" y="13373"/>
                  <a:pt x="12559" y="13454"/>
                </a:cubicBezTo>
                <a:cubicBezTo>
                  <a:pt x="12532" y="13726"/>
                  <a:pt x="12478" y="14051"/>
                  <a:pt x="12423" y="14322"/>
                </a:cubicBezTo>
                <a:cubicBezTo>
                  <a:pt x="12396" y="14485"/>
                  <a:pt x="12478" y="14648"/>
                  <a:pt x="12613" y="14756"/>
                </a:cubicBezTo>
                <a:cubicBezTo>
                  <a:pt x="12671" y="14802"/>
                  <a:pt x="12733" y="14819"/>
                  <a:pt x="12796" y="14819"/>
                </a:cubicBezTo>
                <a:cubicBezTo>
                  <a:pt x="12882" y="14819"/>
                  <a:pt x="12969" y="14788"/>
                  <a:pt x="13047" y="14756"/>
                </a:cubicBezTo>
                <a:cubicBezTo>
                  <a:pt x="13318" y="14621"/>
                  <a:pt x="13563" y="14485"/>
                  <a:pt x="13834" y="14349"/>
                </a:cubicBezTo>
                <a:cubicBezTo>
                  <a:pt x="13866" y="14318"/>
                  <a:pt x="13898" y="14306"/>
                  <a:pt x="13928" y="14306"/>
                </a:cubicBezTo>
                <a:cubicBezTo>
                  <a:pt x="13975" y="14306"/>
                  <a:pt x="14018" y="14333"/>
                  <a:pt x="14051" y="14349"/>
                </a:cubicBezTo>
                <a:cubicBezTo>
                  <a:pt x="14295" y="14485"/>
                  <a:pt x="14566" y="14621"/>
                  <a:pt x="14810" y="14756"/>
                </a:cubicBezTo>
                <a:cubicBezTo>
                  <a:pt x="14892" y="14811"/>
                  <a:pt x="14966" y="14838"/>
                  <a:pt x="15041" y="14838"/>
                </a:cubicBezTo>
                <a:cubicBezTo>
                  <a:pt x="15115" y="14838"/>
                  <a:pt x="15190" y="14811"/>
                  <a:pt x="15271" y="14756"/>
                </a:cubicBezTo>
                <a:cubicBezTo>
                  <a:pt x="15407" y="14648"/>
                  <a:pt x="15461" y="14485"/>
                  <a:pt x="15407" y="14322"/>
                </a:cubicBezTo>
                <a:cubicBezTo>
                  <a:pt x="15380" y="14051"/>
                  <a:pt x="15326" y="13780"/>
                  <a:pt x="15271" y="13509"/>
                </a:cubicBezTo>
                <a:cubicBezTo>
                  <a:pt x="15271" y="13400"/>
                  <a:pt x="15326" y="13319"/>
                  <a:pt x="15353" y="13264"/>
                </a:cubicBezTo>
                <a:cubicBezTo>
                  <a:pt x="15543" y="13020"/>
                  <a:pt x="15787" y="12831"/>
                  <a:pt x="16004" y="12614"/>
                </a:cubicBezTo>
                <a:cubicBezTo>
                  <a:pt x="16139" y="12505"/>
                  <a:pt x="16166" y="12369"/>
                  <a:pt x="16085" y="12207"/>
                </a:cubicBezTo>
                <a:cubicBezTo>
                  <a:pt x="16031" y="12044"/>
                  <a:pt x="15922" y="11963"/>
                  <a:pt x="15760" y="11935"/>
                </a:cubicBezTo>
                <a:cubicBezTo>
                  <a:pt x="15624" y="11908"/>
                  <a:pt x="15488" y="11908"/>
                  <a:pt x="15353" y="11881"/>
                </a:cubicBezTo>
                <a:cubicBezTo>
                  <a:pt x="15136" y="11827"/>
                  <a:pt x="14865" y="11881"/>
                  <a:pt x="14729" y="11773"/>
                </a:cubicBezTo>
                <a:cubicBezTo>
                  <a:pt x="14566" y="11637"/>
                  <a:pt x="14539" y="11393"/>
                  <a:pt x="14431" y="11230"/>
                </a:cubicBezTo>
                <a:cubicBezTo>
                  <a:pt x="14403" y="11095"/>
                  <a:pt x="14322" y="10986"/>
                  <a:pt x="14322" y="10850"/>
                </a:cubicBezTo>
                <a:lnTo>
                  <a:pt x="14322" y="6863"/>
                </a:lnTo>
                <a:lnTo>
                  <a:pt x="14322" y="6728"/>
                </a:lnTo>
                <a:lnTo>
                  <a:pt x="14729" y="6918"/>
                </a:lnTo>
                <a:cubicBezTo>
                  <a:pt x="15081" y="7135"/>
                  <a:pt x="15461" y="7297"/>
                  <a:pt x="15787" y="7487"/>
                </a:cubicBezTo>
                <a:cubicBezTo>
                  <a:pt x="15861" y="7524"/>
                  <a:pt x="15936" y="7542"/>
                  <a:pt x="16006" y="7542"/>
                </a:cubicBezTo>
                <a:cubicBezTo>
                  <a:pt x="16140" y="7542"/>
                  <a:pt x="16258" y="7476"/>
                  <a:pt x="16329" y="7351"/>
                </a:cubicBezTo>
                <a:cubicBezTo>
                  <a:pt x="16438" y="7162"/>
                  <a:pt x="16356" y="6945"/>
                  <a:pt x="16194" y="6809"/>
                </a:cubicBezTo>
                <a:cubicBezTo>
                  <a:pt x="16139" y="6782"/>
                  <a:pt x="16085" y="6755"/>
                  <a:pt x="16031" y="6728"/>
                </a:cubicBezTo>
                <a:cubicBezTo>
                  <a:pt x="15217" y="6239"/>
                  <a:pt x="14322" y="5833"/>
                  <a:pt x="13454" y="5507"/>
                </a:cubicBezTo>
                <a:cubicBezTo>
                  <a:pt x="12125" y="4992"/>
                  <a:pt x="10742" y="4612"/>
                  <a:pt x="9304" y="4476"/>
                </a:cubicBezTo>
                <a:cubicBezTo>
                  <a:pt x="9033" y="4449"/>
                  <a:pt x="8816" y="4449"/>
                  <a:pt x="8572" y="4422"/>
                </a:cubicBezTo>
                <a:lnTo>
                  <a:pt x="8572" y="2334"/>
                </a:lnTo>
                <a:cubicBezTo>
                  <a:pt x="8572" y="2279"/>
                  <a:pt x="8680" y="2252"/>
                  <a:pt x="8707" y="2198"/>
                </a:cubicBezTo>
                <a:cubicBezTo>
                  <a:pt x="9168" y="1981"/>
                  <a:pt x="9440" y="1439"/>
                  <a:pt x="9304" y="896"/>
                </a:cubicBezTo>
                <a:cubicBezTo>
                  <a:pt x="9223" y="381"/>
                  <a:pt x="8735" y="1"/>
                  <a:pt x="8192"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33"/>
          <p:cNvSpPr/>
          <p:nvPr/>
        </p:nvSpPr>
        <p:spPr>
          <a:xfrm>
            <a:off x="2742721" y="3568444"/>
            <a:ext cx="438133" cy="457193"/>
          </a:xfrm>
          <a:custGeom>
            <a:avLst/>
            <a:gdLst/>
            <a:ahLst/>
            <a:cxnLst/>
            <a:rect l="l" t="t" r="r" b="b"/>
            <a:pathLst>
              <a:path w="15434" h="16276" extrusionOk="0">
                <a:moveTo>
                  <a:pt x="5013" y="967"/>
                </a:moveTo>
                <a:cubicBezTo>
                  <a:pt x="5341" y="967"/>
                  <a:pt x="5627" y="1144"/>
                  <a:pt x="5723" y="1383"/>
                </a:cubicBezTo>
                <a:cubicBezTo>
                  <a:pt x="5561" y="1600"/>
                  <a:pt x="5398" y="1790"/>
                  <a:pt x="5208" y="1953"/>
                </a:cubicBezTo>
                <a:lnTo>
                  <a:pt x="4801" y="2577"/>
                </a:lnTo>
                <a:cubicBezTo>
                  <a:pt x="4476" y="2496"/>
                  <a:pt x="4205" y="2170"/>
                  <a:pt x="4205" y="1790"/>
                </a:cubicBezTo>
                <a:cubicBezTo>
                  <a:pt x="4205" y="1383"/>
                  <a:pt x="4476" y="1058"/>
                  <a:pt x="4883" y="977"/>
                </a:cubicBezTo>
                <a:cubicBezTo>
                  <a:pt x="4926" y="970"/>
                  <a:pt x="4970" y="967"/>
                  <a:pt x="5013" y="967"/>
                </a:cubicBezTo>
                <a:close/>
                <a:moveTo>
                  <a:pt x="10531" y="947"/>
                </a:moveTo>
                <a:cubicBezTo>
                  <a:pt x="10556" y="947"/>
                  <a:pt x="10581" y="948"/>
                  <a:pt x="10606" y="950"/>
                </a:cubicBezTo>
                <a:cubicBezTo>
                  <a:pt x="10985" y="1004"/>
                  <a:pt x="11284" y="1356"/>
                  <a:pt x="11284" y="1736"/>
                </a:cubicBezTo>
                <a:cubicBezTo>
                  <a:pt x="11311" y="2143"/>
                  <a:pt x="11094" y="2468"/>
                  <a:pt x="10687" y="2577"/>
                </a:cubicBezTo>
                <a:cubicBezTo>
                  <a:pt x="10443" y="2143"/>
                  <a:pt x="10145" y="1763"/>
                  <a:pt x="9738" y="1465"/>
                </a:cubicBezTo>
                <a:cubicBezTo>
                  <a:pt x="9889" y="1112"/>
                  <a:pt x="10204" y="947"/>
                  <a:pt x="10531" y="947"/>
                </a:cubicBezTo>
                <a:close/>
                <a:moveTo>
                  <a:pt x="7784" y="1731"/>
                </a:moveTo>
                <a:cubicBezTo>
                  <a:pt x="8393" y="1731"/>
                  <a:pt x="8996" y="1969"/>
                  <a:pt x="9439" y="2441"/>
                </a:cubicBezTo>
                <a:cubicBezTo>
                  <a:pt x="10335" y="3364"/>
                  <a:pt x="10253" y="4720"/>
                  <a:pt x="9656" y="5452"/>
                </a:cubicBezTo>
                <a:cubicBezTo>
                  <a:pt x="9629" y="4855"/>
                  <a:pt x="9358" y="4367"/>
                  <a:pt x="8870" y="3987"/>
                </a:cubicBezTo>
                <a:cubicBezTo>
                  <a:pt x="8544" y="3743"/>
                  <a:pt x="8165" y="3635"/>
                  <a:pt x="7758" y="3635"/>
                </a:cubicBezTo>
                <a:cubicBezTo>
                  <a:pt x="7242" y="3635"/>
                  <a:pt x="6808" y="3825"/>
                  <a:pt x="6429" y="4177"/>
                </a:cubicBezTo>
                <a:cubicBezTo>
                  <a:pt x="6076" y="4530"/>
                  <a:pt x="5886" y="4937"/>
                  <a:pt x="5859" y="5479"/>
                </a:cubicBezTo>
                <a:cubicBezTo>
                  <a:pt x="5154" y="4584"/>
                  <a:pt x="5208" y="3174"/>
                  <a:pt x="6239" y="2306"/>
                </a:cubicBezTo>
                <a:cubicBezTo>
                  <a:pt x="6687" y="1921"/>
                  <a:pt x="7238" y="1731"/>
                  <a:pt x="7784" y="1731"/>
                </a:cubicBezTo>
                <a:close/>
                <a:moveTo>
                  <a:pt x="7297" y="4747"/>
                </a:moveTo>
                <a:lnTo>
                  <a:pt x="7297" y="5533"/>
                </a:lnTo>
                <a:lnTo>
                  <a:pt x="8246" y="5533"/>
                </a:lnTo>
                <a:lnTo>
                  <a:pt x="8246" y="4774"/>
                </a:lnTo>
                <a:cubicBezTo>
                  <a:pt x="8571" y="4937"/>
                  <a:pt x="8734" y="5344"/>
                  <a:pt x="8680" y="5750"/>
                </a:cubicBezTo>
                <a:cubicBezTo>
                  <a:pt x="8599" y="6157"/>
                  <a:pt x="8219" y="6456"/>
                  <a:pt x="7785" y="6510"/>
                </a:cubicBezTo>
                <a:cubicBezTo>
                  <a:pt x="7432" y="6510"/>
                  <a:pt x="6998" y="6239"/>
                  <a:pt x="6863" y="5859"/>
                </a:cubicBezTo>
                <a:cubicBezTo>
                  <a:pt x="6754" y="5425"/>
                  <a:pt x="6863" y="5018"/>
                  <a:pt x="7297" y="4747"/>
                </a:cubicBezTo>
                <a:close/>
                <a:moveTo>
                  <a:pt x="9353" y="7068"/>
                </a:moveTo>
                <a:cubicBezTo>
                  <a:pt x="9376" y="7068"/>
                  <a:pt x="9396" y="7072"/>
                  <a:pt x="9412" y="7079"/>
                </a:cubicBezTo>
                <a:cubicBezTo>
                  <a:pt x="10768" y="7459"/>
                  <a:pt x="12152" y="7812"/>
                  <a:pt x="13508" y="8192"/>
                </a:cubicBezTo>
                <a:cubicBezTo>
                  <a:pt x="14186" y="8409"/>
                  <a:pt x="14457" y="9087"/>
                  <a:pt x="14105" y="9629"/>
                </a:cubicBezTo>
                <a:cubicBezTo>
                  <a:pt x="13938" y="9859"/>
                  <a:pt x="13659" y="9992"/>
                  <a:pt x="13366" y="9992"/>
                </a:cubicBezTo>
                <a:cubicBezTo>
                  <a:pt x="13278" y="9992"/>
                  <a:pt x="13189" y="9980"/>
                  <a:pt x="13101" y="9955"/>
                </a:cubicBezTo>
                <a:cubicBezTo>
                  <a:pt x="12613" y="9819"/>
                  <a:pt x="12098" y="9656"/>
                  <a:pt x="11582" y="9493"/>
                </a:cubicBezTo>
                <a:cubicBezTo>
                  <a:pt x="11528" y="9439"/>
                  <a:pt x="11447" y="9385"/>
                  <a:pt x="11447" y="9331"/>
                </a:cubicBezTo>
                <a:cubicBezTo>
                  <a:pt x="11284" y="8707"/>
                  <a:pt x="11013" y="8192"/>
                  <a:pt x="10606" y="7730"/>
                </a:cubicBezTo>
                <a:cubicBezTo>
                  <a:pt x="10362" y="7920"/>
                  <a:pt x="10145" y="8164"/>
                  <a:pt x="9928" y="8381"/>
                </a:cubicBezTo>
                <a:cubicBezTo>
                  <a:pt x="10090" y="8734"/>
                  <a:pt x="10307" y="9060"/>
                  <a:pt x="10443" y="9385"/>
                </a:cubicBezTo>
                <a:cubicBezTo>
                  <a:pt x="10524" y="9602"/>
                  <a:pt x="10579" y="9819"/>
                  <a:pt x="10579" y="10063"/>
                </a:cubicBezTo>
                <a:cubicBezTo>
                  <a:pt x="10606" y="10606"/>
                  <a:pt x="10579" y="11148"/>
                  <a:pt x="10579" y="11691"/>
                </a:cubicBezTo>
                <a:cubicBezTo>
                  <a:pt x="10524" y="13074"/>
                  <a:pt x="9385" y="14267"/>
                  <a:pt x="8002" y="14349"/>
                </a:cubicBezTo>
                <a:cubicBezTo>
                  <a:pt x="7962" y="14350"/>
                  <a:pt x="7922" y="14351"/>
                  <a:pt x="7883" y="14351"/>
                </a:cubicBezTo>
                <a:cubicBezTo>
                  <a:pt x="6392" y="14351"/>
                  <a:pt x="5204" y="13361"/>
                  <a:pt x="5045" y="11908"/>
                </a:cubicBezTo>
                <a:cubicBezTo>
                  <a:pt x="4964" y="11148"/>
                  <a:pt x="5045" y="10416"/>
                  <a:pt x="5072" y="9656"/>
                </a:cubicBezTo>
                <a:cubicBezTo>
                  <a:pt x="5100" y="9249"/>
                  <a:pt x="5317" y="8924"/>
                  <a:pt x="5561" y="8571"/>
                </a:cubicBezTo>
                <a:cubicBezTo>
                  <a:pt x="5588" y="8517"/>
                  <a:pt x="5615" y="8436"/>
                  <a:pt x="5696" y="8381"/>
                </a:cubicBezTo>
                <a:cubicBezTo>
                  <a:pt x="5452" y="8137"/>
                  <a:pt x="5208" y="7920"/>
                  <a:pt x="4964" y="7730"/>
                </a:cubicBezTo>
                <a:cubicBezTo>
                  <a:pt x="4557" y="8164"/>
                  <a:pt x="4286" y="8653"/>
                  <a:pt x="4150" y="9222"/>
                </a:cubicBezTo>
                <a:cubicBezTo>
                  <a:pt x="4096" y="9412"/>
                  <a:pt x="4015" y="9493"/>
                  <a:pt x="3852" y="9521"/>
                </a:cubicBezTo>
                <a:cubicBezTo>
                  <a:pt x="3391" y="9656"/>
                  <a:pt x="2875" y="9819"/>
                  <a:pt x="2360" y="9955"/>
                </a:cubicBezTo>
                <a:cubicBezTo>
                  <a:pt x="2273" y="9975"/>
                  <a:pt x="2187" y="9985"/>
                  <a:pt x="2103" y="9985"/>
                </a:cubicBezTo>
                <a:cubicBezTo>
                  <a:pt x="1636" y="9985"/>
                  <a:pt x="1236" y="9678"/>
                  <a:pt x="1167" y="9195"/>
                </a:cubicBezTo>
                <a:cubicBezTo>
                  <a:pt x="1140" y="8788"/>
                  <a:pt x="1411" y="8381"/>
                  <a:pt x="1845" y="8246"/>
                </a:cubicBezTo>
                <a:cubicBezTo>
                  <a:pt x="2360" y="8056"/>
                  <a:pt x="2903" y="7920"/>
                  <a:pt x="3418" y="7785"/>
                </a:cubicBezTo>
                <a:cubicBezTo>
                  <a:pt x="4286" y="7541"/>
                  <a:pt x="5154" y="7324"/>
                  <a:pt x="6022" y="7079"/>
                </a:cubicBezTo>
                <a:cubicBezTo>
                  <a:pt x="6130" y="7079"/>
                  <a:pt x="6239" y="7079"/>
                  <a:pt x="6293" y="7107"/>
                </a:cubicBezTo>
                <a:cubicBezTo>
                  <a:pt x="6781" y="7337"/>
                  <a:pt x="7263" y="7452"/>
                  <a:pt x="7741" y="7452"/>
                </a:cubicBezTo>
                <a:cubicBezTo>
                  <a:pt x="8219" y="7452"/>
                  <a:pt x="8694" y="7337"/>
                  <a:pt x="9168" y="7107"/>
                </a:cubicBezTo>
                <a:cubicBezTo>
                  <a:pt x="9226" y="7087"/>
                  <a:pt x="9297" y="7068"/>
                  <a:pt x="9353" y="7068"/>
                </a:cubicBezTo>
                <a:close/>
                <a:moveTo>
                  <a:pt x="4205" y="12477"/>
                </a:moveTo>
                <a:cubicBezTo>
                  <a:pt x="4367" y="13047"/>
                  <a:pt x="4638" y="13562"/>
                  <a:pt x="5018" y="13996"/>
                </a:cubicBezTo>
                <a:lnTo>
                  <a:pt x="4801" y="14105"/>
                </a:lnTo>
                <a:cubicBezTo>
                  <a:pt x="4069" y="14484"/>
                  <a:pt x="3282" y="14837"/>
                  <a:pt x="2550" y="15217"/>
                </a:cubicBezTo>
                <a:cubicBezTo>
                  <a:pt x="2400" y="15284"/>
                  <a:pt x="2251" y="15316"/>
                  <a:pt x="2108" y="15316"/>
                </a:cubicBezTo>
                <a:cubicBezTo>
                  <a:pt x="1733" y="15316"/>
                  <a:pt x="1405" y="15094"/>
                  <a:pt x="1248" y="14701"/>
                </a:cubicBezTo>
                <a:cubicBezTo>
                  <a:pt x="1112" y="14294"/>
                  <a:pt x="1275" y="13833"/>
                  <a:pt x="1682" y="13616"/>
                </a:cubicBezTo>
                <a:cubicBezTo>
                  <a:pt x="2496" y="13209"/>
                  <a:pt x="3364" y="12857"/>
                  <a:pt x="4205" y="12477"/>
                </a:cubicBezTo>
                <a:close/>
                <a:moveTo>
                  <a:pt x="11447" y="12477"/>
                </a:moveTo>
                <a:cubicBezTo>
                  <a:pt x="11501" y="12477"/>
                  <a:pt x="11528" y="12504"/>
                  <a:pt x="11555" y="12504"/>
                </a:cubicBezTo>
                <a:cubicBezTo>
                  <a:pt x="12260" y="12830"/>
                  <a:pt x="13020" y="13209"/>
                  <a:pt x="13725" y="13562"/>
                </a:cubicBezTo>
                <a:cubicBezTo>
                  <a:pt x="13996" y="13698"/>
                  <a:pt x="14213" y="13888"/>
                  <a:pt x="14267" y="14186"/>
                </a:cubicBezTo>
                <a:cubicBezTo>
                  <a:pt x="14376" y="14539"/>
                  <a:pt x="14267" y="14837"/>
                  <a:pt x="13996" y="15081"/>
                </a:cubicBezTo>
                <a:cubicBezTo>
                  <a:pt x="13822" y="15238"/>
                  <a:pt x="13636" y="15316"/>
                  <a:pt x="13432" y="15316"/>
                </a:cubicBezTo>
                <a:cubicBezTo>
                  <a:pt x="13319" y="15316"/>
                  <a:pt x="13200" y="15292"/>
                  <a:pt x="13074" y="15244"/>
                </a:cubicBezTo>
                <a:cubicBezTo>
                  <a:pt x="12776" y="15162"/>
                  <a:pt x="12504" y="14972"/>
                  <a:pt x="12206" y="14837"/>
                </a:cubicBezTo>
                <a:cubicBezTo>
                  <a:pt x="11664" y="14620"/>
                  <a:pt x="11148" y="14349"/>
                  <a:pt x="10579" y="14077"/>
                </a:cubicBezTo>
                <a:cubicBezTo>
                  <a:pt x="10985" y="13589"/>
                  <a:pt x="11257" y="13047"/>
                  <a:pt x="11447" y="12477"/>
                </a:cubicBezTo>
                <a:close/>
                <a:moveTo>
                  <a:pt x="4883" y="0"/>
                </a:moveTo>
                <a:cubicBezTo>
                  <a:pt x="4828" y="0"/>
                  <a:pt x="4828" y="27"/>
                  <a:pt x="4801" y="27"/>
                </a:cubicBezTo>
                <a:cubicBezTo>
                  <a:pt x="3988" y="190"/>
                  <a:pt x="3418" y="814"/>
                  <a:pt x="3309" y="1628"/>
                </a:cubicBezTo>
                <a:cubicBezTo>
                  <a:pt x="3255" y="2360"/>
                  <a:pt x="3689" y="3119"/>
                  <a:pt x="4422" y="3418"/>
                </a:cubicBezTo>
                <a:cubicBezTo>
                  <a:pt x="4530" y="3445"/>
                  <a:pt x="4530" y="3526"/>
                  <a:pt x="4530" y="3635"/>
                </a:cubicBezTo>
                <a:cubicBezTo>
                  <a:pt x="4422" y="4584"/>
                  <a:pt x="4666" y="5425"/>
                  <a:pt x="5235" y="6157"/>
                </a:cubicBezTo>
                <a:cubicBezTo>
                  <a:pt x="5289" y="6212"/>
                  <a:pt x="5289" y="6239"/>
                  <a:pt x="5317" y="6266"/>
                </a:cubicBezTo>
                <a:cubicBezTo>
                  <a:pt x="5235" y="6293"/>
                  <a:pt x="5181" y="6347"/>
                  <a:pt x="5154" y="6347"/>
                </a:cubicBezTo>
                <a:cubicBezTo>
                  <a:pt x="3988" y="6646"/>
                  <a:pt x="2875" y="6944"/>
                  <a:pt x="1763" y="7242"/>
                </a:cubicBezTo>
                <a:cubicBezTo>
                  <a:pt x="895" y="7486"/>
                  <a:pt x="353" y="8083"/>
                  <a:pt x="299" y="8951"/>
                </a:cubicBezTo>
                <a:cubicBezTo>
                  <a:pt x="199" y="9973"/>
                  <a:pt x="1085" y="10927"/>
                  <a:pt x="2071" y="10927"/>
                </a:cubicBezTo>
                <a:cubicBezTo>
                  <a:pt x="2158" y="10927"/>
                  <a:pt x="2245" y="10919"/>
                  <a:pt x="2333" y="10904"/>
                </a:cubicBezTo>
                <a:cubicBezTo>
                  <a:pt x="2767" y="10850"/>
                  <a:pt x="3201" y="10687"/>
                  <a:pt x="3662" y="10578"/>
                </a:cubicBezTo>
                <a:cubicBezTo>
                  <a:pt x="3798" y="10551"/>
                  <a:pt x="3960" y="10470"/>
                  <a:pt x="4123" y="10443"/>
                </a:cubicBezTo>
                <a:lnTo>
                  <a:pt x="4123" y="11284"/>
                </a:lnTo>
                <a:cubicBezTo>
                  <a:pt x="4123" y="11419"/>
                  <a:pt x="4096" y="11474"/>
                  <a:pt x="3988" y="11528"/>
                </a:cubicBezTo>
                <a:cubicBezTo>
                  <a:pt x="3120" y="11880"/>
                  <a:pt x="2252" y="12260"/>
                  <a:pt x="1411" y="12667"/>
                </a:cubicBezTo>
                <a:cubicBezTo>
                  <a:pt x="353" y="13182"/>
                  <a:pt x="0" y="14403"/>
                  <a:pt x="597" y="15379"/>
                </a:cubicBezTo>
                <a:cubicBezTo>
                  <a:pt x="948" y="15933"/>
                  <a:pt x="1525" y="16236"/>
                  <a:pt x="2148" y="16236"/>
                </a:cubicBezTo>
                <a:cubicBezTo>
                  <a:pt x="2441" y="16236"/>
                  <a:pt x="2744" y="16169"/>
                  <a:pt x="3038" y="16030"/>
                </a:cubicBezTo>
                <a:cubicBezTo>
                  <a:pt x="3960" y="15596"/>
                  <a:pt x="4828" y="15162"/>
                  <a:pt x="5751" y="14701"/>
                </a:cubicBezTo>
                <a:cubicBezTo>
                  <a:pt x="5791" y="14688"/>
                  <a:pt x="5825" y="14681"/>
                  <a:pt x="5859" y="14681"/>
                </a:cubicBezTo>
                <a:cubicBezTo>
                  <a:pt x="5893" y="14681"/>
                  <a:pt x="5927" y="14688"/>
                  <a:pt x="5968" y="14701"/>
                </a:cubicBezTo>
                <a:cubicBezTo>
                  <a:pt x="6616" y="15054"/>
                  <a:pt x="7265" y="15238"/>
                  <a:pt x="7914" y="15238"/>
                </a:cubicBezTo>
                <a:cubicBezTo>
                  <a:pt x="8513" y="15238"/>
                  <a:pt x="9112" y="15081"/>
                  <a:pt x="9711" y="14756"/>
                </a:cubicBezTo>
                <a:cubicBezTo>
                  <a:pt x="9751" y="14728"/>
                  <a:pt x="9785" y="14715"/>
                  <a:pt x="9819" y="14715"/>
                </a:cubicBezTo>
                <a:cubicBezTo>
                  <a:pt x="9853" y="14715"/>
                  <a:pt x="9887" y="14728"/>
                  <a:pt x="9928" y="14756"/>
                </a:cubicBezTo>
                <a:cubicBezTo>
                  <a:pt x="10145" y="14837"/>
                  <a:pt x="10362" y="14945"/>
                  <a:pt x="10579" y="15054"/>
                </a:cubicBezTo>
                <a:cubicBezTo>
                  <a:pt x="11284" y="15434"/>
                  <a:pt x="11989" y="15786"/>
                  <a:pt x="12749" y="16112"/>
                </a:cubicBezTo>
                <a:cubicBezTo>
                  <a:pt x="13007" y="16221"/>
                  <a:pt x="13258" y="16276"/>
                  <a:pt x="13501" y="16276"/>
                </a:cubicBezTo>
                <a:cubicBezTo>
                  <a:pt x="13920" y="16276"/>
                  <a:pt x="14314" y="16113"/>
                  <a:pt x="14674" y="15786"/>
                </a:cubicBezTo>
                <a:cubicBezTo>
                  <a:pt x="15244" y="15298"/>
                  <a:pt x="15434" y="14647"/>
                  <a:pt x="15244" y="13942"/>
                </a:cubicBezTo>
                <a:cubicBezTo>
                  <a:pt x="15108" y="13345"/>
                  <a:pt x="14756" y="12938"/>
                  <a:pt x="14213" y="12667"/>
                </a:cubicBezTo>
                <a:cubicBezTo>
                  <a:pt x="13345" y="12314"/>
                  <a:pt x="12532" y="11908"/>
                  <a:pt x="11718" y="11501"/>
                </a:cubicBezTo>
                <a:cubicBezTo>
                  <a:pt x="11664" y="11501"/>
                  <a:pt x="11582" y="11419"/>
                  <a:pt x="11582" y="11392"/>
                </a:cubicBezTo>
                <a:lnTo>
                  <a:pt x="11582" y="10470"/>
                </a:lnTo>
                <a:cubicBezTo>
                  <a:pt x="11664" y="10497"/>
                  <a:pt x="11718" y="10497"/>
                  <a:pt x="11799" y="10551"/>
                </a:cubicBezTo>
                <a:cubicBezTo>
                  <a:pt x="12179" y="10633"/>
                  <a:pt x="12532" y="10768"/>
                  <a:pt x="12911" y="10877"/>
                </a:cubicBezTo>
                <a:cubicBezTo>
                  <a:pt x="13089" y="10931"/>
                  <a:pt x="13268" y="10956"/>
                  <a:pt x="13442" y="10956"/>
                </a:cubicBezTo>
                <a:cubicBezTo>
                  <a:pt x="14408" y="10956"/>
                  <a:pt x="15252" y="10175"/>
                  <a:pt x="15298" y="9141"/>
                </a:cubicBezTo>
                <a:cubicBezTo>
                  <a:pt x="15325" y="8273"/>
                  <a:pt x="14756" y="7513"/>
                  <a:pt x="13833" y="7296"/>
                </a:cubicBezTo>
                <a:cubicBezTo>
                  <a:pt x="12667" y="6971"/>
                  <a:pt x="11555" y="6673"/>
                  <a:pt x="10443" y="6374"/>
                </a:cubicBezTo>
                <a:cubicBezTo>
                  <a:pt x="10362" y="6347"/>
                  <a:pt x="10335" y="6347"/>
                  <a:pt x="10280" y="6293"/>
                </a:cubicBezTo>
                <a:cubicBezTo>
                  <a:pt x="10307" y="6266"/>
                  <a:pt x="10307" y="6239"/>
                  <a:pt x="10335" y="6212"/>
                </a:cubicBezTo>
                <a:cubicBezTo>
                  <a:pt x="10958" y="5425"/>
                  <a:pt x="11175" y="4584"/>
                  <a:pt x="11040" y="3635"/>
                </a:cubicBezTo>
                <a:cubicBezTo>
                  <a:pt x="11040" y="3472"/>
                  <a:pt x="11094" y="3445"/>
                  <a:pt x="11175" y="3418"/>
                </a:cubicBezTo>
                <a:cubicBezTo>
                  <a:pt x="12396" y="2902"/>
                  <a:pt x="12667" y="1248"/>
                  <a:pt x="11636" y="407"/>
                </a:cubicBezTo>
                <a:cubicBezTo>
                  <a:pt x="11365" y="163"/>
                  <a:pt x="11040" y="54"/>
                  <a:pt x="10714" y="0"/>
                </a:cubicBezTo>
                <a:lnTo>
                  <a:pt x="10335" y="0"/>
                </a:lnTo>
                <a:cubicBezTo>
                  <a:pt x="10090" y="54"/>
                  <a:pt x="9846" y="163"/>
                  <a:pt x="9629" y="271"/>
                </a:cubicBezTo>
                <a:cubicBezTo>
                  <a:pt x="9494" y="326"/>
                  <a:pt x="9358" y="461"/>
                  <a:pt x="9250" y="570"/>
                </a:cubicBezTo>
                <a:lnTo>
                  <a:pt x="8951" y="977"/>
                </a:lnTo>
                <a:cubicBezTo>
                  <a:pt x="8571" y="855"/>
                  <a:pt x="8199" y="794"/>
                  <a:pt x="7829" y="794"/>
                </a:cubicBezTo>
                <a:cubicBezTo>
                  <a:pt x="7459" y="794"/>
                  <a:pt x="7093" y="855"/>
                  <a:pt x="6727" y="977"/>
                </a:cubicBezTo>
                <a:cubicBezTo>
                  <a:pt x="6537" y="733"/>
                  <a:pt x="6374" y="543"/>
                  <a:pt x="6157" y="353"/>
                </a:cubicBezTo>
                <a:cubicBezTo>
                  <a:pt x="5913" y="163"/>
                  <a:pt x="5615" y="54"/>
                  <a:pt x="5317"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83"/>
        <p:cNvGrpSpPr/>
        <p:nvPr/>
      </p:nvGrpSpPr>
      <p:grpSpPr>
        <a:xfrm>
          <a:off x="0" y="0"/>
          <a:ext cx="0" cy="0"/>
          <a:chOff x="0" y="0"/>
          <a:chExt cx="0" cy="0"/>
        </a:xfrm>
      </p:grpSpPr>
      <p:sp>
        <p:nvSpPr>
          <p:cNvPr id="1384" name="Google Shape;1384;p34"/>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385" name="Google Shape;1385;p34"/>
          <p:cNvGrpSpPr/>
          <p:nvPr/>
        </p:nvGrpSpPr>
        <p:grpSpPr>
          <a:xfrm>
            <a:off x="2423004" y="3842850"/>
            <a:ext cx="2180100" cy="873050"/>
            <a:chOff x="2423004" y="3842850"/>
            <a:chExt cx="2180100" cy="873050"/>
          </a:xfrm>
        </p:grpSpPr>
        <p:sp>
          <p:nvSpPr>
            <p:cNvPr id="1386" name="Google Shape;1386;p34"/>
            <p:cNvSpPr txBox="1"/>
            <p:nvPr/>
          </p:nvSpPr>
          <p:spPr>
            <a:xfrm>
              <a:off x="2423004" y="3842850"/>
              <a:ext cx="21801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E685B7"/>
                  </a:solidFill>
                  <a:latin typeface="Fira Sans Extra Condensed Medium"/>
                  <a:ea typeface="Fira Sans Extra Condensed Medium"/>
                  <a:cs typeface="Fira Sans Extra Condensed Medium"/>
                  <a:sym typeface="Fira Sans Extra Condensed Medium"/>
                </a:rPr>
                <a:t>Flexible Schedule</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387" name="Google Shape;1387;p34"/>
            <p:cNvSpPr txBox="1"/>
            <p:nvPr/>
          </p:nvSpPr>
          <p:spPr>
            <a:xfrm>
              <a:off x="2603154" y="4109600"/>
              <a:ext cx="18198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Earth is the planet where we live on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1388" name="Google Shape;1388;p34"/>
          <p:cNvGrpSpPr/>
          <p:nvPr/>
        </p:nvGrpSpPr>
        <p:grpSpPr>
          <a:xfrm>
            <a:off x="4548696" y="3842846"/>
            <a:ext cx="2176200" cy="873069"/>
            <a:chOff x="4548696" y="3842846"/>
            <a:chExt cx="2176200" cy="873069"/>
          </a:xfrm>
        </p:grpSpPr>
        <p:sp>
          <p:nvSpPr>
            <p:cNvPr id="1389" name="Google Shape;1389;p34"/>
            <p:cNvSpPr txBox="1"/>
            <p:nvPr/>
          </p:nvSpPr>
          <p:spPr>
            <a:xfrm>
              <a:off x="4548696" y="3842846"/>
              <a:ext cx="21762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C7ABDF"/>
                  </a:solidFill>
                  <a:latin typeface="Fira Sans Extra Condensed Medium"/>
                  <a:ea typeface="Fira Sans Extra Condensed Medium"/>
                  <a:cs typeface="Fira Sans Extra Condensed Medium"/>
                  <a:sym typeface="Fira Sans Extra Condensed Medium"/>
                </a:rPr>
                <a:t>Spending Reduction</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390" name="Google Shape;1390;p34"/>
            <p:cNvSpPr txBox="1"/>
            <p:nvPr/>
          </p:nvSpPr>
          <p:spPr>
            <a:xfrm>
              <a:off x="4726896" y="4109615"/>
              <a:ext cx="18198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Roboto"/>
                  <a:ea typeface="Roboto"/>
                  <a:cs typeface="Roboto"/>
                  <a:sym typeface="Roboto"/>
                </a:rPr>
                <a:t>Mercury is the smallest planet of them all</a:t>
              </a:r>
              <a:endParaRPr sz="1200">
                <a:latin typeface="Roboto"/>
                <a:ea typeface="Roboto"/>
                <a:cs typeface="Roboto"/>
                <a:sym typeface="Roboto"/>
              </a:endParaRPr>
            </a:p>
          </p:txBody>
        </p:sp>
      </p:grpSp>
      <p:grpSp>
        <p:nvGrpSpPr>
          <p:cNvPr id="1391" name="Google Shape;1391;p34"/>
          <p:cNvGrpSpPr/>
          <p:nvPr/>
        </p:nvGrpSpPr>
        <p:grpSpPr>
          <a:xfrm>
            <a:off x="6670488" y="3842851"/>
            <a:ext cx="2176200" cy="873059"/>
            <a:chOff x="6670488" y="3842851"/>
            <a:chExt cx="2176200" cy="873059"/>
          </a:xfrm>
        </p:grpSpPr>
        <p:sp>
          <p:nvSpPr>
            <p:cNvPr id="1392" name="Google Shape;1392;p34"/>
            <p:cNvSpPr txBox="1"/>
            <p:nvPr/>
          </p:nvSpPr>
          <p:spPr>
            <a:xfrm>
              <a:off x="6670488" y="3842851"/>
              <a:ext cx="21762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A5CBE9"/>
                  </a:solidFill>
                  <a:latin typeface="Fira Sans Extra Condensed Medium"/>
                  <a:ea typeface="Fira Sans Extra Condensed Medium"/>
                  <a:cs typeface="Fira Sans Extra Condensed Medium"/>
                  <a:sym typeface="Fira Sans Extra Condensed Medium"/>
                </a:rPr>
                <a:t>Cancer Prevention</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1393" name="Google Shape;1393;p34"/>
            <p:cNvSpPr txBox="1"/>
            <p:nvPr/>
          </p:nvSpPr>
          <p:spPr>
            <a:xfrm>
              <a:off x="6848688" y="4109610"/>
              <a:ext cx="18198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It’s composed of hydrogen and helium</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1394" name="Google Shape;1394;p34"/>
          <p:cNvGrpSpPr/>
          <p:nvPr/>
        </p:nvGrpSpPr>
        <p:grpSpPr>
          <a:xfrm>
            <a:off x="297312" y="3842850"/>
            <a:ext cx="2180100" cy="873050"/>
            <a:chOff x="297312" y="3842850"/>
            <a:chExt cx="2180100" cy="873050"/>
          </a:xfrm>
        </p:grpSpPr>
        <p:sp>
          <p:nvSpPr>
            <p:cNvPr id="1395" name="Google Shape;1395;p34"/>
            <p:cNvSpPr txBox="1"/>
            <p:nvPr/>
          </p:nvSpPr>
          <p:spPr>
            <a:xfrm>
              <a:off x="297312" y="3842850"/>
              <a:ext cx="21801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Fast Rehabilitation</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396" name="Google Shape;1396;p34"/>
            <p:cNvSpPr txBox="1"/>
            <p:nvPr/>
          </p:nvSpPr>
          <p:spPr>
            <a:xfrm>
              <a:off x="477612" y="4109600"/>
              <a:ext cx="18195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Venus is the second planet from the Sun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sp>
        <p:nvSpPr>
          <p:cNvPr id="1397" name="Google Shape;1397;p34"/>
          <p:cNvSpPr/>
          <p:nvPr/>
        </p:nvSpPr>
        <p:spPr>
          <a:xfrm>
            <a:off x="1084962" y="3142400"/>
            <a:ext cx="604800" cy="604800"/>
          </a:xfrm>
          <a:prstGeom prst="ellipse">
            <a:avLst/>
          </a:prstGeom>
          <a:solidFill>
            <a:srgbClr val="FAACD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398" name="Google Shape;1398;p34"/>
          <p:cNvSpPr/>
          <p:nvPr/>
        </p:nvSpPr>
        <p:spPr>
          <a:xfrm>
            <a:off x="3210654" y="3142400"/>
            <a:ext cx="604800" cy="604800"/>
          </a:xfrm>
          <a:prstGeom prst="ellipse">
            <a:avLst/>
          </a:prstGeom>
          <a:solidFill>
            <a:srgbClr val="E685B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399" name="Google Shape;1399;p34"/>
          <p:cNvSpPr/>
          <p:nvPr/>
        </p:nvSpPr>
        <p:spPr>
          <a:xfrm>
            <a:off x="7456188" y="3142400"/>
            <a:ext cx="604800" cy="604800"/>
          </a:xfrm>
          <a:prstGeom prst="ellipse">
            <a:avLst/>
          </a:prstGeom>
          <a:solidFill>
            <a:srgbClr val="A5CB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400" name="Google Shape;1400;p34"/>
          <p:cNvGrpSpPr/>
          <p:nvPr/>
        </p:nvGrpSpPr>
        <p:grpSpPr>
          <a:xfrm>
            <a:off x="1387362" y="2651000"/>
            <a:ext cx="6371226" cy="491400"/>
            <a:chOff x="1387362" y="2584325"/>
            <a:chExt cx="6371226" cy="491400"/>
          </a:xfrm>
        </p:grpSpPr>
        <p:cxnSp>
          <p:nvCxnSpPr>
            <p:cNvPr id="1401" name="Google Shape;1401;p34"/>
            <p:cNvCxnSpPr>
              <a:stCxn id="1397" idx="0"/>
              <a:endCxn id="1402" idx="4"/>
            </p:cNvCxnSpPr>
            <p:nvPr/>
          </p:nvCxnSpPr>
          <p:spPr>
            <a:xfrm rot="-5400000">
              <a:off x="2733912" y="1237775"/>
              <a:ext cx="491400" cy="3184500"/>
            </a:xfrm>
            <a:prstGeom prst="bentConnector3">
              <a:avLst>
                <a:gd name="adj1" fmla="val 50001"/>
              </a:avLst>
            </a:prstGeom>
            <a:noFill/>
            <a:ln w="19050" cap="flat" cmpd="sng">
              <a:solidFill>
                <a:srgbClr val="E6E4E4"/>
              </a:solidFill>
              <a:prstDash val="solid"/>
              <a:round/>
              <a:headEnd type="none" w="med" len="med"/>
              <a:tailEnd type="none" w="med" len="med"/>
            </a:ln>
          </p:spPr>
        </p:cxnSp>
        <p:cxnSp>
          <p:nvCxnSpPr>
            <p:cNvPr id="1403" name="Google Shape;1403;p34"/>
            <p:cNvCxnSpPr>
              <a:stCxn id="1398" idx="0"/>
              <a:endCxn id="1402" idx="4"/>
            </p:cNvCxnSpPr>
            <p:nvPr/>
          </p:nvCxnSpPr>
          <p:spPr>
            <a:xfrm rot="-5400000">
              <a:off x="3796854" y="2300525"/>
              <a:ext cx="491400" cy="1059000"/>
            </a:xfrm>
            <a:prstGeom prst="bentConnector3">
              <a:avLst>
                <a:gd name="adj1" fmla="val 50001"/>
              </a:avLst>
            </a:prstGeom>
            <a:noFill/>
            <a:ln w="19050" cap="flat" cmpd="sng">
              <a:solidFill>
                <a:srgbClr val="E6E4E4"/>
              </a:solidFill>
              <a:prstDash val="solid"/>
              <a:round/>
              <a:headEnd type="none" w="med" len="med"/>
              <a:tailEnd type="none" w="med" len="med"/>
            </a:ln>
          </p:spPr>
        </p:cxnSp>
        <p:cxnSp>
          <p:nvCxnSpPr>
            <p:cNvPr id="1404" name="Google Shape;1404;p34"/>
            <p:cNvCxnSpPr>
              <a:stCxn id="1405" idx="0"/>
              <a:endCxn id="1402" idx="4"/>
            </p:cNvCxnSpPr>
            <p:nvPr/>
          </p:nvCxnSpPr>
          <p:spPr>
            <a:xfrm rot="5400000" flipH="1">
              <a:off x="4858746" y="2297675"/>
              <a:ext cx="491400" cy="1064700"/>
            </a:xfrm>
            <a:prstGeom prst="bentConnector3">
              <a:avLst>
                <a:gd name="adj1" fmla="val 50001"/>
              </a:avLst>
            </a:prstGeom>
            <a:noFill/>
            <a:ln w="19050" cap="flat" cmpd="sng">
              <a:solidFill>
                <a:srgbClr val="E6E4E4"/>
              </a:solidFill>
              <a:prstDash val="solid"/>
              <a:round/>
              <a:headEnd type="none" w="med" len="med"/>
              <a:tailEnd type="none" w="med" len="med"/>
            </a:ln>
          </p:spPr>
        </p:cxnSp>
        <p:cxnSp>
          <p:nvCxnSpPr>
            <p:cNvPr id="1406" name="Google Shape;1406;p34"/>
            <p:cNvCxnSpPr>
              <a:stCxn id="1399" idx="0"/>
              <a:endCxn id="1402" idx="4"/>
            </p:cNvCxnSpPr>
            <p:nvPr/>
          </p:nvCxnSpPr>
          <p:spPr>
            <a:xfrm rot="5400000" flipH="1">
              <a:off x="5919588" y="1236725"/>
              <a:ext cx="491400" cy="3186600"/>
            </a:xfrm>
            <a:prstGeom prst="bentConnector3">
              <a:avLst>
                <a:gd name="adj1" fmla="val 50001"/>
              </a:avLst>
            </a:prstGeom>
            <a:noFill/>
            <a:ln w="19050" cap="flat" cmpd="sng">
              <a:solidFill>
                <a:srgbClr val="E6E4E4"/>
              </a:solidFill>
              <a:prstDash val="solid"/>
              <a:round/>
              <a:headEnd type="none" w="med" len="med"/>
              <a:tailEnd type="none" w="med" len="med"/>
            </a:ln>
          </p:spPr>
        </p:cxnSp>
      </p:grpSp>
      <p:sp>
        <p:nvSpPr>
          <p:cNvPr id="1402" name="Google Shape;1402;p34"/>
          <p:cNvSpPr/>
          <p:nvPr/>
        </p:nvSpPr>
        <p:spPr>
          <a:xfrm>
            <a:off x="3954901" y="1417095"/>
            <a:ext cx="1234200" cy="1233900"/>
          </a:xfrm>
          <a:prstGeom prst="ellipse">
            <a:avLst/>
          </a:prstGeom>
          <a:solidFill>
            <a:srgbClr val="E2D0A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a:solidFill>
                <a:srgbClr val="FFFFFF"/>
              </a:solidFill>
              <a:latin typeface="Nunito"/>
              <a:ea typeface="Nunito"/>
              <a:cs typeface="Nunito"/>
              <a:sym typeface="Nunito"/>
            </a:endParaRPr>
          </a:p>
        </p:txBody>
      </p:sp>
      <p:grpSp>
        <p:nvGrpSpPr>
          <p:cNvPr id="1407" name="Google Shape;1407;p34"/>
          <p:cNvGrpSpPr/>
          <p:nvPr/>
        </p:nvGrpSpPr>
        <p:grpSpPr>
          <a:xfrm>
            <a:off x="3793722" y="1107297"/>
            <a:ext cx="1556549" cy="1543710"/>
            <a:chOff x="2118925" y="1073467"/>
            <a:chExt cx="1234181" cy="1312455"/>
          </a:xfrm>
        </p:grpSpPr>
        <p:sp>
          <p:nvSpPr>
            <p:cNvPr id="1408" name="Google Shape;1408;p34"/>
            <p:cNvSpPr/>
            <p:nvPr/>
          </p:nvSpPr>
          <p:spPr>
            <a:xfrm>
              <a:off x="2749838" y="1464117"/>
              <a:ext cx="23875" cy="704998"/>
            </a:xfrm>
            <a:custGeom>
              <a:avLst/>
              <a:gdLst/>
              <a:ahLst/>
              <a:cxnLst/>
              <a:rect l="l" t="t" r="r" b="b"/>
              <a:pathLst>
                <a:path w="522" h="15414" extrusionOk="0">
                  <a:moveTo>
                    <a:pt x="1" y="0"/>
                  </a:moveTo>
                  <a:lnTo>
                    <a:pt x="267" y="7707"/>
                  </a:lnTo>
                  <a:cubicBezTo>
                    <a:pt x="320" y="8993"/>
                    <a:pt x="352" y="10279"/>
                    <a:pt x="394" y="11565"/>
                  </a:cubicBezTo>
                  <a:lnTo>
                    <a:pt x="500" y="15413"/>
                  </a:lnTo>
                  <a:cubicBezTo>
                    <a:pt x="511" y="14775"/>
                    <a:pt x="511" y="14127"/>
                    <a:pt x="522" y="13489"/>
                  </a:cubicBezTo>
                  <a:lnTo>
                    <a:pt x="522" y="11565"/>
                  </a:lnTo>
                  <a:cubicBezTo>
                    <a:pt x="511" y="10290"/>
                    <a:pt x="479" y="8993"/>
                    <a:pt x="447" y="7707"/>
                  </a:cubicBezTo>
                  <a:cubicBezTo>
                    <a:pt x="394" y="6420"/>
                    <a:pt x="341" y="5145"/>
                    <a:pt x="267" y="3859"/>
                  </a:cubicBezTo>
                  <a:lnTo>
                    <a:pt x="150" y="1935"/>
                  </a:lnTo>
                  <a:cubicBezTo>
                    <a:pt x="107" y="1297"/>
                    <a:pt x="54" y="638"/>
                    <a:pt x="1" y="0"/>
                  </a:cubicBezTo>
                  <a:close/>
                </a:path>
              </a:pathLst>
            </a:custGeom>
            <a:solidFill>
              <a:srgbClr val="8E30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34"/>
            <p:cNvSpPr/>
            <p:nvPr/>
          </p:nvSpPr>
          <p:spPr>
            <a:xfrm>
              <a:off x="2745950" y="1800522"/>
              <a:ext cx="37505" cy="37505"/>
            </a:xfrm>
            <a:custGeom>
              <a:avLst/>
              <a:gdLst/>
              <a:ahLst/>
              <a:cxnLst/>
              <a:rect l="l" t="t" r="r" b="b"/>
              <a:pathLst>
                <a:path w="820" h="820" extrusionOk="0">
                  <a:moveTo>
                    <a:pt x="405" y="1"/>
                  </a:moveTo>
                  <a:cubicBezTo>
                    <a:pt x="181" y="1"/>
                    <a:pt x="1" y="182"/>
                    <a:pt x="1" y="405"/>
                  </a:cubicBezTo>
                  <a:cubicBezTo>
                    <a:pt x="1" y="639"/>
                    <a:pt x="181" y="819"/>
                    <a:pt x="405" y="819"/>
                  </a:cubicBezTo>
                  <a:cubicBezTo>
                    <a:pt x="639" y="819"/>
                    <a:pt x="819" y="639"/>
                    <a:pt x="819" y="405"/>
                  </a:cubicBezTo>
                  <a:cubicBezTo>
                    <a:pt x="819" y="192"/>
                    <a:pt x="649" y="11"/>
                    <a:pt x="405" y="1"/>
                  </a:cubicBezTo>
                  <a:close/>
                </a:path>
              </a:pathLst>
            </a:custGeom>
            <a:solidFill>
              <a:srgbClr val="8E30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34"/>
            <p:cNvSpPr/>
            <p:nvPr/>
          </p:nvSpPr>
          <p:spPr>
            <a:xfrm>
              <a:off x="2787755" y="2212806"/>
              <a:ext cx="161270" cy="173116"/>
            </a:xfrm>
            <a:custGeom>
              <a:avLst/>
              <a:gdLst/>
              <a:ahLst/>
              <a:cxnLst/>
              <a:rect l="l" t="t" r="r" b="b"/>
              <a:pathLst>
                <a:path w="3526" h="3785" extrusionOk="0">
                  <a:moveTo>
                    <a:pt x="1287" y="1"/>
                  </a:moveTo>
                  <a:cubicBezTo>
                    <a:pt x="1106" y="1"/>
                    <a:pt x="968" y="22"/>
                    <a:pt x="968" y="22"/>
                  </a:cubicBezTo>
                  <a:cubicBezTo>
                    <a:pt x="968" y="22"/>
                    <a:pt x="1" y="2159"/>
                    <a:pt x="649" y="2169"/>
                  </a:cubicBezTo>
                  <a:cubicBezTo>
                    <a:pt x="841" y="2169"/>
                    <a:pt x="1053" y="2233"/>
                    <a:pt x="1245" y="2339"/>
                  </a:cubicBezTo>
                  <a:cubicBezTo>
                    <a:pt x="1277" y="2361"/>
                    <a:pt x="1298" y="2371"/>
                    <a:pt x="1340" y="2393"/>
                  </a:cubicBezTo>
                  <a:cubicBezTo>
                    <a:pt x="1447" y="2467"/>
                    <a:pt x="1564" y="2531"/>
                    <a:pt x="1670" y="2605"/>
                  </a:cubicBezTo>
                  <a:cubicBezTo>
                    <a:pt x="1702" y="2626"/>
                    <a:pt x="1723" y="2648"/>
                    <a:pt x="1755" y="2680"/>
                  </a:cubicBezTo>
                  <a:cubicBezTo>
                    <a:pt x="1872" y="2765"/>
                    <a:pt x="2010" y="2871"/>
                    <a:pt x="2127" y="2977"/>
                  </a:cubicBezTo>
                  <a:cubicBezTo>
                    <a:pt x="2148" y="3009"/>
                    <a:pt x="2180" y="3020"/>
                    <a:pt x="2191" y="3052"/>
                  </a:cubicBezTo>
                  <a:cubicBezTo>
                    <a:pt x="2350" y="3190"/>
                    <a:pt x="2499" y="3339"/>
                    <a:pt x="2616" y="3477"/>
                  </a:cubicBezTo>
                  <a:lnTo>
                    <a:pt x="2627" y="3487"/>
                  </a:lnTo>
                  <a:lnTo>
                    <a:pt x="2701" y="3551"/>
                  </a:lnTo>
                  <a:cubicBezTo>
                    <a:pt x="2871" y="3717"/>
                    <a:pt x="3026" y="3785"/>
                    <a:pt x="3153" y="3785"/>
                  </a:cubicBezTo>
                  <a:cubicBezTo>
                    <a:pt x="3390" y="3785"/>
                    <a:pt x="3525" y="3546"/>
                    <a:pt x="3456" y="3275"/>
                  </a:cubicBezTo>
                  <a:cubicBezTo>
                    <a:pt x="3424" y="3158"/>
                    <a:pt x="3371" y="2967"/>
                    <a:pt x="3317" y="2743"/>
                  </a:cubicBezTo>
                  <a:lnTo>
                    <a:pt x="3286" y="2584"/>
                  </a:lnTo>
                  <a:cubicBezTo>
                    <a:pt x="3201" y="2318"/>
                    <a:pt x="3126" y="2010"/>
                    <a:pt x="3020" y="1691"/>
                  </a:cubicBezTo>
                  <a:cubicBezTo>
                    <a:pt x="2999" y="1627"/>
                    <a:pt x="2977" y="1574"/>
                    <a:pt x="2967" y="1521"/>
                  </a:cubicBezTo>
                  <a:cubicBezTo>
                    <a:pt x="2882" y="1255"/>
                    <a:pt x="2786" y="989"/>
                    <a:pt x="2701" y="745"/>
                  </a:cubicBezTo>
                  <a:cubicBezTo>
                    <a:pt x="2595" y="469"/>
                    <a:pt x="2393" y="298"/>
                    <a:pt x="2169" y="192"/>
                  </a:cubicBezTo>
                  <a:cubicBezTo>
                    <a:pt x="2127" y="182"/>
                    <a:pt x="2095" y="160"/>
                    <a:pt x="2063" y="139"/>
                  </a:cubicBezTo>
                  <a:cubicBezTo>
                    <a:pt x="1829" y="43"/>
                    <a:pt x="1595" y="22"/>
                    <a:pt x="1393" y="1"/>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34"/>
            <p:cNvSpPr/>
            <p:nvPr/>
          </p:nvSpPr>
          <p:spPr>
            <a:xfrm>
              <a:off x="2118925" y="1988414"/>
              <a:ext cx="1234181" cy="333609"/>
            </a:xfrm>
            <a:custGeom>
              <a:avLst/>
              <a:gdLst/>
              <a:ahLst/>
              <a:cxnLst/>
              <a:rect l="l" t="t" r="r" b="b"/>
              <a:pathLst>
                <a:path w="26984" h="7294" extrusionOk="0">
                  <a:moveTo>
                    <a:pt x="17940" y="2728"/>
                  </a:moveTo>
                  <a:lnTo>
                    <a:pt x="17940" y="2728"/>
                  </a:lnTo>
                  <a:cubicBezTo>
                    <a:pt x="16356" y="3030"/>
                    <a:pt x="14752" y="3501"/>
                    <a:pt x="13492" y="3926"/>
                  </a:cubicBezTo>
                  <a:lnTo>
                    <a:pt x="13492" y="3926"/>
                  </a:lnTo>
                  <a:cubicBezTo>
                    <a:pt x="12232" y="3501"/>
                    <a:pt x="10628" y="3030"/>
                    <a:pt x="9044" y="2728"/>
                  </a:cubicBezTo>
                  <a:close/>
                  <a:moveTo>
                    <a:pt x="5804" y="1"/>
                  </a:moveTo>
                  <a:cubicBezTo>
                    <a:pt x="3907" y="1"/>
                    <a:pt x="1313" y="442"/>
                    <a:pt x="805" y="2770"/>
                  </a:cubicBezTo>
                  <a:cubicBezTo>
                    <a:pt x="1" y="6363"/>
                    <a:pt x="4879" y="7293"/>
                    <a:pt x="9129" y="7293"/>
                  </a:cubicBezTo>
                  <a:cubicBezTo>
                    <a:pt x="10663" y="7293"/>
                    <a:pt x="12115" y="7172"/>
                    <a:pt x="13189" y="7012"/>
                  </a:cubicBezTo>
                  <a:cubicBezTo>
                    <a:pt x="13289" y="7006"/>
                    <a:pt x="13391" y="7002"/>
                    <a:pt x="13492" y="6999"/>
                  </a:cubicBezTo>
                  <a:lnTo>
                    <a:pt x="13492" y="6999"/>
                  </a:lnTo>
                  <a:cubicBezTo>
                    <a:pt x="13593" y="7002"/>
                    <a:pt x="13694" y="7006"/>
                    <a:pt x="13795" y="7012"/>
                  </a:cubicBezTo>
                  <a:cubicBezTo>
                    <a:pt x="14874" y="7172"/>
                    <a:pt x="16329" y="7293"/>
                    <a:pt x="17863" y="7293"/>
                  </a:cubicBezTo>
                  <a:cubicBezTo>
                    <a:pt x="22116" y="7293"/>
                    <a:pt x="26983" y="6363"/>
                    <a:pt x="26179" y="2770"/>
                  </a:cubicBezTo>
                  <a:cubicBezTo>
                    <a:pt x="25677" y="476"/>
                    <a:pt x="23384" y="32"/>
                    <a:pt x="21685" y="32"/>
                  </a:cubicBezTo>
                  <a:cubicBezTo>
                    <a:pt x="20614" y="32"/>
                    <a:pt x="19779" y="208"/>
                    <a:pt x="19779" y="208"/>
                  </a:cubicBezTo>
                  <a:lnTo>
                    <a:pt x="7863" y="166"/>
                  </a:lnTo>
                  <a:cubicBezTo>
                    <a:pt x="7863" y="166"/>
                    <a:pt x="6964" y="1"/>
                    <a:pt x="5804" y="1"/>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34"/>
            <p:cNvSpPr/>
            <p:nvPr/>
          </p:nvSpPr>
          <p:spPr>
            <a:xfrm>
              <a:off x="2524943" y="2209924"/>
              <a:ext cx="161270" cy="172979"/>
            </a:xfrm>
            <a:custGeom>
              <a:avLst/>
              <a:gdLst/>
              <a:ahLst/>
              <a:cxnLst/>
              <a:rect l="l" t="t" r="r" b="b"/>
              <a:pathLst>
                <a:path w="3526" h="3782" extrusionOk="0">
                  <a:moveTo>
                    <a:pt x="2133" y="0"/>
                  </a:moveTo>
                  <a:cubicBezTo>
                    <a:pt x="1931" y="11"/>
                    <a:pt x="1697" y="43"/>
                    <a:pt x="1463" y="138"/>
                  </a:cubicBezTo>
                  <a:cubicBezTo>
                    <a:pt x="1431" y="159"/>
                    <a:pt x="1399" y="170"/>
                    <a:pt x="1357" y="191"/>
                  </a:cubicBezTo>
                  <a:cubicBezTo>
                    <a:pt x="1134" y="298"/>
                    <a:pt x="932" y="468"/>
                    <a:pt x="825" y="744"/>
                  </a:cubicBezTo>
                  <a:cubicBezTo>
                    <a:pt x="730" y="989"/>
                    <a:pt x="645" y="1254"/>
                    <a:pt x="560" y="1520"/>
                  </a:cubicBezTo>
                  <a:cubicBezTo>
                    <a:pt x="549" y="1573"/>
                    <a:pt x="528" y="1626"/>
                    <a:pt x="506" y="1690"/>
                  </a:cubicBezTo>
                  <a:cubicBezTo>
                    <a:pt x="400" y="2009"/>
                    <a:pt x="326" y="2317"/>
                    <a:pt x="241" y="2583"/>
                  </a:cubicBezTo>
                  <a:lnTo>
                    <a:pt x="209" y="2743"/>
                  </a:lnTo>
                  <a:cubicBezTo>
                    <a:pt x="156" y="2966"/>
                    <a:pt x="103" y="3146"/>
                    <a:pt x="71" y="3274"/>
                  </a:cubicBezTo>
                  <a:cubicBezTo>
                    <a:pt x="1" y="3539"/>
                    <a:pt x="137" y="3781"/>
                    <a:pt x="377" y="3781"/>
                  </a:cubicBezTo>
                  <a:cubicBezTo>
                    <a:pt x="503" y="3781"/>
                    <a:pt x="657" y="3715"/>
                    <a:pt x="825" y="3550"/>
                  </a:cubicBezTo>
                  <a:lnTo>
                    <a:pt x="889" y="3487"/>
                  </a:lnTo>
                  <a:lnTo>
                    <a:pt x="910" y="3465"/>
                  </a:lnTo>
                  <a:cubicBezTo>
                    <a:pt x="1027" y="3338"/>
                    <a:pt x="1176" y="3189"/>
                    <a:pt x="1336" y="3040"/>
                  </a:cubicBezTo>
                  <a:cubicBezTo>
                    <a:pt x="1346" y="3019"/>
                    <a:pt x="1367" y="3008"/>
                    <a:pt x="1399" y="2976"/>
                  </a:cubicBezTo>
                  <a:cubicBezTo>
                    <a:pt x="1516" y="2870"/>
                    <a:pt x="1654" y="2764"/>
                    <a:pt x="1771" y="2668"/>
                  </a:cubicBezTo>
                  <a:cubicBezTo>
                    <a:pt x="1793" y="2647"/>
                    <a:pt x="1825" y="2615"/>
                    <a:pt x="1846" y="2604"/>
                  </a:cubicBezTo>
                  <a:cubicBezTo>
                    <a:pt x="1952" y="2530"/>
                    <a:pt x="2080" y="2456"/>
                    <a:pt x="2186" y="2392"/>
                  </a:cubicBezTo>
                  <a:cubicBezTo>
                    <a:pt x="2218" y="2370"/>
                    <a:pt x="2250" y="2349"/>
                    <a:pt x="2271" y="2339"/>
                  </a:cubicBezTo>
                  <a:cubicBezTo>
                    <a:pt x="2473" y="2232"/>
                    <a:pt x="2686" y="2169"/>
                    <a:pt x="2877" y="2169"/>
                  </a:cubicBezTo>
                  <a:cubicBezTo>
                    <a:pt x="3525" y="2158"/>
                    <a:pt x="2558" y="11"/>
                    <a:pt x="2558" y="11"/>
                  </a:cubicBezTo>
                  <a:cubicBezTo>
                    <a:pt x="2558" y="11"/>
                    <a:pt x="2420" y="0"/>
                    <a:pt x="2239" y="0"/>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34"/>
            <p:cNvSpPr/>
            <p:nvPr/>
          </p:nvSpPr>
          <p:spPr>
            <a:xfrm>
              <a:off x="2267574" y="2057799"/>
              <a:ext cx="797342" cy="129300"/>
            </a:xfrm>
            <a:custGeom>
              <a:avLst/>
              <a:gdLst/>
              <a:ahLst/>
              <a:cxnLst/>
              <a:rect l="l" t="t" r="r" b="b"/>
              <a:pathLst>
                <a:path w="17433" h="2827" extrusionOk="0">
                  <a:moveTo>
                    <a:pt x="12222" y="0"/>
                  </a:moveTo>
                  <a:cubicBezTo>
                    <a:pt x="11575" y="0"/>
                    <a:pt x="10818" y="2"/>
                    <a:pt x="10003" y="10"/>
                  </a:cubicBezTo>
                  <a:cubicBezTo>
                    <a:pt x="9188" y="13"/>
                    <a:pt x="8001" y="14"/>
                    <a:pt x="6780" y="14"/>
                  </a:cubicBezTo>
                  <a:cubicBezTo>
                    <a:pt x="4339" y="14"/>
                    <a:pt x="1765" y="10"/>
                    <a:pt x="1765" y="10"/>
                  </a:cubicBezTo>
                  <a:cubicBezTo>
                    <a:pt x="1765" y="10"/>
                    <a:pt x="0" y="807"/>
                    <a:pt x="11" y="1136"/>
                  </a:cubicBezTo>
                  <a:cubicBezTo>
                    <a:pt x="21" y="1466"/>
                    <a:pt x="361" y="2136"/>
                    <a:pt x="361" y="2136"/>
                  </a:cubicBezTo>
                  <a:lnTo>
                    <a:pt x="4348" y="2614"/>
                  </a:lnTo>
                  <a:lnTo>
                    <a:pt x="9057" y="2826"/>
                  </a:lnTo>
                  <a:lnTo>
                    <a:pt x="10789" y="2614"/>
                  </a:lnTo>
                  <a:lnTo>
                    <a:pt x="14372" y="2136"/>
                  </a:lnTo>
                  <a:lnTo>
                    <a:pt x="17433" y="1136"/>
                  </a:lnTo>
                  <a:lnTo>
                    <a:pt x="16593" y="10"/>
                  </a:lnTo>
                  <a:lnTo>
                    <a:pt x="14372" y="10"/>
                  </a:lnTo>
                  <a:cubicBezTo>
                    <a:pt x="14372" y="10"/>
                    <a:pt x="13516" y="0"/>
                    <a:pt x="12222" y="0"/>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4"/>
            <p:cNvSpPr/>
            <p:nvPr/>
          </p:nvSpPr>
          <p:spPr>
            <a:xfrm>
              <a:off x="2305949" y="2098598"/>
              <a:ext cx="532430" cy="107940"/>
            </a:xfrm>
            <a:custGeom>
              <a:avLst/>
              <a:gdLst/>
              <a:ahLst/>
              <a:cxnLst/>
              <a:rect l="l" t="t" r="r" b="b"/>
              <a:pathLst>
                <a:path w="11641" h="2360" extrusionOk="0">
                  <a:moveTo>
                    <a:pt x="2049" y="0"/>
                  </a:moveTo>
                  <a:cubicBezTo>
                    <a:pt x="1267" y="0"/>
                    <a:pt x="563" y="94"/>
                    <a:pt x="1" y="319"/>
                  </a:cubicBezTo>
                  <a:lnTo>
                    <a:pt x="11640" y="2360"/>
                  </a:lnTo>
                  <a:cubicBezTo>
                    <a:pt x="10556" y="1856"/>
                    <a:pt x="5526" y="0"/>
                    <a:pt x="2049" y="0"/>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4"/>
            <p:cNvSpPr/>
            <p:nvPr/>
          </p:nvSpPr>
          <p:spPr>
            <a:xfrm>
              <a:off x="2305491" y="2096128"/>
              <a:ext cx="532888" cy="110410"/>
            </a:xfrm>
            <a:custGeom>
              <a:avLst/>
              <a:gdLst/>
              <a:ahLst/>
              <a:cxnLst/>
              <a:rect l="l" t="t" r="r" b="b"/>
              <a:pathLst>
                <a:path w="11651" h="2414" extrusionOk="0">
                  <a:moveTo>
                    <a:pt x="2220" y="1"/>
                  </a:moveTo>
                  <a:cubicBezTo>
                    <a:pt x="1969" y="1"/>
                    <a:pt x="1717" y="11"/>
                    <a:pt x="1467" y="33"/>
                  </a:cubicBezTo>
                  <a:cubicBezTo>
                    <a:pt x="978" y="75"/>
                    <a:pt x="468" y="160"/>
                    <a:pt x="0" y="362"/>
                  </a:cubicBezTo>
                  <a:cubicBezTo>
                    <a:pt x="479" y="203"/>
                    <a:pt x="989" y="139"/>
                    <a:pt x="1478" y="107"/>
                  </a:cubicBezTo>
                  <a:cubicBezTo>
                    <a:pt x="1612" y="101"/>
                    <a:pt x="1745" y="99"/>
                    <a:pt x="1879" y="99"/>
                  </a:cubicBezTo>
                  <a:cubicBezTo>
                    <a:pt x="2244" y="99"/>
                    <a:pt x="2608" y="118"/>
                    <a:pt x="2966" y="150"/>
                  </a:cubicBezTo>
                  <a:cubicBezTo>
                    <a:pt x="3965" y="245"/>
                    <a:pt x="4954" y="415"/>
                    <a:pt x="5921" y="638"/>
                  </a:cubicBezTo>
                  <a:cubicBezTo>
                    <a:pt x="6899" y="872"/>
                    <a:pt x="7856" y="1138"/>
                    <a:pt x="8812" y="1425"/>
                  </a:cubicBezTo>
                  <a:cubicBezTo>
                    <a:pt x="9291" y="1574"/>
                    <a:pt x="9758" y="1733"/>
                    <a:pt x="10237" y="1893"/>
                  </a:cubicBezTo>
                  <a:cubicBezTo>
                    <a:pt x="10715" y="2052"/>
                    <a:pt x="11183" y="2222"/>
                    <a:pt x="11650" y="2414"/>
                  </a:cubicBezTo>
                  <a:cubicBezTo>
                    <a:pt x="10747" y="1988"/>
                    <a:pt x="9801" y="1638"/>
                    <a:pt x="8844" y="1308"/>
                  </a:cubicBezTo>
                  <a:cubicBezTo>
                    <a:pt x="7888" y="1000"/>
                    <a:pt x="6910" y="724"/>
                    <a:pt x="5942" y="500"/>
                  </a:cubicBezTo>
                  <a:cubicBezTo>
                    <a:pt x="5453" y="373"/>
                    <a:pt x="4964" y="288"/>
                    <a:pt x="4465" y="203"/>
                  </a:cubicBezTo>
                  <a:cubicBezTo>
                    <a:pt x="3965" y="128"/>
                    <a:pt x="3476" y="54"/>
                    <a:pt x="2966" y="33"/>
                  </a:cubicBezTo>
                  <a:cubicBezTo>
                    <a:pt x="2721" y="11"/>
                    <a:pt x="2472" y="1"/>
                    <a:pt x="2220" y="1"/>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34"/>
            <p:cNvSpPr/>
            <p:nvPr/>
          </p:nvSpPr>
          <p:spPr>
            <a:xfrm>
              <a:off x="2625384" y="2098598"/>
              <a:ext cx="541669" cy="211490"/>
            </a:xfrm>
            <a:custGeom>
              <a:avLst/>
              <a:gdLst/>
              <a:ahLst/>
              <a:cxnLst/>
              <a:rect l="l" t="t" r="r" b="b"/>
              <a:pathLst>
                <a:path w="11843" h="4624" extrusionOk="0">
                  <a:moveTo>
                    <a:pt x="9790" y="0"/>
                  </a:moveTo>
                  <a:cubicBezTo>
                    <a:pt x="6310" y="0"/>
                    <a:pt x="1287" y="1856"/>
                    <a:pt x="203" y="2360"/>
                  </a:cubicBezTo>
                  <a:cubicBezTo>
                    <a:pt x="1" y="3136"/>
                    <a:pt x="575" y="4603"/>
                    <a:pt x="575" y="4603"/>
                  </a:cubicBezTo>
                  <a:cubicBezTo>
                    <a:pt x="575" y="4603"/>
                    <a:pt x="1229" y="4547"/>
                    <a:pt x="1878" y="4547"/>
                  </a:cubicBezTo>
                  <a:cubicBezTo>
                    <a:pt x="2253" y="4547"/>
                    <a:pt x="2626" y="4565"/>
                    <a:pt x="2871" y="4624"/>
                  </a:cubicBezTo>
                  <a:lnTo>
                    <a:pt x="11842" y="319"/>
                  </a:lnTo>
                  <a:cubicBezTo>
                    <a:pt x="11278" y="94"/>
                    <a:pt x="10573" y="0"/>
                    <a:pt x="9790" y="0"/>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34"/>
            <p:cNvSpPr/>
            <p:nvPr/>
          </p:nvSpPr>
          <p:spPr>
            <a:xfrm>
              <a:off x="2630736" y="2096128"/>
              <a:ext cx="536318" cy="213960"/>
            </a:xfrm>
            <a:custGeom>
              <a:avLst/>
              <a:gdLst/>
              <a:ahLst/>
              <a:cxnLst/>
              <a:rect l="l" t="t" r="r" b="b"/>
              <a:pathLst>
                <a:path w="11726" h="4678" extrusionOk="0">
                  <a:moveTo>
                    <a:pt x="9527" y="1"/>
                  </a:moveTo>
                  <a:cubicBezTo>
                    <a:pt x="9278" y="1"/>
                    <a:pt x="9025" y="11"/>
                    <a:pt x="8770" y="33"/>
                  </a:cubicBezTo>
                  <a:cubicBezTo>
                    <a:pt x="7760" y="107"/>
                    <a:pt x="6782" y="266"/>
                    <a:pt x="5794" y="500"/>
                  </a:cubicBezTo>
                  <a:cubicBezTo>
                    <a:pt x="4826" y="724"/>
                    <a:pt x="3859" y="989"/>
                    <a:pt x="2902" y="1298"/>
                  </a:cubicBezTo>
                  <a:cubicBezTo>
                    <a:pt x="2424" y="1457"/>
                    <a:pt x="1946" y="1616"/>
                    <a:pt x="1478" y="1786"/>
                  </a:cubicBezTo>
                  <a:cubicBezTo>
                    <a:pt x="1010" y="1957"/>
                    <a:pt x="543" y="2127"/>
                    <a:pt x="86" y="2339"/>
                  </a:cubicBezTo>
                  <a:lnTo>
                    <a:pt x="54" y="2360"/>
                  </a:lnTo>
                  <a:lnTo>
                    <a:pt x="43" y="2382"/>
                  </a:lnTo>
                  <a:cubicBezTo>
                    <a:pt x="1" y="2584"/>
                    <a:pt x="1" y="2786"/>
                    <a:pt x="11" y="2977"/>
                  </a:cubicBezTo>
                  <a:cubicBezTo>
                    <a:pt x="32" y="3168"/>
                    <a:pt x="64" y="3370"/>
                    <a:pt x="107" y="3551"/>
                  </a:cubicBezTo>
                  <a:cubicBezTo>
                    <a:pt x="202" y="3923"/>
                    <a:pt x="309" y="4295"/>
                    <a:pt x="458" y="4657"/>
                  </a:cubicBezTo>
                  <a:lnTo>
                    <a:pt x="468" y="4678"/>
                  </a:lnTo>
                  <a:lnTo>
                    <a:pt x="489" y="4678"/>
                  </a:lnTo>
                  <a:cubicBezTo>
                    <a:pt x="883" y="4657"/>
                    <a:pt x="1265" y="4625"/>
                    <a:pt x="1648" y="4614"/>
                  </a:cubicBezTo>
                  <a:lnTo>
                    <a:pt x="2222" y="4614"/>
                  </a:lnTo>
                  <a:cubicBezTo>
                    <a:pt x="2403" y="4614"/>
                    <a:pt x="2605" y="4625"/>
                    <a:pt x="2796" y="4667"/>
                  </a:cubicBezTo>
                  <a:cubicBezTo>
                    <a:pt x="2605" y="4614"/>
                    <a:pt x="2403" y="4603"/>
                    <a:pt x="2222" y="4593"/>
                  </a:cubicBezTo>
                  <a:cubicBezTo>
                    <a:pt x="2020" y="4571"/>
                    <a:pt x="1839" y="4571"/>
                    <a:pt x="1638" y="4571"/>
                  </a:cubicBezTo>
                  <a:cubicBezTo>
                    <a:pt x="1265" y="4571"/>
                    <a:pt x="882" y="4592"/>
                    <a:pt x="509" y="4612"/>
                  </a:cubicBezTo>
                  <a:lnTo>
                    <a:pt x="509" y="4612"/>
                  </a:lnTo>
                  <a:cubicBezTo>
                    <a:pt x="377" y="4261"/>
                    <a:pt x="275" y="3901"/>
                    <a:pt x="202" y="3540"/>
                  </a:cubicBezTo>
                  <a:cubicBezTo>
                    <a:pt x="160" y="3349"/>
                    <a:pt x="139" y="3168"/>
                    <a:pt x="117" y="2977"/>
                  </a:cubicBezTo>
                  <a:cubicBezTo>
                    <a:pt x="107" y="2806"/>
                    <a:pt x="116" y="2625"/>
                    <a:pt x="154" y="2462"/>
                  </a:cubicBezTo>
                  <a:lnTo>
                    <a:pt x="154" y="2462"/>
                  </a:lnTo>
                  <a:cubicBezTo>
                    <a:pt x="1067" y="2065"/>
                    <a:pt x="1990" y="1751"/>
                    <a:pt x="2934" y="1457"/>
                  </a:cubicBezTo>
                  <a:cubicBezTo>
                    <a:pt x="3902" y="1159"/>
                    <a:pt x="4858" y="883"/>
                    <a:pt x="5826" y="660"/>
                  </a:cubicBezTo>
                  <a:cubicBezTo>
                    <a:pt x="6793" y="426"/>
                    <a:pt x="7782" y="245"/>
                    <a:pt x="8770" y="150"/>
                  </a:cubicBezTo>
                  <a:cubicBezTo>
                    <a:pt x="9136" y="118"/>
                    <a:pt x="9502" y="99"/>
                    <a:pt x="9863" y="99"/>
                  </a:cubicBezTo>
                  <a:cubicBezTo>
                    <a:pt x="9995" y="99"/>
                    <a:pt x="10127" y="101"/>
                    <a:pt x="10258" y="107"/>
                  </a:cubicBezTo>
                  <a:cubicBezTo>
                    <a:pt x="10758" y="139"/>
                    <a:pt x="11247" y="203"/>
                    <a:pt x="11725" y="373"/>
                  </a:cubicBezTo>
                  <a:cubicBezTo>
                    <a:pt x="11257" y="192"/>
                    <a:pt x="10769" y="96"/>
                    <a:pt x="10269" y="33"/>
                  </a:cubicBezTo>
                  <a:cubicBezTo>
                    <a:pt x="10024" y="11"/>
                    <a:pt x="9777" y="1"/>
                    <a:pt x="9527" y="1"/>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34"/>
            <p:cNvSpPr/>
            <p:nvPr/>
          </p:nvSpPr>
          <p:spPr>
            <a:xfrm>
              <a:off x="2328818" y="1799058"/>
              <a:ext cx="835304" cy="311655"/>
            </a:xfrm>
            <a:custGeom>
              <a:avLst/>
              <a:gdLst/>
              <a:ahLst/>
              <a:cxnLst/>
              <a:rect l="l" t="t" r="r" b="b"/>
              <a:pathLst>
                <a:path w="18263" h="6814" extrusionOk="0">
                  <a:moveTo>
                    <a:pt x="3719" y="1"/>
                  </a:moveTo>
                  <a:cubicBezTo>
                    <a:pt x="3698" y="1"/>
                    <a:pt x="3678" y="1"/>
                    <a:pt x="3657" y="1"/>
                  </a:cubicBezTo>
                  <a:cubicBezTo>
                    <a:pt x="3296" y="1"/>
                    <a:pt x="2934" y="12"/>
                    <a:pt x="2605" y="118"/>
                  </a:cubicBezTo>
                  <a:cubicBezTo>
                    <a:pt x="2169" y="267"/>
                    <a:pt x="2084" y="564"/>
                    <a:pt x="1786" y="809"/>
                  </a:cubicBezTo>
                  <a:cubicBezTo>
                    <a:pt x="1499" y="1053"/>
                    <a:pt x="1117" y="1117"/>
                    <a:pt x="840" y="1393"/>
                  </a:cubicBezTo>
                  <a:cubicBezTo>
                    <a:pt x="298" y="1957"/>
                    <a:pt x="0" y="2743"/>
                    <a:pt x="117" y="3498"/>
                  </a:cubicBezTo>
                  <a:cubicBezTo>
                    <a:pt x="256" y="4338"/>
                    <a:pt x="830" y="5039"/>
                    <a:pt x="1531" y="5507"/>
                  </a:cubicBezTo>
                  <a:cubicBezTo>
                    <a:pt x="2233" y="5964"/>
                    <a:pt x="3041" y="6219"/>
                    <a:pt x="3870" y="6421"/>
                  </a:cubicBezTo>
                  <a:cubicBezTo>
                    <a:pt x="4656" y="6623"/>
                    <a:pt x="5464" y="6761"/>
                    <a:pt x="6272" y="6804"/>
                  </a:cubicBezTo>
                  <a:cubicBezTo>
                    <a:pt x="6419" y="6811"/>
                    <a:pt x="6566" y="6813"/>
                    <a:pt x="6713" y="6813"/>
                  </a:cubicBezTo>
                  <a:cubicBezTo>
                    <a:pt x="7986" y="6813"/>
                    <a:pt x="9245" y="6590"/>
                    <a:pt x="10513" y="6581"/>
                  </a:cubicBezTo>
                  <a:cubicBezTo>
                    <a:pt x="10581" y="6580"/>
                    <a:pt x="10648" y="6579"/>
                    <a:pt x="10716" y="6579"/>
                  </a:cubicBezTo>
                  <a:cubicBezTo>
                    <a:pt x="11634" y="6579"/>
                    <a:pt x="12547" y="6677"/>
                    <a:pt x="13459" y="6677"/>
                  </a:cubicBezTo>
                  <a:cubicBezTo>
                    <a:pt x="13735" y="6677"/>
                    <a:pt x="14011" y="6668"/>
                    <a:pt x="14287" y="6645"/>
                  </a:cubicBezTo>
                  <a:cubicBezTo>
                    <a:pt x="15531" y="6538"/>
                    <a:pt x="16849" y="6060"/>
                    <a:pt x="17571" y="5029"/>
                  </a:cubicBezTo>
                  <a:cubicBezTo>
                    <a:pt x="18188" y="4136"/>
                    <a:pt x="18262" y="2913"/>
                    <a:pt x="17858" y="1904"/>
                  </a:cubicBezTo>
                  <a:cubicBezTo>
                    <a:pt x="17699" y="1489"/>
                    <a:pt x="17465" y="1106"/>
                    <a:pt x="17114" y="830"/>
                  </a:cubicBezTo>
                  <a:cubicBezTo>
                    <a:pt x="16679" y="479"/>
                    <a:pt x="16094" y="341"/>
                    <a:pt x="15531" y="330"/>
                  </a:cubicBezTo>
                  <a:cubicBezTo>
                    <a:pt x="15505" y="330"/>
                    <a:pt x="15478" y="330"/>
                    <a:pt x="15452" y="330"/>
                  </a:cubicBezTo>
                  <a:cubicBezTo>
                    <a:pt x="14925" y="330"/>
                    <a:pt x="14388" y="429"/>
                    <a:pt x="13851" y="479"/>
                  </a:cubicBezTo>
                  <a:cubicBezTo>
                    <a:pt x="13240" y="548"/>
                    <a:pt x="12629" y="576"/>
                    <a:pt x="12018" y="576"/>
                  </a:cubicBezTo>
                  <a:cubicBezTo>
                    <a:pt x="9258" y="576"/>
                    <a:pt x="6496" y="1"/>
                    <a:pt x="3719"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34"/>
            <p:cNvSpPr/>
            <p:nvPr/>
          </p:nvSpPr>
          <p:spPr>
            <a:xfrm>
              <a:off x="2425554" y="1073467"/>
              <a:ext cx="552829" cy="545557"/>
            </a:xfrm>
            <a:custGeom>
              <a:avLst/>
              <a:gdLst/>
              <a:ahLst/>
              <a:cxnLst/>
              <a:rect l="l" t="t" r="r" b="b"/>
              <a:pathLst>
                <a:path w="12087" h="11928" extrusionOk="0">
                  <a:moveTo>
                    <a:pt x="8692" y="0"/>
                  </a:moveTo>
                  <a:cubicBezTo>
                    <a:pt x="8167" y="0"/>
                    <a:pt x="7655" y="210"/>
                    <a:pt x="7197" y="473"/>
                  </a:cubicBezTo>
                  <a:cubicBezTo>
                    <a:pt x="6698" y="771"/>
                    <a:pt x="6240" y="1132"/>
                    <a:pt x="5709" y="1366"/>
                  </a:cubicBezTo>
                  <a:cubicBezTo>
                    <a:pt x="5316" y="1557"/>
                    <a:pt x="4890" y="1685"/>
                    <a:pt x="4529" y="1929"/>
                  </a:cubicBezTo>
                  <a:cubicBezTo>
                    <a:pt x="4051" y="2248"/>
                    <a:pt x="3711" y="2758"/>
                    <a:pt x="3583" y="3322"/>
                  </a:cubicBezTo>
                  <a:cubicBezTo>
                    <a:pt x="3530" y="3577"/>
                    <a:pt x="3530" y="3853"/>
                    <a:pt x="3445" y="4087"/>
                  </a:cubicBezTo>
                  <a:cubicBezTo>
                    <a:pt x="3264" y="4565"/>
                    <a:pt x="2818" y="4874"/>
                    <a:pt x="2435" y="5214"/>
                  </a:cubicBezTo>
                  <a:cubicBezTo>
                    <a:pt x="2010" y="5565"/>
                    <a:pt x="1606" y="5990"/>
                    <a:pt x="1393" y="6521"/>
                  </a:cubicBezTo>
                  <a:cubicBezTo>
                    <a:pt x="1266" y="6840"/>
                    <a:pt x="1213" y="7191"/>
                    <a:pt x="1106" y="7510"/>
                  </a:cubicBezTo>
                  <a:cubicBezTo>
                    <a:pt x="787" y="8403"/>
                    <a:pt x="1" y="9179"/>
                    <a:pt x="96" y="10125"/>
                  </a:cubicBezTo>
                  <a:cubicBezTo>
                    <a:pt x="181" y="10986"/>
                    <a:pt x="1011" y="11602"/>
                    <a:pt x="1861" y="11815"/>
                  </a:cubicBezTo>
                  <a:cubicBezTo>
                    <a:pt x="2170" y="11891"/>
                    <a:pt x="2489" y="11927"/>
                    <a:pt x="2810" y="11927"/>
                  </a:cubicBezTo>
                  <a:cubicBezTo>
                    <a:pt x="3518" y="11927"/>
                    <a:pt x="4237" y="11753"/>
                    <a:pt x="4880" y="11454"/>
                  </a:cubicBezTo>
                  <a:cubicBezTo>
                    <a:pt x="5805" y="10996"/>
                    <a:pt x="6591" y="10284"/>
                    <a:pt x="7229" y="9476"/>
                  </a:cubicBezTo>
                  <a:cubicBezTo>
                    <a:pt x="7505" y="9104"/>
                    <a:pt x="7761" y="8722"/>
                    <a:pt x="8101" y="8403"/>
                  </a:cubicBezTo>
                  <a:cubicBezTo>
                    <a:pt x="8887" y="7669"/>
                    <a:pt x="10003" y="7414"/>
                    <a:pt x="10843" y="6734"/>
                  </a:cubicBezTo>
                  <a:cubicBezTo>
                    <a:pt x="11364" y="6330"/>
                    <a:pt x="11747" y="5756"/>
                    <a:pt x="11949" y="5129"/>
                  </a:cubicBezTo>
                  <a:cubicBezTo>
                    <a:pt x="12034" y="4842"/>
                    <a:pt x="12087" y="4523"/>
                    <a:pt x="12066" y="4215"/>
                  </a:cubicBezTo>
                  <a:cubicBezTo>
                    <a:pt x="12034" y="3917"/>
                    <a:pt x="11927" y="3641"/>
                    <a:pt x="11874" y="3364"/>
                  </a:cubicBezTo>
                  <a:cubicBezTo>
                    <a:pt x="11821" y="3067"/>
                    <a:pt x="11821" y="2780"/>
                    <a:pt x="11789" y="2482"/>
                  </a:cubicBezTo>
                  <a:cubicBezTo>
                    <a:pt x="11715" y="2057"/>
                    <a:pt x="11555" y="1621"/>
                    <a:pt x="11268" y="1302"/>
                  </a:cubicBezTo>
                  <a:cubicBezTo>
                    <a:pt x="10907" y="919"/>
                    <a:pt x="10429" y="983"/>
                    <a:pt x="10067" y="707"/>
                  </a:cubicBezTo>
                  <a:cubicBezTo>
                    <a:pt x="9621" y="399"/>
                    <a:pt x="9451" y="37"/>
                    <a:pt x="8834" y="5"/>
                  </a:cubicBezTo>
                  <a:cubicBezTo>
                    <a:pt x="8787" y="2"/>
                    <a:pt x="8739" y="0"/>
                    <a:pt x="8692" y="0"/>
                  </a:cubicBezTo>
                  <a:close/>
                </a:path>
              </a:pathLst>
            </a:custGeom>
            <a:solidFill>
              <a:srgbClr val="5B39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34"/>
            <p:cNvSpPr/>
            <p:nvPr/>
          </p:nvSpPr>
          <p:spPr>
            <a:xfrm>
              <a:off x="2399803" y="1193301"/>
              <a:ext cx="665618" cy="710349"/>
            </a:xfrm>
            <a:custGeom>
              <a:avLst/>
              <a:gdLst/>
              <a:ahLst/>
              <a:cxnLst/>
              <a:rect l="l" t="t" r="r" b="b"/>
              <a:pathLst>
                <a:path w="14553" h="15531" extrusionOk="0">
                  <a:moveTo>
                    <a:pt x="10588" y="0"/>
                  </a:moveTo>
                  <a:cubicBezTo>
                    <a:pt x="10162" y="553"/>
                    <a:pt x="9546" y="978"/>
                    <a:pt x="8866" y="1180"/>
                  </a:cubicBezTo>
                  <a:cubicBezTo>
                    <a:pt x="8355" y="1329"/>
                    <a:pt x="7792" y="1371"/>
                    <a:pt x="7367" y="1690"/>
                  </a:cubicBezTo>
                  <a:cubicBezTo>
                    <a:pt x="6942" y="1999"/>
                    <a:pt x="6740" y="2519"/>
                    <a:pt x="6463" y="2977"/>
                  </a:cubicBezTo>
                  <a:cubicBezTo>
                    <a:pt x="6176" y="3423"/>
                    <a:pt x="6155" y="3412"/>
                    <a:pt x="6038" y="3625"/>
                  </a:cubicBezTo>
                  <a:cubicBezTo>
                    <a:pt x="5996" y="3901"/>
                    <a:pt x="5081" y="4380"/>
                    <a:pt x="5039" y="4667"/>
                  </a:cubicBezTo>
                  <a:cubicBezTo>
                    <a:pt x="3944" y="4826"/>
                    <a:pt x="2743" y="5049"/>
                    <a:pt x="1967" y="5836"/>
                  </a:cubicBezTo>
                  <a:cubicBezTo>
                    <a:pt x="1648" y="6155"/>
                    <a:pt x="1425" y="6548"/>
                    <a:pt x="1233" y="6952"/>
                  </a:cubicBezTo>
                  <a:cubicBezTo>
                    <a:pt x="160" y="9237"/>
                    <a:pt x="0" y="11842"/>
                    <a:pt x="0" y="14361"/>
                  </a:cubicBezTo>
                  <a:cubicBezTo>
                    <a:pt x="0" y="14510"/>
                    <a:pt x="11" y="14659"/>
                    <a:pt x="96" y="14776"/>
                  </a:cubicBezTo>
                  <a:cubicBezTo>
                    <a:pt x="202" y="14924"/>
                    <a:pt x="415" y="14946"/>
                    <a:pt x="596" y="14956"/>
                  </a:cubicBezTo>
                  <a:cubicBezTo>
                    <a:pt x="642" y="14960"/>
                    <a:pt x="695" y="14962"/>
                    <a:pt x="755" y="14962"/>
                  </a:cubicBezTo>
                  <a:cubicBezTo>
                    <a:pt x="1201" y="14962"/>
                    <a:pt x="1946" y="14865"/>
                    <a:pt x="1871" y="14818"/>
                  </a:cubicBezTo>
                  <a:lnTo>
                    <a:pt x="1871" y="14818"/>
                  </a:lnTo>
                  <a:cubicBezTo>
                    <a:pt x="3412" y="15356"/>
                    <a:pt x="5009" y="15530"/>
                    <a:pt x="6628" y="15530"/>
                  </a:cubicBezTo>
                  <a:cubicBezTo>
                    <a:pt x="6863" y="15530"/>
                    <a:pt x="7099" y="15526"/>
                    <a:pt x="7335" y="15520"/>
                  </a:cubicBezTo>
                  <a:cubicBezTo>
                    <a:pt x="9195" y="15456"/>
                    <a:pt x="11045" y="15169"/>
                    <a:pt x="12884" y="14882"/>
                  </a:cubicBezTo>
                  <a:cubicBezTo>
                    <a:pt x="13436" y="14786"/>
                    <a:pt x="14010" y="14691"/>
                    <a:pt x="14478" y="14372"/>
                  </a:cubicBezTo>
                  <a:lnTo>
                    <a:pt x="14478" y="14372"/>
                  </a:lnTo>
                  <a:cubicBezTo>
                    <a:pt x="14468" y="14379"/>
                    <a:pt x="14453" y="14381"/>
                    <a:pt x="14440" y="14381"/>
                  </a:cubicBezTo>
                  <a:cubicBezTo>
                    <a:pt x="14413" y="14381"/>
                    <a:pt x="14390" y="14372"/>
                    <a:pt x="14404" y="14372"/>
                  </a:cubicBezTo>
                  <a:cubicBezTo>
                    <a:pt x="14436" y="14372"/>
                    <a:pt x="14457" y="14350"/>
                    <a:pt x="14468" y="14319"/>
                  </a:cubicBezTo>
                  <a:cubicBezTo>
                    <a:pt x="14553" y="14191"/>
                    <a:pt x="14553" y="14032"/>
                    <a:pt x="14542" y="13872"/>
                  </a:cubicBezTo>
                  <a:cubicBezTo>
                    <a:pt x="14489" y="13149"/>
                    <a:pt x="14351" y="12448"/>
                    <a:pt x="14138" y="11767"/>
                  </a:cubicBezTo>
                  <a:cubicBezTo>
                    <a:pt x="13968" y="11204"/>
                    <a:pt x="14000" y="10630"/>
                    <a:pt x="13766" y="10088"/>
                  </a:cubicBezTo>
                  <a:cubicBezTo>
                    <a:pt x="13458" y="9354"/>
                    <a:pt x="13351" y="8547"/>
                    <a:pt x="13160" y="7771"/>
                  </a:cubicBezTo>
                  <a:cubicBezTo>
                    <a:pt x="12958" y="6995"/>
                    <a:pt x="12639" y="6197"/>
                    <a:pt x="12012" y="5708"/>
                  </a:cubicBezTo>
                  <a:cubicBezTo>
                    <a:pt x="11374" y="5208"/>
                    <a:pt x="10540" y="5086"/>
                    <a:pt x="9714" y="5086"/>
                  </a:cubicBezTo>
                  <a:cubicBezTo>
                    <a:pt x="9522" y="5086"/>
                    <a:pt x="9331" y="5092"/>
                    <a:pt x="9142" y="5103"/>
                  </a:cubicBezTo>
                  <a:cubicBezTo>
                    <a:pt x="9122" y="5104"/>
                    <a:pt x="9101" y="5104"/>
                    <a:pt x="9079" y="5104"/>
                  </a:cubicBezTo>
                  <a:cubicBezTo>
                    <a:pt x="8919" y="5104"/>
                    <a:pt x="8702" y="5071"/>
                    <a:pt x="8600" y="4996"/>
                  </a:cubicBezTo>
                  <a:cubicBezTo>
                    <a:pt x="8483" y="4901"/>
                    <a:pt x="8281" y="4635"/>
                    <a:pt x="8345" y="4582"/>
                  </a:cubicBezTo>
                  <a:lnTo>
                    <a:pt x="8345" y="4582"/>
                  </a:lnTo>
                  <a:cubicBezTo>
                    <a:pt x="8385" y="4606"/>
                    <a:pt x="8535" y="4752"/>
                    <a:pt x="8744" y="4752"/>
                  </a:cubicBezTo>
                  <a:cubicBezTo>
                    <a:pt x="8811" y="4752"/>
                    <a:pt x="8884" y="4737"/>
                    <a:pt x="8961" y="4699"/>
                  </a:cubicBezTo>
                  <a:cubicBezTo>
                    <a:pt x="9280" y="4539"/>
                    <a:pt x="9578" y="4380"/>
                    <a:pt x="9790" y="4103"/>
                  </a:cubicBezTo>
                  <a:cubicBezTo>
                    <a:pt x="10003" y="3827"/>
                    <a:pt x="10141" y="3497"/>
                    <a:pt x="10269" y="3179"/>
                  </a:cubicBezTo>
                  <a:cubicBezTo>
                    <a:pt x="10396" y="2892"/>
                    <a:pt x="10588" y="2668"/>
                    <a:pt x="10673" y="2381"/>
                  </a:cubicBezTo>
                  <a:cubicBezTo>
                    <a:pt x="10896" y="1563"/>
                    <a:pt x="10875" y="787"/>
                    <a:pt x="10588" y="0"/>
                  </a:cubicBezTo>
                  <a:close/>
                </a:path>
              </a:pathLst>
            </a:custGeom>
            <a:solidFill>
              <a:srgbClr val="FEB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4"/>
            <p:cNvSpPr/>
            <p:nvPr/>
          </p:nvSpPr>
          <p:spPr>
            <a:xfrm>
              <a:off x="2608370" y="1694317"/>
              <a:ext cx="429338" cy="233902"/>
            </a:xfrm>
            <a:custGeom>
              <a:avLst/>
              <a:gdLst/>
              <a:ahLst/>
              <a:cxnLst/>
              <a:rect l="l" t="t" r="r" b="b"/>
              <a:pathLst>
                <a:path w="9387" h="5114" extrusionOk="0">
                  <a:moveTo>
                    <a:pt x="7003" y="1"/>
                  </a:moveTo>
                  <a:cubicBezTo>
                    <a:pt x="6831" y="1"/>
                    <a:pt x="6667" y="32"/>
                    <a:pt x="6517" y="122"/>
                  </a:cubicBezTo>
                  <a:cubicBezTo>
                    <a:pt x="6389" y="207"/>
                    <a:pt x="6304" y="303"/>
                    <a:pt x="6176" y="367"/>
                  </a:cubicBezTo>
                  <a:cubicBezTo>
                    <a:pt x="6017" y="463"/>
                    <a:pt x="5847" y="473"/>
                    <a:pt x="5677" y="537"/>
                  </a:cubicBezTo>
                  <a:cubicBezTo>
                    <a:pt x="5432" y="622"/>
                    <a:pt x="5220" y="750"/>
                    <a:pt x="5082" y="952"/>
                  </a:cubicBezTo>
                  <a:cubicBezTo>
                    <a:pt x="4943" y="1143"/>
                    <a:pt x="4890" y="1430"/>
                    <a:pt x="4986" y="1653"/>
                  </a:cubicBezTo>
                  <a:cubicBezTo>
                    <a:pt x="4946" y="1675"/>
                    <a:pt x="4905" y="1684"/>
                    <a:pt x="4863" y="1684"/>
                  </a:cubicBezTo>
                  <a:cubicBezTo>
                    <a:pt x="4632" y="1684"/>
                    <a:pt x="4370" y="1404"/>
                    <a:pt x="4199" y="1260"/>
                  </a:cubicBezTo>
                  <a:cubicBezTo>
                    <a:pt x="3997" y="1079"/>
                    <a:pt x="3838" y="867"/>
                    <a:pt x="3668" y="686"/>
                  </a:cubicBezTo>
                  <a:cubicBezTo>
                    <a:pt x="3615" y="683"/>
                    <a:pt x="3562" y="682"/>
                    <a:pt x="3509" y="682"/>
                  </a:cubicBezTo>
                  <a:cubicBezTo>
                    <a:pt x="2464" y="682"/>
                    <a:pt x="1491" y="1177"/>
                    <a:pt x="691" y="1855"/>
                  </a:cubicBezTo>
                  <a:cubicBezTo>
                    <a:pt x="675" y="1869"/>
                    <a:pt x="655" y="1875"/>
                    <a:pt x="632" y="1875"/>
                  </a:cubicBezTo>
                  <a:cubicBezTo>
                    <a:pt x="512" y="1875"/>
                    <a:pt x="324" y="1706"/>
                    <a:pt x="213" y="1706"/>
                  </a:cubicBezTo>
                  <a:cubicBezTo>
                    <a:pt x="187" y="1706"/>
                    <a:pt x="165" y="1715"/>
                    <a:pt x="149" y="1738"/>
                  </a:cubicBezTo>
                  <a:cubicBezTo>
                    <a:pt x="32" y="1908"/>
                    <a:pt x="1" y="2121"/>
                    <a:pt x="1" y="2333"/>
                  </a:cubicBezTo>
                  <a:cubicBezTo>
                    <a:pt x="1" y="2971"/>
                    <a:pt x="224" y="3577"/>
                    <a:pt x="532" y="4151"/>
                  </a:cubicBezTo>
                  <a:cubicBezTo>
                    <a:pt x="638" y="4332"/>
                    <a:pt x="755" y="4534"/>
                    <a:pt x="904" y="4683"/>
                  </a:cubicBezTo>
                  <a:cubicBezTo>
                    <a:pt x="1127" y="4895"/>
                    <a:pt x="1425" y="5097"/>
                    <a:pt x="1733" y="5108"/>
                  </a:cubicBezTo>
                  <a:cubicBezTo>
                    <a:pt x="1850" y="5112"/>
                    <a:pt x="1967" y="5114"/>
                    <a:pt x="2085" y="5114"/>
                  </a:cubicBezTo>
                  <a:cubicBezTo>
                    <a:pt x="3545" y="5114"/>
                    <a:pt x="5063" y="4787"/>
                    <a:pt x="5889" y="3577"/>
                  </a:cubicBezTo>
                  <a:cubicBezTo>
                    <a:pt x="6325" y="3917"/>
                    <a:pt x="6867" y="4066"/>
                    <a:pt x="7431" y="4087"/>
                  </a:cubicBezTo>
                  <a:cubicBezTo>
                    <a:pt x="7665" y="4087"/>
                    <a:pt x="7920" y="4055"/>
                    <a:pt x="8143" y="3970"/>
                  </a:cubicBezTo>
                  <a:cubicBezTo>
                    <a:pt x="8664" y="3768"/>
                    <a:pt x="9068" y="3301"/>
                    <a:pt x="9227" y="2769"/>
                  </a:cubicBezTo>
                  <a:cubicBezTo>
                    <a:pt x="9387" y="2238"/>
                    <a:pt x="9312" y="1664"/>
                    <a:pt x="9174" y="1122"/>
                  </a:cubicBezTo>
                  <a:cubicBezTo>
                    <a:pt x="9068" y="686"/>
                    <a:pt x="8398" y="165"/>
                    <a:pt x="7909" y="122"/>
                  </a:cubicBezTo>
                  <a:cubicBezTo>
                    <a:pt x="7608" y="89"/>
                    <a:pt x="7295" y="1"/>
                    <a:pt x="7003" y="1"/>
                  </a:cubicBezTo>
                  <a:close/>
                </a:path>
              </a:pathLst>
            </a:custGeom>
            <a:solidFill>
              <a:srgbClr val="FFD5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34"/>
            <p:cNvSpPr/>
            <p:nvPr/>
          </p:nvSpPr>
          <p:spPr>
            <a:xfrm>
              <a:off x="2531072" y="1400907"/>
              <a:ext cx="195391" cy="374682"/>
            </a:xfrm>
            <a:custGeom>
              <a:avLst/>
              <a:gdLst/>
              <a:ahLst/>
              <a:cxnLst/>
              <a:rect l="l" t="t" r="r" b="b"/>
              <a:pathLst>
                <a:path w="4272" h="8192" extrusionOk="0">
                  <a:moveTo>
                    <a:pt x="2148" y="0"/>
                  </a:moveTo>
                  <a:cubicBezTo>
                    <a:pt x="1733" y="128"/>
                    <a:pt x="1382" y="234"/>
                    <a:pt x="946" y="255"/>
                  </a:cubicBezTo>
                  <a:cubicBezTo>
                    <a:pt x="1053" y="1244"/>
                    <a:pt x="1191" y="2222"/>
                    <a:pt x="1329" y="3210"/>
                  </a:cubicBezTo>
                  <a:cubicBezTo>
                    <a:pt x="691" y="4454"/>
                    <a:pt x="287" y="5772"/>
                    <a:pt x="128" y="7165"/>
                  </a:cubicBezTo>
                  <a:cubicBezTo>
                    <a:pt x="85" y="7143"/>
                    <a:pt x="43" y="7122"/>
                    <a:pt x="0" y="7101"/>
                  </a:cubicBezTo>
                  <a:lnTo>
                    <a:pt x="0" y="7101"/>
                  </a:lnTo>
                  <a:cubicBezTo>
                    <a:pt x="507" y="7838"/>
                    <a:pt x="1447" y="8191"/>
                    <a:pt x="2259" y="8191"/>
                  </a:cubicBezTo>
                  <a:cubicBezTo>
                    <a:pt x="3390" y="8191"/>
                    <a:pt x="4272" y="7506"/>
                    <a:pt x="3381" y="6219"/>
                  </a:cubicBezTo>
                  <a:cubicBezTo>
                    <a:pt x="3317" y="6112"/>
                    <a:pt x="3615" y="6080"/>
                    <a:pt x="3636" y="5942"/>
                  </a:cubicBezTo>
                  <a:cubicBezTo>
                    <a:pt x="3646" y="5847"/>
                    <a:pt x="3593" y="5772"/>
                    <a:pt x="3540" y="5687"/>
                  </a:cubicBezTo>
                  <a:cubicBezTo>
                    <a:pt x="2977" y="4858"/>
                    <a:pt x="1946" y="4199"/>
                    <a:pt x="1882" y="3189"/>
                  </a:cubicBezTo>
                  <a:cubicBezTo>
                    <a:pt x="1861" y="3008"/>
                    <a:pt x="1893" y="2838"/>
                    <a:pt x="1903" y="2647"/>
                  </a:cubicBezTo>
                  <a:cubicBezTo>
                    <a:pt x="1988" y="1743"/>
                    <a:pt x="2063" y="893"/>
                    <a:pt x="2148" y="0"/>
                  </a:cubicBezTo>
                  <a:close/>
                </a:path>
              </a:pathLst>
            </a:cu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34"/>
            <p:cNvSpPr/>
            <p:nvPr/>
          </p:nvSpPr>
          <p:spPr>
            <a:xfrm>
              <a:off x="2678395" y="1792746"/>
              <a:ext cx="401621" cy="139591"/>
            </a:xfrm>
            <a:custGeom>
              <a:avLst/>
              <a:gdLst/>
              <a:ahLst/>
              <a:cxnLst/>
              <a:rect l="l" t="t" r="r" b="b"/>
              <a:pathLst>
                <a:path w="8781" h="3052" extrusionOk="0">
                  <a:moveTo>
                    <a:pt x="8398" y="1"/>
                  </a:moveTo>
                  <a:cubicBezTo>
                    <a:pt x="8100" y="33"/>
                    <a:pt x="7919" y="320"/>
                    <a:pt x="7739" y="553"/>
                  </a:cubicBezTo>
                  <a:cubicBezTo>
                    <a:pt x="7516" y="830"/>
                    <a:pt x="7207" y="1042"/>
                    <a:pt x="6878" y="1170"/>
                  </a:cubicBezTo>
                  <a:cubicBezTo>
                    <a:pt x="6027" y="1489"/>
                    <a:pt x="5007" y="1329"/>
                    <a:pt x="4114" y="1510"/>
                  </a:cubicBezTo>
                  <a:cubicBezTo>
                    <a:pt x="4103" y="1298"/>
                    <a:pt x="4093" y="1106"/>
                    <a:pt x="3955" y="947"/>
                  </a:cubicBezTo>
                  <a:cubicBezTo>
                    <a:pt x="3838" y="787"/>
                    <a:pt x="3668" y="702"/>
                    <a:pt x="3497" y="596"/>
                  </a:cubicBezTo>
                  <a:cubicBezTo>
                    <a:pt x="3264" y="447"/>
                    <a:pt x="3030" y="309"/>
                    <a:pt x="2807" y="171"/>
                  </a:cubicBezTo>
                  <a:cubicBezTo>
                    <a:pt x="2764" y="139"/>
                    <a:pt x="2721" y="128"/>
                    <a:pt x="2679" y="118"/>
                  </a:cubicBezTo>
                  <a:cubicBezTo>
                    <a:pt x="2672" y="116"/>
                    <a:pt x="2665" y="116"/>
                    <a:pt x="2659" y="116"/>
                  </a:cubicBezTo>
                  <a:cubicBezTo>
                    <a:pt x="2545" y="116"/>
                    <a:pt x="2489" y="283"/>
                    <a:pt x="2520" y="394"/>
                  </a:cubicBezTo>
                  <a:cubicBezTo>
                    <a:pt x="2562" y="511"/>
                    <a:pt x="2679" y="596"/>
                    <a:pt x="2775" y="681"/>
                  </a:cubicBezTo>
                  <a:cubicBezTo>
                    <a:pt x="2870" y="766"/>
                    <a:pt x="2955" y="883"/>
                    <a:pt x="2934" y="1021"/>
                  </a:cubicBezTo>
                  <a:cubicBezTo>
                    <a:pt x="2785" y="1049"/>
                    <a:pt x="2633" y="1062"/>
                    <a:pt x="2481" y="1062"/>
                  </a:cubicBezTo>
                  <a:cubicBezTo>
                    <a:pt x="1981" y="1062"/>
                    <a:pt x="1479" y="918"/>
                    <a:pt x="1063" y="649"/>
                  </a:cubicBezTo>
                  <a:cubicBezTo>
                    <a:pt x="952" y="575"/>
                    <a:pt x="809" y="485"/>
                    <a:pt x="682" y="485"/>
                  </a:cubicBezTo>
                  <a:cubicBezTo>
                    <a:pt x="628" y="485"/>
                    <a:pt x="576" y="501"/>
                    <a:pt x="532" y="543"/>
                  </a:cubicBezTo>
                  <a:cubicBezTo>
                    <a:pt x="468" y="596"/>
                    <a:pt x="436" y="681"/>
                    <a:pt x="362" y="724"/>
                  </a:cubicBezTo>
                  <a:cubicBezTo>
                    <a:pt x="340" y="732"/>
                    <a:pt x="318" y="734"/>
                    <a:pt x="296" y="734"/>
                  </a:cubicBezTo>
                  <a:cubicBezTo>
                    <a:pt x="252" y="734"/>
                    <a:pt x="207" y="724"/>
                    <a:pt x="166" y="724"/>
                  </a:cubicBezTo>
                  <a:cubicBezTo>
                    <a:pt x="145" y="724"/>
                    <a:pt x="125" y="726"/>
                    <a:pt x="107" y="734"/>
                  </a:cubicBezTo>
                  <a:cubicBezTo>
                    <a:pt x="22" y="777"/>
                    <a:pt x="0" y="883"/>
                    <a:pt x="43" y="968"/>
                  </a:cubicBezTo>
                  <a:cubicBezTo>
                    <a:pt x="64" y="1042"/>
                    <a:pt x="149" y="1096"/>
                    <a:pt x="213" y="1159"/>
                  </a:cubicBezTo>
                  <a:cubicBezTo>
                    <a:pt x="75" y="1234"/>
                    <a:pt x="53" y="1414"/>
                    <a:pt x="107" y="1553"/>
                  </a:cubicBezTo>
                  <a:cubicBezTo>
                    <a:pt x="160" y="1680"/>
                    <a:pt x="287" y="1776"/>
                    <a:pt x="415" y="1872"/>
                  </a:cubicBezTo>
                  <a:cubicBezTo>
                    <a:pt x="309" y="1946"/>
                    <a:pt x="394" y="2105"/>
                    <a:pt x="489" y="2180"/>
                  </a:cubicBezTo>
                  <a:cubicBezTo>
                    <a:pt x="954" y="2577"/>
                    <a:pt x="1573" y="2799"/>
                    <a:pt x="2186" y="2799"/>
                  </a:cubicBezTo>
                  <a:cubicBezTo>
                    <a:pt x="2344" y="2799"/>
                    <a:pt x="2503" y="2784"/>
                    <a:pt x="2658" y="2754"/>
                  </a:cubicBezTo>
                  <a:cubicBezTo>
                    <a:pt x="2902" y="2701"/>
                    <a:pt x="3157" y="2626"/>
                    <a:pt x="3423" y="2605"/>
                  </a:cubicBezTo>
                  <a:cubicBezTo>
                    <a:pt x="3454" y="2603"/>
                    <a:pt x="3485" y="2602"/>
                    <a:pt x="3516" y="2602"/>
                  </a:cubicBezTo>
                  <a:cubicBezTo>
                    <a:pt x="3867" y="2602"/>
                    <a:pt x="4217" y="2708"/>
                    <a:pt x="4539" y="2796"/>
                  </a:cubicBezTo>
                  <a:cubicBezTo>
                    <a:pt x="5188" y="2966"/>
                    <a:pt x="5868" y="3051"/>
                    <a:pt x="6548" y="3051"/>
                  </a:cubicBezTo>
                  <a:cubicBezTo>
                    <a:pt x="6867" y="3051"/>
                    <a:pt x="7175" y="3030"/>
                    <a:pt x="7473" y="2924"/>
                  </a:cubicBezTo>
                  <a:cubicBezTo>
                    <a:pt x="8036" y="2743"/>
                    <a:pt x="8462" y="2254"/>
                    <a:pt x="8621" y="1691"/>
                  </a:cubicBezTo>
                  <a:cubicBezTo>
                    <a:pt x="8780" y="1138"/>
                    <a:pt x="8685" y="511"/>
                    <a:pt x="8398" y="1"/>
                  </a:cubicBezTo>
                  <a:close/>
                </a:path>
              </a:pathLst>
            </a:custGeom>
            <a:solidFill>
              <a:srgbClr val="FEB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4"/>
            <p:cNvSpPr/>
            <p:nvPr/>
          </p:nvSpPr>
          <p:spPr>
            <a:xfrm>
              <a:off x="2829605" y="1319767"/>
              <a:ext cx="12166" cy="33526"/>
            </a:xfrm>
            <a:custGeom>
              <a:avLst/>
              <a:gdLst/>
              <a:ahLst/>
              <a:cxnLst/>
              <a:rect l="l" t="t" r="r" b="b"/>
              <a:pathLst>
                <a:path w="266" h="733" extrusionOk="0">
                  <a:moveTo>
                    <a:pt x="211" y="1"/>
                  </a:moveTo>
                  <a:cubicBezTo>
                    <a:pt x="195" y="1"/>
                    <a:pt x="179" y="7"/>
                    <a:pt x="170" y="20"/>
                  </a:cubicBezTo>
                  <a:cubicBezTo>
                    <a:pt x="120" y="200"/>
                    <a:pt x="117" y="371"/>
                    <a:pt x="179" y="541"/>
                  </a:cubicBezTo>
                  <a:lnTo>
                    <a:pt x="179" y="541"/>
                  </a:lnTo>
                  <a:cubicBezTo>
                    <a:pt x="156" y="559"/>
                    <a:pt x="136" y="579"/>
                    <a:pt x="106" y="594"/>
                  </a:cubicBezTo>
                  <a:cubicBezTo>
                    <a:pt x="64" y="626"/>
                    <a:pt x="43" y="647"/>
                    <a:pt x="11" y="690"/>
                  </a:cubicBezTo>
                  <a:cubicBezTo>
                    <a:pt x="0" y="711"/>
                    <a:pt x="11" y="732"/>
                    <a:pt x="43" y="732"/>
                  </a:cubicBezTo>
                  <a:cubicBezTo>
                    <a:pt x="85" y="711"/>
                    <a:pt x="117" y="690"/>
                    <a:pt x="149" y="658"/>
                  </a:cubicBezTo>
                  <a:cubicBezTo>
                    <a:pt x="191" y="637"/>
                    <a:pt x="213" y="605"/>
                    <a:pt x="255" y="584"/>
                  </a:cubicBezTo>
                  <a:cubicBezTo>
                    <a:pt x="266" y="573"/>
                    <a:pt x="266" y="552"/>
                    <a:pt x="266" y="541"/>
                  </a:cubicBezTo>
                  <a:cubicBezTo>
                    <a:pt x="202" y="382"/>
                    <a:pt x="191" y="201"/>
                    <a:pt x="245" y="31"/>
                  </a:cubicBezTo>
                  <a:cubicBezTo>
                    <a:pt x="251" y="12"/>
                    <a:pt x="232" y="1"/>
                    <a:pt x="211" y="1"/>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34"/>
            <p:cNvSpPr/>
            <p:nvPr/>
          </p:nvSpPr>
          <p:spPr>
            <a:xfrm>
              <a:off x="2798137" y="1357501"/>
              <a:ext cx="28998" cy="15734"/>
            </a:xfrm>
            <a:custGeom>
              <a:avLst/>
              <a:gdLst/>
              <a:ahLst/>
              <a:cxnLst/>
              <a:rect l="l" t="t" r="r" b="b"/>
              <a:pathLst>
                <a:path w="634" h="344" extrusionOk="0">
                  <a:moveTo>
                    <a:pt x="34" y="0"/>
                  </a:moveTo>
                  <a:cubicBezTo>
                    <a:pt x="19" y="0"/>
                    <a:pt x="0" y="20"/>
                    <a:pt x="8" y="35"/>
                  </a:cubicBezTo>
                  <a:cubicBezTo>
                    <a:pt x="82" y="141"/>
                    <a:pt x="167" y="237"/>
                    <a:pt x="295" y="290"/>
                  </a:cubicBezTo>
                  <a:cubicBezTo>
                    <a:pt x="348" y="311"/>
                    <a:pt x="401" y="343"/>
                    <a:pt x="465" y="343"/>
                  </a:cubicBezTo>
                  <a:cubicBezTo>
                    <a:pt x="518" y="343"/>
                    <a:pt x="592" y="333"/>
                    <a:pt x="624" y="279"/>
                  </a:cubicBezTo>
                  <a:cubicBezTo>
                    <a:pt x="633" y="262"/>
                    <a:pt x="628" y="245"/>
                    <a:pt x="608" y="245"/>
                  </a:cubicBezTo>
                  <a:cubicBezTo>
                    <a:pt x="603" y="245"/>
                    <a:pt x="598" y="246"/>
                    <a:pt x="592" y="248"/>
                  </a:cubicBezTo>
                  <a:cubicBezTo>
                    <a:pt x="556" y="255"/>
                    <a:pt x="529" y="267"/>
                    <a:pt x="499" y="267"/>
                  </a:cubicBezTo>
                  <a:cubicBezTo>
                    <a:pt x="485" y="267"/>
                    <a:pt x="471" y="265"/>
                    <a:pt x="454" y="258"/>
                  </a:cubicBezTo>
                  <a:cubicBezTo>
                    <a:pt x="401" y="258"/>
                    <a:pt x="348" y="237"/>
                    <a:pt x="305" y="226"/>
                  </a:cubicBezTo>
                  <a:cubicBezTo>
                    <a:pt x="210" y="173"/>
                    <a:pt x="114" y="99"/>
                    <a:pt x="50" y="14"/>
                  </a:cubicBezTo>
                  <a:cubicBezTo>
                    <a:pt x="47" y="4"/>
                    <a:pt x="41" y="0"/>
                    <a:pt x="34" y="0"/>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4"/>
            <p:cNvSpPr/>
            <p:nvPr/>
          </p:nvSpPr>
          <p:spPr>
            <a:xfrm>
              <a:off x="2782449" y="1259393"/>
              <a:ext cx="32108" cy="9788"/>
            </a:xfrm>
            <a:custGeom>
              <a:avLst/>
              <a:gdLst/>
              <a:ahLst/>
              <a:cxnLst/>
              <a:rect l="l" t="t" r="r" b="b"/>
              <a:pathLst>
                <a:path w="702" h="214" extrusionOk="0">
                  <a:moveTo>
                    <a:pt x="513" y="0"/>
                  </a:moveTo>
                  <a:cubicBezTo>
                    <a:pt x="454" y="0"/>
                    <a:pt x="394" y="15"/>
                    <a:pt x="340" y="33"/>
                  </a:cubicBezTo>
                  <a:cubicBezTo>
                    <a:pt x="234" y="54"/>
                    <a:pt x="128" y="86"/>
                    <a:pt x="32" y="139"/>
                  </a:cubicBezTo>
                  <a:cubicBezTo>
                    <a:pt x="0" y="160"/>
                    <a:pt x="21" y="203"/>
                    <a:pt x="53" y="213"/>
                  </a:cubicBezTo>
                  <a:cubicBezTo>
                    <a:pt x="138" y="213"/>
                    <a:pt x="245" y="192"/>
                    <a:pt x="340" y="171"/>
                  </a:cubicBezTo>
                  <a:cubicBezTo>
                    <a:pt x="383" y="171"/>
                    <a:pt x="425" y="160"/>
                    <a:pt x="457" y="160"/>
                  </a:cubicBezTo>
                  <a:lnTo>
                    <a:pt x="532" y="160"/>
                  </a:lnTo>
                  <a:cubicBezTo>
                    <a:pt x="542" y="160"/>
                    <a:pt x="553" y="160"/>
                    <a:pt x="563" y="171"/>
                  </a:cubicBezTo>
                  <a:cubicBezTo>
                    <a:pt x="580" y="184"/>
                    <a:pt x="597" y="190"/>
                    <a:pt x="612" y="190"/>
                  </a:cubicBezTo>
                  <a:cubicBezTo>
                    <a:pt x="636" y="190"/>
                    <a:pt x="657" y="175"/>
                    <a:pt x="670" y="150"/>
                  </a:cubicBezTo>
                  <a:cubicBezTo>
                    <a:pt x="702" y="97"/>
                    <a:pt x="691" y="43"/>
                    <a:pt x="648" y="33"/>
                  </a:cubicBezTo>
                  <a:cubicBezTo>
                    <a:pt x="606" y="9"/>
                    <a:pt x="560" y="0"/>
                    <a:pt x="513" y="0"/>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34"/>
            <p:cNvSpPr/>
            <p:nvPr/>
          </p:nvSpPr>
          <p:spPr>
            <a:xfrm>
              <a:off x="2859244" y="1272382"/>
              <a:ext cx="19484" cy="17060"/>
            </a:xfrm>
            <a:custGeom>
              <a:avLst/>
              <a:gdLst/>
              <a:ahLst/>
              <a:cxnLst/>
              <a:rect l="l" t="t" r="r" b="b"/>
              <a:pathLst>
                <a:path w="426" h="373" extrusionOk="0">
                  <a:moveTo>
                    <a:pt x="82" y="1"/>
                  </a:moveTo>
                  <a:cubicBezTo>
                    <a:pt x="59" y="1"/>
                    <a:pt x="39" y="11"/>
                    <a:pt x="32" y="36"/>
                  </a:cubicBezTo>
                  <a:cubicBezTo>
                    <a:pt x="1" y="78"/>
                    <a:pt x="22" y="121"/>
                    <a:pt x="43" y="131"/>
                  </a:cubicBezTo>
                  <a:cubicBezTo>
                    <a:pt x="75" y="142"/>
                    <a:pt x="96" y="174"/>
                    <a:pt x="128" y="185"/>
                  </a:cubicBezTo>
                  <a:cubicBezTo>
                    <a:pt x="139" y="185"/>
                    <a:pt x="139" y="195"/>
                    <a:pt x="149" y="195"/>
                  </a:cubicBezTo>
                  <a:lnTo>
                    <a:pt x="160" y="195"/>
                  </a:lnTo>
                  <a:lnTo>
                    <a:pt x="202" y="238"/>
                  </a:lnTo>
                  <a:cubicBezTo>
                    <a:pt x="234" y="259"/>
                    <a:pt x="256" y="280"/>
                    <a:pt x="288" y="302"/>
                  </a:cubicBezTo>
                  <a:cubicBezTo>
                    <a:pt x="309" y="333"/>
                    <a:pt x="341" y="355"/>
                    <a:pt x="373" y="365"/>
                  </a:cubicBezTo>
                  <a:cubicBezTo>
                    <a:pt x="380" y="370"/>
                    <a:pt x="387" y="372"/>
                    <a:pt x="393" y="372"/>
                  </a:cubicBezTo>
                  <a:cubicBezTo>
                    <a:pt x="413" y="372"/>
                    <a:pt x="426" y="350"/>
                    <a:pt x="426" y="333"/>
                  </a:cubicBezTo>
                  <a:cubicBezTo>
                    <a:pt x="426" y="302"/>
                    <a:pt x="426" y="291"/>
                    <a:pt x="415" y="280"/>
                  </a:cubicBezTo>
                  <a:cubicBezTo>
                    <a:pt x="415" y="259"/>
                    <a:pt x="404" y="248"/>
                    <a:pt x="404" y="238"/>
                  </a:cubicBezTo>
                  <a:cubicBezTo>
                    <a:pt x="394" y="227"/>
                    <a:pt x="394" y="206"/>
                    <a:pt x="373" y="206"/>
                  </a:cubicBezTo>
                  <a:cubicBezTo>
                    <a:pt x="351" y="185"/>
                    <a:pt x="341" y="153"/>
                    <a:pt x="309" y="131"/>
                  </a:cubicBezTo>
                  <a:cubicBezTo>
                    <a:pt x="256" y="78"/>
                    <a:pt x="192" y="36"/>
                    <a:pt x="128" y="15"/>
                  </a:cubicBezTo>
                  <a:cubicBezTo>
                    <a:pt x="115" y="6"/>
                    <a:pt x="98" y="1"/>
                    <a:pt x="82" y="1"/>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34"/>
            <p:cNvSpPr/>
            <p:nvPr/>
          </p:nvSpPr>
          <p:spPr>
            <a:xfrm>
              <a:off x="2783867" y="1291501"/>
              <a:ext cx="13676" cy="23189"/>
            </a:xfrm>
            <a:custGeom>
              <a:avLst/>
              <a:gdLst/>
              <a:ahLst/>
              <a:cxnLst/>
              <a:rect l="l" t="t" r="r" b="b"/>
              <a:pathLst>
                <a:path w="299" h="507" extrusionOk="0">
                  <a:moveTo>
                    <a:pt x="224" y="0"/>
                  </a:moveTo>
                  <a:cubicBezTo>
                    <a:pt x="203" y="22"/>
                    <a:pt x="160" y="22"/>
                    <a:pt x="150" y="54"/>
                  </a:cubicBezTo>
                  <a:cubicBezTo>
                    <a:pt x="86" y="181"/>
                    <a:pt x="1" y="319"/>
                    <a:pt x="54" y="458"/>
                  </a:cubicBezTo>
                  <a:cubicBezTo>
                    <a:pt x="65" y="491"/>
                    <a:pt x="91" y="507"/>
                    <a:pt x="119" y="507"/>
                  </a:cubicBezTo>
                  <a:cubicBezTo>
                    <a:pt x="144" y="507"/>
                    <a:pt x="172" y="494"/>
                    <a:pt x="192" y="468"/>
                  </a:cubicBezTo>
                  <a:cubicBezTo>
                    <a:pt x="235" y="415"/>
                    <a:pt x="256" y="351"/>
                    <a:pt x="267" y="298"/>
                  </a:cubicBezTo>
                  <a:cubicBezTo>
                    <a:pt x="288" y="266"/>
                    <a:pt x="288" y="245"/>
                    <a:pt x="288" y="202"/>
                  </a:cubicBezTo>
                  <a:cubicBezTo>
                    <a:pt x="288" y="160"/>
                    <a:pt x="299" y="107"/>
                    <a:pt x="267" y="75"/>
                  </a:cubicBezTo>
                  <a:cubicBezTo>
                    <a:pt x="265" y="72"/>
                    <a:pt x="263" y="70"/>
                    <a:pt x="261" y="67"/>
                  </a:cubicBezTo>
                  <a:lnTo>
                    <a:pt x="261" y="67"/>
                  </a:lnTo>
                  <a:cubicBezTo>
                    <a:pt x="265" y="42"/>
                    <a:pt x="259" y="18"/>
                    <a:pt x="224" y="0"/>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34"/>
            <p:cNvSpPr/>
            <p:nvPr/>
          </p:nvSpPr>
          <p:spPr>
            <a:xfrm>
              <a:off x="2853389" y="1310620"/>
              <a:ext cx="12715" cy="20079"/>
            </a:xfrm>
            <a:custGeom>
              <a:avLst/>
              <a:gdLst/>
              <a:ahLst/>
              <a:cxnLst/>
              <a:rect l="l" t="t" r="r" b="b"/>
              <a:pathLst>
                <a:path w="278" h="439" extrusionOk="0">
                  <a:moveTo>
                    <a:pt x="153" y="1"/>
                  </a:moveTo>
                  <a:cubicBezTo>
                    <a:pt x="136" y="1"/>
                    <a:pt x="119" y="12"/>
                    <a:pt x="107" y="29"/>
                  </a:cubicBezTo>
                  <a:cubicBezTo>
                    <a:pt x="43" y="114"/>
                    <a:pt x="1" y="252"/>
                    <a:pt x="12" y="369"/>
                  </a:cubicBezTo>
                  <a:cubicBezTo>
                    <a:pt x="12" y="404"/>
                    <a:pt x="40" y="438"/>
                    <a:pt x="79" y="438"/>
                  </a:cubicBezTo>
                  <a:cubicBezTo>
                    <a:pt x="88" y="438"/>
                    <a:pt x="98" y="437"/>
                    <a:pt x="107" y="433"/>
                  </a:cubicBezTo>
                  <a:cubicBezTo>
                    <a:pt x="171" y="422"/>
                    <a:pt x="182" y="327"/>
                    <a:pt x="214" y="273"/>
                  </a:cubicBezTo>
                  <a:cubicBezTo>
                    <a:pt x="224" y="220"/>
                    <a:pt x="245" y="156"/>
                    <a:pt x="267" y="103"/>
                  </a:cubicBezTo>
                  <a:cubicBezTo>
                    <a:pt x="277" y="61"/>
                    <a:pt x="245" y="29"/>
                    <a:pt x="214" y="29"/>
                  </a:cubicBezTo>
                  <a:cubicBezTo>
                    <a:pt x="205" y="24"/>
                    <a:pt x="196" y="22"/>
                    <a:pt x="188" y="22"/>
                  </a:cubicBezTo>
                  <a:lnTo>
                    <a:pt x="188" y="22"/>
                  </a:lnTo>
                  <a:cubicBezTo>
                    <a:pt x="179" y="7"/>
                    <a:pt x="166" y="1"/>
                    <a:pt x="153" y="1"/>
                  </a:cubicBezTo>
                  <a:close/>
                </a:path>
              </a:pathLst>
            </a:custGeom>
            <a:solidFill>
              <a:srgbClr val="2118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34"/>
            <p:cNvSpPr/>
            <p:nvPr/>
          </p:nvSpPr>
          <p:spPr>
            <a:xfrm>
              <a:off x="2730857" y="1335547"/>
              <a:ext cx="45280" cy="62935"/>
            </a:xfrm>
            <a:custGeom>
              <a:avLst/>
              <a:gdLst/>
              <a:ahLst/>
              <a:cxnLst/>
              <a:rect l="l" t="t" r="r" b="b"/>
              <a:pathLst>
                <a:path w="990" h="1376" extrusionOk="0">
                  <a:moveTo>
                    <a:pt x="11" y="1"/>
                  </a:moveTo>
                  <a:cubicBezTo>
                    <a:pt x="5" y="1"/>
                    <a:pt x="0" y="8"/>
                    <a:pt x="12" y="26"/>
                  </a:cubicBezTo>
                  <a:cubicBezTo>
                    <a:pt x="97" y="313"/>
                    <a:pt x="235" y="579"/>
                    <a:pt x="405" y="823"/>
                  </a:cubicBezTo>
                  <a:cubicBezTo>
                    <a:pt x="490" y="930"/>
                    <a:pt x="565" y="1036"/>
                    <a:pt x="660" y="1132"/>
                  </a:cubicBezTo>
                  <a:cubicBezTo>
                    <a:pt x="756" y="1217"/>
                    <a:pt x="862" y="1323"/>
                    <a:pt x="979" y="1376"/>
                  </a:cubicBezTo>
                  <a:cubicBezTo>
                    <a:pt x="990" y="1376"/>
                    <a:pt x="990" y="1365"/>
                    <a:pt x="990" y="1365"/>
                  </a:cubicBezTo>
                  <a:cubicBezTo>
                    <a:pt x="894" y="1270"/>
                    <a:pt x="777" y="1195"/>
                    <a:pt x="682" y="1100"/>
                  </a:cubicBezTo>
                  <a:cubicBezTo>
                    <a:pt x="597" y="1004"/>
                    <a:pt x="511" y="898"/>
                    <a:pt x="416" y="781"/>
                  </a:cubicBezTo>
                  <a:cubicBezTo>
                    <a:pt x="246" y="547"/>
                    <a:pt x="118" y="292"/>
                    <a:pt x="23" y="15"/>
                  </a:cubicBezTo>
                  <a:cubicBezTo>
                    <a:pt x="23" y="6"/>
                    <a:pt x="16" y="1"/>
                    <a:pt x="11"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34"/>
            <p:cNvSpPr/>
            <p:nvPr/>
          </p:nvSpPr>
          <p:spPr>
            <a:xfrm>
              <a:off x="2633114" y="1447697"/>
              <a:ext cx="92801" cy="23738"/>
            </a:xfrm>
            <a:custGeom>
              <a:avLst/>
              <a:gdLst/>
              <a:ahLst/>
              <a:cxnLst/>
              <a:rect l="l" t="t" r="r" b="b"/>
              <a:pathLst>
                <a:path w="2029" h="519" extrusionOk="0">
                  <a:moveTo>
                    <a:pt x="10" y="0"/>
                  </a:moveTo>
                  <a:cubicBezTo>
                    <a:pt x="0" y="0"/>
                    <a:pt x="5" y="22"/>
                    <a:pt x="34" y="29"/>
                  </a:cubicBezTo>
                  <a:cubicBezTo>
                    <a:pt x="214" y="72"/>
                    <a:pt x="395" y="93"/>
                    <a:pt x="576" y="115"/>
                  </a:cubicBezTo>
                  <a:cubicBezTo>
                    <a:pt x="604" y="116"/>
                    <a:pt x="632" y="117"/>
                    <a:pt x="659" y="117"/>
                  </a:cubicBezTo>
                  <a:cubicBezTo>
                    <a:pt x="829" y="117"/>
                    <a:pt x="987" y="92"/>
                    <a:pt x="1160" y="83"/>
                  </a:cubicBezTo>
                  <a:cubicBezTo>
                    <a:pt x="1194" y="81"/>
                    <a:pt x="1229" y="79"/>
                    <a:pt x="1263" y="79"/>
                  </a:cubicBezTo>
                  <a:cubicBezTo>
                    <a:pt x="1402" y="79"/>
                    <a:pt x="1543" y="100"/>
                    <a:pt x="1671" y="168"/>
                  </a:cubicBezTo>
                  <a:cubicBezTo>
                    <a:pt x="1734" y="189"/>
                    <a:pt x="1798" y="231"/>
                    <a:pt x="1851" y="295"/>
                  </a:cubicBezTo>
                  <a:cubicBezTo>
                    <a:pt x="1904" y="348"/>
                    <a:pt x="1936" y="412"/>
                    <a:pt x="1958" y="497"/>
                  </a:cubicBezTo>
                  <a:cubicBezTo>
                    <a:pt x="1961" y="512"/>
                    <a:pt x="1972" y="518"/>
                    <a:pt x="1984" y="518"/>
                  </a:cubicBezTo>
                  <a:cubicBezTo>
                    <a:pt x="2004" y="518"/>
                    <a:pt x="2028" y="500"/>
                    <a:pt x="2021" y="487"/>
                  </a:cubicBezTo>
                  <a:cubicBezTo>
                    <a:pt x="2011" y="348"/>
                    <a:pt x="1904" y="231"/>
                    <a:pt x="1798" y="168"/>
                  </a:cubicBezTo>
                  <a:cubicBezTo>
                    <a:pt x="1660" y="72"/>
                    <a:pt x="1500" y="29"/>
                    <a:pt x="1330" y="29"/>
                  </a:cubicBezTo>
                  <a:cubicBezTo>
                    <a:pt x="1118" y="29"/>
                    <a:pt x="916" y="72"/>
                    <a:pt x="703" y="72"/>
                  </a:cubicBezTo>
                  <a:cubicBezTo>
                    <a:pt x="665" y="74"/>
                    <a:pt x="627" y="75"/>
                    <a:pt x="588" y="75"/>
                  </a:cubicBezTo>
                  <a:cubicBezTo>
                    <a:pt x="403" y="75"/>
                    <a:pt x="218" y="54"/>
                    <a:pt x="34" y="19"/>
                  </a:cubicBezTo>
                  <a:cubicBezTo>
                    <a:pt x="23" y="5"/>
                    <a:pt x="15" y="0"/>
                    <a:pt x="10"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34"/>
            <p:cNvSpPr/>
            <p:nvPr/>
          </p:nvSpPr>
          <p:spPr>
            <a:xfrm>
              <a:off x="2762004" y="1440470"/>
              <a:ext cx="82510" cy="24424"/>
            </a:xfrm>
            <a:custGeom>
              <a:avLst/>
              <a:gdLst/>
              <a:ahLst/>
              <a:cxnLst/>
              <a:rect l="l" t="t" r="r" b="b"/>
              <a:pathLst>
                <a:path w="1804" h="534" extrusionOk="0">
                  <a:moveTo>
                    <a:pt x="1772" y="1"/>
                  </a:moveTo>
                  <a:cubicBezTo>
                    <a:pt x="1767" y="1"/>
                    <a:pt x="1761" y="3"/>
                    <a:pt x="1754" y="7"/>
                  </a:cubicBezTo>
                  <a:cubicBezTo>
                    <a:pt x="1436" y="166"/>
                    <a:pt x="1064" y="145"/>
                    <a:pt x="723" y="166"/>
                  </a:cubicBezTo>
                  <a:cubicBezTo>
                    <a:pt x="564" y="166"/>
                    <a:pt x="394" y="166"/>
                    <a:pt x="245" y="230"/>
                  </a:cubicBezTo>
                  <a:cubicBezTo>
                    <a:pt x="128" y="273"/>
                    <a:pt x="1" y="379"/>
                    <a:pt x="1" y="506"/>
                  </a:cubicBezTo>
                  <a:cubicBezTo>
                    <a:pt x="1" y="520"/>
                    <a:pt x="18" y="533"/>
                    <a:pt x="33" y="533"/>
                  </a:cubicBezTo>
                  <a:cubicBezTo>
                    <a:pt x="42" y="533"/>
                    <a:pt x="50" y="529"/>
                    <a:pt x="54" y="517"/>
                  </a:cubicBezTo>
                  <a:cubicBezTo>
                    <a:pt x="139" y="347"/>
                    <a:pt x="266" y="283"/>
                    <a:pt x="447" y="251"/>
                  </a:cubicBezTo>
                  <a:cubicBezTo>
                    <a:pt x="606" y="241"/>
                    <a:pt x="766" y="241"/>
                    <a:pt x="925" y="230"/>
                  </a:cubicBezTo>
                  <a:cubicBezTo>
                    <a:pt x="1223" y="219"/>
                    <a:pt x="1521" y="187"/>
                    <a:pt x="1786" y="39"/>
                  </a:cubicBezTo>
                  <a:cubicBezTo>
                    <a:pt x="1803" y="30"/>
                    <a:pt x="1793" y="1"/>
                    <a:pt x="1772"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34"/>
            <p:cNvSpPr/>
            <p:nvPr/>
          </p:nvSpPr>
          <p:spPr>
            <a:xfrm>
              <a:off x="2931190" y="1626579"/>
              <a:ext cx="18066" cy="66136"/>
            </a:xfrm>
            <a:custGeom>
              <a:avLst/>
              <a:gdLst/>
              <a:ahLst/>
              <a:cxnLst/>
              <a:rect l="l" t="t" r="r" b="b"/>
              <a:pathLst>
                <a:path w="395" h="1446" extrusionOk="0">
                  <a:moveTo>
                    <a:pt x="249" y="1"/>
                  </a:moveTo>
                  <a:cubicBezTo>
                    <a:pt x="241" y="1"/>
                    <a:pt x="233" y="3"/>
                    <a:pt x="224" y="9"/>
                  </a:cubicBezTo>
                  <a:cubicBezTo>
                    <a:pt x="107" y="211"/>
                    <a:pt x="1" y="466"/>
                    <a:pt x="75" y="700"/>
                  </a:cubicBezTo>
                  <a:cubicBezTo>
                    <a:pt x="118" y="827"/>
                    <a:pt x="181" y="944"/>
                    <a:pt x="224" y="1061"/>
                  </a:cubicBezTo>
                  <a:cubicBezTo>
                    <a:pt x="266" y="1178"/>
                    <a:pt x="277" y="1316"/>
                    <a:pt x="330" y="1433"/>
                  </a:cubicBezTo>
                  <a:cubicBezTo>
                    <a:pt x="335" y="1442"/>
                    <a:pt x="343" y="1446"/>
                    <a:pt x="352" y="1446"/>
                  </a:cubicBezTo>
                  <a:cubicBezTo>
                    <a:pt x="364" y="1446"/>
                    <a:pt x="377" y="1440"/>
                    <a:pt x="383" y="1433"/>
                  </a:cubicBezTo>
                  <a:cubicBezTo>
                    <a:pt x="394" y="1327"/>
                    <a:pt x="373" y="1189"/>
                    <a:pt x="341" y="1093"/>
                  </a:cubicBezTo>
                  <a:cubicBezTo>
                    <a:pt x="320" y="976"/>
                    <a:pt x="266" y="881"/>
                    <a:pt x="213" y="764"/>
                  </a:cubicBezTo>
                  <a:cubicBezTo>
                    <a:pt x="160" y="647"/>
                    <a:pt x="128" y="530"/>
                    <a:pt x="160" y="413"/>
                  </a:cubicBezTo>
                  <a:cubicBezTo>
                    <a:pt x="171" y="275"/>
                    <a:pt x="224" y="158"/>
                    <a:pt x="277" y="52"/>
                  </a:cubicBezTo>
                  <a:cubicBezTo>
                    <a:pt x="285" y="20"/>
                    <a:pt x="270" y="1"/>
                    <a:pt x="249"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34"/>
            <p:cNvSpPr/>
            <p:nvPr/>
          </p:nvSpPr>
          <p:spPr>
            <a:xfrm>
              <a:off x="2888105" y="1748975"/>
              <a:ext cx="42673" cy="37368"/>
            </a:xfrm>
            <a:custGeom>
              <a:avLst/>
              <a:gdLst/>
              <a:ahLst/>
              <a:cxnLst/>
              <a:rect l="l" t="t" r="r" b="b"/>
              <a:pathLst>
                <a:path w="933" h="817" extrusionOk="0">
                  <a:moveTo>
                    <a:pt x="527" y="0"/>
                  </a:moveTo>
                  <a:cubicBezTo>
                    <a:pt x="520" y="0"/>
                    <a:pt x="513" y="1"/>
                    <a:pt x="507" y="1"/>
                  </a:cubicBezTo>
                  <a:cubicBezTo>
                    <a:pt x="475" y="12"/>
                    <a:pt x="486" y="75"/>
                    <a:pt x="518" y="75"/>
                  </a:cubicBezTo>
                  <a:cubicBezTo>
                    <a:pt x="524" y="75"/>
                    <a:pt x="531" y="74"/>
                    <a:pt x="538" y="74"/>
                  </a:cubicBezTo>
                  <a:cubicBezTo>
                    <a:pt x="633" y="74"/>
                    <a:pt x="702" y="145"/>
                    <a:pt x="751" y="235"/>
                  </a:cubicBezTo>
                  <a:cubicBezTo>
                    <a:pt x="794" y="309"/>
                    <a:pt x="805" y="416"/>
                    <a:pt x="783" y="501"/>
                  </a:cubicBezTo>
                  <a:cubicBezTo>
                    <a:pt x="740" y="648"/>
                    <a:pt x="598" y="738"/>
                    <a:pt x="455" y="738"/>
                  </a:cubicBezTo>
                  <a:cubicBezTo>
                    <a:pt x="422" y="738"/>
                    <a:pt x="390" y="734"/>
                    <a:pt x="358" y="724"/>
                  </a:cubicBezTo>
                  <a:cubicBezTo>
                    <a:pt x="241" y="703"/>
                    <a:pt x="167" y="596"/>
                    <a:pt x="60" y="522"/>
                  </a:cubicBezTo>
                  <a:cubicBezTo>
                    <a:pt x="58" y="521"/>
                    <a:pt x="56" y="520"/>
                    <a:pt x="53" y="520"/>
                  </a:cubicBezTo>
                  <a:cubicBezTo>
                    <a:pt x="31" y="520"/>
                    <a:pt x="0" y="556"/>
                    <a:pt x="29" y="575"/>
                  </a:cubicBezTo>
                  <a:cubicBezTo>
                    <a:pt x="103" y="671"/>
                    <a:pt x="199" y="766"/>
                    <a:pt x="316" y="798"/>
                  </a:cubicBezTo>
                  <a:cubicBezTo>
                    <a:pt x="358" y="811"/>
                    <a:pt x="401" y="817"/>
                    <a:pt x="444" y="817"/>
                  </a:cubicBezTo>
                  <a:cubicBezTo>
                    <a:pt x="511" y="817"/>
                    <a:pt x="577" y="803"/>
                    <a:pt x="634" y="777"/>
                  </a:cubicBezTo>
                  <a:cubicBezTo>
                    <a:pt x="847" y="671"/>
                    <a:pt x="932" y="405"/>
                    <a:pt x="826" y="203"/>
                  </a:cubicBezTo>
                  <a:cubicBezTo>
                    <a:pt x="775" y="92"/>
                    <a:pt x="648" y="0"/>
                    <a:pt x="527"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4"/>
            <p:cNvSpPr/>
            <p:nvPr/>
          </p:nvSpPr>
          <p:spPr>
            <a:xfrm>
              <a:off x="2705289" y="1744355"/>
              <a:ext cx="56257" cy="68881"/>
            </a:xfrm>
            <a:custGeom>
              <a:avLst/>
              <a:gdLst/>
              <a:ahLst/>
              <a:cxnLst/>
              <a:rect l="l" t="t" r="r" b="b"/>
              <a:pathLst>
                <a:path w="1230" h="1506" extrusionOk="0">
                  <a:moveTo>
                    <a:pt x="30" y="1"/>
                  </a:moveTo>
                  <a:cubicBezTo>
                    <a:pt x="15" y="1"/>
                    <a:pt x="1" y="14"/>
                    <a:pt x="8" y="28"/>
                  </a:cubicBezTo>
                  <a:cubicBezTo>
                    <a:pt x="146" y="357"/>
                    <a:pt x="273" y="697"/>
                    <a:pt x="486" y="974"/>
                  </a:cubicBezTo>
                  <a:cubicBezTo>
                    <a:pt x="656" y="1197"/>
                    <a:pt x="900" y="1441"/>
                    <a:pt x="1187" y="1505"/>
                  </a:cubicBezTo>
                  <a:cubicBezTo>
                    <a:pt x="1219" y="1505"/>
                    <a:pt x="1230" y="1473"/>
                    <a:pt x="1209" y="1463"/>
                  </a:cubicBezTo>
                  <a:cubicBezTo>
                    <a:pt x="1070" y="1378"/>
                    <a:pt x="954" y="1314"/>
                    <a:pt x="837" y="1229"/>
                  </a:cubicBezTo>
                  <a:cubicBezTo>
                    <a:pt x="709" y="1133"/>
                    <a:pt x="603" y="1027"/>
                    <a:pt x="528" y="910"/>
                  </a:cubicBezTo>
                  <a:cubicBezTo>
                    <a:pt x="326" y="644"/>
                    <a:pt x="178" y="325"/>
                    <a:pt x="50" y="17"/>
                  </a:cubicBezTo>
                  <a:cubicBezTo>
                    <a:pt x="46" y="5"/>
                    <a:pt x="38" y="1"/>
                    <a:pt x="30"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34"/>
            <p:cNvSpPr/>
            <p:nvPr/>
          </p:nvSpPr>
          <p:spPr>
            <a:xfrm>
              <a:off x="2498964" y="1779162"/>
              <a:ext cx="187249" cy="168588"/>
            </a:xfrm>
            <a:custGeom>
              <a:avLst/>
              <a:gdLst/>
              <a:ahLst/>
              <a:cxnLst/>
              <a:rect l="l" t="t" r="r" b="b"/>
              <a:pathLst>
                <a:path w="4094" h="3686" extrusionOk="0">
                  <a:moveTo>
                    <a:pt x="3073" y="0"/>
                  </a:moveTo>
                  <a:cubicBezTo>
                    <a:pt x="2722" y="75"/>
                    <a:pt x="2393" y="160"/>
                    <a:pt x="2063" y="255"/>
                  </a:cubicBezTo>
                  <a:cubicBezTo>
                    <a:pt x="1691" y="340"/>
                    <a:pt x="1319" y="468"/>
                    <a:pt x="979" y="649"/>
                  </a:cubicBezTo>
                  <a:cubicBezTo>
                    <a:pt x="649" y="840"/>
                    <a:pt x="352" y="1084"/>
                    <a:pt x="150" y="1424"/>
                  </a:cubicBezTo>
                  <a:cubicBezTo>
                    <a:pt x="97" y="1510"/>
                    <a:pt x="43" y="1637"/>
                    <a:pt x="11" y="1754"/>
                  </a:cubicBezTo>
                  <a:cubicBezTo>
                    <a:pt x="1" y="1828"/>
                    <a:pt x="1" y="1924"/>
                    <a:pt x="1" y="2020"/>
                  </a:cubicBezTo>
                  <a:cubicBezTo>
                    <a:pt x="33" y="2551"/>
                    <a:pt x="405" y="3030"/>
                    <a:pt x="862" y="3295"/>
                  </a:cubicBezTo>
                  <a:cubicBezTo>
                    <a:pt x="1330" y="3561"/>
                    <a:pt x="1872" y="3657"/>
                    <a:pt x="2403" y="3678"/>
                  </a:cubicBezTo>
                  <a:cubicBezTo>
                    <a:pt x="2492" y="3683"/>
                    <a:pt x="2583" y="3686"/>
                    <a:pt x="2675" y="3686"/>
                  </a:cubicBezTo>
                  <a:cubicBezTo>
                    <a:pt x="3184" y="3686"/>
                    <a:pt x="3715" y="3597"/>
                    <a:pt x="4093" y="3263"/>
                  </a:cubicBezTo>
                  <a:cubicBezTo>
                    <a:pt x="3838" y="2732"/>
                    <a:pt x="3594" y="2285"/>
                    <a:pt x="3360" y="1754"/>
                  </a:cubicBezTo>
                  <a:cubicBezTo>
                    <a:pt x="3147" y="1212"/>
                    <a:pt x="3009" y="585"/>
                    <a:pt x="307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4"/>
            <p:cNvSpPr/>
            <p:nvPr/>
          </p:nvSpPr>
          <p:spPr>
            <a:xfrm>
              <a:off x="2619576" y="1802351"/>
              <a:ext cx="51546" cy="112972"/>
            </a:xfrm>
            <a:custGeom>
              <a:avLst/>
              <a:gdLst/>
              <a:ahLst/>
              <a:cxnLst/>
              <a:rect l="l" t="t" r="r" b="b"/>
              <a:pathLst>
                <a:path w="1127" h="2470" extrusionOk="0">
                  <a:moveTo>
                    <a:pt x="27" y="1"/>
                  </a:moveTo>
                  <a:cubicBezTo>
                    <a:pt x="13" y="1"/>
                    <a:pt x="0" y="9"/>
                    <a:pt x="0" y="25"/>
                  </a:cubicBezTo>
                  <a:cubicBezTo>
                    <a:pt x="53" y="514"/>
                    <a:pt x="170" y="992"/>
                    <a:pt x="351" y="1438"/>
                  </a:cubicBezTo>
                  <a:cubicBezTo>
                    <a:pt x="446" y="1672"/>
                    <a:pt x="553" y="1885"/>
                    <a:pt x="670" y="2097"/>
                  </a:cubicBezTo>
                  <a:cubicBezTo>
                    <a:pt x="753" y="2222"/>
                    <a:pt x="898" y="2470"/>
                    <a:pt x="1073" y="2470"/>
                  </a:cubicBezTo>
                  <a:cubicBezTo>
                    <a:pt x="1077" y="2470"/>
                    <a:pt x="1081" y="2470"/>
                    <a:pt x="1084" y="2469"/>
                  </a:cubicBezTo>
                  <a:cubicBezTo>
                    <a:pt x="1116" y="2469"/>
                    <a:pt x="1127" y="2438"/>
                    <a:pt x="1095" y="2416"/>
                  </a:cubicBezTo>
                  <a:cubicBezTo>
                    <a:pt x="1031" y="2352"/>
                    <a:pt x="935" y="2310"/>
                    <a:pt x="882" y="2225"/>
                  </a:cubicBezTo>
                  <a:cubicBezTo>
                    <a:pt x="819" y="2151"/>
                    <a:pt x="765" y="2055"/>
                    <a:pt x="723" y="1980"/>
                  </a:cubicBezTo>
                  <a:cubicBezTo>
                    <a:pt x="606" y="1778"/>
                    <a:pt x="500" y="1566"/>
                    <a:pt x="404" y="1353"/>
                  </a:cubicBezTo>
                  <a:cubicBezTo>
                    <a:pt x="234" y="928"/>
                    <a:pt x="117" y="471"/>
                    <a:pt x="53" y="25"/>
                  </a:cubicBezTo>
                  <a:cubicBezTo>
                    <a:pt x="53" y="9"/>
                    <a:pt x="40" y="1"/>
                    <a:pt x="27" y="1"/>
                  </a:cubicBezTo>
                  <a:close/>
                </a:path>
              </a:pathLst>
            </a:cu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34"/>
            <p:cNvSpPr/>
            <p:nvPr/>
          </p:nvSpPr>
          <p:spPr>
            <a:xfrm>
              <a:off x="2701538" y="1875669"/>
              <a:ext cx="69247" cy="24698"/>
            </a:xfrm>
            <a:custGeom>
              <a:avLst/>
              <a:gdLst/>
              <a:ahLst/>
              <a:cxnLst/>
              <a:rect l="l" t="t" r="r" b="b"/>
              <a:pathLst>
                <a:path w="1514" h="540" extrusionOk="0">
                  <a:moveTo>
                    <a:pt x="36" y="0"/>
                  </a:moveTo>
                  <a:cubicBezTo>
                    <a:pt x="17" y="0"/>
                    <a:pt x="1" y="41"/>
                    <a:pt x="36" y="59"/>
                  </a:cubicBezTo>
                  <a:cubicBezTo>
                    <a:pt x="260" y="175"/>
                    <a:pt x="493" y="292"/>
                    <a:pt x="738" y="388"/>
                  </a:cubicBezTo>
                  <a:cubicBezTo>
                    <a:pt x="855" y="431"/>
                    <a:pt x="982" y="462"/>
                    <a:pt x="1099" y="494"/>
                  </a:cubicBezTo>
                  <a:cubicBezTo>
                    <a:pt x="1200" y="513"/>
                    <a:pt x="1325" y="539"/>
                    <a:pt x="1432" y="539"/>
                  </a:cubicBezTo>
                  <a:cubicBezTo>
                    <a:pt x="1449" y="539"/>
                    <a:pt x="1466" y="538"/>
                    <a:pt x="1482" y="537"/>
                  </a:cubicBezTo>
                  <a:cubicBezTo>
                    <a:pt x="1503" y="537"/>
                    <a:pt x="1514" y="505"/>
                    <a:pt x="1482" y="505"/>
                  </a:cubicBezTo>
                  <a:cubicBezTo>
                    <a:pt x="1365" y="462"/>
                    <a:pt x="1238" y="462"/>
                    <a:pt x="1110" y="431"/>
                  </a:cubicBezTo>
                  <a:cubicBezTo>
                    <a:pt x="993" y="399"/>
                    <a:pt x="876" y="356"/>
                    <a:pt x="759" y="324"/>
                  </a:cubicBezTo>
                  <a:cubicBezTo>
                    <a:pt x="515" y="229"/>
                    <a:pt x="270" y="122"/>
                    <a:pt x="47" y="5"/>
                  </a:cubicBezTo>
                  <a:cubicBezTo>
                    <a:pt x="44" y="2"/>
                    <a:pt x="40" y="0"/>
                    <a:pt x="36" y="0"/>
                  </a:cubicBezTo>
                  <a:close/>
                </a:path>
              </a:pathLst>
            </a:custGeom>
            <a:solidFill>
              <a:srgbClr val="E88C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34"/>
            <p:cNvSpPr/>
            <p:nvPr/>
          </p:nvSpPr>
          <p:spPr>
            <a:xfrm>
              <a:off x="2693946" y="1845254"/>
              <a:ext cx="76839" cy="38465"/>
            </a:xfrm>
            <a:custGeom>
              <a:avLst/>
              <a:gdLst/>
              <a:ahLst/>
              <a:cxnLst/>
              <a:rect l="l" t="t" r="r" b="b"/>
              <a:pathLst>
                <a:path w="1680" h="841" extrusionOk="0">
                  <a:moveTo>
                    <a:pt x="54" y="1"/>
                  </a:moveTo>
                  <a:cubicBezTo>
                    <a:pt x="32" y="1"/>
                    <a:pt x="0" y="33"/>
                    <a:pt x="22" y="43"/>
                  </a:cubicBezTo>
                  <a:cubicBezTo>
                    <a:pt x="457" y="468"/>
                    <a:pt x="1031" y="766"/>
                    <a:pt x="1637" y="840"/>
                  </a:cubicBezTo>
                  <a:cubicBezTo>
                    <a:pt x="1669" y="840"/>
                    <a:pt x="1680" y="798"/>
                    <a:pt x="1648" y="787"/>
                  </a:cubicBezTo>
                  <a:cubicBezTo>
                    <a:pt x="1361" y="724"/>
                    <a:pt x="1085" y="628"/>
                    <a:pt x="798" y="490"/>
                  </a:cubicBezTo>
                  <a:cubicBezTo>
                    <a:pt x="532" y="362"/>
                    <a:pt x="287" y="203"/>
                    <a:pt x="54" y="1"/>
                  </a:cubicBezTo>
                  <a:close/>
                </a:path>
              </a:pathLst>
            </a:custGeom>
            <a:solidFill>
              <a:srgbClr val="E88C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34"/>
            <p:cNvSpPr/>
            <p:nvPr/>
          </p:nvSpPr>
          <p:spPr>
            <a:xfrm>
              <a:off x="2700761" y="1825815"/>
              <a:ext cx="78303" cy="40386"/>
            </a:xfrm>
            <a:custGeom>
              <a:avLst/>
              <a:gdLst/>
              <a:ahLst/>
              <a:cxnLst/>
              <a:rect l="l" t="t" r="r" b="b"/>
              <a:pathLst>
                <a:path w="1712" h="883" extrusionOk="0">
                  <a:moveTo>
                    <a:pt x="53" y="1"/>
                  </a:moveTo>
                  <a:cubicBezTo>
                    <a:pt x="32" y="1"/>
                    <a:pt x="0" y="32"/>
                    <a:pt x="32" y="43"/>
                  </a:cubicBezTo>
                  <a:cubicBezTo>
                    <a:pt x="489" y="458"/>
                    <a:pt x="1074" y="787"/>
                    <a:pt x="1690" y="883"/>
                  </a:cubicBezTo>
                  <a:cubicBezTo>
                    <a:pt x="1712" y="883"/>
                    <a:pt x="1712" y="851"/>
                    <a:pt x="1701" y="840"/>
                  </a:cubicBezTo>
                  <a:cubicBezTo>
                    <a:pt x="1414" y="745"/>
                    <a:pt x="1116" y="638"/>
                    <a:pt x="840" y="490"/>
                  </a:cubicBezTo>
                  <a:cubicBezTo>
                    <a:pt x="564" y="341"/>
                    <a:pt x="298" y="181"/>
                    <a:pt x="53" y="1"/>
                  </a:cubicBezTo>
                  <a:close/>
                </a:path>
              </a:pathLst>
            </a:custGeom>
            <a:solidFill>
              <a:srgbClr val="E88C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4"/>
            <p:cNvSpPr/>
            <p:nvPr/>
          </p:nvSpPr>
          <p:spPr>
            <a:xfrm>
              <a:off x="2821418" y="1228474"/>
              <a:ext cx="95225" cy="188073"/>
            </a:xfrm>
            <a:custGeom>
              <a:avLst/>
              <a:gdLst/>
              <a:ahLst/>
              <a:cxnLst/>
              <a:rect l="l" t="t" r="r" b="b"/>
              <a:pathLst>
                <a:path w="2082" h="4112" extrusionOk="0">
                  <a:moveTo>
                    <a:pt x="1859" y="0"/>
                  </a:moveTo>
                  <a:cubicBezTo>
                    <a:pt x="1844" y="0"/>
                    <a:pt x="1832" y="11"/>
                    <a:pt x="1837" y="28"/>
                  </a:cubicBezTo>
                  <a:cubicBezTo>
                    <a:pt x="2050" y="666"/>
                    <a:pt x="2071" y="1368"/>
                    <a:pt x="1869" y="2016"/>
                  </a:cubicBezTo>
                  <a:cubicBezTo>
                    <a:pt x="1699" y="2601"/>
                    <a:pt x="1338" y="3111"/>
                    <a:pt x="881" y="3504"/>
                  </a:cubicBezTo>
                  <a:cubicBezTo>
                    <a:pt x="636" y="3717"/>
                    <a:pt x="339" y="3898"/>
                    <a:pt x="30" y="4036"/>
                  </a:cubicBezTo>
                  <a:cubicBezTo>
                    <a:pt x="1" y="4056"/>
                    <a:pt x="17" y="4111"/>
                    <a:pt x="53" y="4111"/>
                  </a:cubicBezTo>
                  <a:cubicBezTo>
                    <a:pt x="56" y="4111"/>
                    <a:pt x="59" y="4111"/>
                    <a:pt x="62" y="4110"/>
                  </a:cubicBezTo>
                  <a:cubicBezTo>
                    <a:pt x="1253" y="3653"/>
                    <a:pt x="2071" y="2431"/>
                    <a:pt x="2082" y="1166"/>
                  </a:cubicBezTo>
                  <a:cubicBezTo>
                    <a:pt x="2082" y="783"/>
                    <a:pt x="2029" y="401"/>
                    <a:pt x="1891" y="28"/>
                  </a:cubicBezTo>
                  <a:cubicBezTo>
                    <a:pt x="1886" y="9"/>
                    <a:pt x="1871" y="0"/>
                    <a:pt x="1859" y="0"/>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4"/>
            <p:cNvSpPr/>
            <p:nvPr/>
          </p:nvSpPr>
          <p:spPr>
            <a:xfrm>
              <a:off x="2859518" y="1306137"/>
              <a:ext cx="76107" cy="104785"/>
            </a:xfrm>
            <a:custGeom>
              <a:avLst/>
              <a:gdLst/>
              <a:ahLst/>
              <a:cxnLst/>
              <a:rect l="l" t="t" r="r" b="b"/>
              <a:pathLst>
                <a:path w="1664" h="2291" extrusionOk="0">
                  <a:moveTo>
                    <a:pt x="1633" y="0"/>
                  </a:moveTo>
                  <a:cubicBezTo>
                    <a:pt x="1621" y="0"/>
                    <a:pt x="1610" y="6"/>
                    <a:pt x="1610" y="21"/>
                  </a:cubicBezTo>
                  <a:cubicBezTo>
                    <a:pt x="1483" y="467"/>
                    <a:pt x="1302" y="903"/>
                    <a:pt x="1036" y="1296"/>
                  </a:cubicBezTo>
                  <a:cubicBezTo>
                    <a:pt x="771" y="1689"/>
                    <a:pt x="420" y="1998"/>
                    <a:pt x="26" y="2253"/>
                  </a:cubicBezTo>
                  <a:cubicBezTo>
                    <a:pt x="1" y="2261"/>
                    <a:pt x="16" y="2291"/>
                    <a:pt x="35" y="2291"/>
                  </a:cubicBezTo>
                  <a:cubicBezTo>
                    <a:pt x="39" y="2291"/>
                    <a:pt x="44" y="2289"/>
                    <a:pt x="48" y="2285"/>
                  </a:cubicBezTo>
                  <a:cubicBezTo>
                    <a:pt x="473" y="2093"/>
                    <a:pt x="824" y="1732"/>
                    <a:pt x="1089" y="1349"/>
                  </a:cubicBezTo>
                  <a:cubicBezTo>
                    <a:pt x="1355" y="945"/>
                    <a:pt x="1536" y="499"/>
                    <a:pt x="1663" y="21"/>
                  </a:cubicBezTo>
                  <a:cubicBezTo>
                    <a:pt x="1663" y="9"/>
                    <a:pt x="1647" y="0"/>
                    <a:pt x="1633" y="0"/>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4"/>
            <p:cNvSpPr/>
            <p:nvPr/>
          </p:nvSpPr>
          <p:spPr>
            <a:xfrm>
              <a:off x="2508706" y="1230395"/>
              <a:ext cx="250413" cy="216887"/>
            </a:xfrm>
            <a:custGeom>
              <a:avLst/>
              <a:gdLst/>
              <a:ahLst/>
              <a:cxnLst/>
              <a:rect l="l" t="t" r="r" b="b"/>
              <a:pathLst>
                <a:path w="5475" h="4742" extrusionOk="0">
                  <a:moveTo>
                    <a:pt x="5045" y="0"/>
                  </a:moveTo>
                  <a:cubicBezTo>
                    <a:pt x="4511" y="0"/>
                    <a:pt x="3512" y="701"/>
                    <a:pt x="3285" y="858"/>
                  </a:cubicBezTo>
                  <a:cubicBezTo>
                    <a:pt x="2732" y="1262"/>
                    <a:pt x="2222" y="1698"/>
                    <a:pt x="1701" y="2123"/>
                  </a:cubicBezTo>
                  <a:cubicBezTo>
                    <a:pt x="1180" y="2548"/>
                    <a:pt x="659" y="2984"/>
                    <a:pt x="287" y="3547"/>
                  </a:cubicBezTo>
                  <a:cubicBezTo>
                    <a:pt x="139" y="3781"/>
                    <a:pt x="0" y="4090"/>
                    <a:pt x="107" y="4355"/>
                  </a:cubicBezTo>
                  <a:cubicBezTo>
                    <a:pt x="117" y="4408"/>
                    <a:pt x="149" y="4451"/>
                    <a:pt x="192" y="4472"/>
                  </a:cubicBezTo>
                  <a:cubicBezTo>
                    <a:pt x="227" y="4503"/>
                    <a:pt x="270" y="4514"/>
                    <a:pt x="317" y="4514"/>
                  </a:cubicBezTo>
                  <a:cubicBezTo>
                    <a:pt x="385" y="4514"/>
                    <a:pt x="459" y="4491"/>
                    <a:pt x="521" y="4472"/>
                  </a:cubicBezTo>
                  <a:cubicBezTo>
                    <a:pt x="631" y="4444"/>
                    <a:pt x="740" y="4433"/>
                    <a:pt x="848" y="4433"/>
                  </a:cubicBezTo>
                  <a:cubicBezTo>
                    <a:pt x="1364" y="4433"/>
                    <a:pt x="1876" y="4694"/>
                    <a:pt x="2403" y="4738"/>
                  </a:cubicBezTo>
                  <a:cubicBezTo>
                    <a:pt x="2442" y="4741"/>
                    <a:pt x="2481" y="4742"/>
                    <a:pt x="2521" y="4742"/>
                  </a:cubicBezTo>
                  <a:cubicBezTo>
                    <a:pt x="3256" y="4742"/>
                    <a:pt x="3970" y="4277"/>
                    <a:pt x="4252" y="3601"/>
                  </a:cubicBezTo>
                  <a:cubicBezTo>
                    <a:pt x="4486" y="3037"/>
                    <a:pt x="4444" y="2421"/>
                    <a:pt x="4518" y="1815"/>
                  </a:cubicBezTo>
                  <a:cubicBezTo>
                    <a:pt x="4571" y="1432"/>
                    <a:pt x="4709" y="1071"/>
                    <a:pt x="4933" y="794"/>
                  </a:cubicBezTo>
                  <a:cubicBezTo>
                    <a:pt x="5050" y="646"/>
                    <a:pt x="5475" y="327"/>
                    <a:pt x="5315" y="114"/>
                  </a:cubicBezTo>
                  <a:cubicBezTo>
                    <a:pt x="5256" y="34"/>
                    <a:pt x="5162" y="0"/>
                    <a:pt x="5045" y="0"/>
                  </a:cubicBezTo>
                  <a:close/>
                </a:path>
              </a:pathLst>
            </a:custGeom>
            <a:solidFill>
              <a:srgbClr val="5B39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4"/>
            <p:cNvSpPr/>
            <p:nvPr/>
          </p:nvSpPr>
          <p:spPr>
            <a:xfrm>
              <a:off x="2616648" y="1186806"/>
              <a:ext cx="250916" cy="237469"/>
            </a:xfrm>
            <a:custGeom>
              <a:avLst/>
              <a:gdLst/>
              <a:ahLst/>
              <a:cxnLst/>
              <a:rect l="l" t="t" r="r" b="b"/>
              <a:pathLst>
                <a:path w="5486" h="5192" extrusionOk="0">
                  <a:moveTo>
                    <a:pt x="5463" y="0"/>
                  </a:moveTo>
                  <a:cubicBezTo>
                    <a:pt x="5459" y="0"/>
                    <a:pt x="5456" y="1"/>
                    <a:pt x="5453" y="4"/>
                  </a:cubicBezTo>
                  <a:cubicBezTo>
                    <a:pt x="4699" y="833"/>
                    <a:pt x="3476" y="780"/>
                    <a:pt x="2509" y="1195"/>
                  </a:cubicBezTo>
                  <a:cubicBezTo>
                    <a:pt x="2031" y="1386"/>
                    <a:pt x="1627" y="1726"/>
                    <a:pt x="1372" y="2183"/>
                  </a:cubicBezTo>
                  <a:cubicBezTo>
                    <a:pt x="1255" y="2417"/>
                    <a:pt x="1159" y="2651"/>
                    <a:pt x="1095" y="2895"/>
                  </a:cubicBezTo>
                  <a:cubicBezTo>
                    <a:pt x="1031" y="3182"/>
                    <a:pt x="1021" y="3480"/>
                    <a:pt x="978" y="3767"/>
                  </a:cubicBezTo>
                  <a:cubicBezTo>
                    <a:pt x="936" y="4086"/>
                    <a:pt x="872" y="4405"/>
                    <a:pt x="702" y="4681"/>
                  </a:cubicBezTo>
                  <a:cubicBezTo>
                    <a:pt x="532" y="4936"/>
                    <a:pt x="309" y="5106"/>
                    <a:pt x="22" y="5159"/>
                  </a:cubicBezTo>
                  <a:cubicBezTo>
                    <a:pt x="0" y="5159"/>
                    <a:pt x="0" y="5191"/>
                    <a:pt x="22" y="5191"/>
                  </a:cubicBezTo>
                  <a:cubicBezTo>
                    <a:pt x="500" y="5159"/>
                    <a:pt x="819" y="4681"/>
                    <a:pt x="936" y="4277"/>
                  </a:cubicBezTo>
                  <a:cubicBezTo>
                    <a:pt x="1021" y="3980"/>
                    <a:pt x="1042" y="3671"/>
                    <a:pt x="1063" y="3374"/>
                  </a:cubicBezTo>
                  <a:cubicBezTo>
                    <a:pt x="1095" y="3076"/>
                    <a:pt x="1148" y="2800"/>
                    <a:pt x="1265" y="2523"/>
                  </a:cubicBezTo>
                  <a:cubicBezTo>
                    <a:pt x="1478" y="2002"/>
                    <a:pt x="1850" y="1577"/>
                    <a:pt x="2349" y="1312"/>
                  </a:cubicBezTo>
                  <a:cubicBezTo>
                    <a:pt x="2849" y="1056"/>
                    <a:pt x="3423" y="961"/>
                    <a:pt x="3965" y="823"/>
                  </a:cubicBezTo>
                  <a:cubicBezTo>
                    <a:pt x="4529" y="674"/>
                    <a:pt x="5092" y="461"/>
                    <a:pt x="5485" y="36"/>
                  </a:cubicBezTo>
                  <a:cubicBezTo>
                    <a:pt x="5485" y="12"/>
                    <a:pt x="5473" y="0"/>
                    <a:pt x="5463" y="0"/>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4"/>
            <p:cNvSpPr/>
            <p:nvPr/>
          </p:nvSpPr>
          <p:spPr>
            <a:xfrm>
              <a:off x="2625887" y="1212740"/>
              <a:ext cx="177004" cy="170509"/>
            </a:xfrm>
            <a:custGeom>
              <a:avLst/>
              <a:gdLst/>
              <a:ahLst/>
              <a:cxnLst/>
              <a:rect l="l" t="t" r="r" b="b"/>
              <a:pathLst>
                <a:path w="3870" h="3728" extrusionOk="0">
                  <a:moveTo>
                    <a:pt x="3859" y="0"/>
                  </a:moveTo>
                  <a:cubicBezTo>
                    <a:pt x="3072" y="75"/>
                    <a:pt x="2264" y="149"/>
                    <a:pt x="1573" y="553"/>
                  </a:cubicBezTo>
                  <a:cubicBezTo>
                    <a:pt x="1265" y="745"/>
                    <a:pt x="999" y="978"/>
                    <a:pt x="819" y="1276"/>
                  </a:cubicBezTo>
                  <a:cubicBezTo>
                    <a:pt x="617" y="1584"/>
                    <a:pt x="468" y="1924"/>
                    <a:pt x="362" y="2275"/>
                  </a:cubicBezTo>
                  <a:cubicBezTo>
                    <a:pt x="213" y="2732"/>
                    <a:pt x="128" y="3232"/>
                    <a:pt x="0" y="3710"/>
                  </a:cubicBezTo>
                  <a:cubicBezTo>
                    <a:pt x="0" y="3723"/>
                    <a:pt x="11" y="3728"/>
                    <a:pt x="22" y="3728"/>
                  </a:cubicBezTo>
                  <a:cubicBezTo>
                    <a:pt x="30" y="3728"/>
                    <a:pt x="38" y="3725"/>
                    <a:pt x="43" y="3721"/>
                  </a:cubicBezTo>
                  <a:cubicBezTo>
                    <a:pt x="266" y="2966"/>
                    <a:pt x="351" y="2148"/>
                    <a:pt x="744" y="1457"/>
                  </a:cubicBezTo>
                  <a:cubicBezTo>
                    <a:pt x="936" y="1138"/>
                    <a:pt x="1170" y="861"/>
                    <a:pt x="1478" y="659"/>
                  </a:cubicBezTo>
                  <a:cubicBezTo>
                    <a:pt x="1786" y="468"/>
                    <a:pt x="2126" y="319"/>
                    <a:pt x="2477" y="224"/>
                  </a:cubicBezTo>
                  <a:cubicBezTo>
                    <a:pt x="2923" y="107"/>
                    <a:pt x="3391" y="54"/>
                    <a:pt x="3859" y="11"/>
                  </a:cubicBezTo>
                  <a:cubicBezTo>
                    <a:pt x="3861" y="13"/>
                    <a:pt x="3863" y="14"/>
                    <a:pt x="3864" y="14"/>
                  </a:cubicBezTo>
                  <a:cubicBezTo>
                    <a:pt x="3869" y="14"/>
                    <a:pt x="3867" y="0"/>
                    <a:pt x="3859" y="0"/>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4"/>
            <p:cNvSpPr/>
            <p:nvPr/>
          </p:nvSpPr>
          <p:spPr>
            <a:xfrm>
              <a:off x="2555039" y="1397293"/>
              <a:ext cx="64581" cy="32657"/>
            </a:xfrm>
            <a:custGeom>
              <a:avLst/>
              <a:gdLst/>
              <a:ahLst/>
              <a:cxnLst/>
              <a:rect l="l" t="t" r="r" b="b"/>
              <a:pathLst>
                <a:path w="1412" h="714" extrusionOk="0">
                  <a:moveTo>
                    <a:pt x="1381" y="1"/>
                  </a:moveTo>
                  <a:cubicBezTo>
                    <a:pt x="1376" y="1"/>
                    <a:pt x="1371" y="2"/>
                    <a:pt x="1369" y="5"/>
                  </a:cubicBezTo>
                  <a:cubicBezTo>
                    <a:pt x="1230" y="217"/>
                    <a:pt x="1092" y="451"/>
                    <a:pt x="848" y="579"/>
                  </a:cubicBezTo>
                  <a:cubicBezTo>
                    <a:pt x="757" y="622"/>
                    <a:pt x="664" y="640"/>
                    <a:pt x="571" y="640"/>
                  </a:cubicBezTo>
                  <a:cubicBezTo>
                    <a:pt x="391" y="640"/>
                    <a:pt x="212" y="574"/>
                    <a:pt x="50" y="504"/>
                  </a:cubicBezTo>
                  <a:cubicBezTo>
                    <a:pt x="48" y="503"/>
                    <a:pt x="46" y="503"/>
                    <a:pt x="43" y="503"/>
                  </a:cubicBezTo>
                  <a:cubicBezTo>
                    <a:pt x="23" y="503"/>
                    <a:pt x="1" y="537"/>
                    <a:pt x="29" y="547"/>
                  </a:cubicBezTo>
                  <a:cubicBezTo>
                    <a:pt x="181" y="650"/>
                    <a:pt x="367" y="713"/>
                    <a:pt x="553" y="713"/>
                  </a:cubicBezTo>
                  <a:cubicBezTo>
                    <a:pt x="654" y="713"/>
                    <a:pt x="754" y="694"/>
                    <a:pt x="848" y="653"/>
                  </a:cubicBezTo>
                  <a:cubicBezTo>
                    <a:pt x="1113" y="536"/>
                    <a:pt x="1262" y="270"/>
                    <a:pt x="1411" y="26"/>
                  </a:cubicBezTo>
                  <a:cubicBezTo>
                    <a:pt x="1411" y="10"/>
                    <a:pt x="1394" y="1"/>
                    <a:pt x="1381" y="1"/>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34"/>
            <p:cNvSpPr/>
            <p:nvPr/>
          </p:nvSpPr>
          <p:spPr>
            <a:xfrm>
              <a:off x="2561717" y="1331796"/>
              <a:ext cx="66457" cy="72311"/>
            </a:xfrm>
            <a:custGeom>
              <a:avLst/>
              <a:gdLst/>
              <a:ahLst/>
              <a:cxnLst/>
              <a:rect l="l" t="t" r="r" b="b"/>
              <a:pathLst>
                <a:path w="1453" h="1581" extrusionOk="0">
                  <a:moveTo>
                    <a:pt x="1434" y="1"/>
                  </a:moveTo>
                  <a:cubicBezTo>
                    <a:pt x="1429" y="1"/>
                    <a:pt x="1424" y="4"/>
                    <a:pt x="1424" y="12"/>
                  </a:cubicBezTo>
                  <a:cubicBezTo>
                    <a:pt x="1382" y="214"/>
                    <a:pt x="1329" y="416"/>
                    <a:pt x="1276" y="608"/>
                  </a:cubicBezTo>
                  <a:cubicBezTo>
                    <a:pt x="1223" y="810"/>
                    <a:pt x="1180" y="1022"/>
                    <a:pt x="1021" y="1171"/>
                  </a:cubicBezTo>
                  <a:cubicBezTo>
                    <a:pt x="816" y="1384"/>
                    <a:pt x="537" y="1515"/>
                    <a:pt x="253" y="1515"/>
                  </a:cubicBezTo>
                  <a:cubicBezTo>
                    <a:pt x="183" y="1515"/>
                    <a:pt x="112" y="1507"/>
                    <a:pt x="43" y="1490"/>
                  </a:cubicBezTo>
                  <a:cubicBezTo>
                    <a:pt x="11" y="1490"/>
                    <a:pt x="0" y="1511"/>
                    <a:pt x="21" y="1532"/>
                  </a:cubicBezTo>
                  <a:cubicBezTo>
                    <a:pt x="105" y="1566"/>
                    <a:pt x="191" y="1580"/>
                    <a:pt x="277" y="1580"/>
                  </a:cubicBezTo>
                  <a:cubicBezTo>
                    <a:pt x="548" y="1580"/>
                    <a:pt x="816" y="1431"/>
                    <a:pt x="1010" y="1245"/>
                  </a:cubicBezTo>
                  <a:cubicBezTo>
                    <a:pt x="1084" y="1182"/>
                    <a:pt x="1137" y="1107"/>
                    <a:pt x="1191" y="1012"/>
                  </a:cubicBezTo>
                  <a:cubicBezTo>
                    <a:pt x="1233" y="916"/>
                    <a:pt x="1265" y="820"/>
                    <a:pt x="1286" y="714"/>
                  </a:cubicBezTo>
                  <a:cubicBezTo>
                    <a:pt x="1350" y="491"/>
                    <a:pt x="1403" y="257"/>
                    <a:pt x="1446" y="23"/>
                  </a:cubicBezTo>
                  <a:cubicBezTo>
                    <a:pt x="1452" y="10"/>
                    <a:pt x="1443" y="1"/>
                    <a:pt x="1434" y="1"/>
                  </a:cubicBezTo>
                  <a:close/>
                </a:path>
              </a:pathLst>
            </a:custGeom>
            <a:solidFill>
              <a:srgbClr val="4227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34"/>
            <p:cNvSpPr/>
            <p:nvPr/>
          </p:nvSpPr>
          <p:spPr>
            <a:xfrm>
              <a:off x="2415857" y="1607461"/>
              <a:ext cx="400660" cy="266467"/>
            </a:xfrm>
            <a:custGeom>
              <a:avLst/>
              <a:gdLst/>
              <a:ahLst/>
              <a:cxnLst/>
              <a:rect l="l" t="t" r="r" b="b"/>
              <a:pathLst>
                <a:path w="8760" h="5826" extrusionOk="0">
                  <a:moveTo>
                    <a:pt x="7618" y="1"/>
                  </a:moveTo>
                  <a:cubicBezTo>
                    <a:pt x="7243" y="1"/>
                    <a:pt x="6897" y="245"/>
                    <a:pt x="6591" y="470"/>
                  </a:cubicBezTo>
                  <a:cubicBezTo>
                    <a:pt x="6176" y="767"/>
                    <a:pt x="5336" y="1331"/>
                    <a:pt x="5379" y="1692"/>
                  </a:cubicBezTo>
                  <a:cubicBezTo>
                    <a:pt x="5316" y="1706"/>
                    <a:pt x="5251" y="1711"/>
                    <a:pt x="5184" y="1711"/>
                  </a:cubicBezTo>
                  <a:cubicBezTo>
                    <a:pt x="5036" y="1711"/>
                    <a:pt x="4879" y="1687"/>
                    <a:pt x="4726" y="1687"/>
                  </a:cubicBezTo>
                  <a:cubicBezTo>
                    <a:pt x="4633" y="1687"/>
                    <a:pt x="4542" y="1696"/>
                    <a:pt x="4454" y="1724"/>
                  </a:cubicBezTo>
                  <a:cubicBezTo>
                    <a:pt x="4093" y="1830"/>
                    <a:pt x="3561" y="1756"/>
                    <a:pt x="3200" y="1851"/>
                  </a:cubicBezTo>
                  <a:cubicBezTo>
                    <a:pt x="2456" y="2043"/>
                    <a:pt x="1977" y="2521"/>
                    <a:pt x="1318" y="2925"/>
                  </a:cubicBezTo>
                  <a:cubicBezTo>
                    <a:pt x="840" y="3223"/>
                    <a:pt x="128" y="3297"/>
                    <a:pt x="53" y="3967"/>
                  </a:cubicBezTo>
                  <a:cubicBezTo>
                    <a:pt x="0" y="4403"/>
                    <a:pt x="213" y="4817"/>
                    <a:pt x="425" y="5200"/>
                  </a:cubicBezTo>
                  <a:cubicBezTo>
                    <a:pt x="532" y="5391"/>
                    <a:pt x="627" y="5572"/>
                    <a:pt x="797" y="5689"/>
                  </a:cubicBezTo>
                  <a:cubicBezTo>
                    <a:pt x="944" y="5790"/>
                    <a:pt x="1118" y="5826"/>
                    <a:pt x="1298" y="5826"/>
                  </a:cubicBezTo>
                  <a:cubicBezTo>
                    <a:pt x="1457" y="5826"/>
                    <a:pt x="1621" y="5798"/>
                    <a:pt x="1775" y="5763"/>
                  </a:cubicBezTo>
                  <a:cubicBezTo>
                    <a:pt x="3242" y="5391"/>
                    <a:pt x="4454" y="4328"/>
                    <a:pt x="5336" y="3106"/>
                  </a:cubicBezTo>
                  <a:cubicBezTo>
                    <a:pt x="5421" y="2978"/>
                    <a:pt x="5538" y="2893"/>
                    <a:pt x="5676" y="2861"/>
                  </a:cubicBezTo>
                  <a:cubicBezTo>
                    <a:pt x="5696" y="2856"/>
                    <a:pt x="5716" y="2854"/>
                    <a:pt x="5737" y="2854"/>
                  </a:cubicBezTo>
                  <a:cubicBezTo>
                    <a:pt x="5809" y="2854"/>
                    <a:pt x="5889" y="2879"/>
                    <a:pt x="5963" y="2904"/>
                  </a:cubicBezTo>
                  <a:cubicBezTo>
                    <a:pt x="6162" y="2960"/>
                    <a:pt x="6367" y="2988"/>
                    <a:pt x="6573" y="2988"/>
                  </a:cubicBezTo>
                  <a:cubicBezTo>
                    <a:pt x="7292" y="2988"/>
                    <a:pt x="8015" y="2653"/>
                    <a:pt x="8461" y="2075"/>
                  </a:cubicBezTo>
                  <a:cubicBezTo>
                    <a:pt x="8568" y="1947"/>
                    <a:pt x="8663" y="1798"/>
                    <a:pt x="8706" y="1639"/>
                  </a:cubicBezTo>
                  <a:cubicBezTo>
                    <a:pt x="8759" y="1458"/>
                    <a:pt x="8738" y="1256"/>
                    <a:pt x="8706" y="1065"/>
                  </a:cubicBezTo>
                  <a:cubicBezTo>
                    <a:pt x="8600" y="555"/>
                    <a:pt x="8196" y="34"/>
                    <a:pt x="7664" y="2"/>
                  </a:cubicBezTo>
                  <a:cubicBezTo>
                    <a:pt x="7649" y="1"/>
                    <a:pt x="7633" y="1"/>
                    <a:pt x="7618" y="1"/>
                  </a:cubicBezTo>
                  <a:close/>
                </a:path>
              </a:pathLst>
            </a:custGeom>
            <a:solidFill>
              <a:srgbClr val="FEB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4"/>
            <p:cNvSpPr/>
            <p:nvPr/>
          </p:nvSpPr>
          <p:spPr>
            <a:xfrm>
              <a:off x="2695044" y="1619901"/>
              <a:ext cx="48527" cy="27625"/>
            </a:xfrm>
            <a:custGeom>
              <a:avLst/>
              <a:gdLst/>
              <a:ahLst/>
              <a:cxnLst/>
              <a:rect l="l" t="t" r="r" b="b"/>
              <a:pathLst>
                <a:path w="1061" h="604" extrusionOk="0">
                  <a:moveTo>
                    <a:pt x="654" y="0"/>
                  </a:moveTo>
                  <a:cubicBezTo>
                    <a:pt x="604" y="0"/>
                    <a:pt x="556" y="13"/>
                    <a:pt x="508" y="49"/>
                  </a:cubicBezTo>
                  <a:cubicBezTo>
                    <a:pt x="412" y="134"/>
                    <a:pt x="348" y="229"/>
                    <a:pt x="274" y="314"/>
                  </a:cubicBezTo>
                  <a:cubicBezTo>
                    <a:pt x="189" y="399"/>
                    <a:pt x="125" y="506"/>
                    <a:pt x="19" y="559"/>
                  </a:cubicBezTo>
                  <a:cubicBezTo>
                    <a:pt x="1" y="577"/>
                    <a:pt x="14" y="604"/>
                    <a:pt x="25" y="604"/>
                  </a:cubicBezTo>
                  <a:cubicBezTo>
                    <a:pt x="26" y="604"/>
                    <a:pt x="28" y="603"/>
                    <a:pt x="30" y="601"/>
                  </a:cubicBezTo>
                  <a:cubicBezTo>
                    <a:pt x="221" y="516"/>
                    <a:pt x="338" y="336"/>
                    <a:pt x="476" y="187"/>
                  </a:cubicBezTo>
                  <a:cubicBezTo>
                    <a:pt x="497" y="144"/>
                    <a:pt x="540" y="102"/>
                    <a:pt x="582" y="81"/>
                  </a:cubicBezTo>
                  <a:cubicBezTo>
                    <a:pt x="596" y="67"/>
                    <a:pt x="615" y="63"/>
                    <a:pt x="637" y="63"/>
                  </a:cubicBezTo>
                  <a:cubicBezTo>
                    <a:pt x="665" y="63"/>
                    <a:pt x="696" y="70"/>
                    <a:pt x="720" y="70"/>
                  </a:cubicBezTo>
                  <a:cubicBezTo>
                    <a:pt x="774" y="70"/>
                    <a:pt x="816" y="81"/>
                    <a:pt x="869" y="102"/>
                  </a:cubicBezTo>
                  <a:cubicBezTo>
                    <a:pt x="912" y="123"/>
                    <a:pt x="965" y="155"/>
                    <a:pt x="1007" y="176"/>
                  </a:cubicBezTo>
                  <a:cubicBezTo>
                    <a:pt x="1029" y="176"/>
                    <a:pt x="1061" y="144"/>
                    <a:pt x="1039" y="134"/>
                  </a:cubicBezTo>
                  <a:cubicBezTo>
                    <a:pt x="1018" y="91"/>
                    <a:pt x="965" y="81"/>
                    <a:pt x="922" y="49"/>
                  </a:cubicBezTo>
                  <a:cubicBezTo>
                    <a:pt x="869" y="27"/>
                    <a:pt x="827" y="17"/>
                    <a:pt x="774" y="17"/>
                  </a:cubicBezTo>
                  <a:cubicBezTo>
                    <a:pt x="732" y="8"/>
                    <a:pt x="693" y="0"/>
                    <a:pt x="654"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4"/>
            <p:cNvSpPr/>
            <p:nvPr/>
          </p:nvSpPr>
          <p:spPr>
            <a:xfrm>
              <a:off x="2735385" y="1619810"/>
              <a:ext cx="46149" cy="26116"/>
            </a:xfrm>
            <a:custGeom>
              <a:avLst/>
              <a:gdLst/>
              <a:ahLst/>
              <a:cxnLst/>
              <a:rect l="l" t="t" r="r" b="b"/>
              <a:pathLst>
                <a:path w="1009" h="571" extrusionOk="0">
                  <a:moveTo>
                    <a:pt x="577" y="1"/>
                  </a:moveTo>
                  <a:cubicBezTo>
                    <a:pt x="500" y="1"/>
                    <a:pt x="422" y="25"/>
                    <a:pt x="349" y="40"/>
                  </a:cubicBezTo>
                  <a:cubicBezTo>
                    <a:pt x="242" y="83"/>
                    <a:pt x="136" y="104"/>
                    <a:pt x="51" y="189"/>
                  </a:cubicBezTo>
                  <a:cubicBezTo>
                    <a:pt x="1" y="222"/>
                    <a:pt x="17" y="262"/>
                    <a:pt x="46" y="262"/>
                  </a:cubicBezTo>
                  <a:cubicBezTo>
                    <a:pt x="54" y="262"/>
                    <a:pt x="63" y="259"/>
                    <a:pt x="72" y="253"/>
                  </a:cubicBezTo>
                  <a:cubicBezTo>
                    <a:pt x="147" y="200"/>
                    <a:pt x="242" y="157"/>
                    <a:pt x="338" y="136"/>
                  </a:cubicBezTo>
                  <a:cubicBezTo>
                    <a:pt x="404" y="111"/>
                    <a:pt x="483" y="86"/>
                    <a:pt x="559" y="86"/>
                  </a:cubicBezTo>
                  <a:cubicBezTo>
                    <a:pt x="581" y="86"/>
                    <a:pt x="604" y="88"/>
                    <a:pt x="625" y="93"/>
                  </a:cubicBezTo>
                  <a:cubicBezTo>
                    <a:pt x="710" y="114"/>
                    <a:pt x="774" y="178"/>
                    <a:pt x="816" y="242"/>
                  </a:cubicBezTo>
                  <a:lnTo>
                    <a:pt x="848" y="359"/>
                  </a:lnTo>
                  <a:lnTo>
                    <a:pt x="848" y="444"/>
                  </a:lnTo>
                  <a:cubicBezTo>
                    <a:pt x="848" y="465"/>
                    <a:pt x="870" y="497"/>
                    <a:pt x="870" y="518"/>
                  </a:cubicBezTo>
                  <a:cubicBezTo>
                    <a:pt x="870" y="556"/>
                    <a:pt x="894" y="571"/>
                    <a:pt x="921" y="571"/>
                  </a:cubicBezTo>
                  <a:cubicBezTo>
                    <a:pt x="962" y="571"/>
                    <a:pt x="1008" y="536"/>
                    <a:pt x="976" y="497"/>
                  </a:cubicBezTo>
                  <a:cubicBezTo>
                    <a:pt x="955" y="465"/>
                    <a:pt x="955" y="423"/>
                    <a:pt x="955" y="401"/>
                  </a:cubicBezTo>
                  <a:cubicBezTo>
                    <a:pt x="955" y="370"/>
                    <a:pt x="955" y="348"/>
                    <a:pt x="944" y="316"/>
                  </a:cubicBezTo>
                  <a:cubicBezTo>
                    <a:pt x="933" y="285"/>
                    <a:pt x="912" y="231"/>
                    <a:pt x="891" y="189"/>
                  </a:cubicBezTo>
                  <a:cubicBezTo>
                    <a:pt x="838" y="104"/>
                    <a:pt x="763" y="40"/>
                    <a:pt x="678" y="19"/>
                  </a:cubicBezTo>
                  <a:cubicBezTo>
                    <a:pt x="645" y="6"/>
                    <a:pt x="611" y="1"/>
                    <a:pt x="577"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4"/>
            <p:cNvSpPr/>
            <p:nvPr/>
          </p:nvSpPr>
          <p:spPr>
            <a:xfrm>
              <a:off x="2755692" y="1641810"/>
              <a:ext cx="22045" cy="12898"/>
            </a:xfrm>
            <a:custGeom>
              <a:avLst/>
              <a:gdLst/>
              <a:ahLst/>
              <a:cxnLst/>
              <a:rect l="l" t="t" r="r" b="b"/>
              <a:pathLst>
                <a:path w="482" h="282" extrusionOk="0">
                  <a:moveTo>
                    <a:pt x="432" y="1"/>
                  </a:moveTo>
                  <a:cubicBezTo>
                    <a:pt x="422" y="1"/>
                    <a:pt x="413" y="5"/>
                    <a:pt x="404" y="16"/>
                  </a:cubicBezTo>
                  <a:cubicBezTo>
                    <a:pt x="319" y="122"/>
                    <a:pt x="170" y="197"/>
                    <a:pt x="22" y="229"/>
                  </a:cubicBezTo>
                  <a:cubicBezTo>
                    <a:pt x="0" y="239"/>
                    <a:pt x="0" y="282"/>
                    <a:pt x="32" y="282"/>
                  </a:cubicBezTo>
                  <a:cubicBezTo>
                    <a:pt x="117" y="261"/>
                    <a:pt x="192" y="250"/>
                    <a:pt x="277" y="207"/>
                  </a:cubicBezTo>
                  <a:cubicBezTo>
                    <a:pt x="341" y="165"/>
                    <a:pt x="404" y="122"/>
                    <a:pt x="457" y="69"/>
                  </a:cubicBezTo>
                  <a:cubicBezTo>
                    <a:pt x="481" y="38"/>
                    <a:pt x="458" y="1"/>
                    <a:pt x="432"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4"/>
            <p:cNvSpPr/>
            <p:nvPr/>
          </p:nvSpPr>
          <p:spPr>
            <a:xfrm>
              <a:off x="2767036" y="1670259"/>
              <a:ext cx="16420" cy="13721"/>
            </a:xfrm>
            <a:custGeom>
              <a:avLst/>
              <a:gdLst/>
              <a:ahLst/>
              <a:cxnLst/>
              <a:rect l="l" t="t" r="r" b="b"/>
              <a:pathLst>
                <a:path w="359" h="300" extrusionOk="0">
                  <a:moveTo>
                    <a:pt x="337" y="0"/>
                  </a:moveTo>
                  <a:cubicBezTo>
                    <a:pt x="316" y="0"/>
                    <a:pt x="295" y="0"/>
                    <a:pt x="295" y="11"/>
                  </a:cubicBezTo>
                  <a:cubicBezTo>
                    <a:pt x="231" y="117"/>
                    <a:pt x="135" y="191"/>
                    <a:pt x="29" y="255"/>
                  </a:cubicBezTo>
                  <a:cubicBezTo>
                    <a:pt x="0" y="265"/>
                    <a:pt x="14" y="299"/>
                    <a:pt x="32" y="299"/>
                  </a:cubicBezTo>
                  <a:cubicBezTo>
                    <a:pt x="35" y="299"/>
                    <a:pt x="37" y="299"/>
                    <a:pt x="39" y="298"/>
                  </a:cubicBezTo>
                  <a:cubicBezTo>
                    <a:pt x="156" y="255"/>
                    <a:pt x="263" y="159"/>
                    <a:pt x="348" y="43"/>
                  </a:cubicBezTo>
                  <a:cubicBezTo>
                    <a:pt x="358" y="32"/>
                    <a:pt x="348" y="0"/>
                    <a:pt x="337"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4"/>
            <p:cNvSpPr/>
            <p:nvPr/>
          </p:nvSpPr>
          <p:spPr>
            <a:xfrm>
              <a:off x="2764428" y="1694363"/>
              <a:ext cx="21451" cy="6540"/>
            </a:xfrm>
            <a:custGeom>
              <a:avLst/>
              <a:gdLst/>
              <a:ahLst/>
              <a:cxnLst/>
              <a:rect l="l" t="t" r="r" b="b"/>
              <a:pathLst>
                <a:path w="469" h="143" extrusionOk="0">
                  <a:moveTo>
                    <a:pt x="426" y="1"/>
                  </a:moveTo>
                  <a:cubicBezTo>
                    <a:pt x="421" y="1"/>
                    <a:pt x="418" y="2"/>
                    <a:pt x="415" y="5"/>
                  </a:cubicBezTo>
                  <a:cubicBezTo>
                    <a:pt x="298" y="15"/>
                    <a:pt x="160" y="47"/>
                    <a:pt x="43" y="68"/>
                  </a:cubicBezTo>
                  <a:cubicBezTo>
                    <a:pt x="1" y="90"/>
                    <a:pt x="22" y="143"/>
                    <a:pt x="54" y="143"/>
                  </a:cubicBezTo>
                  <a:cubicBezTo>
                    <a:pt x="192" y="121"/>
                    <a:pt x="309" y="100"/>
                    <a:pt x="447" y="90"/>
                  </a:cubicBezTo>
                  <a:cubicBezTo>
                    <a:pt x="458" y="90"/>
                    <a:pt x="468" y="58"/>
                    <a:pt x="468" y="47"/>
                  </a:cubicBezTo>
                  <a:cubicBezTo>
                    <a:pt x="460" y="15"/>
                    <a:pt x="440" y="1"/>
                    <a:pt x="426"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4"/>
            <p:cNvSpPr/>
            <p:nvPr/>
          </p:nvSpPr>
          <p:spPr>
            <a:xfrm>
              <a:off x="2715443" y="1630101"/>
              <a:ext cx="19210" cy="13584"/>
            </a:xfrm>
            <a:custGeom>
              <a:avLst/>
              <a:gdLst/>
              <a:ahLst/>
              <a:cxnLst/>
              <a:rect l="l" t="t" r="r" b="b"/>
              <a:pathLst>
                <a:path w="420" h="297" extrusionOk="0">
                  <a:moveTo>
                    <a:pt x="387" y="1"/>
                  </a:moveTo>
                  <a:cubicBezTo>
                    <a:pt x="382" y="1"/>
                    <a:pt x="376" y="2"/>
                    <a:pt x="370" y="6"/>
                  </a:cubicBezTo>
                  <a:cubicBezTo>
                    <a:pt x="306" y="38"/>
                    <a:pt x="243" y="81"/>
                    <a:pt x="189" y="123"/>
                  </a:cubicBezTo>
                  <a:cubicBezTo>
                    <a:pt x="158" y="145"/>
                    <a:pt x="115" y="166"/>
                    <a:pt x="94" y="187"/>
                  </a:cubicBezTo>
                  <a:lnTo>
                    <a:pt x="9" y="272"/>
                  </a:lnTo>
                  <a:cubicBezTo>
                    <a:pt x="0" y="281"/>
                    <a:pt x="19" y="296"/>
                    <a:pt x="33" y="296"/>
                  </a:cubicBezTo>
                  <a:cubicBezTo>
                    <a:pt x="36" y="296"/>
                    <a:pt x="39" y="295"/>
                    <a:pt x="41" y="293"/>
                  </a:cubicBezTo>
                  <a:cubicBezTo>
                    <a:pt x="62" y="283"/>
                    <a:pt x="94" y="251"/>
                    <a:pt x="115" y="230"/>
                  </a:cubicBezTo>
                  <a:cubicBezTo>
                    <a:pt x="147" y="198"/>
                    <a:pt x="168" y="187"/>
                    <a:pt x="211" y="155"/>
                  </a:cubicBezTo>
                  <a:cubicBezTo>
                    <a:pt x="264" y="123"/>
                    <a:pt x="328" y="81"/>
                    <a:pt x="402" y="38"/>
                  </a:cubicBezTo>
                  <a:cubicBezTo>
                    <a:pt x="419" y="30"/>
                    <a:pt x="409" y="1"/>
                    <a:pt x="387"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34"/>
            <p:cNvSpPr/>
            <p:nvPr/>
          </p:nvSpPr>
          <p:spPr>
            <a:xfrm>
              <a:off x="2659917" y="1651186"/>
              <a:ext cx="30507" cy="34257"/>
            </a:xfrm>
            <a:custGeom>
              <a:avLst/>
              <a:gdLst/>
              <a:ahLst/>
              <a:cxnLst/>
              <a:rect l="l" t="t" r="r" b="b"/>
              <a:pathLst>
                <a:path w="667" h="749" extrusionOk="0">
                  <a:moveTo>
                    <a:pt x="624" y="1"/>
                  </a:moveTo>
                  <a:cubicBezTo>
                    <a:pt x="622" y="1"/>
                    <a:pt x="619" y="1"/>
                    <a:pt x="617" y="2"/>
                  </a:cubicBezTo>
                  <a:cubicBezTo>
                    <a:pt x="468" y="98"/>
                    <a:pt x="340" y="204"/>
                    <a:pt x="213" y="343"/>
                  </a:cubicBezTo>
                  <a:cubicBezTo>
                    <a:pt x="160" y="396"/>
                    <a:pt x="107" y="460"/>
                    <a:pt x="75" y="523"/>
                  </a:cubicBezTo>
                  <a:cubicBezTo>
                    <a:pt x="32" y="587"/>
                    <a:pt x="0" y="672"/>
                    <a:pt x="32" y="736"/>
                  </a:cubicBezTo>
                  <a:cubicBezTo>
                    <a:pt x="32" y="742"/>
                    <a:pt x="39" y="748"/>
                    <a:pt x="49" y="748"/>
                  </a:cubicBezTo>
                  <a:cubicBezTo>
                    <a:pt x="57" y="748"/>
                    <a:pt x="66" y="745"/>
                    <a:pt x="75" y="736"/>
                  </a:cubicBezTo>
                  <a:cubicBezTo>
                    <a:pt x="85" y="672"/>
                    <a:pt x="96" y="587"/>
                    <a:pt x="117" y="534"/>
                  </a:cubicBezTo>
                  <a:cubicBezTo>
                    <a:pt x="160" y="470"/>
                    <a:pt x="213" y="406"/>
                    <a:pt x="266" y="353"/>
                  </a:cubicBezTo>
                  <a:cubicBezTo>
                    <a:pt x="372" y="226"/>
                    <a:pt x="511" y="141"/>
                    <a:pt x="638" y="45"/>
                  </a:cubicBezTo>
                  <a:cubicBezTo>
                    <a:pt x="666" y="36"/>
                    <a:pt x="644" y="1"/>
                    <a:pt x="624"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34"/>
            <p:cNvSpPr/>
            <p:nvPr/>
          </p:nvSpPr>
          <p:spPr>
            <a:xfrm>
              <a:off x="2426240" y="1683340"/>
              <a:ext cx="225943" cy="116539"/>
            </a:xfrm>
            <a:custGeom>
              <a:avLst/>
              <a:gdLst/>
              <a:ahLst/>
              <a:cxnLst/>
              <a:rect l="l" t="t" r="r" b="b"/>
              <a:pathLst>
                <a:path w="4940" h="2548" extrusionOk="0">
                  <a:moveTo>
                    <a:pt x="4653" y="1"/>
                  </a:moveTo>
                  <a:cubicBezTo>
                    <a:pt x="4517" y="1"/>
                    <a:pt x="4381" y="16"/>
                    <a:pt x="4248" y="22"/>
                  </a:cubicBezTo>
                  <a:cubicBezTo>
                    <a:pt x="4036" y="33"/>
                    <a:pt x="3823" y="44"/>
                    <a:pt x="3600" y="75"/>
                  </a:cubicBezTo>
                  <a:cubicBezTo>
                    <a:pt x="3175" y="118"/>
                    <a:pt x="2750" y="192"/>
                    <a:pt x="2346" y="331"/>
                  </a:cubicBezTo>
                  <a:cubicBezTo>
                    <a:pt x="1676" y="554"/>
                    <a:pt x="1070" y="968"/>
                    <a:pt x="624" y="1510"/>
                  </a:cubicBezTo>
                  <a:cubicBezTo>
                    <a:pt x="368" y="1819"/>
                    <a:pt x="156" y="2148"/>
                    <a:pt x="7" y="2520"/>
                  </a:cubicBezTo>
                  <a:cubicBezTo>
                    <a:pt x="0" y="2534"/>
                    <a:pt x="15" y="2547"/>
                    <a:pt x="29" y="2547"/>
                  </a:cubicBezTo>
                  <a:cubicBezTo>
                    <a:pt x="37" y="2547"/>
                    <a:pt x="46" y="2543"/>
                    <a:pt x="50" y="2531"/>
                  </a:cubicBezTo>
                  <a:cubicBezTo>
                    <a:pt x="358" y="1904"/>
                    <a:pt x="783" y="1351"/>
                    <a:pt x="1336" y="936"/>
                  </a:cubicBezTo>
                  <a:cubicBezTo>
                    <a:pt x="1963" y="490"/>
                    <a:pt x="2696" y="256"/>
                    <a:pt x="3462" y="171"/>
                  </a:cubicBezTo>
                  <a:cubicBezTo>
                    <a:pt x="3706" y="139"/>
                    <a:pt x="3929" y="118"/>
                    <a:pt x="4174" y="97"/>
                  </a:cubicBezTo>
                  <a:cubicBezTo>
                    <a:pt x="4335" y="89"/>
                    <a:pt x="4502" y="77"/>
                    <a:pt x="4666" y="77"/>
                  </a:cubicBezTo>
                  <a:cubicBezTo>
                    <a:pt x="4740" y="77"/>
                    <a:pt x="4814" y="79"/>
                    <a:pt x="4886" y="86"/>
                  </a:cubicBezTo>
                  <a:cubicBezTo>
                    <a:pt x="4929" y="86"/>
                    <a:pt x="4939" y="22"/>
                    <a:pt x="4897" y="22"/>
                  </a:cubicBezTo>
                  <a:cubicBezTo>
                    <a:pt x="4817" y="6"/>
                    <a:pt x="4735" y="1"/>
                    <a:pt x="4653" y="1"/>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4"/>
            <p:cNvSpPr/>
            <p:nvPr/>
          </p:nvSpPr>
          <p:spPr>
            <a:xfrm>
              <a:off x="2671580" y="1730039"/>
              <a:ext cx="100211" cy="15139"/>
            </a:xfrm>
            <a:custGeom>
              <a:avLst/>
              <a:gdLst/>
              <a:ahLst/>
              <a:cxnLst/>
              <a:rect l="l" t="t" r="r" b="b"/>
              <a:pathLst>
                <a:path w="2191" h="331" extrusionOk="0">
                  <a:moveTo>
                    <a:pt x="2158" y="0"/>
                  </a:moveTo>
                  <a:cubicBezTo>
                    <a:pt x="2073" y="22"/>
                    <a:pt x="1988" y="64"/>
                    <a:pt x="1914" y="86"/>
                  </a:cubicBezTo>
                  <a:cubicBezTo>
                    <a:pt x="1839" y="117"/>
                    <a:pt x="1744" y="160"/>
                    <a:pt x="1659" y="171"/>
                  </a:cubicBezTo>
                  <a:cubicBezTo>
                    <a:pt x="1489" y="224"/>
                    <a:pt x="1308" y="234"/>
                    <a:pt x="1127" y="245"/>
                  </a:cubicBezTo>
                  <a:cubicBezTo>
                    <a:pt x="946" y="245"/>
                    <a:pt x="776" y="234"/>
                    <a:pt x="596" y="192"/>
                  </a:cubicBezTo>
                  <a:cubicBezTo>
                    <a:pt x="444" y="165"/>
                    <a:pt x="284" y="123"/>
                    <a:pt x="124" y="123"/>
                  </a:cubicBezTo>
                  <a:cubicBezTo>
                    <a:pt x="93" y="123"/>
                    <a:pt x="63" y="125"/>
                    <a:pt x="32" y="128"/>
                  </a:cubicBezTo>
                  <a:cubicBezTo>
                    <a:pt x="0" y="139"/>
                    <a:pt x="0" y="192"/>
                    <a:pt x="32" y="192"/>
                  </a:cubicBezTo>
                  <a:cubicBezTo>
                    <a:pt x="61" y="189"/>
                    <a:pt x="90" y="188"/>
                    <a:pt x="119" y="188"/>
                  </a:cubicBezTo>
                  <a:cubicBezTo>
                    <a:pt x="303" y="188"/>
                    <a:pt x="484" y="240"/>
                    <a:pt x="649" y="277"/>
                  </a:cubicBezTo>
                  <a:cubicBezTo>
                    <a:pt x="830" y="319"/>
                    <a:pt x="1010" y="330"/>
                    <a:pt x="1180" y="330"/>
                  </a:cubicBezTo>
                  <a:cubicBezTo>
                    <a:pt x="1361" y="319"/>
                    <a:pt x="1531" y="287"/>
                    <a:pt x="1701" y="245"/>
                  </a:cubicBezTo>
                  <a:cubicBezTo>
                    <a:pt x="1861" y="213"/>
                    <a:pt x="2052" y="139"/>
                    <a:pt x="2180" y="32"/>
                  </a:cubicBezTo>
                  <a:cubicBezTo>
                    <a:pt x="2190" y="22"/>
                    <a:pt x="2180" y="0"/>
                    <a:pt x="2158"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4"/>
            <p:cNvSpPr/>
            <p:nvPr/>
          </p:nvSpPr>
          <p:spPr>
            <a:xfrm>
              <a:off x="2623143" y="1739461"/>
              <a:ext cx="45920" cy="54428"/>
            </a:xfrm>
            <a:custGeom>
              <a:avLst/>
              <a:gdLst/>
              <a:ahLst/>
              <a:cxnLst/>
              <a:rect l="l" t="t" r="r" b="b"/>
              <a:pathLst>
                <a:path w="1004" h="1190" extrusionOk="0">
                  <a:moveTo>
                    <a:pt x="983" y="0"/>
                  </a:moveTo>
                  <a:cubicBezTo>
                    <a:pt x="977" y="0"/>
                    <a:pt x="971" y="2"/>
                    <a:pt x="964" y="7"/>
                  </a:cubicBezTo>
                  <a:cubicBezTo>
                    <a:pt x="879" y="71"/>
                    <a:pt x="783" y="177"/>
                    <a:pt x="698" y="273"/>
                  </a:cubicBezTo>
                  <a:cubicBezTo>
                    <a:pt x="624" y="358"/>
                    <a:pt x="560" y="454"/>
                    <a:pt x="475" y="560"/>
                  </a:cubicBezTo>
                  <a:cubicBezTo>
                    <a:pt x="347" y="762"/>
                    <a:pt x="209" y="974"/>
                    <a:pt x="28" y="1144"/>
                  </a:cubicBezTo>
                  <a:cubicBezTo>
                    <a:pt x="1" y="1163"/>
                    <a:pt x="29" y="1189"/>
                    <a:pt x="51" y="1189"/>
                  </a:cubicBezTo>
                  <a:cubicBezTo>
                    <a:pt x="54" y="1189"/>
                    <a:pt x="57" y="1188"/>
                    <a:pt x="60" y="1187"/>
                  </a:cubicBezTo>
                  <a:cubicBezTo>
                    <a:pt x="252" y="1038"/>
                    <a:pt x="368" y="826"/>
                    <a:pt x="496" y="634"/>
                  </a:cubicBezTo>
                  <a:cubicBezTo>
                    <a:pt x="570" y="528"/>
                    <a:pt x="645" y="422"/>
                    <a:pt x="730" y="337"/>
                  </a:cubicBezTo>
                  <a:cubicBezTo>
                    <a:pt x="804" y="230"/>
                    <a:pt x="900" y="145"/>
                    <a:pt x="996" y="39"/>
                  </a:cubicBezTo>
                  <a:cubicBezTo>
                    <a:pt x="1004" y="23"/>
                    <a:pt x="999" y="0"/>
                    <a:pt x="983"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4"/>
            <p:cNvSpPr/>
            <p:nvPr/>
          </p:nvSpPr>
          <p:spPr>
            <a:xfrm>
              <a:off x="2775314" y="1643685"/>
              <a:ext cx="14956" cy="56303"/>
            </a:xfrm>
            <a:custGeom>
              <a:avLst/>
              <a:gdLst/>
              <a:ahLst/>
              <a:cxnLst/>
              <a:rect l="l" t="t" r="r" b="b"/>
              <a:pathLst>
                <a:path w="327" h="1231" extrusionOk="0">
                  <a:moveTo>
                    <a:pt x="36" y="0"/>
                  </a:moveTo>
                  <a:cubicBezTo>
                    <a:pt x="19" y="0"/>
                    <a:pt x="1" y="23"/>
                    <a:pt x="7" y="50"/>
                  </a:cubicBezTo>
                  <a:cubicBezTo>
                    <a:pt x="28" y="103"/>
                    <a:pt x="71" y="156"/>
                    <a:pt x="103" y="209"/>
                  </a:cubicBezTo>
                  <a:cubicBezTo>
                    <a:pt x="124" y="262"/>
                    <a:pt x="167" y="315"/>
                    <a:pt x="177" y="368"/>
                  </a:cubicBezTo>
                  <a:cubicBezTo>
                    <a:pt x="188" y="464"/>
                    <a:pt x="114" y="539"/>
                    <a:pt x="103" y="634"/>
                  </a:cubicBezTo>
                  <a:cubicBezTo>
                    <a:pt x="103" y="730"/>
                    <a:pt x="167" y="772"/>
                    <a:pt x="220" y="847"/>
                  </a:cubicBezTo>
                  <a:cubicBezTo>
                    <a:pt x="284" y="964"/>
                    <a:pt x="177" y="1070"/>
                    <a:pt x="124" y="1176"/>
                  </a:cubicBezTo>
                  <a:cubicBezTo>
                    <a:pt x="116" y="1200"/>
                    <a:pt x="138" y="1230"/>
                    <a:pt x="159" y="1230"/>
                  </a:cubicBezTo>
                  <a:cubicBezTo>
                    <a:pt x="165" y="1230"/>
                    <a:pt x="172" y="1227"/>
                    <a:pt x="177" y="1219"/>
                  </a:cubicBezTo>
                  <a:cubicBezTo>
                    <a:pt x="262" y="1155"/>
                    <a:pt x="326" y="1038"/>
                    <a:pt x="315" y="932"/>
                  </a:cubicBezTo>
                  <a:cubicBezTo>
                    <a:pt x="315" y="879"/>
                    <a:pt x="294" y="836"/>
                    <a:pt x="262" y="794"/>
                  </a:cubicBezTo>
                  <a:cubicBezTo>
                    <a:pt x="230" y="751"/>
                    <a:pt x="177" y="719"/>
                    <a:pt x="177" y="645"/>
                  </a:cubicBezTo>
                  <a:cubicBezTo>
                    <a:pt x="177" y="539"/>
                    <a:pt x="273" y="475"/>
                    <a:pt x="262" y="368"/>
                  </a:cubicBezTo>
                  <a:cubicBezTo>
                    <a:pt x="241" y="315"/>
                    <a:pt x="209" y="262"/>
                    <a:pt x="177" y="209"/>
                  </a:cubicBezTo>
                  <a:cubicBezTo>
                    <a:pt x="135" y="145"/>
                    <a:pt x="103" y="92"/>
                    <a:pt x="60" y="28"/>
                  </a:cubicBezTo>
                  <a:cubicBezTo>
                    <a:pt x="56" y="8"/>
                    <a:pt x="46" y="0"/>
                    <a:pt x="36"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4"/>
            <p:cNvSpPr/>
            <p:nvPr/>
          </p:nvSpPr>
          <p:spPr>
            <a:xfrm>
              <a:off x="2775131" y="1694775"/>
              <a:ext cx="12669" cy="28586"/>
            </a:xfrm>
            <a:custGeom>
              <a:avLst/>
              <a:gdLst/>
              <a:ahLst/>
              <a:cxnLst/>
              <a:rect l="l" t="t" r="r" b="b"/>
              <a:pathLst>
                <a:path w="277" h="625" extrusionOk="0">
                  <a:moveTo>
                    <a:pt x="151" y="0"/>
                  </a:moveTo>
                  <a:cubicBezTo>
                    <a:pt x="122" y="0"/>
                    <a:pt x="92" y="33"/>
                    <a:pt x="118" y="59"/>
                  </a:cubicBezTo>
                  <a:cubicBezTo>
                    <a:pt x="181" y="144"/>
                    <a:pt x="192" y="251"/>
                    <a:pt x="171" y="357"/>
                  </a:cubicBezTo>
                  <a:cubicBezTo>
                    <a:pt x="160" y="399"/>
                    <a:pt x="139" y="453"/>
                    <a:pt x="118" y="474"/>
                  </a:cubicBezTo>
                  <a:cubicBezTo>
                    <a:pt x="86" y="516"/>
                    <a:pt x="54" y="538"/>
                    <a:pt x="11" y="580"/>
                  </a:cubicBezTo>
                  <a:cubicBezTo>
                    <a:pt x="2" y="590"/>
                    <a:pt x="1" y="624"/>
                    <a:pt x="16" y="624"/>
                  </a:cubicBezTo>
                  <a:cubicBezTo>
                    <a:pt x="17" y="624"/>
                    <a:pt x="20" y="624"/>
                    <a:pt x="22" y="623"/>
                  </a:cubicBezTo>
                  <a:cubicBezTo>
                    <a:pt x="54" y="623"/>
                    <a:pt x="75" y="612"/>
                    <a:pt x="107" y="591"/>
                  </a:cubicBezTo>
                  <a:cubicBezTo>
                    <a:pt x="128" y="580"/>
                    <a:pt x="139" y="559"/>
                    <a:pt x="171" y="527"/>
                  </a:cubicBezTo>
                  <a:cubicBezTo>
                    <a:pt x="213" y="484"/>
                    <a:pt x="234" y="431"/>
                    <a:pt x="245" y="368"/>
                  </a:cubicBezTo>
                  <a:cubicBezTo>
                    <a:pt x="277" y="240"/>
                    <a:pt x="245" y="102"/>
                    <a:pt x="171" y="6"/>
                  </a:cubicBezTo>
                  <a:cubicBezTo>
                    <a:pt x="165" y="2"/>
                    <a:pt x="158" y="0"/>
                    <a:pt x="151" y="0"/>
                  </a:cubicBezTo>
                  <a:close/>
                </a:path>
              </a:pathLst>
            </a:custGeom>
            <a:solidFill>
              <a:srgbClr val="F48D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4"/>
            <p:cNvSpPr/>
            <p:nvPr/>
          </p:nvSpPr>
          <p:spPr>
            <a:xfrm>
              <a:off x="2411970" y="1883079"/>
              <a:ext cx="154501" cy="76473"/>
            </a:xfrm>
            <a:custGeom>
              <a:avLst/>
              <a:gdLst/>
              <a:ahLst/>
              <a:cxnLst/>
              <a:rect l="l" t="t" r="r" b="b"/>
              <a:pathLst>
                <a:path w="3378" h="1672" extrusionOk="0">
                  <a:moveTo>
                    <a:pt x="79" y="0"/>
                  </a:moveTo>
                  <a:cubicBezTo>
                    <a:pt x="65" y="0"/>
                    <a:pt x="53" y="7"/>
                    <a:pt x="53" y="24"/>
                  </a:cubicBezTo>
                  <a:cubicBezTo>
                    <a:pt x="0" y="279"/>
                    <a:pt x="138" y="513"/>
                    <a:pt x="308" y="694"/>
                  </a:cubicBezTo>
                  <a:cubicBezTo>
                    <a:pt x="489" y="885"/>
                    <a:pt x="723" y="1045"/>
                    <a:pt x="946" y="1183"/>
                  </a:cubicBezTo>
                  <a:cubicBezTo>
                    <a:pt x="1393" y="1459"/>
                    <a:pt x="1913" y="1619"/>
                    <a:pt x="2445" y="1661"/>
                  </a:cubicBezTo>
                  <a:cubicBezTo>
                    <a:pt x="2538" y="1668"/>
                    <a:pt x="2632" y="1671"/>
                    <a:pt x="2724" y="1671"/>
                  </a:cubicBezTo>
                  <a:cubicBezTo>
                    <a:pt x="2938" y="1671"/>
                    <a:pt x="3148" y="1652"/>
                    <a:pt x="3349" y="1608"/>
                  </a:cubicBezTo>
                  <a:cubicBezTo>
                    <a:pt x="3377" y="1608"/>
                    <a:pt x="3363" y="1564"/>
                    <a:pt x="3344" y="1564"/>
                  </a:cubicBezTo>
                  <a:cubicBezTo>
                    <a:pt x="3342" y="1564"/>
                    <a:pt x="3340" y="1564"/>
                    <a:pt x="3338" y="1565"/>
                  </a:cubicBezTo>
                  <a:cubicBezTo>
                    <a:pt x="3153" y="1593"/>
                    <a:pt x="2968" y="1607"/>
                    <a:pt x="2783" y="1607"/>
                  </a:cubicBezTo>
                  <a:cubicBezTo>
                    <a:pt x="1967" y="1607"/>
                    <a:pt x="1164" y="1339"/>
                    <a:pt x="532" y="811"/>
                  </a:cubicBezTo>
                  <a:cubicBezTo>
                    <a:pt x="308" y="619"/>
                    <a:pt x="43" y="354"/>
                    <a:pt x="117" y="35"/>
                  </a:cubicBezTo>
                  <a:cubicBezTo>
                    <a:pt x="123" y="16"/>
                    <a:pt x="99" y="0"/>
                    <a:pt x="79" y="0"/>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34"/>
            <p:cNvSpPr/>
            <p:nvPr/>
          </p:nvSpPr>
          <p:spPr>
            <a:xfrm>
              <a:off x="2638099" y="1939474"/>
              <a:ext cx="234313" cy="18432"/>
            </a:xfrm>
            <a:custGeom>
              <a:avLst/>
              <a:gdLst/>
              <a:ahLst/>
              <a:cxnLst/>
              <a:rect l="l" t="t" r="r" b="b"/>
              <a:pathLst>
                <a:path w="5123" h="403" extrusionOk="0">
                  <a:moveTo>
                    <a:pt x="2827" y="1"/>
                  </a:moveTo>
                  <a:cubicBezTo>
                    <a:pt x="2255" y="1"/>
                    <a:pt x="1677" y="37"/>
                    <a:pt x="1115" y="130"/>
                  </a:cubicBezTo>
                  <a:cubicBezTo>
                    <a:pt x="743" y="184"/>
                    <a:pt x="392" y="269"/>
                    <a:pt x="31" y="375"/>
                  </a:cubicBezTo>
                  <a:cubicBezTo>
                    <a:pt x="5" y="375"/>
                    <a:pt x="0" y="402"/>
                    <a:pt x="16" y="402"/>
                  </a:cubicBezTo>
                  <a:cubicBezTo>
                    <a:pt x="19" y="402"/>
                    <a:pt x="24" y="400"/>
                    <a:pt x="31" y="396"/>
                  </a:cubicBezTo>
                  <a:cubicBezTo>
                    <a:pt x="925" y="173"/>
                    <a:pt x="1845" y="54"/>
                    <a:pt x="2769" y="54"/>
                  </a:cubicBezTo>
                  <a:cubicBezTo>
                    <a:pt x="3164" y="54"/>
                    <a:pt x="3559" y="75"/>
                    <a:pt x="3953" y="120"/>
                  </a:cubicBezTo>
                  <a:cubicBezTo>
                    <a:pt x="4302" y="159"/>
                    <a:pt x="4643" y="206"/>
                    <a:pt x="4990" y="206"/>
                  </a:cubicBezTo>
                  <a:cubicBezTo>
                    <a:pt x="5024" y="206"/>
                    <a:pt x="5057" y="206"/>
                    <a:pt x="5091" y="205"/>
                  </a:cubicBezTo>
                  <a:cubicBezTo>
                    <a:pt x="5123" y="205"/>
                    <a:pt x="5123" y="152"/>
                    <a:pt x="5091" y="152"/>
                  </a:cubicBezTo>
                  <a:cubicBezTo>
                    <a:pt x="4410" y="130"/>
                    <a:pt x="3741" y="14"/>
                    <a:pt x="3060" y="3"/>
                  </a:cubicBezTo>
                  <a:cubicBezTo>
                    <a:pt x="2983" y="2"/>
                    <a:pt x="2905" y="1"/>
                    <a:pt x="2827" y="1"/>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34"/>
            <p:cNvSpPr/>
            <p:nvPr/>
          </p:nvSpPr>
          <p:spPr>
            <a:xfrm>
              <a:off x="2943356" y="1887790"/>
              <a:ext cx="141329" cy="64856"/>
            </a:xfrm>
            <a:custGeom>
              <a:avLst/>
              <a:gdLst/>
              <a:ahLst/>
              <a:cxnLst/>
              <a:rect l="l" t="t" r="r" b="b"/>
              <a:pathLst>
                <a:path w="3090" h="1418" extrusionOk="0">
                  <a:moveTo>
                    <a:pt x="3064" y="1"/>
                  </a:moveTo>
                  <a:cubicBezTo>
                    <a:pt x="3057" y="1"/>
                    <a:pt x="3051" y="5"/>
                    <a:pt x="3051" y="17"/>
                  </a:cubicBezTo>
                  <a:cubicBezTo>
                    <a:pt x="2775" y="484"/>
                    <a:pt x="2360" y="857"/>
                    <a:pt x="1861" y="1090"/>
                  </a:cubicBezTo>
                  <a:cubicBezTo>
                    <a:pt x="1429" y="1290"/>
                    <a:pt x="961" y="1370"/>
                    <a:pt x="493" y="1370"/>
                  </a:cubicBezTo>
                  <a:cubicBezTo>
                    <a:pt x="339" y="1370"/>
                    <a:pt x="185" y="1361"/>
                    <a:pt x="32" y="1346"/>
                  </a:cubicBezTo>
                  <a:cubicBezTo>
                    <a:pt x="28" y="1344"/>
                    <a:pt x="24" y="1343"/>
                    <a:pt x="21" y="1343"/>
                  </a:cubicBezTo>
                  <a:cubicBezTo>
                    <a:pt x="1" y="1343"/>
                    <a:pt x="3" y="1370"/>
                    <a:pt x="22" y="1388"/>
                  </a:cubicBezTo>
                  <a:cubicBezTo>
                    <a:pt x="178" y="1408"/>
                    <a:pt x="337" y="1418"/>
                    <a:pt x="495" y="1418"/>
                  </a:cubicBezTo>
                  <a:cubicBezTo>
                    <a:pt x="1283" y="1418"/>
                    <a:pt x="2072" y="1170"/>
                    <a:pt x="2647" y="612"/>
                  </a:cubicBezTo>
                  <a:cubicBezTo>
                    <a:pt x="2817" y="442"/>
                    <a:pt x="2966" y="251"/>
                    <a:pt x="3083" y="27"/>
                  </a:cubicBezTo>
                  <a:cubicBezTo>
                    <a:pt x="3090" y="14"/>
                    <a:pt x="3075" y="1"/>
                    <a:pt x="3064" y="1"/>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5" name="Google Shape;1405;p34"/>
          <p:cNvSpPr/>
          <p:nvPr/>
        </p:nvSpPr>
        <p:spPr>
          <a:xfrm>
            <a:off x="5334396" y="3142400"/>
            <a:ext cx="604800" cy="604800"/>
          </a:xfrm>
          <a:prstGeom prst="ellipse">
            <a:avLst/>
          </a:prstGeom>
          <a:solidFill>
            <a:srgbClr val="C7AB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464" name="Google Shape;1464;p34"/>
          <p:cNvGrpSpPr/>
          <p:nvPr/>
        </p:nvGrpSpPr>
        <p:grpSpPr>
          <a:xfrm>
            <a:off x="5466712" y="3274707"/>
            <a:ext cx="340168" cy="340186"/>
            <a:chOff x="6113065" y="2998525"/>
            <a:chExt cx="340168" cy="340186"/>
          </a:xfrm>
        </p:grpSpPr>
        <p:sp>
          <p:nvSpPr>
            <p:cNvPr id="1465" name="Google Shape;1465;p34"/>
            <p:cNvSpPr/>
            <p:nvPr/>
          </p:nvSpPr>
          <p:spPr>
            <a:xfrm>
              <a:off x="6193471" y="3159306"/>
              <a:ext cx="19944" cy="19944"/>
            </a:xfrm>
            <a:custGeom>
              <a:avLst/>
              <a:gdLst/>
              <a:ahLst/>
              <a:cxnLst/>
              <a:rect l="l" t="t" r="r" b="b"/>
              <a:pathLst>
                <a:path w="1133" h="1133" extrusionOk="0">
                  <a:moveTo>
                    <a:pt x="565" y="1"/>
                  </a:moveTo>
                  <a:cubicBezTo>
                    <a:pt x="251" y="1"/>
                    <a:pt x="1" y="254"/>
                    <a:pt x="1" y="568"/>
                  </a:cubicBezTo>
                  <a:cubicBezTo>
                    <a:pt x="1" y="879"/>
                    <a:pt x="251" y="1133"/>
                    <a:pt x="565" y="1133"/>
                  </a:cubicBezTo>
                  <a:cubicBezTo>
                    <a:pt x="879" y="1133"/>
                    <a:pt x="1133" y="879"/>
                    <a:pt x="1133" y="568"/>
                  </a:cubicBezTo>
                  <a:cubicBezTo>
                    <a:pt x="1133" y="254"/>
                    <a:pt x="879" y="1"/>
                    <a:pt x="565"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nvGrpSpPr>
            <p:cNvPr id="1466" name="Google Shape;1466;p34"/>
            <p:cNvGrpSpPr/>
            <p:nvPr/>
          </p:nvGrpSpPr>
          <p:grpSpPr>
            <a:xfrm>
              <a:off x="6113065" y="2998525"/>
              <a:ext cx="340168" cy="340186"/>
              <a:chOff x="5524563" y="3039900"/>
              <a:chExt cx="340168" cy="340186"/>
            </a:xfrm>
          </p:grpSpPr>
          <p:sp>
            <p:nvSpPr>
              <p:cNvPr id="1467" name="Google Shape;1467;p34"/>
              <p:cNvSpPr/>
              <p:nvPr/>
            </p:nvSpPr>
            <p:spPr>
              <a:xfrm>
                <a:off x="5524563" y="3120959"/>
                <a:ext cx="340168" cy="259126"/>
              </a:xfrm>
              <a:custGeom>
                <a:avLst/>
                <a:gdLst/>
                <a:ahLst/>
                <a:cxnLst/>
                <a:rect l="l" t="t" r="r" b="b"/>
                <a:pathLst>
                  <a:path w="19325" h="14721" extrusionOk="0">
                    <a:moveTo>
                      <a:pt x="4566" y="1232"/>
                    </a:moveTo>
                    <a:cubicBezTo>
                      <a:pt x="4994" y="1386"/>
                      <a:pt x="5342" y="1703"/>
                      <a:pt x="5535" y="2117"/>
                    </a:cubicBezTo>
                    <a:cubicBezTo>
                      <a:pt x="5630" y="2320"/>
                      <a:pt x="5833" y="2444"/>
                      <a:pt x="6050" y="2444"/>
                    </a:cubicBezTo>
                    <a:cubicBezTo>
                      <a:pt x="6094" y="2444"/>
                      <a:pt x="6139" y="2439"/>
                      <a:pt x="6184" y="2428"/>
                    </a:cubicBezTo>
                    <a:cubicBezTo>
                      <a:pt x="6580" y="2322"/>
                      <a:pt x="6987" y="2268"/>
                      <a:pt x="7398" y="2265"/>
                    </a:cubicBezTo>
                    <a:lnTo>
                      <a:pt x="11927" y="2265"/>
                    </a:lnTo>
                    <a:cubicBezTo>
                      <a:pt x="14738" y="2265"/>
                      <a:pt x="17024" y="4551"/>
                      <a:pt x="17024" y="7362"/>
                    </a:cubicBezTo>
                    <a:cubicBezTo>
                      <a:pt x="17021" y="9385"/>
                      <a:pt x="15819" y="11215"/>
                      <a:pt x="13965" y="12024"/>
                    </a:cubicBezTo>
                    <a:cubicBezTo>
                      <a:pt x="13760" y="12114"/>
                      <a:pt x="13624" y="12320"/>
                      <a:pt x="13627" y="12543"/>
                    </a:cubicBezTo>
                    <a:lnTo>
                      <a:pt x="13627" y="13588"/>
                    </a:lnTo>
                    <a:lnTo>
                      <a:pt x="12495" y="13588"/>
                    </a:lnTo>
                    <a:lnTo>
                      <a:pt x="12495" y="13023"/>
                    </a:lnTo>
                    <a:cubicBezTo>
                      <a:pt x="12495" y="12709"/>
                      <a:pt x="12241" y="12456"/>
                      <a:pt x="11927" y="12456"/>
                    </a:cubicBezTo>
                    <a:lnTo>
                      <a:pt x="7398" y="12456"/>
                    </a:lnTo>
                    <a:cubicBezTo>
                      <a:pt x="7084" y="12456"/>
                      <a:pt x="6833" y="12709"/>
                      <a:pt x="6833" y="13023"/>
                    </a:cubicBezTo>
                    <a:lnTo>
                      <a:pt x="6833" y="13588"/>
                    </a:lnTo>
                    <a:lnTo>
                      <a:pt x="5701" y="13588"/>
                    </a:lnTo>
                    <a:lnTo>
                      <a:pt x="5701" y="12537"/>
                    </a:lnTo>
                    <a:cubicBezTo>
                      <a:pt x="5698" y="12314"/>
                      <a:pt x="5565" y="12108"/>
                      <a:pt x="5360" y="12021"/>
                    </a:cubicBezTo>
                    <a:cubicBezTo>
                      <a:pt x="4185" y="11508"/>
                      <a:pt x="3249" y="10572"/>
                      <a:pt x="2733" y="9400"/>
                    </a:cubicBezTo>
                    <a:cubicBezTo>
                      <a:pt x="2642" y="9192"/>
                      <a:pt x="2440" y="9059"/>
                      <a:pt x="2213" y="9059"/>
                    </a:cubicBezTo>
                    <a:lnTo>
                      <a:pt x="1132" y="9059"/>
                    </a:lnTo>
                    <a:lnTo>
                      <a:pt x="1132" y="6794"/>
                    </a:lnTo>
                    <a:lnTo>
                      <a:pt x="1851" y="6794"/>
                    </a:lnTo>
                    <a:cubicBezTo>
                      <a:pt x="2120" y="6794"/>
                      <a:pt x="2349" y="6604"/>
                      <a:pt x="2404" y="6341"/>
                    </a:cubicBezTo>
                    <a:cubicBezTo>
                      <a:pt x="2651" y="5130"/>
                      <a:pt x="3349" y="4046"/>
                      <a:pt x="4369" y="3286"/>
                    </a:cubicBezTo>
                    <a:cubicBezTo>
                      <a:pt x="4566" y="3138"/>
                      <a:pt x="4644" y="2884"/>
                      <a:pt x="4569" y="2652"/>
                    </a:cubicBezTo>
                    <a:lnTo>
                      <a:pt x="4566" y="2645"/>
                    </a:lnTo>
                    <a:lnTo>
                      <a:pt x="4566" y="1232"/>
                    </a:lnTo>
                    <a:close/>
                    <a:moveTo>
                      <a:pt x="4001" y="0"/>
                    </a:moveTo>
                    <a:cubicBezTo>
                      <a:pt x="3687" y="0"/>
                      <a:pt x="3436" y="254"/>
                      <a:pt x="3436" y="568"/>
                    </a:cubicBezTo>
                    <a:lnTo>
                      <a:pt x="3436" y="2582"/>
                    </a:lnTo>
                    <a:cubicBezTo>
                      <a:pt x="2461" y="3379"/>
                      <a:pt x="1754" y="4454"/>
                      <a:pt x="1407" y="5662"/>
                    </a:cubicBezTo>
                    <a:lnTo>
                      <a:pt x="568" y="5662"/>
                    </a:lnTo>
                    <a:cubicBezTo>
                      <a:pt x="254" y="5662"/>
                      <a:pt x="0" y="5916"/>
                      <a:pt x="0" y="6230"/>
                    </a:cubicBezTo>
                    <a:lnTo>
                      <a:pt x="0" y="9626"/>
                    </a:lnTo>
                    <a:cubicBezTo>
                      <a:pt x="0" y="9937"/>
                      <a:pt x="254" y="10191"/>
                      <a:pt x="568" y="10191"/>
                    </a:cubicBezTo>
                    <a:lnTo>
                      <a:pt x="1857" y="10191"/>
                    </a:lnTo>
                    <a:cubicBezTo>
                      <a:pt x="2452" y="11357"/>
                      <a:pt x="3400" y="12302"/>
                      <a:pt x="4569" y="12897"/>
                    </a:cubicBezTo>
                    <a:lnTo>
                      <a:pt x="4569" y="14156"/>
                    </a:lnTo>
                    <a:cubicBezTo>
                      <a:pt x="4569" y="14467"/>
                      <a:pt x="4819" y="14720"/>
                      <a:pt x="5133" y="14720"/>
                    </a:cubicBezTo>
                    <a:lnTo>
                      <a:pt x="7398" y="14720"/>
                    </a:lnTo>
                    <a:cubicBezTo>
                      <a:pt x="7712" y="14720"/>
                      <a:pt x="7965" y="14467"/>
                      <a:pt x="7965" y="14156"/>
                    </a:cubicBezTo>
                    <a:lnTo>
                      <a:pt x="7965" y="13588"/>
                    </a:lnTo>
                    <a:lnTo>
                      <a:pt x="11362" y="13588"/>
                    </a:lnTo>
                    <a:lnTo>
                      <a:pt x="11362" y="14156"/>
                    </a:lnTo>
                    <a:cubicBezTo>
                      <a:pt x="11362" y="14467"/>
                      <a:pt x="11613" y="14720"/>
                      <a:pt x="11927" y="14720"/>
                    </a:cubicBezTo>
                    <a:lnTo>
                      <a:pt x="14192" y="14720"/>
                    </a:lnTo>
                    <a:cubicBezTo>
                      <a:pt x="14506" y="14720"/>
                      <a:pt x="14759" y="14467"/>
                      <a:pt x="14759" y="14156"/>
                    </a:cubicBezTo>
                    <a:lnTo>
                      <a:pt x="14759" y="12903"/>
                    </a:lnTo>
                    <a:cubicBezTo>
                      <a:pt x="16689" y="11915"/>
                      <a:pt x="17969" y="9998"/>
                      <a:pt x="18135" y="7839"/>
                    </a:cubicBezTo>
                    <a:cubicBezTo>
                      <a:pt x="18383" y="7754"/>
                      <a:pt x="18612" y="7618"/>
                      <a:pt x="18799" y="7437"/>
                    </a:cubicBezTo>
                    <a:cubicBezTo>
                      <a:pt x="19134" y="7123"/>
                      <a:pt x="19325" y="6685"/>
                      <a:pt x="19325" y="6230"/>
                    </a:cubicBezTo>
                    <a:lnTo>
                      <a:pt x="19325" y="5097"/>
                    </a:lnTo>
                    <a:cubicBezTo>
                      <a:pt x="19325" y="4783"/>
                      <a:pt x="19071" y="4530"/>
                      <a:pt x="18760" y="4530"/>
                    </a:cubicBezTo>
                    <a:cubicBezTo>
                      <a:pt x="18446" y="4530"/>
                      <a:pt x="18192" y="4783"/>
                      <a:pt x="18192" y="5097"/>
                    </a:cubicBezTo>
                    <a:lnTo>
                      <a:pt x="18192" y="6230"/>
                    </a:lnTo>
                    <a:cubicBezTo>
                      <a:pt x="18192" y="6332"/>
                      <a:pt x="18159" y="6435"/>
                      <a:pt x="18099" y="6522"/>
                    </a:cubicBezTo>
                    <a:cubicBezTo>
                      <a:pt x="17688" y="3482"/>
                      <a:pt x="15079" y="1133"/>
                      <a:pt x="11927" y="1133"/>
                    </a:cubicBezTo>
                    <a:lnTo>
                      <a:pt x="7398" y="1133"/>
                    </a:lnTo>
                    <a:cubicBezTo>
                      <a:pt x="7041" y="1136"/>
                      <a:pt x="6685" y="1169"/>
                      <a:pt x="6332" y="1238"/>
                    </a:cubicBezTo>
                    <a:cubicBezTo>
                      <a:pt x="5807" y="465"/>
                      <a:pt x="4934" y="3"/>
                      <a:pt x="4001"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68" name="Google Shape;1468;p34"/>
              <p:cNvSpPr/>
              <p:nvPr/>
            </p:nvSpPr>
            <p:spPr>
              <a:xfrm>
                <a:off x="5644841" y="3039900"/>
                <a:ext cx="99665" cy="101003"/>
              </a:xfrm>
              <a:custGeom>
                <a:avLst/>
                <a:gdLst/>
                <a:ahLst/>
                <a:cxnLst/>
                <a:rect l="l" t="t" r="r" b="b"/>
                <a:pathLst>
                  <a:path w="5662" h="5738" extrusionOk="0">
                    <a:moveTo>
                      <a:pt x="2829" y="1133"/>
                    </a:moveTo>
                    <a:cubicBezTo>
                      <a:pt x="3750" y="1133"/>
                      <a:pt x="4529" y="1945"/>
                      <a:pt x="4529" y="2908"/>
                    </a:cubicBezTo>
                    <a:cubicBezTo>
                      <a:pt x="4526" y="3845"/>
                      <a:pt x="3768" y="4605"/>
                      <a:pt x="2829" y="4605"/>
                    </a:cubicBezTo>
                    <a:cubicBezTo>
                      <a:pt x="1890" y="4605"/>
                      <a:pt x="1132" y="3845"/>
                      <a:pt x="1132" y="2908"/>
                    </a:cubicBezTo>
                    <a:cubicBezTo>
                      <a:pt x="1132" y="1945"/>
                      <a:pt x="1908" y="1133"/>
                      <a:pt x="2829" y="1133"/>
                    </a:cubicBezTo>
                    <a:close/>
                    <a:moveTo>
                      <a:pt x="2829" y="1"/>
                    </a:moveTo>
                    <a:cubicBezTo>
                      <a:pt x="2075" y="1"/>
                      <a:pt x="1359" y="312"/>
                      <a:pt x="818" y="876"/>
                    </a:cubicBezTo>
                    <a:cubicBezTo>
                      <a:pt x="293" y="1423"/>
                      <a:pt x="0" y="2151"/>
                      <a:pt x="0" y="2908"/>
                    </a:cubicBezTo>
                    <a:cubicBezTo>
                      <a:pt x="0" y="4470"/>
                      <a:pt x="1265" y="5738"/>
                      <a:pt x="2829" y="5738"/>
                    </a:cubicBezTo>
                    <a:cubicBezTo>
                      <a:pt x="4393" y="5738"/>
                      <a:pt x="5662" y="4470"/>
                      <a:pt x="5662" y="2908"/>
                    </a:cubicBezTo>
                    <a:cubicBezTo>
                      <a:pt x="5659" y="2151"/>
                      <a:pt x="5366" y="1423"/>
                      <a:pt x="4840" y="876"/>
                    </a:cubicBezTo>
                    <a:cubicBezTo>
                      <a:pt x="4303" y="312"/>
                      <a:pt x="3584" y="1"/>
                      <a:pt x="2829"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grpSp>
        <p:nvGrpSpPr>
          <p:cNvPr id="1469" name="Google Shape;1469;p34"/>
          <p:cNvGrpSpPr/>
          <p:nvPr/>
        </p:nvGrpSpPr>
        <p:grpSpPr>
          <a:xfrm>
            <a:off x="3381407" y="3261217"/>
            <a:ext cx="263294" cy="367165"/>
            <a:chOff x="-63987100" y="2646800"/>
            <a:chExt cx="227625" cy="317425"/>
          </a:xfrm>
        </p:grpSpPr>
        <p:sp>
          <p:nvSpPr>
            <p:cNvPr id="1470" name="Google Shape;1470;p34"/>
            <p:cNvSpPr/>
            <p:nvPr/>
          </p:nvSpPr>
          <p:spPr>
            <a:xfrm>
              <a:off x="-63987100" y="2646800"/>
              <a:ext cx="227625" cy="317425"/>
            </a:xfrm>
            <a:custGeom>
              <a:avLst/>
              <a:gdLst/>
              <a:ahLst/>
              <a:cxnLst/>
              <a:rect l="l" t="t" r="r" b="b"/>
              <a:pathLst>
                <a:path w="9105" h="12697" extrusionOk="0">
                  <a:moveTo>
                    <a:pt x="7467" y="851"/>
                  </a:moveTo>
                  <a:lnTo>
                    <a:pt x="7467" y="2426"/>
                  </a:lnTo>
                  <a:cubicBezTo>
                    <a:pt x="7152" y="2300"/>
                    <a:pt x="6711" y="2237"/>
                    <a:pt x="6238" y="2237"/>
                  </a:cubicBezTo>
                  <a:cubicBezTo>
                    <a:pt x="5198" y="2237"/>
                    <a:pt x="4411" y="2678"/>
                    <a:pt x="4379" y="2710"/>
                  </a:cubicBezTo>
                  <a:cubicBezTo>
                    <a:pt x="4379" y="2710"/>
                    <a:pt x="3718" y="3056"/>
                    <a:pt x="2930" y="3056"/>
                  </a:cubicBezTo>
                  <a:cubicBezTo>
                    <a:pt x="2426" y="3056"/>
                    <a:pt x="1953" y="2899"/>
                    <a:pt x="1701" y="2773"/>
                  </a:cubicBezTo>
                  <a:lnTo>
                    <a:pt x="1701" y="851"/>
                  </a:lnTo>
                  <a:close/>
                  <a:moveTo>
                    <a:pt x="6207" y="3088"/>
                  </a:moveTo>
                  <a:cubicBezTo>
                    <a:pt x="6711" y="3088"/>
                    <a:pt x="7183" y="3245"/>
                    <a:pt x="7404" y="3371"/>
                  </a:cubicBezTo>
                  <a:cubicBezTo>
                    <a:pt x="7309" y="4789"/>
                    <a:pt x="6049" y="5986"/>
                    <a:pt x="4537" y="5986"/>
                  </a:cubicBezTo>
                  <a:cubicBezTo>
                    <a:pt x="3151" y="5986"/>
                    <a:pt x="2016" y="5041"/>
                    <a:pt x="1701" y="3718"/>
                  </a:cubicBezTo>
                  <a:lnTo>
                    <a:pt x="1701" y="3718"/>
                  </a:lnTo>
                  <a:cubicBezTo>
                    <a:pt x="2016" y="3844"/>
                    <a:pt x="2426" y="3939"/>
                    <a:pt x="2899" y="3939"/>
                  </a:cubicBezTo>
                  <a:cubicBezTo>
                    <a:pt x="3907" y="3939"/>
                    <a:pt x="4694" y="3498"/>
                    <a:pt x="4726" y="3466"/>
                  </a:cubicBezTo>
                  <a:cubicBezTo>
                    <a:pt x="4726" y="3466"/>
                    <a:pt x="5419" y="3088"/>
                    <a:pt x="6207" y="3088"/>
                  </a:cubicBezTo>
                  <a:close/>
                  <a:moveTo>
                    <a:pt x="4537" y="10240"/>
                  </a:moveTo>
                  <a:cubicBezTo>
                    <a:pt x="5135" y="10240"/>
                    <a:pt x="5639" y="10933"/>
                    <a:pt x="5765" y="11878"/>
                  </a:cubicBezTo>
                  <a:lnTo>
                    <a:pt x="3308" y="11878"/>
                  </a:lnTo>
                  <a:cubicBezTo>
                    <a:pt x="3434" y="10933"/>
                    <a:pt x="3938" y="10240"/>
                    <a:pt x="4537" y="10240"/>
                  </a:cubicBezTo>
                  <a:close/>
                  <a:moveTo>
                    <a:pt x="4505" y="6774"/>
                  </a:moveTo>
                  <a:cubicBezTo>
                    <a:pt x="6144" y="6806"/>
                    <a:pt x="7467" y="8066"/>
                    <a:pt x="7467" y="9672"/>
                  </a:cubicBezTo>
                  <a:lnTo>
                    <a:pt x="7467" y="11878"/>
                  </a:lnTo>
                  <a:lnTo>
                    <a:pt x="6585" y="11878"/>
                  </a:lnTo>
                  <a:cubicBezTo>
                    <a:pt x="6553" y="11279"/>
                    <a:pt x="6364" y="10744"/>
                    <a:pt x="6049" y="10303"/>
                  </a:cubicBezTo>
                  <a:cubicBezTo>
                    <a:pt x="5639" y="9704"/>
                    <a:pt x="5104" y="9389"/>
                    <a:pt x="4537" y="9389"/>
                  </a:cubicBezTo>
                  <a:cubicBezTo>
                    <a:pt x="3938" y="9389"/>
                    <a:pt x="3434" y="9704"/>
                    <a:pt x="3056" y="10303"/>
                  </a:cubicBezTo>
                  <a:cubicBezTo>
                    <a:pt x="2772" y="10744"/>
                    <a:pt x="2583" y="11279"/>
                    <a:pt x="2489" y="11878"/>
                  </a:cubicBezTo>
                  <a:lnTo>
                    <a:pt x="1638" y="11878"/>
                  </a:lnTo>
                  <a:lnTo>
                    <a:pt x="1638" y="9672"/>
                  </a:lnTo>
                  <a:cubicBezTo>
                    <a:pt x="1638" y="8066"/>
                    <a:pt x="2930" y="6774"/>
                    <a:pt x="4505" y="6774"/>
                  </a:cubicBezTo>
                  <a:close/>
                  <a:moveTo>
                    <a:pt x="410" y="0"/>
                  </a:moveTo>
                  <a:cubicBezTo>
                    <a:pt x="158" y="0"/>
                    <a:pt x="0" y="189"/>
                    <a:pt x="0" y="410"/>
                  </a:cubicBezTo>
                  <a:cubicBezTo>
                    <a:pt x="0" y="662"/>
                    <a:pt x="221" y="851"/>
                    <a:pt x="410" y="851"/>
                  </a:cubicBezTo>
                  <a:lnTo>
                    <a:pt x="851" y="851"/>
                  </a:lnTo>
                  <a:lnTo>
                    <a:pt x="851" y="3056"/>
                  </a:lnTo>
                  <a:cubicBezTo>
                    <a:pt x="851" y="4506"/>
                    <a:pt x="1670" y="5734"/>
                    <a:pt x="2867" y="6364"/>
                  </a:cubicBezTo>
                  <a:cubicBezTo>
                    <a:pt x="1670" y="6995"/>
                    <a:pt x="851" y="8223"/>
                    <a:pt x="851" y="9672"/>
                  </a:cubicBezTo>
                  <a:lnTo>
                    <a:pt x="851" y="11878"/>
                  </a:lnTo>
                  <a:lnTo>
                    <a:pt x="410" y="11878"/>
                  </a:lnTo>
                  <a:cubicBezTo>
                    <a:pt x="158" y="11878"/>
                    <a:pt x="0" y="12067"/>
                    <a:pt x="0" y="12287"/>
                  </a:cubicBezTo>
                  <a:cubicBezTo>
                    <a:pt x="0" y="12508"/>
                    <a:pt x="221" y="12697"/>
                    <a:pt x="410" y="12697"/>
                  </a:cubicBezTo>
                  <a:lnTo>
                    <a:pt x="8664" y="12697"/>
                  </a:lnTo>
                  <a:cubicBezTo>
                    <a:pt x="8916" y="12697"/>
                    <a:pt x="9105" y="12508"/>
                    <a:pt x="9105" y="12287"/>
                  </a:cubicBezTo>
                  <a:cubicBezTo>
                    <a:pt x="9105" y="12035"/>
                    <a:pt x="8916" y="11878"/>
                    <a:pt x="8664" y="11878"/>
                  </a:cubicBezTo>
                  <a:lnTo>
                    <a:pt x="8286" y="11878"/>
                  </a:lnTo>
                  <a:lnTo>
                    <a:pt x="8286" y="9672"/>
                  </a:lnTo>
                  <a:cubicBezTo>
                    <a:pt x="8286" y="8223"/>
                    <a:pt x="7467" y="6995"/>
                    <a:pt x="6270" y="6364"/>
                  </a:cubicBezTo>
                  <a:cubicBezTo>
                    <a:pt x="7467" y="5734"/>
                    <a:pt x="8286" y="4506"/>
                    <a:pt x="8286" y="3056"/>
                  </a:cubicBezTo>
                  <a:lnTo>
                    <a:pt x="8286" y="851"/>
                  </a:lnTo>
                  <a:lnTo>
                    <a:pt x="8664" y="851"/>
                  </a:lnTo>
                  <a:cubicBezTo>
                    <a:pt x="8916" y="851"/>
                    <a:pt x="9105" y="662"/>
                    <a:pt x="9105" y="410"/>
                  </a:cubicBezTo>
                  <a:cubicBezTo>
                    <a:pt x="9105" y="189"/>
                    <a:pt x="8916" y="0"/>
                    <a:pt x="8664"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4"/>
            <p:cNvSpPr/>
            <p:nvPr/>
          </p:nvSpPr>
          <p:spPr>
            <a:xfrm>
              <a:off x="-63883150" y="2826375"/>
              <a:ext cx="20500" cy="41775"/>
            </a:xfrm>
            <a:custGeom>
              <a:avLst/>
              <a:gdLst/>
              <a:ahLst/>
              <a:cxnLst/>
              <a:rect l="l" t="t" r="r" b="b"/>
              <a:pathLst>
                <a:path w="820" h="1671" extrusionOk="0">
                  <a:moveTo>
                    <a:pt x="379" y="1"/>
                  </a:moveTo>
                  <a:cubicBezTo>
                    <a:pt x="158" y="1"/>
                    <a:pt x="1" y="221"/>
                    <a:pt x="1" y="442"/>
                  </a:cubicBezTo>
                  <a:lnTo>
                    <a:pt x="1" y="1261"/>
                  </a:lnTo>
                  <a:cubicBezTo>
                    <a:pt x="1" y="1513"/>
                    <a:pt x="190" y="1670"/>
                    <a:pt x="379" y="1670"/>
                  </a:cubicBezTo>
                  <a:cubicBezTo>
                    <a:pt x="631" y="1670"/>
                    <a:pt x="820" y="1481"/>
                    <a:pt x="820" y="1261"/>
                  </a:cubicBezTo>
                  <a:lnTo>
                    <a:pt x="820" y="442"/>
                  </a:lnTo>
                  <a:cubicBezTo>
                    <a:pt x="820" y="221"/>
                    <a:pt x="631" y="1"/>
                    <a:pt x="379"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2" name="Google Shape;1472;p34"/>
          <p:cNvGrpSpPr/>
          <p:nvPr/>
        </p:nvGrpSpPr>
        <p:grpSpPr>
          <a:xfrm>
            <a:off x="1252203" y="3267268"/>
            <a:ext cx="270318" cy="355063"/>
            <a:chOff x="-23177950" y="2340425"/>
            <a:chExt cx="226075" cy="296950"/>
          </a:xfrm>
        </p:grpSpPr>
        <p:sp>
          <p:nvSpPr>
            <p:cNvPr id="1473" name="Google Shape;1473;p34"/>
            <p:cNvSpPr/>
            <p:nvPr/>
          </p:nvSpPr>
          <p:spPr>
            <a:xfrm>
              <a:off x="-23177950" y="2340425"/>
              <a:ext cx="226075" cy="296950"/>
            </a:xfrm>
            <a:custGeom>
              <a:avLst/>
              <a:gdLst/>
              <a:ahLst/>
              <a:cxnLst/>
              <a:rect l="l" t="t" r="r" b="b"/>
              <a:pathLst>
                <a:path w="9043" h="11878" extrusionOk="0">
                  <a:moveTo>
                    <a:pt x="1418" y="693"/>
                  </a:moveTo>
                  <a:lnTo>
                    <a:pt x="1418" y="1449"/>
                  </a:lnTo>
                  <a:cubicBezTo>
                    <a:pt x="1418" y="2048"/>
                    <a:pt x="1891" y="2457"/>
                    <a:pt x="2426" y="2457"/>
                  </a:cubicBezTo>
                  <a:lnTo>
                    <a:pt x="2804" y="2457"/>
                  </a:lnTo>
                  <a:cubicBezTo>
                    <a:pt x="2899" y="2457"/>
                    <a:pt x="2993" y="2426"/>
                    <a:pt x="3057" y="2300"/>
                  </a:cubicBezTo>
                  <a:cubicBezTo>
                    <a:pt x="3340" y="1953"/>
                    <a:pt x="3750" y="1764"/>
                    <a:pt x="4159" y="1764"/>
                  </a:cubicBezTo>
                  <a:cubicBezTo>
                    <a:pt x="6459" y="1764"/>
                    <a:pt x="8349" y="3623"/>
                    <a:pt x="8349" y="5923"/>
                  </a:cubicBezTo>
                  <a:cubicBezTo>
                    <a:pt x="8349" y="8254"/>
                    <a:pt x="6491" y="10113"/>
                    <a:pt x="4159" y="10113"/>
                  </a:cubicBezTo>
                  <a:cubicBezTo>
                    <a:pt x="3750" y="10113"/>
                    <a:pt x="3340" y="9924"/>
                    <a:pt x="3057" y="9578"/>
                  </a:cubicBezTo>
                  <a:cubicBezTo>
                    <a:pt x="2993" y="9483"/>
                    <a:pt x="2899" y="9389"/>
                    <a:pt x="2804" y="9389"/>
                  </a:cubicBezTo>
                  <a:lnTo>
                    <a:pt x="2426" y="9389"/>
                  </a:lnTo>
                  <a:cubicBezTo>
                    <a:pt x="1859" y="9389"/>
                    <a:pt x="1418" y="9861"/>
                    <a:pt x="1418" y="10428"/>
                  </a:cubicBezTo>
                  <a:lnTo>
                    <a:pt x="1418" y="11153"/>
                  </a:lnTo>
                  <a:lnTo>
                    <a:pt x="694" y="11153"/>
                  </a:lnTo>
                  <a:lnTo>
                    <a:pt x="694" y="10428"/>
                  </a:lnTo>
                  <a:cubicBezTo>
                    <a:pt x="694" y="9483"/>
                    <a:pt x="1481" y="8695"/>
                    <a:pt x="2426" y="8695"/>
                  </a:cubicBezTo>
                  <a:lnTo>
                    <a:pt x="2489" y="8695"/>
                  </a:lnTo>
                  <a:cubicBezTo>
                    <a:pt x="2647" y="8695"/>
                    <a:pt x="2804" y="8569"/>
                    <a:pt x="2836" y="8412"/>
                  </a:cubicBezTo>
                  <a:cubicBezTo>
                    <a:pt x="2962" y="7782"/>
                    <a:pt x="3529" y="7309"/>
                    <a:pt x="4222" y="7309"/>
                  </a:cubicBezTo>
                  <a:cubicBezTo>
                    <a:pt x="4947" y="7309"/>
                    <a:pt x="5577" y="6679"/>
                    <a:pt x="5577" y="5923"/>
                  </a:cubicBezTo>
                  <a:cubicBezTo>
                    <a:pt x="5577" y="5198"/>
                    <a:pt x="4947" y="4568"/>
                    <a:pt x="4222" y="4568"/>
                  </a:cubicBezTo>
                  <a:cubicBezTo>
                    <a:pt x="3529" y="4568"/>
                    <a:pt x="2993" y="4096"/>
                    <a:pt x="2836" y="3466"/>
                  </a:cubicBezTo>
                  <a:cubicBezTo>
                    <a:pt x="2804" y="3308"/>
                    <a:pt x="2678" y="3182"/>
                    <a:pt x="2489" y="3182"/>
                  </a:cubicBezTo>
                  <a:lnTo>
                    <a:pt x="2426" y="3182"/>
                  </a:lnTo>
                  <a:cubicBezTo>
                    <a:pt x="1481" y="3182"/>
                    <a:pt x="694" y="2394"/>
                    <a:pt x="694" y="1449"/>
                  </a:cubicBezTo>
                  <a:lnTo>
                    <a:pt x="694" y="693"/>
                  </a:lnTo>
                  <a:close/>
                  <a:moveTo>
                    <a:pt x="347" y="0"/>
                  </a:moveTo>
                  <a:cubicBezTo>
                    <a:pt x="158" y="0"/>
                    <a:pt x="1" y="158"/>
                    <a:pt x="1" y="347"/>
                  </a:cubicBezTo>
                  <a:lnTo>
                    <a:pt x="1" y="1449"/>
                  </a:lnTo>
                  <a:cubicBezTo>
                    <a:pt x="1" y="2710"/>
                    <a:pt x="977" y="3749"/>
                    <a:pt x="2206" y="3844"/>
                  </a:cubicBezTo>
                  <a:cubicBezTo>
                    <a:pt x="2489" y="4694"/>
                    <a:pt x="3277" y="5261"/>
                    <a:pt x="4159" y="5261"/>
                  </a:cubicBezTo>
                  <a:cubicBezTo>
                    <a:pt x="4569" y="5261"/>
                    <a:pt x="4884" y="5576"/>
                    <a:pt x="4884" y="5986"/>
                  </a:cubicBezTo>
                  <a:cubicBezTo>
                    <a:pt x="4884" y="6364"/>
                    <a:pt x="4569" y="6679"/>
                    <a:pt x="4159" y="6679"/>
                  </a:cubicBezTo>
                  <a:cubicBezTo>
                    <a:pt x="3277" y="6679"/>
                    <a:pt x="2489" y="7278"/>
                    <a:pt x="2206" y="8097"/>
                  </a:cubicBezTo>
                  <a:cubicBezTo>
                    <a:pt x="977" y="8223"/>
                    <a:pt x="1" y="9263"/>
                    <a:pt x="1" y="10523"/>
                  </a:cubicBezTo>
                  <a:lnTo>
                    <a:pt x="1" y="11531"/>
                  </a:lnTo>
                  <a:cubicBezTo>
                    <a:pt x="1" y="11720"/>
                    <a:pt x="158" y="11877"/>
                    <a:pt x="347" y="11877"/>
                  </a:cubicBezTo>
                  <a:lnTo>
                    <a:pt x="1733" y="11877"/>
                  </a:lnTo>
                  <a:cubicBezTo>
                    <a:pt x="1922" y="11877"/>
                    <a:pt x="2080" y="11720"/>
                    <a:pt x="2080" y="11531"/>
                  </a:cubicBezTo>
                  <a:lnTo>
                    <a:pt x="2080" y="10523"/>
                  </a:lnTo>
                  <a:cubicBezTo>
                    <a:pt x="2080" y="10302"/>
                    <a:pt x="2237" y="10145"/>
                    <a:pt x="2426" y="10145"/>
                  </a:cubicBezTo>
                  <a:lnTo>
                    <a:pt x="2647" y="10145"/>
                  </a:lnTo>
                  <a:cubicBezTo>
                    <a:pt x="3025" y="10586"/>
                    <a:pt x="3592" y="10869"/>
                    <a:pt x="4159" y="10869"/>
                  </a:cubicBezTo>
                  <a:cubicBezTo>
                    <a:pt x="6837" y="10869"/>
                    <a:pt x="9011" y="8695"/>
                    <a:pt x="9011" y="6018"/>
                  </a:cubicBezTo>
                  <a:cubicBezTo>
                    <a:pt x="9042" y="3277"/>
                    <a:pt x="6837" y="1103"/>
                    <a:pt x="4159" y="1103"/>
                  </a:cubicBezTo>
                  <a:cubicBezTo>
                    <a:pt x="3592" y="1103"/>
                    <a:pt x="3025" y="1323"/>
                    <a:pt x="2647" y="1796"/>
                  </a:cubicBezTo>
                  <a:lnTo>
                    <a:pt x="2426" y="1796"/>
                  </a:lnTo>
                  <a:cubicBezTo>
                    <a:pt x="2237" y="1796"/>
                    <a:pt x="2080" y="1638"/>
                    <a:pt x="2080" y="1449"/>
                  </a:cubicBezTo>
                  <a:lnTo>
                    <a:pt x="2080" y="347"/>
                  </a:lnTo>
                  <a:cubicBezTo>
                    <a:pt x="2080" y="158"/>
                    <a:pt x="1922" y="0"/>
                    <a:pt x="173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4"/>
            <p:cNvSpPr/>
            <p:nvPr/>
          </p:nvSpPr>
          <p:spPr>
            <a:xfrm>
              <a:off x="-23081850" y="2425475"/>
              <a:ext cx="96100" cy="151250"/>
            </a:xfrm>
            <a:custGeom>
              <a:avLst/>
              <a:gdLst/>
              <a:ahLst/>
              <a:cxnLst/>
              <a:rect l="l" t="t" r="r" b="b"/>
              <a:pathLst>
                <a:path w="3844" h="6050" extrusionOk="0">
                  <a:moveTo>
                    <a:pt x="2568" y="1"/>
                  </a:moveTo>
                  <a:cubicBezTo>
                    <a:pt x="2481" y="1"/>
                    <a:pt x="2395" y="32"/>
                    <a:pt x="2332" y="95"/>
                  </a:cubicBezTo>
                  <a:cubicBezTo>
                    <a:pt x="2205" y="221"/>
                    <a:pt x="2205" y="442"/>
                    <a:pt x="2332" y="568"/>
                  </a:cubicBezTo>
                  <a:cubicBezTo>
                    <a:pt x="2867" y="1072"/>
                    <a:pt x="3151" y="1796"/>
                    <a:pt x="3151" y="2553"/>
                  </a:cubicBezTo>
                  <a:cubicBezTo>
                    <a:pt x="3151" y="3277"/>
                    <a:pt x="2899" y="3970"/>
                    <a:pt x="2332" y="4506"/>
                  </a:cubicBezTo>
                  <a:cubicBezTo>
                    <a:pt x="1827" y="5010"/>
                    <a:pt x="1134" y="5325"/>
                    <a:pt x="378" y="5325"/>
                  </a:cubicBezTo>
                  <a:cubicBezTo>
                    <a:pt x="189" y="5325"/>
                    <a:pt x="0" y="5482"/>
                    <a:pt x="0" y="5703"/>
                  </a:cubicBezTo>
                  <a:cubicBezTo>
                    <a:pt x="0" y="5892"/>
                    <a:pt x="189" y="6050"/>
                    <a:pt x="378" y="6050"/>
                  </a:cubicBezTo>
                  <a:cubicBezTo>
                    <a:pt x="1292" y="6050"/>
                    <a:pt x="2174" y="5703"/>
                    <a:pt x="2804" y="5010"/>
                  </a:cubicBezTo>
                  <a:cubicBezTo>
                    <a:pt x="3466" y="4348"/>
                    <a:pt x="3844" y="3498"/>
                    <a:pt x="3844" y="2584"/>
                  </a:cubicBezTo>
                  <a:cubicBezTo>
                    <a:pt x="3844" y="1670"/>
                    <a:pt x="3434" y="757"/>
                    <a:pt x="2804" y="95"/>
                  </a:cubicBezTo>
                  <a:cubicBezTo>
                    <a:pt x="2741" y="32"/>
                    <a:pt x="2654" y="1"/>
                    <a:pt x="2568"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5" name="Google Shape;1475;p34"/>
          <p:cNvSpPr/>
          <p:nvPr/>
        </p:nvSpPr>
        <p:spPr>
          <a:xfrm>
            <a:off x="7597527" y="3268673"/>
            <a:ext cx="322122" cy="352253"/>
          </a:xfrm>
          <a:custGeom>
            <a:avLst/>
            <a:gdLst/>
            <a:ahLst/>
            <a:cxnLst/>
            <a:rect l="l" t="t" r="r" b="b"/>
            <a:pathLst>
              <a:path w="10776" h="11784" extrusionOk="0">
                <a:moveTo>
                  <a:pt x="5388" y="662"/>
                </a:moveTo>
                <a:cubicBezTo>
                  <a:pt x="6144" y="662"/>
                  <a:pt x="6774" y="1355"/>
                  <a:pt x="6774" y="2080"/>
                </a:cubicBezTo>
                <a:cubicBezTo>
                  <a:pt x="6774" y="2206"/>
                  <a:pt x="6711" y="2332"/>
                  <a:pt x="6680" y="2489"/>
                </a:cubicBezTo>
                <a:cubicBezTo>
                  <a:pt x="6333" y="2206"/>
                  <a:pt x="5861" y="2017"/>
                  <a:pt x="5388" y="2017"/>
                </a:cubicBezTo>
                <a:cubicBezTo>
                  <a:pt x="4915" y="2017"/>
                  <a:pt x="4443" y="2174"/>
                  <a:pt x="4096" y="2489"/>
                </a:cubicBezTo>
                <a:cubicBezTo>
                  <a:pt x="4033" y="2332"/>
                  <a:pt x="4002" y="2206"/>
                  <a:pt x="4002" y="2080"/>
                </a:cubicBezTo>
                <a:cubicBezTo>
                  <a:pt x="4002" y="1355"/>
                  <a:pt x="4632" y="662"/>
                  <a:pt x="5388" y="662"/>
                </a:cubicBezTo>
                <a:close/>
                <a:moveTo>
                  <a:pt x="5388" y="2710"/>
                </a:moveTo>
                <a:cubicBezTo>
                  <a:pt x="5766" y="2710"/>
                  <a:pt x="6144" y="2867"/>
                  <a:pt x="6365" y="3151"/>
                </a:cubicBezTo>
                <a:cubicBezTo>
                  <a:pt x="6176" y="3592"/>
                  <a:pt x="5829" y="4096"/>
                  <a:pt x="5419" y="4663"/>
                </a:cubicBezTo>
                <a:cubicBezTo>
                  <a:pt x="5293" y="4506"/>
                  <a:pt x="5230" y="4380"/>
                  <a:pt x="5104" y="4253"/>
                </a:cubicBezTo>
                <a:cubicBezTo>
                  <a:pt x="4852" y="3812"/>
                  <a:pt x="4600" y="3466"/>
                  <a:pt x="4411" y="3151"/>
                </a:cubicBezTo>
                <a:cubicBezTo>
                  <a:pt x="4663" y="2867"/>
                  <a:pt x="5041" y="2710"/>
                  <a:pt x="5388" y="2710"/>
                </a:cubicBezTo>
                <a:close/>
                <a:moveTo>
                  <a:pt x="7404" y="1576"/>
                </a:moveTo>
                <a:lnTo>
                  <a:pt x="7404" y="1576"/>
                </a:lnTo>
                <a:cubicBezTo>
                  <a:pt x="7908" y="2048"/>
                  <a:pt x="8192" y="2773"/>
                  <a:pt x="8192" y="3497"/>
                </a:cubicBezTo>
                <a:cubicBezTo>
                  <a:pt x="8192" y="4222"/>
                  <a:pt x="7719" y="5230"/>
                  <a:pt x="6806" y="6490"/>
                </a:cubicBezTo>
                <a:cubicBezTo>
                  <a:pt x="6459" y="6081"/>
                  <a:pt x="6144" y="5640"/>
                  <a:pt x="5829" y="5230"/>
                </a:cubicBezTo>
                <a:cubicBezTo>
                  <a:pt x="6050" y="4915"/>
                  <a:pt x="6428" y="4443"/>
                  <a:pt x="6743" y="3938"/>
                </a:cubicBezTo>
                <a:cubicBezTo>
                  <a:pt x="7215" y="3151"/>
                  <a:pt x="7467" y="2552"/>
                  <a:pt x="7467" y="2143"/>
                </a:cubicBezTo>
                <a:cubicBezTo>
                  <a:pt x="7467" y="1922"/>
                  <a:pt x="7436" y="1733"/>
                  <a:pt x="7404" y="1576"/>
                </a:cubicBezTo>
                <a:close/>
                <a:moveTo>
                  <a:pt x="3970" y="7593"/>
                </a:moveTo>
                <a:cubicBezTo>
                  <a:pt x="4002" y="7656"/>
                  <a:pt x="4033" y="7688"/>
                  <a:pt x="4033" y="7719"/>
                </a:cubicBezTo>
                <a:lnTo>
                  <a:pt x="4947" y="8853"/>
                </a:lnTo>
                <a:lnTo>
                  <a:pt x="3151" y="11153"/>
                </a:lnTo>
                <a:lnTo>
                  <a:pt x="1135" y="11153"/>
                </a:lnTo>
                <a:cubicBezTo>
                  <a:pt x="2300" y="9641"/>
                  <a:pt x="3214" y="8538"/>
                  <a:pt x="3876" y="7719"/>
                </a:cubicBezTo>
                <a:lnTo>
                  <a:pt x="3970" y="7593"/>
                </a:lnTo>
                <a:close/>
                <a:moveTo>
                  <a:pt x="3435" y="1576"/>
                </a:moveTo>
                <a:lnTo>
                  <a:pt x="3435" y="1576"/>
                </a:lnTo>
                <a:cubicBezTo>
                  <a:pt x="3372" y="1765"/>
                  <a:pt x="3340" y="1922"/>
                  <a:pt x="3340" y="2143"/>
                </a:cubicBezTo>
                <a:cubicBezTo>
                  <a:pt x="3340" y="2710"/>
                  <a:pt x="3687" y="3466"/>
                  <a:pt x="4569" y="4663"/>
                </a:cubicBezTo>
                <a:cubicBezTo>
                  <a:pt x="4726" y="4884"/>
                  <a:pt x="5167" y="5482"/>
                  <a:pt x="5199" y="5482"/>
                </a:cubicBezTo>
                <a:cubicBezTo>
                  <a:pt x="5892" y="6396"/>
                  <a:pt x="6774" y="7498"/>
                  <a:pt x="7782" y="8759"/>
                </a:cubicBezTo>
                <a:cubicBezTo>
                  <a:pt x="8381" y="9452"/>
                  <a:pt x="9011" y="10239"/>
                  <a:pt x="9673" y="11122"/>
                </a:cubicBezTo>
                <a:lnTo>
                  <a:pt x="7656" y="11122"/>
                </a:lnTo>
                <a:lnTo>
                  <a:pt x="7656" y="11153"/>
                </a:lnTo>
                <a:lnTo>
                  <a:pt x="5672" y="8633"/>
                </a:lnTo>
                <a:lnTo>
                  <a:pt x="4600" y="7278"/>
                </a:lnTo>
                <a:cubicBezTo>
                  <a:pt x="4474" y="7120"/>
                  <a:pt x="4380" y="7026"/>
                  <a:pt x="4254" y="6868"/>
                </a:cubicBezTo>
                <a:lnTo>
                  <a:pt x="4254" y="6805"/>
                </a:lnTo>
                <a:cubicBezTo>
                  <a:pt x="3214" y="5451"/>
                  <a:pt x="2647" y="4253"/>
                  <a:pt x="2647" y="3497"/>
                </a:cubicBezTo>
                <a:cubicBezTo>
                  <a:pt x="2647" y="2773"/>
                  <a:pt x="2899" y="2048"/>
                  <a:pt x="3435" y="1576"/>
                </a:cubicBezTo>
                <a:close/>
                <a:moveTo>
                  <a:pt x="5388" y="0"/>
                </a:moveTo>
                <a:cubicBezTo>
                  <a:pt x="4474" y="0"/>
                  <a:pt x="3592" y="347"/>
                  <a:pt x="2962" y="1009"/>
                </a:cubicBezTo>
                <a:cubicBezTo>
                  <a:pt x="2269" y="1702"/>
                  <a:pt x="1922" y="2552"/>
                  <a:pt x="1922" y="3497"/>
                </a:cubicBezTo>
                <a:cubicBezTo>
                  <a:pt x="1922" y="4569"/>
                  <a:pt x="2710" y="5892"/>
                  <a:pt x="3498" y="6994"/>
                </a:cubicBezTo>
                <a:lnTo>
                  <a:pt x="3309" y="7246"/>
                </a:lnTo>
                <a:cubicBezTo>
                  <a:pt x="2553" y="8192"/>
                  <a:pt x="1544" y="9452"/>
                  <a:pt x="127" y="11216"/>
                </a:cubicBezTo>
                <a:cubicBezTo>
                  <a:pt x="32" y="11342"/>
                  <a:pt x="1" y="11468"/>
                  <a:pt x="64" y="11563"/>
                </a:cubicBezTo>
                <a:cubicBezTo>
                  <a:pt x="127" y="11689"/>
                  <a:pt x="284" y="11783"/>
                  <a:pt x="379" y="11783"/>
                </a:cubicBezTo>
                <a:lnTo>
                  <a:pt x="3277" y="11783"/>
                </a:lnTo>
                <a:cubicBezTo>
                  <a:pt x="3372" y="11783"/>
                  <a:pt x="3466" y="11720"/>
                  <a:pt x="3529" y="11657"/>
                </a:cubicBezTo>
                <a:lnTo>
                  <a:pt x="5388" y="9357"/>
                </a:lnTo>
                <a:lnTo>
                  <a:pt x="7247" y="11657"/>
                </a:lnTo>
                <a:cubicBezTo>
                  <a:pt x="7310" y="11720"/>
                  <a:pt x="7404" y="11783"/>
                  <a:pt x="7530" y="11783"/>
                </a:cubicBezTo>
                <a:lnTo>
                  <a:pt x="10397" y="11783"/>
                </a:lnTo>
                <a:cubicBezTo>
                  <a:pt x="10523" y="11783"/>
                  <a:pt x="10618" y="11689"/>
                  <a:pt x="10712" y="11563"/>
                </a:cubicBezTo>
                <a:cubicBezTo>
                  <a:pt x="10775" y="11500"/>
                  <a:pt x="10775" y="11374"/>
                  <a:pt x="10649" y="11279"/>
                </a:cubicBezTo>
                <a:cubicBezTo>
                  <a:pt x="9799" y="10208"/>
                  <a:pt x="9011" y="9231"/>
                  <a:pt x="8286" y="8349"/>
                </a:cubicBezTo>
                <a:cubicBezTo>
                  <a:pt x="7940" y="7877"/>
                  <a:pt x="7593" y="7435"/>
                  <a:pt x="7247" y="7057"/>
                </a:cubicBezTo>
                <a:cubicBezTo>
                  <a:pt x="8003" y="5986"/>
                  <a:pt x="8854" y="4600"/>
                  <a:pt x="8854" y="3497"/>
                </a:cubicBezTo>
                <a:cubicBezTo>
                  <a:pt x="8854" y="2552"/>
                  <a:pt x="8507" y="1702"/>
                  <a:pt x="7814" y="1009"/>
                </a:cubicBezTo>
                <a:cubicBezTo>
                  <a:pt x="7152" y="347"/>
                  <a:pt x="6302" y="0"/>
                  <a:pt x="5388"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1716299" y="626688"/>
            <a:ext cx="5230510" cy="98415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b="1" i="0" dirty="0">
                <a:solidFill>
                  <a:srgbClr val="000000"/>
                </a:solidFill>
                <a:effectLst/>
                <a:latin typeface="Arial" panose="020B0604020202020204" pitchFamily="34" charset="0"/>
              </a:rPr>
              <a:t>Las prácticas de crianza desde la familia de los bebés (Equipo 1)</a:t>
            </a:r>
            <a:endParaRPr b="1" dirty="0"/>
          </a:p>
        </p:txBody>
      </p:sp>
      <p:grpSp>
        <p:nvGrpSpPr>
          <p:cNvPr id="3" name="Grupo 2">
            <a:extLst>
              <a:ext uri="{FF2B5EF4-FFF2-40B4-BE49-F238E27FC236}">
                <a16:creationId xmlns:a16="http://schemas.microsoft.com/office/drawing/2014/main" id="{BB2590EF-19FC-40CD-ADF6-6257CCE9B2C1}"/>
              </a:ext>
            </a:extLst>
          </p:cNvPr>
          <p:cNvGrpSpPr/>
          <p:nvPr/>
        </p:nvGrpSpPr>
        <p:grpSpPr>
          <a:xfrm>
            <a:off x="3258537" y="1812598"/>
            <a:ext cx="2626926" cy="2602614"/>
            <a:chOff x="3826150" y="2831600"/>
            <a:chExt cx="1483363" cy="1901555"/>
          </a:xfrm>
        </p:grpSpPr>
        <p:sp>
          <p:nvSpPr>
            <p:cNvPr id="113" name="Google Shape;113;p16"/>
            <p:cNvSpPr/>
            <p:nvPr/>
          </p:nvSpPr>
          <p:spPr>
            <a:xfrm>
              <a:off x="3826150" y="2831600"/>
              <a:ext cx="1343211" cy="1658446"/>
            </a:xfrm>
            <a:custGeom>
              <a:avLst/>
              <a:gdLst/>
              <a:ahLst/>
              <a:cxnLst/>
              <a:rect l="l" t="t" r="r" b="b"/>
              <a:pathLst>
                <a:path w="62679" h="77389" extrusionOk="0">
                  <a:moveTo>
                    <a:pt x="30822" y="0"/>
                  </a:moveTo>
                  <a:cubicBezTo>
                    <a:pt x="29154" y="100"/>
                    <a:pt x="27520" y="400"/>
                    <a:pt x="25885" y="834"/>
                  </a:cubicBezTo>
                  <a:cubicBezTo>
                    <a:pt x="22850" y="1801"/>
                    <a:pt x="20181" y="3469"/>
                    <a:pt x="18180" y="5638"/>
                  </a:cubicBezTo>
                  <a:cubicBezTo>
                    <a:pt x="17679" y="6171"/>
                    <a:pt x="17212" y="6772"/>
                    <a:pt x="16779" y="7472"/>
                  </a:cubicBezTo>
                  <a:cubicBezTo>
                    <a:pt x="16145" y="8406"/>
                    <a:pt x="15645" y="9440"/>
                    <a:pt x="15211" y="10308"/>
                  </a:cubicBezTo>
                  <a:cubicBezTo>
                    <a:pt x="15011" y="10741"/>
                    <a:pt x="14844" y="11141"/>
                    <a:pt x="14677" y="11575"/>
                  </a:cubicBezTo>
                  <a:cubicBezTo>
                    <a:pt x="14444" y="12142"/>
                    <a:pt x="14144" y="12709"/>
                    <a:pt x="13877" y="13310"/>
                  </a:cubicBezTo>
                  <a:cubicBezTo>
                    <a:pt x="13677" y="13777"/>
                    <a:pt x="13443" y="14277"/>
                    <a:pt x="13143" y="14744"/>
                  </a:cubicBezTo>
                  <a:cubicBezTo>
                    <a:pt x="12876" y="15178"/>
                    <a:pt x="12542" y="15645"/>
                    <a:pt x="12176" y="16178"/>
                  </a:cubicBezTo>
                  <a:lnTo>
                    <a:pt x="12209" y="16145"/>
                  </a:lnTo>
                  <a:lnTo>
                    <a:pt x="12209" y="16145"/>
                  </a:lnTo>
                  <a:cubicBezTo>
                    <a:pt x="11608" y="16946"/>
                    <a:pt x="10875" y="17780"/>
                    <a:pt x="9874" y="18747"/>
                  </a:cubicBezTo>
                  <a:cubicBezTo>
                    <a:pt x="9440" y="19181"/>
                    <a:pt x="8973" y="19614"/>
                    <a:pt x="8506" y="20081"/>
                  </a:cubicBezTo>
                  <a:cubicBezTo>
                    <a:pt x="8139" y="20448"/>
                    <a:pt x="7706" y="20815"/>
                    <a:pt x="7339" y="21182"/>
                  </a:cubicBezTo>
                  <a:cubicBezTo>
                    <a:pt x="5638" y="22917"/>
                    <a:pt x="4303" y="24584"/>
                    <a:pt x="3303" y="26319"/>
                  </a:cubicBezTo>
                  <a:cubicBezTo>
                    <a:pt x="2802" y="27253"/>
                    <a:pt x="2335" y="28187"/>
                    <a:pt x="2002" y="29188"/>
                  </a:cubicBezTo>
                  <a:cubicBezTo>
                    <a:pt x="1701" y="30155"/>
                    <a:pt x="1501" y="31156"/>
                    <a:pt x="1468" y="32257"/>
                  </a:cubicBezTo>
                  <a:cubicBezTo>
                    <a:pt x="1435" y="33257"/>
                    <a:pt x="1535" y="34325"/>
                    <a:pt x="1835" y="35426"/>
                  </a:cubicBezTo>
                  <a:cubicBezTo>
                    <a:pt x="2102" y="36360"/>
                    <a:pt x="2502" y="37360"/>
                    <a:pt x="3136" y="38361"/>
                  </a:cubicBezTo>
                  <a:cubicBezTo>
                    <a:pt x="3436" y="38928"/>
                    <a:pt x="3803" y="39428"/>
                    <a:pt x="4136" y="39929"/>
                  </a:cubicBezTo>
                  <a:cubicBezTo>
                    <a:pt x="4670" y="40696"/>
                    <a:pt x="5271" y="41530"/>
                    <a:pt x="5638" y="42464"/>
                  </a:cubicBezTo>
                  <a:cubicBezTo>
                    <a:pt x="5838" y="42964"/>
                    <a:pt x="6004" y="43431"/>
                    <a:pt x="6105" y="43932"/>
                  </a:cubicBezTo>
                  <a:cubicBezTo>
                    <a:pt x="6171" y="44365"/>
                    <a:pt x="6171" y="44799"/>
                    <a:pt x="6138" y="45299"/>
                  </a:cubicBezTo>
                  <a:lnTo>
                    <a:pt x="6138" y="45333"/>
                  </a:lnTo>
                  <a:cubicBezTo>
                    <a:pt x="6038" y="46033"/>
                    <a:pt x="5871" y="46767"/>
                    <a:pt x="5537" y="47634"/>
                  </a:cubicBezTo>
                  <a:cubicBezTo>
                    <a:pt x="5271" y="48368"/>
                    <a:pt x="4870" y="49169"/>
                    <a:pt x="4370" y="50036"/>
                  </a:cubicBezTo>
                  <a:lnTo>
                    <a:pt x="3136" y="52037"/>
                  </a:lnTo>
                  <a:lnTo>
                    <a:pt x="2969" y="52304"/>
                  </a:lnTo>
                  <a:cubicBezTo>
                    <a:pt x="2502" y="53005"/>
                    <a:pt x="2002" y="53772"/>
                    <a:pt x="1601" y="54539"/>
                  </a:cubicBezTo>
                  <a:cubicBezTo>
                    <a:pt x="1134" y="55340"/>
                    <a:pt x="801" y="56174"/>
                    <a:pt x="534" y="56974"/>
                  </a:cubicBezTo>
                  <a:cubicBezTo>
                    <a:pt x="267" y="57808"/>
                    <a:pt x="100" y="58776"/>
                    <a:pt x="34" y="59710"/>
                  </a:cubicBezTo>
                  <a:cubicBezTo>
                    <a:pt x="0" y="60610"/>
                    <a:pt x="34" y="61611"/>
                    <a:pt x="267" y="62678"/>
                  </a:cubicBezTo>
                  <a:cubicBezTo>
                    <a:pt x="534" y="64480"/>
                    <a:pt x="1268" y="66281"/>
                    <a:pt x="2335" y="67982"/>
                  </a:cubicBezTo>
                  <a:cubicBezTo>
                    <a:pt x="3303" y="69517"/>
                    <a:pt x="4603" y="70951"/>
                    <a:pt x="6171" y="72219"/>
                  </a:cubicBezTo>
                  <a:cubicBezTo>
                    <a:pt x="7639" y="73453"/>
                    <a:pt x="9307" y="74453"/>
                    <a:pt x="11141" y="75221"/>
                  </a:cubicBezTo>
                  <a:cubicBezTo>
                    <a:pt x="12876" y="75988"/>
                    <a:pt x="14844" y="76555"/>
                    <a:pt x="16979" y="76955"/>
                  </a:cubicBezTo>
                  <a:cubicBezTo>
                    <a:pt x="18714" y="77222"/>
                    <a:pt x="20615" y="77389"/>
                    <a:pt x="22516" y="77389"/>
                  </a:cubicBezTo>
                  <a:lnTo>
                    <a:pt x="23283" y="77389"/>
                  </a:lnTo>
                  <a:cubicBezTo>
                    <a:pt x="25318" y="77356"/>
                    <a:pt x="27386" y="77155"/>
                    <a:pt x="29688" y="76722"/>
                  </a:cubicBezTo>
                  <a:cubicBezTo>
                    <a:pt x="31723" y="76355"/>
                    <a:pt x="33891" y="75821"/>
                    <a:pt x="36126" y="75154"/>
                  </a:cubicBezTo>
                  <a:cubicBezTo>
                    <a:pt x="38127" y="74520"/>
                    <a:pt x="40162" y="73720"/>
                    <a:pt x="42197" y="72819"/>
                  </a:cubicBezTo>
                  <a:cubicBezTo>
                    <a:pt x="44132" y="71985"/>
                    <a:pt x="46000" y="70984"/>
                    <a:pt x="47834" y="69884"/>
                  </a:cubicBezTo>
                  <a:cubicBezTo>
                    <a:pt x="48668" y="69383"/>
                    <a:pt x="49536" y="68849"/>
                    <a:pt x="50403" y="68282"/>
                  </a:cubicBezTo>
                  <a:cubicBezTo>
                    <a:pt x="51203" y="67715"/>
                    <a:pt x="52004" y="67148"/>
                    <a:pt x="52838" y="66481"/>
                  </a:cubicBezTo>
                  <a:cubicBezTo>
                    <a:pt x="54406" y="65147"/>
                    <a:pt x="55907" y="63579"/>
                    <a:pt x="57308" y="61911"/>
                  </a:cubicBezTo>
                  <a:cubicBezTo>
                    <a:pt x="60176" y="58342"/>
                    <a:pt x="61978" y="54372"/>
                    <a:pt x="62478" y="50503"/>
                  </a:cubicBezTo>
                  <a:cubicBezTo>
                    <a:pt x="62645" y="49369"/>
                    <a:pt x="62678" y="48201"/>
                    <a:pt x="62578" y="47034"/>
                  </a:cubicBezTo>
                  <a:cubicBezTo>
                    <a:pt x="62545" y="46533"/>
                    <a:pt x="62478" y="46000"/>
                    <a:pt x="62378" y="45333"/>
                  </a:cubicBezTo>
                  <a:cubicBezTo>
                    <a:pt x="62245" y="44665"/>
                    <a:pt x="62145" y="44065"/>
                    <a:pt x="61911" y="43531"/>
                  </a:cubicBezTo>
                  <a:cubicBezTo>
                    <a:pt x="61544" y="42497"/>
                    <a:pt x="60977" y="41563"/>
                    <a:pt x="60343" y="40529"/>
                  </a:cubicBezTo>
                  <a:lnTo>
                    <a:pt x="60176" y="40296"/>
                  </a:lnTo>
                  <a:cubicBezTo>
                    <a:pt x="59643" y="39395"/>
                    <a:pt x="59042" y="38528"/>
                    <a:pt x="58642" y="37527"/>
                  </a:cubicBezTo>
                  <a:cubicBezTo>
                    <a:pt x="58375" y="36893"/>
                    <a:pt x="58208" y="36326"/>
                    <a:pt x="58075" y="35726"/>
                  </a:cubicBezTo>
                  <a:cubicBezTo>
                    <a:pt x="58042" y="35325"/>
                    <a:pt x="58008" y="34959"/>
                    <a:pt x="58042" y="34558"/>
                  </a:cubicBezTo>
                  <a:cubicBezTo>
                    <a:pt x="58075" y="34125"/>
                    <a:pt x="58208" y="33658"/>
                    <a:pt x="58375" y="33157"/>
                  </a:cubicBezTo>
                  <a:cubicBezTo>
                    <a:pt x="58575" y="32557"/>
                    <a:pt x="58876" y="32023"/>
                    <a:pt x="59176" y="31489"/>
                  </a:cubicBezTo>
                  <a:cubicBezTo>
                    <a:pt x="59409" y="30989"/>
                    <a:pt x="59709" y="30455"/>
                    <a:pt x="59910" y="29888"/>
                  </a:cubicBezTo>
                  <a:cubicBezTo>
                    <a:pt x="60176" y="29321"/>
                    <a:pt x="60310" y="28821"/>
                    <a:pt x="60343" y="28320"/>
                  </a:cubicBezTo>
                  <a:cubicBezTo>
                    <a:pt x="60377" y="28020"/>
                    <a:pt x="60343" y="27720"/>
                    <a:pt x="60343" y="27453"/>
                  </a:cubicBezTo>
                  <a:cubicBezTo>
                    <a:pt x="60310" y="27153"/>
                    <a:pt x="60210" y="26853"/>
                    <a:pt x="60076" y="26519"/>
                  </a:cubicBezTo>
                  <a:cubicBezTo>
                    <a:pt x="60010" y="26219"/>
                    <a:pt x="59843" y="25985"/>
                    <a:pt x="59709" y="25719"/>
                  </a:cubicBezTo>
                  <a:cubicBezTo>
                    <a:pt x="59576" y="25485"/>
                    <a:pt x="59409" y="25185"/>
                    <a:pt x="59209" y="24885"/>
                  </a:cubicBezTo>
                  <a:cubicBezTo>
                    <a:pt x="58909" y="24484"/>
                    <a:pt x="58542" y="24017"/>
                    <a:pt x="58075" y="23484"/>
                  </a:cubicBezTo>
                  <a:cubicBezTo>
                    <a:pt x="57808" y="23150"/>
                    <a:pt x="57508" y="22850"/>
                    <a:pt x="57208" y="22516"/>
                  </a:cubicBezTo>
                  <a:cubicBezTo>
                    <a:pt x="56707" y="22016"/>
                    <a:pt x="56207" y="21516"/>
                    <a:pt x="55807" y="20948"/>
                  </a:cubicBezTo>
                  <a:cubicBezTo>
                    <a:pt x="55373" y="20381"/>
                    <a:pt x="55006" y="19814"/>
                    <a:pt x="54706" y="19181"/>
                  </a:cubicBezTo>
                  <a:lnTo>
                    <a:pt x="54706" y="19147"/>
                  </a:lnTo>
                  <a:cubicBezTo>
                    <a:pt x="54539" y="18780"/>
                    <a:pt x="54406" y="18347"/>
                    <a:pt x="54306" y="17946"/>
                  </a:cubicBezTo>
                  <a:cubicBezTo>
                    <a:pt x="54206" y="17546"/>
                    <a:pt x="54139" y="17179"/>
                    <a:pt x="54072" y="16846"/>
                  </a:cubicBezTo>
                  <a:lnTo>
                    <a:pt x="54072" y="16779"/>
                  </a:lnTo>
                  <a:cubicBezTo>
                    <a:pt x="54005" y="16278"/>
                    <a:pt x="53905" y="15711"/>
                    <a:pt x="53805" y="15211"/>
                  </a:cubicBezTo>
                  <a:cubicBezTo>
                    <a:pt x="53505" y="13843"/>
                    <a:pt x="53205" y="12609"/>
                    <a:pt x="52805" y="11375"/>
                  </a:cubicBezTo>
                  <a:cubicBezTo>
                    <a:pt x="52304" y="9874"/>
                    <a:pt x="51804" y="8673"/>
                    <a:pt x="51137" y="7606"/>
                  </a:cubicBezTo>
                  <a:cubicBezTo>
                    <a:pt x="50403" y="6371"/>
                    <a:pt x="49569" y="5504"/>
                    <a:pt x="48668" y="4970"/>
                  </a:cubicBezTo>
                  <a:cubicBezTo>
                    <a:pt x="48034" y="4603"/>
                    <a:pt x="47334" y="4437"/>
                    <a:pt x="46633" y="4437"/>
                  </a:cubicBezTo>
                  <a:cubicBezTo>
                    <a:pt x="46233" y="4437"/>
                    <a:pt x="45866" y="4470"/>
                    <a:pt x="45466" y="4603"/>
                  </a:cubicBezTo>
                  <a:cubicBezTo>
                    <a:pt x="45066" y="4670"/>
                    <a:pt x="44699" y="4837"/>
                    <a:pt x="44232" y="5037"/>
                  </a:cubicBezTo>
                  <a:cubicBezTo>
                    <a:pt x="43164" y="3936"/>
                    <a:pt x="41897" y="2936"/>
                    <a:pt x="40496" y="2135"/>
                  </a:cubicBezTo>
                  <a:cubicBezTo>
                    <a:pt x="39128" y="1368"/>
                    <a:pt x="37560" y="801"/>
                    <a:pt x="35859" y="434"/>
                  </a:cubicBezTo>
                  <a:cubicBezTo>
                    <a:pt x="34458" y="167"/>
                    <a:pt x="33057" y="0"/>
                    <a:pt x="31689" y="0"/>
                  </a:cubicBezTo>
                  <a:close/>
                </a:path>
              </a:pathLst>
            </a:custGeom>
            <a:solidFill>
              <a:srgbClr val="8E2E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6"/>
            <p:cNvSpPr/>
            <p:nvPr/>
          </p:nvSpPr>
          <p:spPr>
            <a:xfrm>
              <a:off x="3972694" y="2973858"/>
              <a:ext cx="1106602" cy="1512637"/>
            </a:xfrm>
            <a:custGeom>
              <a:avLst/>
              <a:gdLst/>
              <a:ahLst/>
              <a:cxnLst/>
              <a:rect l="l" t="t" r="r" b="b"/>
              <a:pathLst>
                <a:path w="51638" h="70585" extrusionOk="0">
                  <a:moveTo>
                    <a:pt x="31289" y="0"/>
                  </a:moveTo>
                  <a:lnTo>
                    <a:pt x="31289" y="167"/>
                  </a:lnTo>
                  <a:cubicBezTo>
                    <a:pt x="30856" y="167"/>
                    <a:pt x="30455" y="167"/>
                    <a:pt x="29988" y="200"/>
                  </a:cubicBezTo>
                  <a:cubicBezTo>
                    <a:pt x="28954" y="267"/>
                    <a:pt x="27887" y="367"/>
                    <a:pt x="26886" y="601"/>
                  </a:cubicBezTo>
                  <a:cubicBezTo>
                    <a:pt x="26386" y="667"/>
                    <a:pt x="25852" y="801"/>
                    <a:pt x="25352" y="901"/>
                  </a:cubicBezTo>
                  <a:lnTo>
                    <a:pt x="23984" y="1301"/>
                  </a:lnTo>
                  <a:cubicBezTo>
                    <a:pt x="23017" y="1601"/>
                    <a:pt x="22116" y="1968"/>
                    <a:pt x="21182" y="2369"/>
                  </a:cubicBezTo>
                  <a:cubicBezTo>
                    <a:pt x="20715" y="2569"/>
                    <a:pt x="20315" y="2802"/>
                    <a:pt x="19881" y="3036"/>
                  </a:cubicBezTo>
                  <a:cubicBezTo>
                    <a:pt x="19481" y="3303"/>
                    <a:pt x="19047" y="3503"/>
                    <a:pt x="18647" y="3803"/>
                  </a:cubicBezTo>
                  <a:cubicBezTo>
                    <a:pt x="17846" y="4303"/>
                    <a:pt x="17146" y="4837"/>
                    <a:pt x="16445" y="5404"/>
                  </a:cubicBezTo>
                  <a:lnTo>
                    <a:pt x="15445" y="6305"/>
                  </a:lnTo>
                  <a:cubicBezTo>
                    <a:pt x="15111" y="6605"/>
                    <a:pt x="14811" y="6905"/>
                    <a:pt x="14511" y="7239"/>
                  </a:cubicBezTo>
                  <a:cubicBezTo>
                    <a:pt x="13910" y="7873"/>
                    <a:pt x="13377" y="8540"/>
                    <a:pt x="12943" y="9207"/>
                  </a:cubicBezTo>
                  <a:cubicBezTo>
                    <a:pt x="12676" y="9540"/>
                    <a:pt x="12476" y="9874"/>
                    <a:pt x="12276" y="10241"/>
                  </a:cubicBezTo>
                  <a:cubicBezTo>
                    <a:pt x="12042" y="10574"/>
                    <a:pt x="11842" y="10975"/>
                    <a:pt x="11675" y="11308"/>
                  </a:cubicBezTo>
                  <a:cubicBezTo>
                    <a:pt x="11342" y="11909"/>
                    <a:pt x="11042" y="12576"/>
                    <a:pt x="10808" y="13310"/>
                  </a:cubicBezTo>
                  <a:cubicBezTo>
                    <a:pt x="10508" y="14044"/>
                    <a:pt x="10308" y="14811"/>
                    <a:pt x="10141" y="15545"/>
                  </a:cubicBezTo>
                  <a:cubicBezTo>
                    <a:pt x="10008" y="16045"/>
                    <a:pt x="9974" y="16579"/>
                    <a:pt x="9941" y="17113"/>
                  </a:cubicBezTo>
                  <a:cubicBezTo>
                    <a:pt x="9941" y="17379"/>
                    <a:pt x="9874" y="17646"/>
                    <a:pt x="9941" y="17946"/>
                  </a:cubicBezTo>
                  <a:lnTo>
                    <a:pt x="9941" y="18580"/>
                  </a:lnTo>
                  <a:cubicBezTo>
                    <a:pt x="9974" y="19047"/>
                    <a:pt x="9974" y="19514"/>
                    <a:pt x="10041" y="19915"/>
                  </a:cubicBezTo>
                  <a:lnTo>
                    <a:pt x="10174" y="21182"/>
                  </a:lnTo>
                  <a:cubicBezTo>
                    <a:pt x="10208" y="21549"/>
                    <a:pt x="10208" y="21983"/>
                    <a:pt x="10274" y="22350"/>
                  </a:cubicBezTo>
                  <a:cubicBezTo>
                    <a:pt x="10274" y="22717"/>
                    <a:pt x="10308" y="23083"/>
                    <a:pt x="10274" y="23517"/>
                  </a:cubicBezTo>
                  <a:cubicBezTo>
                    <a:pt x="10208" y="23851"/>
                    <a:pt x="10208" y="24151"/>
                    <a:pt x="10141" y="24484"/>
                  </a:cubicBezTo>
                  <a:cubicBezTo>
                    <a:pt x="10108" y="24751"/>
                    <a:pt x="10008" y="25018"/>
                    <a:pt x="9874" y="25252"/>
                  </a:cubicBezTo>
                  <a:cubicBezTo>
                    <a:pt x="9707" y="25719"/>
                    <a:pt x="9474" y="26152"/>
                    <a:pt x="9140" y="26519"/>
                  </a:cubicBezTo>
                  <a:cubicBezTo>
                    <a:pt x="8807" y="26886"/>
                    <a:pt x="8473" y="27253"/>
                    <a:pt x="8039" y="27553"/>
                  </a:cubicBezTo>
                  <a:cubicBezTo>
                    <a:pt x="7639" y="27887"/>
                    <a:pt x="7206" y="28187"/>
                    <a:pt x="6805" y="28487"/>
                  </a:cubicBezTo>
                  <a:cubicBezTo>
                    <a:pt x="6338" y="28788"/>
                    <a:pt x="5938" y="29088"/>
                    <a:pt x="5504" y="29421"/>
                  </a:cubicBezTo>
                  <a:cubicBezTo>
                    <a:pt x="5304" y="29621"/>
                    <a:pt x="5104" y="29755"/>
                    <a:pt x="4871" y="29988"/>
                  </a:cubicBezTo>
                  <a:cubicBezTo>
                    <a:pt x="4670" y="30189"/>
                    <a:pt x="4470" y="30355"/>
                    <a:pt x="4270" y="30555"/>
                  </a:cubicBezTo>
                  <a:cubicBezTo>
                    <a:pt x="4103" y="30756"/>
                    <a:pt x="3937" y="30956"/>
                    <a:pt x="3770" y="31156"/>
                  </a:cubicBezTo>
                  <a:cubicBezTo>
                    <a:pt x="3670" y="31289"/>
                    <a:pt x="3603" y="31356"/>
                    <a:pt x="3503" y="31489"/>
                  </a:cubicBezTo>
                  <a:cubicBezTo>
                    <a:pt x="3403" y="31590"/>
                    <a:pt x="3369" y="31690"/>
                    <a:pt x="3336" y="31823"/>
                  </a:cubicBezTo>
                  <a:cubicBezTo>
                    <a:pt x="3236" y="32023"/>
                    <a:pt x="3169" y="32190"/>
                    <a:pt x="3103" y="32390"/>
                  </a:cubicBezTo>
                  <a:cubicBezTo>
                    <a:pt x="3036" y="32490"/>
                    <a:pt x="3036" y="32557"/>
                    <a:pt x="3003" y="32657"/>
                  </a:cubicBezTo>
                  <a:cubicBezTo>
                    <a:pt x="3003" y="32724"/>
                    <a:pt x="2969" y="32757"/>
                    <a:pt x="2969" y="32857"/>
                  </a:cubicBezTo>
                  <a:cubicBezTo>
                    <a:pt x="2902" y="33057"/>
                    <a:pt x="2869" y="33224"/>
                    <a:pt x="2869" y="33458"/>
                  </a:cubicBezTo>
                  <a:lnTo>
                    <a:pt x="2869" y="33791"/>
                  </a:lnTo>
                  <a:lnTo>
                    <a:pt x="2869" y="33991"/>
                  </a:lnTo>
                  <a:cubicBezTo>
                    <a:pt x="2869" y="34291"/>
                    <a:pt x="2902" y="34525"/>
                    <a:pt x="2969" y="34825"/>
                  </a:cubicBezTo>
                  <a:cubicBezTo>
                    <a:pt x="3003" y="34992"/>
                    <a:pt x="3036" y="35159"/>
                    <a:pt x="3069" y="35292"/>
                  </a:cubicBezTo>
                  <a:cubicBezTo>
                    <a:pt x="3136" y="35392"/>
                    <a:pt x="3169" y="35492"/>
                    <a:pt x="3169" y="35626"/>
                  </a:cubicBezTo>
                  <a:cubicBezTo>
                    <a:pt x="3336" y="36159"/>
                    <a:pt x="3570" y="36693"/>
                    <a:pt x="3870" y="37227"/>
                  </a:cubicBezTo>
                  <a:cubicBezTo>
                    <a:pt x="4170" y="37794"/>
                    <a:pt x="4470" y="38294"/>
                    <a:pt x="4804" y="38795"/>
                  </a:cubicBezTo>
                  <a:lnTo>
                    <a:pt x="4804" y="38728"/>
                  </a:lnTo>
                  <a:lnTo>
                    <a:pt x="5538" y="39862"/>
                  </a:lnTo>
                  <a:cubicBezTo>
                    <a:pt x="5805" y="40296"/>
                    <a:pt x="6071" y="40696"/>
                    <a:pt x="6305" y="41130"/>
                  </a:cubicBezTo>
                  <a:cubicBezTo>
                    <a:pt x="6538" y="41530"/>
                    <a:pt x="6739" y="41997"/>
                    <a:pt x="6905" y="42397"/>
                  </a:cubicBezTo>
                  <a:cubicBezTo>
                    <a:pt x="7039" y="42798"/>
                    <a:pt x="7172" y="43098"/>
                    <a:pt x="7239" y="43498"/>
                  </a:cubicBezTo>
                  <a:cubicBezTo>
                    <a:pt x="7339" y="43898"/>
                    <a:pt x="7406" y="44299"/>
                    <a:pt x="7406" y="44699"/>
                  </a:cubicBezTo>
                  <a:cubicBezTo>
                    <a:pt x="7406" y="45133"/>
                    <a:pt x="7406" y="45499"/>
                    <a:pt x="7339" y="45900"/>
                  </a:cubicBezTo>
                  <a:cubicBezTo>
                    <a:pt x="7239" y="46333"/>
                    <a:pt x="7172" y="46734"/>
                    <a:pt x="7005" y="47167"/>
                  </a:cubicBezTo>
                  <a:cubicBezTo>
                    <a:pt x="6839" y="47568"/>
                    <a:pt x="6672" y="47968"/>
                    <a:pt x="6472" y="48335"/>
                  </a:cubicBezTo>
                  <a:cubicBezTo>
                    <a:pt x="6205" y="48735"/>
                    <a:pt x="5971" y="49135"/>
                    <a:pt x="5704" y="49536"/>
                  </a:cubicBezTo>
                  <a:cubicBezTo>
                    <a:pt x="5471" y="49869"/>
                    <a:pt x="5237" y="50236"/>
                    <a:pt x="5004" y="50570"/>
                  </a:cubicBezTo>
                  <a:lnTo>
                    <a:pt x="3636" y="52471"/>
                  </a:lnTo>
                  <a:cubicBezTo>
                    <a:pt x="2802" y="53639"/>
                    <a:pt x="1902" y="54840"/>
                    <a:pt x="1235" y="56074"/>
                  </a:cubicBezTo>
                  <a:cubicBezTo>
                    <a:pt x="1001" y="56541"/>
                    <a:pt x="801" y="57041"/>
                    <a:pt x="634" y="57508"/>
                  </a:cubicBezTo>
                  <a:lnTo>
                    <a:pt x="367" y="58242"/>
                  </a:lnTo>
                  <a:cubicBezTo>
                    <a:pt x="301" y="58475"/>
                    <a:pt x="234" y="58709"/>
                    <a:pt x="201" y="58909"/>
                  </a:cubicBezTo>
                  <a:cubicBezTo>
                    <a:pt x="134" y="59343"/>
                    <a:pt x="67" y="59710"/>
                    <a:pt x="34" y="60143"/>
                  </a:cubicBezTo>
                  <a:cubicBezTo>
                    <a:pt x="34" y="60343"/>
                    <a:pt x="0" y="60544"/>
                    <a:pt x="0" y="60744"/>
                  </a:cubicBezTo>
                  <a:lnTo>
                    <a:pt x="0" y="61411"/>
                  </a:lnTo>
                  <a:cubicBezTo>
                    <a:pt x="34" y="61978"/>
                    <a:pt x="67" y="62512"/>
                    <a:pt x="201" y="63045"/>
                  </a:cubicBezTo>
                  <a:cubicBezTo>
                    <a:pt x="234" y="63346"/>
                    <a:pt x="334" y="63646"/>
                    <a:pt x="401" y="63913"/>
                  </a:cubicBezTo>
                  <a:cubicBezTo>
                    <a:pt x="501" y="64180"/>
                    <a:pt x="567" y="64413"/>
                    <a:pt x="634" y="64680"/>
                  </a:cubicBezTo>
                  <a:cubicBezTo>
                    <a:pt x="801" y="65180"/>
                    <a:pt x="968" y="65647"/>
                    <a:pt x="1168" y="66081"/>
                  </a:cubicBezTo>
                  <a:cubicBezTo>
                    <a:pt x="1335" y="66381"/>
                    <a:pt x="1468" y="66715"/>
                    <a:pt x="1668" y="67015"/>
                  </a:cubicBezTo>
                  <a:cubicBezTo>
                    <a:pt x="2536" y="67549"/>
                    <a:pt x="3403" y="68016"/>
                    <a:pt x="4370" y="68416"/>
                  </a:cubicBezTo>
                  <a:cubicBezTo>
                    <a:pt x="6138" y="69183"/>
                    <a:pt x="8073" y="69750"/>
                    <a:pt x="10208" y="70150"/>
                  </a:cubicBezTo>
                  <a:cubicBezTo>
                    <a:pt x="11976" y="70417"/>
                    <a:pt x="13844" y="70584"/>
                    <a:pt x="15745" y="70584"/>
                  </a:cubicBezTo>
                  <a:lnTo>
                    <a:pt x="16512" y="70584"/>
                  </a:lnTo>
                  <a:cubicBezTo>
                    <a:pt x="18547" y="70551"/>
                    <a:pt x="20682" y="70351"/>
                    <a:pt x="22983" y="69917"/>
                  </a:cubicBezTo>
                  <a:cubicBezTo>
                    <a:pt x="25052" y="69550"/>
                    <a:pt x="27220" y="69016"/>
                    <a:pt x="29388" y="68349"/>
                  </a:cubicBezTo>
                  <a:cubicBezTo>
                    <a:pt x="31389" y="67715"/>
                    <a:pt x="33458" y="66915"/>
                    <a:pt x="35492" y="66014"/>
                  </a:cubicBezTo>
                  <a:cubicBezTo>
                    <a:pt x="37394" y="65147"/>
                    <a:pt x="39328" y="64180"/>
                    <a:pt x="41163" y="63079"/>
                  </a:cubicBezTo>
                  <a:cubicBezTo>
                    <a:pt x="41997" y="62578"/>
                    <a:pt x="42864" y="62045"/>
                    <a:pt x="43732" y="61478"/>
                  </a:cubicBezTo>
                  <a:cubicBezTo>
                    <a:pt x="44499" y="60977"/>
                    <a:pt x="45266" y="60377"/>
                    <a:pt x="46167" y="59676"/>
                  </a:cubicBezTo>
                  <a:cubicBezTo>
                    <a:pt x="47734" y="58342"/>
                    <a:pt x="49236" y="56808"/>
                    <a:pt x="50603" y="55140"/>
                  </a:cubicBezTo>
                  <a:cubicBezTo>
                    <a:pt x="50970" y="54673"/>
                    <a:pt x="51270" y="54239"/>
                    <a:pt x="51637" y="53805"/>
                  </a:cubicBezTo>
                  <a:cubicBezTo>
                    <a:pt x="51404" y="53472"/>
                    <a:pt x="51204" y="53138"/>
                    <a:pt x="51003" y="52738"/>
                  </a:cubicBezTo>
                  <a:cubicBezTo>
                    <a:pt x="50203" y="51504"/>
                    <a:pt x="49402" y="50303"/>
                    <a:pt x="48568" y="49069"/>
                  </a:cubicBezTo>
                  <a:cubicBezTo>
                    <a:pt x="48402" y="48802"/>
                    <a:pt x="48201" y="48535"/>
                    <a:pt x="48035" y="48235"/>
                  </a:cubicBezTo>
                  <a:lnTo>
                    <a:pt x="47534" y="47501"/>
                  </a:lnTo>
                  <a:cubicBezTo>
                    <a:pt x="47234" y="47034"/>
                    <a:pt x="46934" y="46534"/>
                    <a:pt x="46667" y="46067"/>
                  </a:cubicBezTo>
                  <a:cubicBezTo>
                    <a:pt x="46067" y="45032"/>
                    <a:pt x="45566" y="43932"/>
                    <a:pt x="45166" y="42764"/>
                  </a:cubicBezTo>
                  <a:cubicBezTo>
                    <a:pt x="44766" y="41730"/>
                    <a:pt x="44499" y="40663"/>
                    <a:pt x="44332" y="39529"/>
                  </a:cubicBezTo>
                  <a:cubicBezTo>
                    <a:pt x="44165" y="38428"/>
                    <a:pt x="44132" y="37360"/>
                    <a:pt x="44165" y="36260"/>
                  </a:cubicBezTo>
                  <a:cubicBezTo>
                    <a:pt x="44199" y="35692"/>
                    <a:pt x="44299" y="35092"/>
                    <a:pt x="44365" y="34525"/>
                  </a:cubicBezTo>
                  <a:cubicBezTo>
                    <a:pt x="44432" y="34025"/>
                    <a:pt x="44566" y="33524"/>
                    <a:pt x="44732" y="33024"/>
                  </a:cubicBezTo>
                  <a:cubicBezTo>
                    <a:pt x="44899" y="32423"/>
                    <a:pt x="45133" y="31856"/>
                    <a:pt x="45366" y="31256"/>
                  </a:cubicBezTo>
                  <a:cubicBezTo>
                    <a:pt x="45566" y="30756"/>
                    <a:pt x="45833" y="30255"/>
                    <a:pt x="46133" y="29755"/>
                  </a:cubicBezTo>
                  <a:cubicBezTo>
                    <a:pt x="46467" y="29221"/>
                    <a:pt x="46800" y="28687"/>
                    <a:pt x="47167" y="28154"/>
                  </a:cubicBezTo>
                  <a:cubicBezTo>
                    <a:pt x="47468" y="27720"/>
                    <a:pt x="47734" y="27353"/>
                    <a:pt x="48035" y="26986"/>
                  </a:cubicBezTo>
                  <a:cubicBezTo>
                    <a:pt x="48368" y="26553"/>
                    <a:pt x="48702" y="26086"/>
                    <a:pt x="49002" y="25652"/>
                  </a:cubicBezTo>
                  <a:cubicBezTo>
                    <a:pt x="49135" y="25418"/>
                    <a:pt x="49302" y="25218"/>
                    <a:pt x="49402" y="25018"/>
                  </a:cubicBezTo>
                  <a:lnTo>
                    <a:pt x="49803" y="24384"/>
                  </a:lnTo>
                  <a:lnTo>
                    <a:pt x="49803" y="24418"/>
                  </a:lnTo>
                  <a:cubicBezTo>
                    <a:pt x="49903" y="24151"/>
                    <a:pt x="50069" y="23851"/>
                    <a:pt x="50170" y="23550"/>
                  </a:cubicBezTo>
                  <a:cubicBezTo>
                    <a:pt x="50203" y="23417"/>
                    <a:pt x="50236" y="23250"/>
                    <a:pt x="50303" y="23083"/>
                  </a:cubicBezTo>
                  <a:cubicBezTo>
                    <a:pt x="50336" y="22983"/>
                    <a:pt x="50336" y="22883"/>
                    <a:pt x="50370" y="22750"/>
                  </a:cubicBezTo>
                  <a:lnTo>
                    <a:pt x="50370" y="22817"/>
                  </a:lnTo>
                  <a:cubicBezTo>
                    <a:pt x="50403" y="22650"/>
                    <a:pt x="50470" y="22416"/>
                    <a:pt x="50470" y="22216"/>
                  </a:cubicBezTo>
                  <a:lnTo>
                    <a:pt x="50470" y="21883"/>
                  </a:lnTo>
                  <a:lnTo>
                    <a:pt x="50470" y="21649"/>
                  </a:lnTo>
                  <a:cubicBezTo>
                    <a:pt x="50470" y="21416"/>
                    <a:pt x="50403" y="21249"/>
                    <a:pt x="50370" y="21049"/>
                  </a:cubicBezTo>
                  <a:cubicBezTo>
                    <a:pt x="50370" y="20982"/>
                    <a:pt x="50336" y="20882"/>
                    <a:pt x="50336" y="20815"/>
                  </a:cubicBezTo>
                  <a:cubicBezTo>
                    <a:pt x="50336" y="20715"/>
                    <a:pt x="50303" y="20648"/>
                    <a:pt x="50236" y="20548"/>
                  </a:cubicBezTo>
                  <a:cubicBezTo>
                    <a:pt x="50170" y="20348"/>
                    <a:pt x="50136" y="20148"/>
                    <a:pt x="50003" y="19981"/>
                  </a:cubicBezTo>
                  <a:cubicBezTo>
                    <a:pt x="49969" y="19848"/>
                    <a:pt x="49869" y="19714"/>
                    <a:pt x="49803" y="19581"/>
                  </a:cubicBezTo>
                  <a:cubicBezTo>
                    <a:pt x="49736" y="19514"/>
                    <a:pt x="49703" y="19481"/>
                    <a:pt x="49669" y="19381"/>
                  </a:cubicBezTo>
                  <a:cubicBezTo>
                    <a:pt x="49536" y="19181"/>
                    <a:pt x="49402" y="19014"/>
                    <a:pt x="49236" y="18847"/>
                  </a:cubicBezTo>
                  <a:lnTo>
                    <a:pt x="49002" y="18580"/>
                  </a:lnTo>
                  <a:cubicBezTo>
                    <a:pt x="48902" y="18514"/>
                    <a:pt x="48835" y="18413"/>
                    <a:pt x="48735" y="18380"/>
                  </a:cubicBezTo>
                  <a:cubicBezTo>
                    <a:pt x="48535" y="18213"/>
                    <a:pt x="48368" y="18047"/>
                    <a:pt x="48168" y="17880"/>
                  </a:cubicBezTo>
                  <a:lnTo>
                    <a:pt x="47534" y="17379"/>
                  </a:lnTo>
                  <a:cubicBezTo>
                    <a:pt x="47134" y="17079"/>
                    <a:pt x="46734" y="16812"/>
                    <a:pt x="46367" y="16479"/>
                  </a:cubicBezTo>
                  <a:cubicBezTo>
                    <a:pt x="46200" y="16312"/>
                    <a:pt x="46000" y="16145"/>
                    <a:pt x="45866" y="15978"/>
                  </a:cubicBezTo>
                  <a:cubicBezTo>
                    <a:pt x="45700" y="15812"/>
                    <a:pt x="45533" y="15645"/>
                    <a:pt x="45399" y="15478"/>
                  </a:cubicBezTo>
                  <a:cubicBezTo>
                    <a:pt x="45299" y="15244"/>
                    <a:pt x="45133" y="15044"/>
                    <a:pt x="45033" y="14844"/>
                  </a:cubicBezTo>
                  <a:cubicBezTo>
                    <a:pt x="44899" y="14577"/>
                    <a:pt x="44799" y="14344"/>
                    <a:pt x="44699" y="14077"/>
                  </a:cubicBezTo>
                  <a:cubicBezTo>
                    <a:pt x="44566" y="13743"/>
                    <a:pt x="44465" y="13410"/>
                    <a:pt x="44365" y="13076"/>
                  </a:cubicBezTo>
                  <a:cubicBezTo>
                    <a:pt x="43998" y="12342"/>
                    <a:pt x="43665" y="11575"/>
                    <a:pt x="43365" y="10808"/>
                  </a:cubicBezTo>
                  <a:cubicBezTo>
                    <a:pt x="43165" y="10241"/>
                    <a:pt x="42964" y="9674"/>
                    <a:pt x="42831" y="9140"/>
                  </a:cubicBezTo>
                  <a:cubicBezTo>
                    <a:pt x="42731" y="8873"/>
                    <a:pt x="42698" y="8640"/>
                    <a:pt x="42664" y="8373"/>
                  </a:cubicBezTo>
                  <a:cubicBezTo>
                    <a:pt x="42564" y="8139"/>
                    <a:pt x="42497" y="7839"/>
                    <a:pt x="42464" y="7572"/>
                  </a:cubicBezTo>
                  <a:cubicBezTo>
                    <a:pt x="42464" y="7539"/>
                    <a:pt x="42464" y="7472"/>
                    <a:pt x="42531" y="7472"/>
                  </a:cubicBezTo>
                  <a:lnTo>
                    <a:pt x="42564" y="7472"/>
                  </a:lnTo>
                  <a:cubicBezTo>
                    <a:pt x="42564" y="7406"/>
                    <a:pt x="42597" y="7406"/>
                    <a:pt x="42597" y="7406"/>
                  </a:cubicBezTo>
                  <a:lnTo>
                    <a:pt x="42597" y="7339"/>
                  </a:lnTo>
                  <a:lnTo>
                    <a:pt x="42597" y="7239"/>
                  </a:lnTo>
                  <a:cubicBezTo>
                    <a:pt x="42597" y="7205"/>
                    <a:pt x="42664" y="7205"/>
                    <a:pt x="42698" y="7205"/>
                  </a:cubicBezTo>
                  <a:lnTo>
                    <a:pt x="42764" y="7205"/>
                  </a:lnTo>
                  <a:cubicBezTo>
                    <a:pt x="42831" y="7205"/>
                    <a:pt x="42831" y="7239"/>
                    <a:pt x="42831" y="7239"/>
                  </a:cubicBezTo>
                  <a:cubicBezTo>
                    <a:pt x="42831" y="7305"/>
                    <a:pt x="42831" y="7372"/>
                    <a:pt x="42864" y="7406"/>
                  </a:cubicBezTo>
                  <a:lnTo>
                    <a:pt x="42864" y="7239"/>
                  </a:lnTo>
                  <a:cubicBezTo>
                    <a:pt x="42864" y="7205"/>
                    <a:pt x="42898" y="7139"/>
                    <a:pt x="42998" y="7139"/>
                  </a:cubicBezTo>
                  <a:cubicBezTo>
                    <a:pt x="43031" y="7139"/>
                    <a:pt x="43064" y="7139"/>
                    <a:pt x="43064" y="7172"/>
                  </a:cubicBezTo>
                  <a:lnTo>
                    <a:pt x="43064" y="7072"/>
                  </a:lnTo>
                  <a:cubicBezTo>
                    <a:pt x="43064" y="7039"/>
                    <a:pt x="43064" y="7039"/>
                    <a:pt x="43098" y="7005"/>
                  </a:cubicBezTo>
                  <a:cubicBezTo>
                    <a:pt x="42998" y="6572"/>
                    <a:pt x="42831" y="6205"/>
                    <a:pt x="42664" y="5838"/>
                  </a:cubicBezTo>
                  <a:cubicBezTo>
                    <a:pt x="42564" y="5638"/>
                    <a:pt x="42431" y="5404"/>
                    <a:pt x="42364" y="5237"/>
                  </a:cubicBezTo>
                  <a:cubicBezTo>
                    <a:pt x="42231" y="5037"/>
                    <a:pt x="42164" y="4870"/>
                    <a:pt x="42030" y="4670"/>
                  </a:cubicBezTo>
                  <a:lnTo>
                    <a:pt x="42030" y="4704"/>
                  </a:lnTo>
                  <a:cubicBezTo>
                    <a:pt x="41730" y="4303"/>
                    <a:pt x="41430" y="3870"/>
                    <a:pt x="41096" y="3469"/>
                  </a:cubicBezTo>
                  <a:cubicBezTo>
                    <a:pt x="40930" y="3303"/>
                    <a:pt x="40830" y="3069"/>
                    <a:pt x="40663" y="2902"/>
                  </a:cubicBezTo>
                  <a:lnTo>
                    <a:pt x="40162" y="2402"/>
                  </a:lnTo>
                  <a:cubicBezTo>
                    <a:pt x="39896" y="2168"/>
                    <a:pt x="39595" y="1968"/>
                    <a:pt x="39328" y="1735"/>
                  </a:cubicBezTo>
                  <a:cubicBezTo>
                    <a:pt x="39095" y="1568"/>
                    <a:pt x="38895" y="1468"/>
                    <a:pt x="38661" y="1335"/>
                  </a:cubicBezTo>
                  <a:cubicBezTo>
                    <a:pt x="38528" y="1234"/>
                    <a:pt x="38361" y="1201"/>
                    <a:pt x="38228" y="1168"/>
                  </a:cubicBezTo>
                  <a:cubicBezTo>
                    <a:pt x="38061" y="1134"/>
                    <a:pt x="37927" y="1068"/>
                    <a:pt x="37761" y="1034"/>
                  </a:cubicBezTo>
                  <a:cubicBezTo>
                    <a:pt x="37194" y="901"/>
                    <a:pt x="36593" y="868"/>
                    <a:pt x="36026" y="801"/>
                  </a:cubicBezTo>
                  <a:cubicBezTo>
                    <a:pt x="35492" y="734"/>
                    <a:pt x="34925" y="667"/>
                    <a:pt x="34392" y="534"/>
                  </a:cubicBezTo>
                  <a:cubicBezTo>
                    <a:pt x="34091" y="501"/>
                    <a:pt x="33858" y="401"/>
                    <a:pt x="33591" y="300"/>
                  </a:cubicBezTo>
                  <a:cubicBezTo>
                    <a:pt x="33424" y="200"/>
                    <a:pt x="33324" y="167"/>
                    <a:pt x="33157" y="67"/>
                  </a:cubicBezTo>
                  <a:cubicBezTo>
                    <a:pt x="32657" y="34"/>
                    <a:pt x="32190" y="34"/>
                    <a:pt x="31690"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6"/>
            <p:cNvSpPr/>
            <p:nvPr/>
          </p:nvSpPr>
          <p:spPr>
            <a:xfrm>
              <a:off x="4891303" y="3135424"/>
              <a:ext cx="2872" cy="21451"/>
            </a:xfrm>
            <a:custGeom>
              <a:avLst/>
              <a:gdLst/>
              <a:ahLst/>
              <a:cxnLst/>
              <a:rect l="l" t="t" r="r" b="b"/>
              <a:pathLst>
                <a:path w="134" h="1001" extrusionOk="0">
                  <a:moveTo>
                    <a:pt x="0" y="0"/>
                  </a:moveTo>
                  <a:lnTo>
                    <a:pt x="0" y="0"/>
                  </a:lnTo>
                  <a:cubicBezTo>
                    <a:pt x="0" y="267"/>
                    <a:pt x="34" y="467"/>
                    <a:pt x="34" y="734"/>
                  </a:cubicBezTo>
                  <a:cubicBezTo>
                    <a:pt x="34" y="801"/>
                    <a:pt x="67" y="901"/>
                    <a:pt x="67" y="1001"/>
                  </a:cubicBezTo>
                  <a:lnTo>
                    <a:pt x="134" y="1001"/>
                  </a:lnTo>
                  <a:cubicBezTo>
                    <a:pt x="67" y="667"/>
                    <a:pt x="0" y="334"/>
                    <a:pt x="0"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6"/>
            <p:cNvSpPr/>
            <p:nvPr/>
          </p:nvSpPr>
          <p:spPr>
            <a:xfrm>
              <a:off x="4898440" y="3178307"/>
              <a:ext cx="750" cy="5015"/>
            </a:xfrm>
            <a:custGeom>
              <a:avLst/>
              <a:gdLst/>
              <a:ahLst/>
              <a:cxnLst/>
              <a:rect l="l" t="t" r="r" b="b"/>
              <a:pathLst>
                <a:path w="35" h="234" extrusionOk="0">
                  <a:moveTo>
                    <a:pt x="1" y="0"/>
                  </a:moveTo>
                  <a:cubicBezTo>
                    <a:pt x="1" y="100"/>
                    <a:pt x="34" y="134"/>
                    <a:pt x="34" y="234"/>
                  </a:cubicBezTo>
                  <a:cubicBezTo>
                    <a:pt x="34" y="134"/>
                    <a:pt x="34" y="67"/>
                    <a:pt x="1"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6"/>
            <p:cNvSpPr/>
            <p:nvPr/>
          </p:nvSpPr>
          <p:spPr>
            <a:xfrm>
              <a:off x="4902019" y="3191166"/>
              <a:ext cx="750" cy="2893"/>
            </a:xfrm>
            <a:custGeom>
              <a:avLst/>
              <a:gdLst/>
              <a:ahLst/>
              <a:cxnLst/>
              <a:rect l="l" t="t" r="r" b="b"/>
              <a:pathLst>
                <a:path w="35" h="135" extrusionOk="0">
                  <a:moveTo>
                    <a:pt x="1" y="1"/>
                  </a:moveTo>
                  <a:lnTo>
                    <a:pt x="1" y="34"/>
                  </a:lnTo>
                  <a:cubicBezTo>
                    <a:pt x="1" y="68"/>
                    <a:pt x="1" y="68"/>
                    <a:pt x="34" y="134"/>
                  </a:cubicBezTo>
                  <a:cubicBezTo>
                    <a:pt x="34" y="68"/>
                    <a:pt x="1" y="34"/>
                    <a:pt x="1" y="1"/>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6"/>
            <p:cNvSpPr/>
            <p:nvPr/>
          </p:nvSpPr>
          <p:spPr>
            <a:xfrm>
              <a:off x="4486690" y="3001739"/>
              <a:ext cx="21" cy="21"/>
            </a:xfrm>
            <a:custGeom>
              <a:avLst/>
              <a:gdLst/>
              <a:ahLst/>
              <a:cxnLst/>
              <a:rect l="l" t="t" r="r" b="b"/>
              <a:pathLst>
                <a:path w="1" h="1" extrusionOk="0">
                  <a:moveTo>
                    <a:pt x="0" y="0"/>
                  </a:move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6"/>
            <p:cNvSpPr/>
            <p:nvPr/>
          </p:nvSpPr>
          <p:spPr>
            <a:xfrm>
              <a:off x="4827675" y="3028185"/>
              <a:ext cx="21" cy="1457"/>
            </a:xfrm>
            <a:custGeom>
              <a:avLst/>
              <a:gdLst/>
              <a:ahLst/>
              <a:cxnLst/>
              <a:rect l="l" t="t" r="r" b="b"/>
              <a:pathLst>
                <a:path w="1" h="68" extrusionOk="0">
                  <a:moveTo>
                    <a:pt x="1" y="67"/>
                  </a:moveTo>
                  <a:lnTo>
                    <a:pt x="1" y="0"/>
                  </a:lnTo>
                  <a:lnTo>
                    <a:pt x="1" y="67"/>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6"/>
            <p:cNvSpPr/>
            <p:nvPr/>
          </p:nvSpPr>
          <p:spPr>
            <a:xfrm>
              <a:off x="4283655" y="3128266"/>
              <a:ext cx="21" cy="21"/>
            </a:xfrm>
            <a:custGeom>
              <a:avLst/>
              <a:gdLst/>
              <a:ahLst/>
              <a:cxnLst/>
              <a:rect l="l" t="t" r="r" b="b"/>
              <a:pathLst>
                <a:path w="1" h="1" extrusionOk="0">
                  <a:moveTo>
                    <a:pt x="1" y="0"/>
                  </a:moveTo>
                  <a:lnTo>
                    <a:pt x="1" y="0"/>
                  </a:lnTo>
                  <a:lnTo>
                    <a:pt x="1" y="0"/>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6"/>
            <p:cNvSpPr/>
            <p:nvPr/>
          </p:nvSpPr>
          <p:spPr>
            <a:xfrm>
              <a:off x="5016395" y="3370606"/>
              <a:ext cx="21" cy="21"/>
            </a:xfrm>
            <a:custGeom>
              <a:avLst/>
              <a:gdLst/>
              <a:ahLst/>
              <a:cxnLst/>
              <a:rect l="l" t="t" r="r" b="b"/>
              <a:pathLst>
                <a:path w="1" h="1" extrusionOk="0">
                  <a:moveTo>
                    <a:pt x="1" y="1"/>
                  </a:move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6"/>
            <p:cNvSpPr/>
            <p:nvPr/>
          </p:nvSpPr>
          <p:spPr>
            <a:xfrm>
              <a:off x="4486690" y="3001739"/>
              <a:ext cx="21" cy="21"/>
            </a:xfrm>
            <a:custGeom>
              <a:avLst/>
              <a:gdLst/>
              <a:ahLst/>
              <a:cxnLst/>
              <a:rect l="l" t="t" r="r" b="b"/>
              <a:pathLst>
                <a:path w="1" h="1" extrusionOk="0">
                  <a:moveTo>
                    <a:pt x="0" y="0"/>
                  </a:move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6"/>
            <p:cNvSpPr/>
            <p:nvPr/>
          </p:nvSpPr>
          <p:spPr>
            <a:xfrm>
              <a:off x="4827675" y="3029620"/>
              <a:ext cx="21" cy="21"/>
            </a:xfrm>
            <a:custGeom>
              <a:avLst/>
              <a:gdLst/>
              <a:ahLst/>
              <a:cxnLst/>
              <a:rect l="l" t="t" r="r" b="b"/>
              <a:pathLst>
                <a:path w="1" h="1" extrusionOk="0">
                  <a:moveTo>
                    <a:pt x="1" y="0"/>
                  </a:moveTo>
                  <a:lnTo>
                    <a:pt x="1" y="0"/>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6"/>
            <p:cNvSpPr/>
            <p:nvPr/>
          </p:nvSpPr>
          <p:spPr>
            <a:xfrm>
              <a:off x="4283655" y="3128266"/>
              <a:ext cx="21" cy="21"/>
            </a:xfrm>
            <a:custGeom>
              <a:avLst/>
              <a:gdLst/>
              <a:ahLst/>
              <a:cxnLst/>
              <a:rect l="l" t="t" r="r" b="b"/>
              <a:pathLst>
                <a:path w="1" h="1" extrusionOk="0">
                  <a:moveTo>
                    <a:pt x="1" y="0"/>
                  </a:moveTo>
                  <a:lnTo>
                    <a:pt x="1" y="0"/>
                  </a:lnTo>
                  <a:lnTo>
                    <a:pt x="1" y="0"/>
                  </a:lnTo>
                  <a:lnTo>
                    <a:pt x="1" y="0"/>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6"/>
            <p:cNvSpPr/>
            <p:nvPr/>
          </p:nvSpPr>
          <p:spPr>
            <a:xfrm>
              <a:off x="4283655" y="3128266"/>
              <a:ext cx="21" cy="21"/>
            </a:xfrm>
            <a:custGeom>
              <a:avLst/>
              <a:gdLst/>
              <a:ahLst/>
              <a:cxnLst/>
              <a:rect l="l" t="t" r="r" b="b"/>
              <a:pathLst>
                <a:path w="1" h="1" extrusionOk="0">
                  <a:moveTo>
                    <a:pt x="1" y="0"/>
                  </a:move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6"/>
            <p:cNvSpPr/>
            <p:nvPr/>
          </p:nvSpPr>
          <p:spPr>
            <a:xfrm>
              <a:off x="4222191" y="3216197"/>
              <a:ext cx="21" cy="21"/>
            </a:xfrm>
            <a:custGeom>
              <a:avLst/>
              <a:gdLst/>
              <a:ahLst/>
              <a:cxnLst/>
              <a:rect l="l" t="t" r="r" b="b"/>
              <a:pathLst>
                <a:path w="1" h="1" extrusionOk="0">
                  <a:moveTo>
                    <a:pt x="0" y="0"/>
                  </a:moveTo>
                  <a:lnTo>
                    <a:pt x="0" y="0"/>
                  </a:lnTo>
                  <a:lnTo>
                    <a:pt x="0" y="0"/>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6"/>
            <p:cNvSpPr/>
            <p:nvPr/>
          </p:nvSpPr>
          <p:spPr>
            <a:xfrm>
              <a:off x="4173565" y="3523579"/>
              <a:ext cx="21" cy="21"/>
            </a:xfrm>
            <a:custGeom>
              <a:avLst/>
              <a:gdLst/>
              <a:ahLst/>
              <a:cxnLst/>
              <a:rect l="l" t="t" r="r" b="b"/>
              <a:pathLst>
                <a:path w="1" h="1" extrusionOk="0">
                  <a:moveTo>
                    <a:pt x="1" y="1"/>
                  </a:moveTo>
                  <a:lnTo>
                    <a:pt x="1" y="1"/>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6"/>
            <p:cNvSpPr/>
            <p:nvPr/>
          </p:nvSpPr>
          <p:spPr>
            <a:xfrm>
              <a:off x="4222191" y="3216197"/>
              <a:ext cx="21" cy="21"/>
            </a:xfrm>
            <a:custGeom>
              <a:avLst/>
              <a:gdLst/>
              <a:ahLst/>
              <a:cxnLst/>
              <a:rect l="l" t="t" r="r" b="b"/>
              <a:pathLst>
                <a:path w="1" h="1" extrusionOk="0">
                  <a:moveTo>
                    <a:pt x="0" y="0"/>
                  </a:moveTo>
                  <a:lnTo>
                    <a:pt x="0" y="0"/>
                  </a:lnTo>
                  <a:lnTo>
                    <a:pt x="0" y="0"/>
                  </a:lnTo>
                  <a:lnTo>
                    <a:pt x="0" y="0"/>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6"/>
            <p:cNvSpPr/>
            <p:nvPr/>
          </p:nvSpPr>
          <p:spPr>
            <a:xfrm>
              <a:off x="3997703" y="4177689"/>
              <a:ext cx="21" cy="21"/>
            </a:xfrm>
            <a:custGeom>
              <a:avLst/>
              <a:gdLst/>
              <a:ahLst/>
              <a:cxnLst/>
              <a:rect l="l" t="t" r="r" b="b"/>
              <a:pathLst>
                <a:path w="1" h="1" extrusionOk="0">
                  <a:moveTo>
                    <a:pt x="1" y="1"/>
                  </a:moveTo>
                  <a:lnTo>
                    <a:pt x="1" y="1"/>
                  </a:lnTo>
                  <a:lnTo>
                    <a:pt x="1" y="1"/>
                  </a:ln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6"/>
            <p:cNvSpPr/>
            <p:nvPr/>
          </p:nvSpPr>
          <p:spPr>
            <a:xfrm>
              <a:off x="4270067" y="3616524"/>
              <a:ext cx="589068" cy="491111"/>
            </a:xfrm>
            <a:custGeom>
              <a:avLst/>
              <a:gdLst/>
              <a:ahLst/>
              <a:cxnLst/>
              <a:rect l="l" t="t" r="r" b="b"/>
              <a:pathLst>
                <a:path w="27488" h="22917" extrusionOk="0">
                  <a:moveTo>
                    <a:pt x="5238" y="0"/>
                  </a:moveTo>
                  <a:cubicBezTo>
                    <a:pt x="5138" y="34"/>
                    <a:pt x="5071" y="67"/>
                    <a:pt x="5071" y="167"/>
                  </a:cubicBezTo>
                  <a:cubicBezTo>
                    <a:pt x="5005" y="234"/>
                    <a:pt x="5005" y="334"/>
                    <a:pt x="5071" y="401"/>
                  </a:cubicBezTo>
                  <a:cubicBezTo>
                    <a:pt x="5305" y="1068"/>
                    <a:pt x="5505" y="1702"/>
                    <a:pt x="5638" y="2369"/>
                  </a:cubicBezTo>
                  <a:cubicBezTo>
                    <a:pt x="5838" y="3303"/>
                    <a:pt x="5905" y="4237"/>
                    <a:pt x="5905" y="5204"/>
                  </a:cubicBezTo>
                  <a:lnTo>
                    <a:pt x="5905" y="5304"/>
                  </a:lnTo>
                  <a:cubicBezTo>
                    <a:pt x="5838" y="6305"/>
                    <a:pt x="5638" y="7339"/>
                    <a:pt x="5305" y="8340"/>
                  </a:cubicBezTo>
                  <a:cubicBezTo>
                    <a:pt x="4938" y="9507"/>
                    <a:pt x="4371" y="10641"/>
                    <a:pt x="3637" y="11742"/>
                  </a:cubicBezTo>
                  <a:cubicBezTo>
                    <a:pt x="3170" y="12409"/>
                    <a:pt x="2670" y="13076"/>
                    <a:pt x="2102" y="13810"/>
                  </a:cubicBezTo>
                  <a:cubicBezTo>
                    <a:pt x="1569" y="14411"/>
                    <a:pt x="968" y="15044"/>
                    <a:pt x="301" y="15678"/>
                  </a:cubicBezTo>
                  <a:cubicBezTo>
                    <a:pt x="268" y="15712"/>
                    <a:pt x="201" y="15812"/>
                    <a:pt x="201" y="15845"/>
                  </a:cubicBezTo>
                  <a:cubicBezTo>
                    <a:pt x="168" y="15845"/>
                    <a:pt x="134" y="15878"/>
                    <a:pt x="101" y="15912"/>
                  </a:cubicBezTo>
                  <a:cubicBezTo>
                    <a:pt x="68" y="15978"/>
                    <a:pt x="1" y="16079"/>
                    <a:pt x="1" y="16179"/>
                  </a:cubicBezTo>
                  <a:cubicBezTo>
                    <a:pt x="101" y="16579"/>
                    <a:pt x="201" y="16979"/>
                    <a:pt x="401" y="17346"/>
                  </a:cubicBezTo>
                  <a:cubicBezTo>
                    <a:pt x="568" y="17713"/>
                    <a:pt x="768" y="18047"/>
                    <a:pt x="1002" y="18380"/>
                  </a:cubicBezTo>
                  <a:cubicBezTo>
                    <a:pt x="1469" y="19014"/>
                    <a:pt x="2102" y="19581"/>
                    <a:pt x="2836" y="20148"/>
                  </a:cubicBezTo>
                  <a:cubicBezTo>
                    <a:pt x="4171" y="21082"/>
                    <a:pt x="5772" y="21849"/>
                    <a:pt x="7640" y="22383"/>
                  </a:cubicBezTo>
                  <a:cubicBezTo>
                    <a:pt x="8440" y="22583"/>
                    <a:pt x="9141" y="22750"/>
                    <a:pt x="9841" y="22817"/>
                  </a:cubicBezTo>
                  <a:cubicBezTo>
                    <a:pt x="10675" y="22883"/>
                    <a:pt x="11576" y="22917"/>
                    <a:pt x="12477" y="22917"/>
                  </a:cubicBezTo>
                  <a:lnTo>
                    <a:pt x="12677" y="22917"/>
                  </a:lnTo>
                  <a:cubicBezTo>
                    <a:pt x="14678" y="22917"/>
                    <a:pt x="16613" y="22650"/>
                    <a:pt x="18347" y="22183"/>
                  </a:cubicBezTo>
                  <a:cubicBezTo>
                    <a:pt x="20282" y="21649"/>
                    <a:pt x="21983" y="20815"/>
                    <a:pt x="23384" y="19715"/>
                  </a:cubicBezTo>
                  <a:cubicBezTo>
                    <a:pt x="24152" y="19114"/>
                    <a:pt x="24852" y="18480"/>
                    <a:pt x="25452" y="17713"/>
                  </a:cubicBezTo>
                  <a:cubicBezTo>
                    <a:pt x="25719" y="17346"/>
                    <a:pt x="25986" y="16946"/>
                    <a:pt x="26286" y="16512"/>
                  </a:cubicBezTo>
                  <a:cubicBezTo>
                    <a:pt x="26553" y="16045"/>
                    <a:pt x="26787" y="15578"/>
                    <a:pt x="26987" y="15111"/>
                  </a:cubicBezTo>
                  <a:cubicBezTo>
                    <a:pt x="27354" y="14244"/>
                    <a:pt x="27487" y="13510"/>
                    <a:pt x="27387" y="12776"/>
                  </a:cubicBezTo>
                  <a:cubicBezTo>
                    <a:pt x="27354" y="12609"/>
                    <a:pt x="27354" y="12443"/>
                    <a:pt x="27287" y="12276"/>
                  </a:cubicBezTo>
                  <a:cubicBezTo>
                    <a:pt x="27220" y="12109"/>
                    <a:pt x="27154" y="11942"/>
                    <a:pt x="27054" y="11809"/>
                  </a:cubicBezTo>
                  <a:cubicBezTo>
                    <a:pt x="26954" y="11542"/>
                    <a:pt x="26720" y="11308"/>
                    <a:pt x="26487" y="11008"/>
                  </a:cubicBezTo>
                  <a:cubicBezTo>
                    <a:pt x="26286" y="10775"/>
                    <a:pt x="25986" y="10575"/>
                    <a:pt x="25619" y="10374"/>
                  </a:cubicBezTo>
                  <a:cubicBezTo>
                    <a:pt x="25319" y="10208"/>
                    <a:pt x="24985" y="10041"/>
                    <a:pt x="24518" y="9874"/>
                  </a:cubicBezTo>
                  <a:cubicBezTo>
                    <a:pt x="23718" y="9574"/>
                    <a:pt x="22851" y="9374"/>
                    <a:pt x="21883" y="9240"/>
                  </a:cubicBezTo>
                  <a:cubicBezTo>
                    <a:pt x="21383" y="9174"/>
                    <a:pt x="20949" y="9107"/>
                    <a:pt x="20449" y="9074"/>
                  </a:cubicBezTo>
                  <a:cubicBezTo>
                    <a:pt x="19281" y="8940"/>
                    <a:pt x="18047" y="8840"/>
                    <a:pt x="16880" y="8506"/>
                  </a:cubicBezTo>
                  <a:lnTo>
                    <a:pt x="16846" y="8506"/>
                  </a:lnTo>
                  <a:cubicBezTo>
                    <a:pt x="16413" y="8340"/>
                    <a:pt x="15979" y="8173"/>
                    <a:pt x="15612" y="7906"/>
                  </a:cubicBezTo>
                  <a:lnTo>
                    <a:pt x="15579" y="7906"/>
                  </a:lnTo>
                  <a:cubicBezTo>
                    <a:pt x="15312" y="7739"/>
                    <a:pt x="15045" y="7539"/>
                    <a:pt x="14845" y="7339"/>
                  </a:cubicBezTo>
                  <a:cubicBezTo>
                    <a:pt x="14678" y="7105"/>
                    <a:pt x="14511" y="6872"/>
                    <a:pt x="14345" y="6572"/>
                  </a:cubicBezTo>
                  <a:cubicBezTo>
                    <a:pt x="14144" y="6205"/>
                    <a:pt x="14011" y="5771"/>
                    <a:pt x="13911" y="5271"/>
                  </a:cubicBezTo>
                  <a:lnTo>
                    <a:pt x="13911" y="5237"/>
                  </a:lnTo>
                  <a:cubicBezTo>
                    <a:pt x="13811" y="4904"/>
                    <a:pt x="13777" y="4537"/>
                    <a:pt x="13777" y="4203"/>
                  </a:cubicBezTo>
                  <a:cubicBezTo>
                    <a:pt x="13811" y="4170"/>
                    <a:pt x="13811" y="4103"/>
                    <a:pt x="13811" y="4037"/>
                  </a:cubicBezTo>
                  <a:cubicBezTo>
                    <a:pt x="13811" y="3903"/>
                    <a:pt x="13777" y="3836"/>
                    <a:pt x="13777" y="3703"/>
                  </a:cubicBezTo>
                  <a:lnTo>
                    <a:pt x="13777" y="3403"/>
                  </a:lnTo>
                  <a:cubicBezTo>
                    <a:pt x="13811" y="2936"/>
                    <a:pt x="13844" y="2536"/>
                    <a:pt x="13978" y="2102"/>
                  </a:cubicBezTo>
                  <a:cubicBezTo>
                    <a:pt x="14011" y="2035"/>
                    <a:pt x="13978" y="1935"/>
                    <a:pt x="13944" y="1868"/>
                  </a:cubicBezTo>
                  <a:cubicBezTo>
                    <a:pt x="13911" y="1768"/>
                    <a:pt x="13811" y="1735"/>
                    <a:pt x="13744" y="1735"/>
                  </a:cubicBezTo>
                  <a:lnTo>
                    <a:pt x="13677" y="1735"/>
                  </a:lnTo>
                  <a:cubicBezTo>
                    <a:pt x="13611" y="1735"/>
                    <a:pt x="13577" y="1735"/>
                    <a:pt x="13511" y="1768"/>
                  </a:cubicBezTo>
                  <a:cubicBezTo>
                    <a:pt x="13444" y="1835"/>
                    <a:pt x="13411" y="1902"/>
                    <a:pt x="13411" y="2002"/>
                  </a:cubicBezTo>
                  <a:cubicBezTo>
                    <a:pt x="13344" y="2102"/>
                    <a:pt x="13310" y="2269"/>
                    <a:pt x="13277" y="2402"/>
                  </a:cubicBezTo>
                  <a:cubicBezTo>
                    <a:pt x="13177" y="2235"/>
                    <a:pt x="13077" y="2102"/>
                    <a:pt x="12944" y="1935"/>
                  </a:cubicBezTo>
                  <a:cubicBezTo>
                    <a:pt x="12510" y="1501"/>
                    <a:pt x="11909" y="1101"/>
                    <a:pt x="11109" y="901"/>
                  </a:cubicBezTo>
                  <a:cubicBezTo>
                    <a:pt x="10642" y="768"/>
                    <a:pt x="10108" y="701"/>
                    <a:pt x="9574" y="701"/>
                  </a:cubicBezTo>
                  <a:cubicBezTo>
                    <a:pt x="9341" y="701"/>
                    <a:pt x="9141" y="701"/>
                    <a:pt x="8907" y="734"/>
                  </a:cubicBezTo>
                  <a:cubicBezTo>
                    <a:pt x="8140" y="834"/>
                    <a:pt x="7406" y="1001"/>
                    <a:pt x="6739" y="1268"/>
                  </a:cubicBezTo>
                  <a:cubicBezTo>
                    <a:pt x="6506" y="1368"/>
                    <a:pt x="6305" y="1501"/>
                    <a:pt x="6139" y="1568"/>
                  </a:cubicBezTo>
                  <a:cubicBezTo>
                    <a:pt x="6005" y="1101"/>
                    <a:pt x="5838" y="601"/>
                    <a:pt x="5672" y="201"/>
                  </a:cubicBezTo>
                  <a:cubicBezTo>
                    <a:pt x="5605" y="67"/>
                    <a:pt x="5472" y="0"/>
                    <a:pt x="5338" y="0"/>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6"/>
            <p:cNvSpPr/>
            <p:nvPr/>
          </p:nvSpPr>
          <p:spPr>
            <a:xfrm>
              <a:off x="4378743" y="3615088"/>
              <a:ext cx="194456" cy="132266"/>
            </a:xfrm>
            <a:custGeom>
              <a:avLst/>
              <a:gdLst/>
              <a:ahLst/>
              <a:cxnLst/>
              <a:rect l="l" t="t" r="r" b="b"/>
              <a:pathLst>
                <a:path w="9074" h="6172" extrusionOk="0">
                  <a:moveTo>
                    <a:pt x="401" y="1"/>
                  </a:moveTo>
                  <a:cubicBezTo>
                    <a:pt x="234" y="67"/>
                    <a:pt x="234" y="67"/>
                    <a:pt x="200" y="67"/>
                  </a:cubicBezTo>
                  <a:cubicBezTo>
                    <a:pt x="100" y="101"/>
                    <a:pt x="34" y="134"/>
                    <a:pt x="34" y="234"/>
                  </a:cubicBezTo>
                  <a:cubicBezTo>
                    <a:pt x="0" y="301"/>
                    <a:pt x="0" y="401"/>
                    <a:pt x="34" y="468"/>
                  </a:cubicBezTo>
                  <a:cubicBezTo>
                    <a:pt x="267" y="1101"/>
                    <a:pt x="467" y="1769"/>
                    <a:pt x="601" y="2436"/>
                  </a:cubicBezTo>
                  <a:cubicBezTo>
                    <a:pt x="734" y="3036"/>
                    <a:pt x="834" y="3603"/>
                    <a:pt x="834" y="4237"/>
                  </a:cubicBezTo>
                  <a:cubicBezTo>
                    <a:pt x="1435" y="4604"/>
                    <a:pt x="2068" y="4904"/>
                    <a:pt x="2736" y="5204"/>
                  </a:cubicBezTo>
                  <a:lnTo>
                    <a:pt x="2702" y="5204"/>
                  </a:lnTo>
                  <a:cubicBezTo>
                    <a:pt x="3770" y="5638"/>
                    <a:pt x="4937" y="5938"/>
                    <a:pt x="6105" y="6105"/>
                  </a:cubicBezTo>
                  <a:cubicBezTo>
                    <a:pt x="6505" y="6138"/>
                    <a:pt x="6905" y="6172"/>
                    <a:pt x="7272" y="6172"/>
                  </a:cubicBezTo>
                  <a:cubicBezTo>
                    <a:pt x="7672" y="6172"/>
                    <a:pt x="8039" y="6138"/>
                    <a:pt x="8406" y="6105"/>
                  </a:cubicBezTo>
                  <a:cubicBezTo>
                    <a:pt x="8606" y="6072"/>
                    <a:pt x="8840" y="6038"/>
                    <a:pt x="9073" y="5972"/>
                  </a:cubicBezTo>
                  <a:cubicBezTo>
                    <a:pt x="9007" y="5771"/>
                    <a:pt x="8940" y="5571"/>
                    <a:pt x="8907" y="5304"/>
                  </a:cubicBezTo>
                  <a:lnTo>
                    <a:pt x="8907" y="5271"/>
                  </a:lnTo>
                  <a:cubicBezTo>
                    <a:pt x="8840" y="4938"/>
                    <a:pt x="8773" y="4604"/>
                    <a:pt x="8773" y="4237"/>
                  </a:cubicBezTo>
                  <a:cubicBezTo>
                    <a:pt x="8840" y="4170"/>
                    <a:pt x="8840" y="4104"/>
                    <a:pt x="8840" y="4070"/>
                  </a:cubicBezTo>
                  <a:cubicBezTo>
                    <a:pt x="8840" y="3937"/>
                    <a:pt x="8773" y="3837"/>
                    <a:pt x="8773" y="3737"/>
                  </a:cubicBezTo>
                  <a:lnTo>
                    <a:pt x="8773" y="3436"/>
                  </a:lnTo>
                  <a:cubicBezTo>
                    <a:pt x="8840" y="2936"/>
                    <a:pt x="8873" y="2502"/>
                    <a:pt x="9007" y="2136"/>
                  </a:cubicBezTo>
                  <a:cubicBezTo>
                    <a:pt x="9040" y="2069"/>
                    <a:pt x="9007" y="1969"/>
                    <a:pt x="8940" y="1902"/>
                  </a:cubicBezTo>
                  <a:cubicBezTo>
                    <a:pt x="8907" y="1802"/>
                    <a:pt x="8840" y="1769"/>
                    <a:pt x="8740" y="1769"/>
                  </a:cubicBezTo>
                  <a:lnTo>
                    <a:pt x="8706" y="1769"/>
                  </a:lnTo>
                  <a:cubicBezTo>
                    <a:pt x="8606" y="1769"/>
                    <a:pt x="8573" y="1802"/>
                    <a:pt x="8540" y="1802"/>
                  </a:cubicBezTo>
                  <a:cubicBezTo>
                    <a:pt x="8440" y="1835"/>
                    <a:pt x="8406" y="1935"/>
                    <a:pt x="8406" y="2002"/>
                  </a:cubicBezTo>
                  <a:cubicBezTo>
                    <a:pt x="8373" y="2136"/>
                    <a:pt x="8340" y="2302"/>
                    <a:pt x="8273" y="2436"/>
                  </a:cubicBezTo>
                  <a:cubicBezTo>
                    <a:pt x="8206" y="2302"/>
                    <a:pt x="8106" y="2136"/>
                    <a:pt x="7939" y="1969"/>
                  </a:cubicBezTo>
                  <a:cubicBezTo>
                    <a:pt x="7539" y="1535"/>
                    <a:pt x="6905" y="1135"/>
                    <a:pt x="6105" y="935"/>
                  </a:cubicBezTo>
                  <a:cubicBezTo>
                    <a:pt x="5671" y="801"/>
                    <a:pt x="5104" y="735"/>
                    <a:pt x="4570" y="735"/>
                  </a:cubicBezTo>
                  <a:cubicBezTo>
                    <a:pt x="4370" y="735"/>
                    <a:pt x="4170" y="735"/>
                    <a:pt x="3903" y="768"/>
                  </a:cubicBezTo>
                  <a:cubicBezTo>
                    <a:pt x="3169" y="835"/>
                    <a:pt x="2402" y="1001"/>
                    <a:pt x="1735" y="1302"/>
                  </a:cubicBezTo>
                  <a:cubicBezTo>
                    <a:pt x="1535" y="1402"/>
                    <a:pt x="1335" y="1502"/>
                    <a:pt x="1168" y="1602"/>
                  </a:cubicBezTo>
                  <a:cubicBezTo>
                    <a:pt x="1068" y="1135"/>
                    <a:pt x="901" y="668"/>
                    <a:pt x="701" y="234"/>
                  </a:cubicBezTo>
                  <a:cubicBezTo>
                    <a:pt x="667" y="101"/>
                    <a:pt x="534" y="1"/>
                    <a:pt x="401" y="1"/>
                  </a:cubicBezTo>
                  <a:close/>
                </a:path>
              </a:pathLst>
            </a:custGeom>
            <a:solidFill>
              <a:srgbClr val="EE9B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6"/>
            <p:cNvSpPr/>
            <p:nvPr/>
          </p:nvSpPr>
          <p:spPr>
            <a:xfrm>
              <a:off x="4871994" y="3344160"/>
              <a:ext cx="109400" cy="167283"/>
            </a:xfrm>
            <a:custGeom>
              <a:avLst/>
              <a:gdLst/>
              <a:ahLst/>
              <a:cxnLst/>
              <a:rect l="l" t="t" r="r" b="b"/>
              <a:pathLst>
                <a:path w="5105" h="7806" extrusionOk="0">
                  <a:moveTo>
                    <a:pt x="1935" y="0"/>
                  </a:moveTo>
                  <a:cubicBezTo>
                    <a:pt x="1702" y="0"/>
                    <a:pt x="1502" y="0"/>
                    <a:pt x="1235" y="34"/>
                  </a:cubicBezTo>
                  <a:cubicBezTo>
                    <a:pt x="1168" y="34"/>
                    <a:pt x="1068" y="100"/>
                    <a:pt x="1035" y="134"/>
                  </a:cubicBezTo>
                  <a:cubicBezTo>
                    <a:pt x="1001" y="234"/>
                    <a:pt x="1001" y="334"/>
                    <a:pt x="1001" y="401"/>
                  </a:cubicBezTo>
                  <a:cubicBezTo>
                    <a:pt x="1035" y="467"/>
                    <a:pt x="1068" y="567"/>
                    <a:pt x="1101" y="601"/>
                  </a:cubicBezTo>
                  <a:cubicBezTo>
                    <a:pt x="1168" y="634"/>
                    <a:pt x="1202" y="634"/>
                    <a:pt x="1268" y="634"/>
                  </a:cubicBezTo>
                  <a:lnTo>
                    <a:pt x="1368" y="634"/>
                  </a:lnTo>
                  <a:cubicBezTo>
                    <a:pt x="1368" y="1401"/>
                    <a:pt x="1335" y="2135"/>
                    <a:pt x="1235" y="2969"/>
                  </a:cubicBezTo>
                  <a:lnTo>
                    <a:pt x="1235" y="3069"/>
                  </a:lnTo>
                  <a:cubicBezTo>
                    <a:pt x="1068" y="4403"/>
                    <a:pt x="735" y="5704"/>
                    <a:pt x="268" y="6872"/>
                  </a:cubicBezTo>
                  <a:cubicBezTo>
                    <a:pt x="234" y="6939"/>
                    <a:pt x="268" y="7039"/>
                    <a:pt x="268" y="7072"/>
                  </a:cubicBezTo>
                  <a:cubicBezTo>
                    <a:pt x="134" y="7072"/>
                    <a:pt x="34" y="7205"/>
                    <a:pt x="34" y="7272"/>
                  </a:cubicBezTo>
                  <a:cubicBezTo>
                    <a:pt x="1" y="7439"/>
                    <a:pt x="67" y="7606"/>
                    <a:pt x="234" y="7639"/>
                  </a:cubicBezTo>
                  <a:cubicBezTo>
                    <a:pt x="568" y="7773"/>
                    <a:pt x="901" y="7806"/>
                    <a:pt x="1235" y="7806"/>
                  </a:cubicBezTo>
                  <a:cubicBezTo>
                    <a:pt x="1835" y="7806"/>
                    <a:pt x="2436" y="7639"/>
                    <a:pt x="3003" y="7372"/>
                  </a:cubicBezTo>
                  <a:cubicBezTo>
                    <a:pt x="3537" y="7072"/>
                    <a:pt x="4004" y="6605"/>
                    <a:pt x="4370" y="6071"/>
                  </a:cubicBezTo>
                  <a:cubicBezTo>
                    <a:pt x="4704" y="5571"/>
                    <a:pt x="4904" y="5004"/>
                    <a:pt x="5038" y="4370"/>
                  </a:cubicBezTo>
                  <a:cubicBezTo>
                    <a:pt x="5104" y="3736"/>
                    <a:pt x="5104" y="3103"/>
                    <a:pt x="5004" y="2502"/>
                  </a:cubicBezTo>
                  <a:cubicBezTo>
                    <a:pt x="4904" y="2102"/>
                    <a:pt x="4737" y="1735"/>
                    <a:pt x="4571" y="1401"/>
                  </a:cubicBezTo>
                  <a:cubicBezTo>
                    <a:pt x="4504" y="1235"/>
                    <a:pt x="4370" y="1068"/>
                    <a:pt x="4204" y="901"/>
                  </a:cubicBezTo>
                  <a:cubicBezTo>
                    <a:pt x="4070" y="768"/>
                    <a:pt x="3937" y="667"/>
                    <a:pt x="3737" y="501"/>
                  </a:cubicBezTo>
                  <a:cubicBezTo>
                    <a:pt x="3436" y="267"/>
                    <a:pt x="3070" y="100"/>
                    <a:pt x="2669" y="0"/>
                  </a:cubicBezTo>
                  <a:cubicBezTo>
                    <a:pt x="2614" y="11"/>
                    <a:pt x="2547" y="15"/>
                    <a:pt x="2472" y="15"/>
                  </a:cubicBezTo>
                  <a:cubicBezTo>
                    <a:pt x="2321" y="15"/>
                    <a:pt x="2136" y="0"/>
                    <a:pt x="1935" y="0"/>
                  </a:cubicBez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6"/>
            <p:cNvSpPr/>
            <p:nvPr/>
          </p:nvSpPr>
          <p:spPr>
            <a:xfrm>
              <a:off x="4894882" y="3372749"/>
              <a:ext cx="53618" cy="42731"/>
            </a:xfrm>
            <a:custGeom>
              <a:avLst/>
              <a:gdLst/>
              <a:ahLst/>
              <a:cxnLst/>
              <a:rect l="l" t="t" r="r" b="b"/>
              <a:pathLst>
                <a:path w="2502" h="1994" extrusionOk="0">
                  <a:moveTo>
                    <a:pt x="2302" y="1"/>
                  </a:moveTo>
                  <a:cubicBezTo>
                    <a:pt x="2268" y="67"/>
                    <a:pt x="2268" y="67"/>
                    <a:pt x="2202" y="67"/>
                  </a:cubicBezTo>
                  <a:cubicBezTo>
                    <a:pt x="1768" y="167"/>
                    <a:pt x="1301" y="267"/>
                    <a:pt x="934" y="534"/>
                  </a:cubicBezTo>
                  <a:cubicBezTo>
                    <a:pt x="767" y="668"/>
                    <a:pt x="534" y="835"/>
                    <a:pt x="434" y="1001"/>
                  </a:cubicBezTo>
                  <a:cubicBezTo>
                    <a:pt x="334" y="1068"/>
                    <a:pt x="300" y="1201"/>
                    <a:pt x="200" y="1268"/>
                  </a:cubicBezTo>
                  <a:cubicBezTo>
                    <a:pt x="134" y="1402"/>
                    <a:pt x="100" y="1535"/>
                    <a:pt x="33" y="1668"/>
                  </a:cubicBezTo>
                  <a:cubicBezTo>
                    <a:pt x="0" y="1769"/>
                    <a:pt x="100" y="1902"/>
                    <a:pt x="167" y="1935"/>
                  </a:cubicBezTo>
                  <a:cubicBezTo>
                    <a:pt x="220" y="1975"/>
                    <a:pt x="277" y="1993"/>
                    <a:pt x="332" y="1993"/>
                  </a:cubicBezTo>
                  <a:cubicBezTo>
                    <a:pt x="416" y="1993"/>
                    <a:pt x="493" y="1949"/>
                    <a:pt x="534" y="1869"/>
                  </a:cubicBezTo>
                  <a:lnTo>
                    <a:pt x="934" y="1235"/>
                  </a:lnTo>
                  <a:cubicBezTo>
                    <a:pt x="1034" y="1068"/>
                    <a:pt x="1168" y="935"/>
                    <a:pt x="1334" y="835"/>
                  </a:cubicBezTo>
                  <a:cubicBezTo>
                    <a:pt x="1468" y="734"/>
                    <a:pt x="1635" y="601"/>
                    <a:pt x="1801" y="568"/>
                  </a:cubicBezTo>
                  <a:cubicBezTo>
                    <a:pt x="1968" y="501"/>
                    <a:pt x="2135" y="434"/>
                    <a:pt x="2335" y="401"/>
                  </a:cubicBezTo>
                  <a:cubicBezTo>
                    <a:pt x="2435" y="401"/>
                    <a:pt x="2502" y="267"/>
                    <a:pt x="2469" y="167"/>
                  </a:cubicBezTo>
                  <a:cubicBezTo>
                    <a:pt x="2469" y="101"/>
                    <a:pt x="2435" y="67"/>
                    <a:pt x="2368" y="34"/>
                  </a:cubicBezTo>
                  <a:cubicBezTo>
                    <a:pt x="2335" y="34"/>
                    <a:pt x="2302" y="1"/>
                    <a:pt x="2302" y="1"/>
                  </a:cubicBezTo>
                  <a:close/>
                </a:path>
              </a:pathLst>
            </a:custGeom>
            <a:solidFill>
              <a:srgbClr val="D68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6"/>
            <p:cNvSpPr/>
            <p:nvPr/>
          </p:nvSpPr>
          <p:spPr>
            <a:xfrm>
              <a:off x="4102093" y="2967428"/>
              <a:ext cx="810654" cy="750607"/>
            </a:xfrm>
            <a:custGeom>
              <a:avLst/>
              <a:gdLst/>
              <a:ahLst/>
              <a:cxnLst/>
              <a:rect l="l" t="t" r="r" b="b"/>
              <a:pathLst>
                <a:path w="37828" h="35026" extrusionOk="0">
                  <a:moveTo>
                    <a:pt x="27320" y="0"/>
                  </a:moveTo>
                  <a:cubicBezTo>
                    <a:pt x="25818" y="0"/>
                    <a:pt x="24317" y="100"/>
                    <a:pt x="22950" y="234"/>
                  </a:cubicBezTo>
                  <a:cubicBezTo>
                    <a:pt x="20348" y="467"/>
                    <a:pt x="18013" y="1001"/>
                    <a:pt x="15945" y="1768"/>
                  </a:cubicBezTo>
                  <a:cubicBezTo>
                    <a:pt x="14177" y="2402"/>
                    <a:pt x="12476" y="3336"/>
                    <a:pt x="10841" y="4503"/>
                  </a:cubicBezTo>
                  <a:cubicBezTo>
                    <a:pt x="9140" y="5771"/>
                    <a:pt x="7739" y="7138"/>
                    <a:pt x="6671" y="8606"/>
                  </a:cubicBezTo>
                  <a:cubicBezTo>
                    <a:pt x="6238" y="9240"/>
                    <a:pt x="5838" y="9907"/>
                    <a:pt x="5537" y="10574"/>
                  </a:cubicBezTo>
                  <a:cubicBezTo>
                    <a:pt x="5270" y="11241"/>
                    <a:pt x="5037" y="11942"/>
                    <a:pt x="4870" y="12676"/>
                  </a:cubicBezTo>
                  <a:cubicBezTo>
                    <a:pt x="4770" y="13410"/>
                    <a:pt x="4703" y="14143"/>
                    <a:pt x="4803" y="14911"/>
                  </a:cubicBezTo>
                  <a:cubicBezTo>
                    <a:pt x="4837" y="15478"/>
                    <a:pt x="5004" y="16112"/>
                    <a:pt x="5204" y="16745"/>
                  </a:cubicBezTo>
                  <a:cubicBezTo>
                    <a:pt x="5137" y="16679"/>
                    <a:pt x="5037" y="16679"/>
                    <a:pt x="4970" y="16645"/>
                  </a:cubicBezTo>
                  <a:cubicBezTo>
                    <a:pt x="4670" y="16579"/>
                    <a:pt x="4370" y="16512"/>
                    <a:pt x="4036" y="16479"/>
                  </a:cubicBezTo>
                  <a:cubicBezTo>
                    <a:pt x="3869" y="16479"/>
                    <a:pt x="3769" y="16445"/>
                    <a:pt x="3603" y="16445"/>
                  </a:cubicBezTo>
                  <a:cubicBezTo>
                    <a:pt x="3269" y="16445"/>
                    <a:pt x="2935" y="16479"/>
                    <a:pt x="2535" y="16579"/>
                  </a:cubicBezTo>
                  <a:cubicBezTo>
                    <a:pt x="1868" y="16745"/>
                    <a:pt x="1334" y="17012"/>
                    <a:pt x="934" y="17479"/>
                  </a:cubicBezTo>
                  <a:cubicBezTo>
                    <a:pt x="534" y="17913"/>
                    <a:pt x="267" y="18413"/>
                    <a:pt x="133" y="18980"/>
                  </a:cubicBezTo>
                  <a:cubicBezTo>
                    <a:pt x="0" y="19514"/>
                    <a:pt x="0" y="20114"/>
                    <a:pt x="133" y="20782"/>
                  </a:cubicBezTo>
                  <a:cubicBezTo>
                    <a:pt x="267" y="21349"/>
                    <a:pt x="467" y="21949"/>
                    <a:pt x="801" y="22449"/>
                  </a:cubicBezTo>
                  <a:cubicBezTo>
                    <a:pt x="1134" y="22983"/>
                    <a:pt x="1534" y="23484"/>
                    <a:pt x="2001" y="23850"/>
                  </a:cubicBezTo>
                  <a:cubicBezTo>
                    <a:pt x="2535" y="24284"/>
                    <a:pt x="3102" y="24584"/>
                    <a:pt x="3703" y="24751"/>
                  </a:cubicBezTo>
                  <a:cubicBezTo>
                    <a:pt x="4003" y="24818"/>
                    <a:pt x="4303" y="24851"/>
                    <a:pt x="4637" y="24851"/>
                  </a:cubicBezTo>
                  <a:cubicBezTo>
                    <a:pt x="4937" y="24851"/>
                    <a:pt x="5270" y="24818"/>
                    <a:pt x="5537" y="24784"/>
                  </a:cubicBezTo>
                  <a:cubicBezTo>
                    <a:pt x="6438" y="26519"/>
                    <a:pt x="7505" y="28120"/>
                    <a:pt x="8773" y="29488"/>
                  </a:cubicBezTo>
                  <a:cubicBezTo>
                    <a:pt x="10041" y="30855"/>
                    <a:pt x="11575" y="31990"/>
                    <a:pt x="13243" y="32857"/>
                  </a:cubicBezTo>
                  <a:cubicBezTo>
                    <a:pt x="14911" y="33724"/>
                    <a:pt x="16679" y="34358"/>
                    <a:pt x="18613" y="34692"/>
                  </a:cubicBezTo>
                  <a:cubicBezTo>
                    <a:pt x="19581" y="34858"/>
                    <a:pt x="20581" y="34992"/>
                    <a:pt x="21615" y="35025"/>
                  </a:cubicBezTo>
                  <a:lnTo>
                    <a:pt x="22349" y="35025"/>
                  </a:lnTo>
                  <a:cubicBezTo>
                    <a:pt x="23117" y="35025"/>
                    <a:pt x="23850" y="34992"/>
                    <a:pt x="24518" y="34925"/>
                  </a:cubicBezTo>
                  <a:cubicBezTo>
                    <a:pt x="25452" y="34792"/>
                    <a:pt x="26419" y="34625"/>
                    <a:pt x="27286" y="34358"/>
                  </a:cubicBezTo>
                  <a:cubicBezTo>
                    <a:pt x="28120" y="34124"/>
                    <a:pt x="28954" y="33791"/>
                    <a:pt x="29788" y="33424"/>
                  </a:cubicBezTo>
                  <a:cubicBezTo>
                    <a:pt x="31322" y="32657"/>
                    <a:pt x="32757" y="31589"/>
                    <a:pt x="33858" y="30322"/>
                  </a:cubicBezTo>
                  <a:cubicBezTo>
                    <a:pt x="34458" y="29688"/>
                    <a:pt x="34958" y="28987"/>
                    <a:pt x="35392" y="28254"/>
                  </a:cubicBezTo>
                  <a:cubicBezTo>
                    <a:pt x="35859" y="27520"/>
                    <a:pt x="36226" y="26686"/>
                    <a:pt x="36593" y="25852"/>
                  </a:cubicBezTo>
                  <a:cubicBezTo>
                    <a:pt x="36926" y="25018"/>
                    <a:pt x="37160" y="24151"/>
                    <a:pt x="37327" y="23183"/>
                  </a:cubicBezTo>
                  <a:cubicBezTo>
                    <a:pt x="37527" y="22183"/>
                    <a:pt x="37627" y="21149"/>
                    <a:pt x="37660" y="20181"/>
                  </a:cubicBezTo>
                  <a:cubicBezTo>
                    <a:pt x="37827" y="17980"/>
                    <a:pt x="37794" y="15878"/>
                    <a:pt x="37527" y="13943"/>
                  </a:cubicBezTo>
                  <a:cubicBezTo>
                    <a:pt x="37293" y="11808"/>
                    <a:pt x="36826" y="9807"/>
                    <a:pt x="36126" y="8006"/>
                  </a:cubicBezTo>
                  <a:cubicBezTo>
                    <a:pt x="35525" y="6505"/>
                    <a:pt x="34792" y="5137"/>
                    <a:pt x="33858" y="3869"/>
                  </a:cubicBezTo>
                  <a:cubicBezTo>
                    <a:pt x="33424" y="3202"/>
                    <a:pt x="32857" y="2635"/>
                    <a:pt x="32290" y="2035"/>
                  </a:cubicBezTo>
                  <a:cubicBezTo>
                    <a:pt x="31689" y="1468"/>
                    <a:pt x="31089" y="934"/>
                    <a:pt x="30322" y="334"/>
                  </a:cubicBezTo>
                  <a:cubicBezTo>
                    <a:pt x="30322" y="334"/>
                    <a:pt x="30288" y="334"/>
                    <a:pt x="30288" y="300"/>
                  </a:cubicBezTo>
                  <a:cubicBezTo>
                    <a:pt x="30255" y="167"/>
                    <a:pt x="30122" y="100"/>
                    <a:pt x="29988" y="100"/>
                  </a:cubicBezTo>
                  <a:cubicBezTo>
                    <a:pt x="29154" y="67"/>
                    <a:pt x="28187" y="0"/>
                    <a:pt x="27320" y="0"/>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6"/>
            <p:cNvSpPr/>
            <p:nvPr/>
          </p:nvSpPr>
          <p:spPr>
            <a:xfrm>
              <a:off x="4202882" y="2967428"/>
              <a:ext cx="688417" cy="383876"/>
            </a:xfrm>
            <a:custGeom>
              <a:avLst/>
              <a:gdLst/>
              <a:ahLst/>
              <a:cxnLst/>
              <a:rect l="l" t="t" r="r" b="b"/>
              <a:pathLst>
                <a:path w="32124" h="17913" extrusionOk="0">
                  <a:moveTo>
                    <a:pt x="22650" y="0"/>
                  </a:moveTo>
                  <a:cubicBezTo>
                    <a:pt x="21115" y="0"/>
                    <a:pt x="19648" y="67"/>
                    <a:pt x="18247" y="234"/>
                  </a:cubicBezTo>
                  <a:cubicBezTo>
                    <a:pt x="15645" y="467"/>
                    <a:pt x="13310" y="1001"/>
                    <a:pt x="11242" y="1768"/>
                  </a:cubicBezTo>
                  <a:cubicBezTo>
                    <a:pt x="9541" y="2402"/>
                    <a:pt x="7773" y="3336"/>
                    <a:pt x="6138" y="4503"/>
                  </a:cubicBezTo>
                  <a:cubicBezTo>
                    <a:pt x="4437" y="5771"/>
                    <a:pt x="3036" y="7138"/>
                    <a:pt x="1968" y="8606"/>
                  </a:cubicBezTo>
                  <a:cubicBezTo>
                    <a:pt x="1568" y="9240"/>
                    <a:pt x="1135" y="9907"/>
                    <a:pt x="834" y="10574"/>
                  </a:cubicBezTo>
                  <a:cubicBezTo>
                    <a:pt x="567" y="11241"/>
                    <a:pt x="334" y="11942"/>
                    <a:pt x="167" y="12676"/>
                  </a:cubicBezTo>
                  <a:cubicBezTo>
                    <a:pt x="67" y="13410"/>
                    <a:pt x="0" y="14143"/>
                    <a:pt x="100" y="14911"/>
                  </a:cubicBezTo>
                  <a:cubicBezTo>
                    <a:pt x="134" y="15478"/>
                    <a:pt x="301" y="16112"/>
                    <a:pt x="501" y="16745"/>
                  </a:cubicBezTo>
                  <a:cubicBezTo>
                    <a:pt x="434" y="16679"/>
                    <a:pt x="334" y="16645"/>
                    <a:pt x="301" y="16645"/>
                  </a:cubicBezTo>
                  <a:cubicBezTo>
                    <a:pt x="267" y="16645"/>
                    <a:pt x="234" y="16612"/>
                    <a:pt x="167" y="16612"/>
                  </a:cubicBezTo>
                  <a:lnTo>
                    <a:pt x="401" y="16812"/>
                  </a:lnTo>
                  <a:cubicBezTo>
                    <a:pt x="601" y="16979"/>
                    <a:pt x="768" y="17146"/>
                    <a:pt x="1001" y="17312"/>
                  </a:cubicBezTo>
                  <a:cubicBezTo>
                    <a:pt x="1135" y="17413"/>
                    <a:pt x="1268" y="17479"/>
                    <a:pt x="1435" y="17579"/>
                  </a:cubicBezTo>
                  <a:cubicBezTo>
                    <a:pt x="1568" y="17613"/>
                    <a:pt x="1668" y="17679"/>
                    <a:pt x="1802" y="17746"/>
                  </a:cubicBezTo>
                  <a:lnTo>
                    <a:pt x="1768" y="17746"/>
                  </a:lnTo>
                  <a:cubicBezTo>
                    <a:pt x="1902" y="17779"/>
                    <a:pt x="2069" y="17813"/>
                    <a:pt x="2202" y="17846"/>
                  </a:cubicBezTo>
                  <a:cubicBezTo>
                    <a:pt x="2302" y="17913"/>
                    <a:pt x="2435" y="17913"/>
                    <a:pt x="2602" y="17913"/>
                  </a:cubicBezTo>
                  <a:lnTo>
                    <a:pt x="3069" y="17913"/>
                  </a:lnTo>
                  <a:cubicBezTo>
                    <a:pt x="3169" y="17913"/>
                    <a:pt x="3336" y="17846"/>
                    <a:pt x="3470" y="17846"/>
                  </a:cubicBezTo>
                  <a:cubicBezTo>
                    <a:pt x="3670" y="17813"/>
                    <a:pt x="3870" y="17779"/>
                    <a:pt x="4070" y="17679"/>
                  </a:cubicBezTo>
                  <a:cubicBezTo>
                    <a:pt x="4237" y="17613"/>
                    <a:pt x="4437" y="17579"/>
                    <a:pt x="4604" y="17479"/>
                  </a:cubicBezTo>
                  <a:cubicBezTo>
                    <a:pt x="5104" y="17246"/>
                    <a:pt x="5571" y="16946"/>
                    <a:pt x="6038" y="16579"/>
                  </a:cubicBezTo>
                  <a:cubicBezTo>
                    <a:pt x="6572" y="16112"/>
                    <a:pt x="7039" y="15611"/>
                    <a:pt x="7406" y="15011"/>
                  </a:cubicBezTo>
                  <a:cubicBezTo>
                    <a:pt x="7739" y="14510"/>
                    <a:pt x="8039" y="13977"/>
                    <a:pt x="8240" y="13443"/>
                  </a:cubicBezTo>
                  <a:cubicBezTo>
                    <a:pt x="8340" y="13109"/>
                    <a:pt x="8440" y="12742"/>
                    <a:pt x="8473" y="12409"/>
                  </a:cubicBezTo>
                  <a:cubicBezTo>
                    <a:pt x="8473" y="12342"/>
                    <a:pt x="8573" y="12309"/>
                    <a:pt x="8607" y="12309"/>
                  </a:cubicBezTo>
                  <a:lnTo>
                    <a:pt x="8740" y="12309"/>
                  </a:lnTo>
                  <a:cubicBezTo>
                    <a:pt x="8840" y="12409"/>
                    <a:pt x="9007" y="12476"/>
                    <a:pt x="9174" y="12576"/>
                  </a:cubicBezTo>
                  <a:cubicBezTo>
                    <a:pt x="9307" y="12609"/>
                    <a:pt x="9440" y="12676"/>
                    <a:pt x="9574" y="12742"/>
                  </a:cubicBezTo>
                  <a:cubicBezTo>
                    <a:pt x="9774" y="12809"/>
                    <a:pt x="10008" y="12843"/>
                    <a:pt x="10241" y="12943"/>
                  </a:cubicBezTo>
                  <a:cubicBezTo>
                    <a:pt x="10475" y="12976"/>
                    <a:pt x="10675" y="13076"/>
                    <a:pt x="10942" y="13109"/>
                  </a:cubicBezTo>
                  <a:cubicBezTo>
                    <a:pt x="11409" y="13176"/>
                    <a:pt x="11809" y="13276"/>
                    <a:pt x="12276" y="13276"/>
                  </a:cubicBezTo>
                  <a:lnTo>
                    <a:pt x="12242" y="13276"/>
                  </a:lnTo>
                  <a:cubicBezTo>
                    <a:pt x="12509" y="13293"/>
                    <a:pt x="12776" y="13301"/>
                    <a:pt x="13047" y="13301"/>
                  </a:cubicBezTo>
                  <a:cubicBezTo>
                    <a:pt x="13318" y="13301"/>
                    <a:pt x="13593" y="13293"/>
                    <a:pt x="13877" y="13276"/>
                  </a:cubicBezTo>
                  <a:cubicBezTo>
                    <a:pt x="14411" y="13243"/>
                    <a:pt x="14944" y="13176"/>
                    <a:pt x="15478" y="13076"/>
                  </a:cubicBezTo>
                  <a:cubicBezTo>
                    <a:pt x="16112" y="12943"/>
                    <a:pt x="16746" y="12776"/>
                    <a:pt x="17313" y="12609"/>
                  </a:cubicBezTo>
                  <a:cubicBezTo>
                    <a:pt x="17913" y="12409"/>
                    <a:pt x="18480" y="12175"/>
                    <a:pt x="19047" y="11942"/>
                  </a:cubicBezTo>
                  <a:cubicBezTo>
                    <a:pt x="19414" y="11775"/>
                    <a:pt x="19781" y="11575"/>
                    <a:pt x="20148" y="11341"/>
                  </a:cubicBezTo>
                  <a:cubicBezTo>
                    <a:pt x="20548" y="11141"/>
                    <a:pt x="20882" y="10941"/>
                    <a:pt x="21249" y="10741"/>
                  </a:cubicBezTo>
                  <a:cubicBezTo>
                    <a:pt x="21983" y="10241"/>
                    <a:pt x="22750" y="9740"/>
                    <a:pt x="23417" y="9140"/>
                  </a:cubicBezTo>
                  <a:cubicBezTo>
                    <a:pt x="24218" y="8439"/>
                    <a:pt x="24952" y="7672"/>
                    <a:pt x="25585" y="6805"/>
                  </a:cubicBezTo>
                  <a:cubicBezTo>
                    <a:pt x="25752" y="6571"/>
                    <a:pt x="25919" y="6305"/>
                    <a:pt x="26052" y="6071"/>
                  </a:cubicBezTo>
                  <a:cubicBezTo>
                    <a:pt x="26152" y="5804"/>
                    <a:pt x="26286" y="5504"/>
                    <a:pt x="26386" y="5270"/>
                  </a:cubicBezTo>
                  <a:cubicBezTo>
                    <a:pt x="26453" y="5070"/>
                    <a:pt x="26486" y="4837"/>
                    <a:pt x="26553" y="4637"/>
                  </a:cubicBezTo>
                  <a:cubicBezTo>
                    <a:pt x="26586" y="4437"/>
                    <a:pt x="26619" y="4236"/>
                    <a:pt x="26619" y="4003"/>
                  </a:cubicBezTo>
                  <a:lnTo>
                    <a:pt x="26619" y="3936"/>
                  </a:lnTo>
                  <a:lnTo>
                    <a:pt x="26619" y="3903"/>
                  </a:lnTo>
                  <a:cubicBezTo>
                    <a:pt x="26619" y="3836"/>
                    <a:pt x="26619" y="3836"/>
                    <a:pt x="26653" y="3803"/>
                  </a:cubicBezTo>
                  <a:cubicBezTo>
                    <a:pt x="26719" y="3769"/>
                    <a:pt x="26719" y="3769"/>
                    <a:pt x="26753" y="3769"/>
                  </a:cubicBezTo>
                  <a:cubicBezTo>
                    <a:pt x="26786" y="3769"/>
                    <a:pt x="26786" y="3769"/>
                    <a:pt x="26820" y="3803"/>
                  </a:cubicBezTo>
                  <a:cubicBezTo>
                    <a:pt x="27553" y="4403"/>
                    <a:pt x="28221" y="5004"/>
                    <a:pt x="28888" y="5637"/>
                  </a:cubicBezTo>
                  <a:cubicBezTo>
                    <a:pt x="29555" y="6305"/>
                    <a:pt x="30222" y="7072"/>
                    <a:pt x="30822" y="7806"/>
                  </a:cubicBezTo>
                  <a:cubicBezTo>
                    <a:pt x="31289" y="8339"/>
                    <a:pt x="31723" y="8940"/>
                    <a:pt x="32123" y="9507"/>
                  </a:cubicBezTo>
                  <a:cubicBezTo>
                    <a:pt x="31957" y="8973"/>
                    <a:pt x="31790" y="8473"/>
                    <a:pt x="31590" y="7972"/>
                  </a:cubicBezTo>
                  <a:cubicBezTo>
                    <a:pt x="30989" y="6471"/>
                    <a:pt x="30255" y="5104"/>
                    <a:pt x="29321" y="3836"/>
                  </a:cubicBezTo>
                  <a:cubicBezTo>
                    <a:pt x="28854" y="3236"/>
                    <a:pt x="28321" y="2602"/>
                    <a:pt x="27754" y="2001"/>
                  </a:cubicBezTo>
                  <a:cubicBezTo>
                    <a:pt x="27153" y="1434"/>
                    <a:pt x="26519" y="901"/>
                    <a:pt x="25785" y="300"/>
                  </a:cubicBezTo>
                  <a:lnTo>
                    <a:pt x="25752" y="300"/>
                  </a:lnTo>
                  <a:cubicBezTo>
                    <a:pt x="25685" y="167"/>
                    <a:pt x="25619" y="100"/>
                    <a:pt x="25452" y="100"/>
                  </a:cubicBezTo>
                  <a:cubicBezTo>
                    <a:pt x="24485" y="67"/>
                    <a:pt x="23517" y="0"/>
                    <a:pt x="22650" y="0"/>
                  </a:cubicBez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p:nvPr/>
          </p:nvSpPr>
          <p:spPr>
            <a:xfrm>
              <a:off x="4103507" y="3358454"/>
              <a:ext cx="456095" cy="358867"/>
            </a:xfrm>
            <a:custGeom>
              <a:avLst/>
              <a:gdLst/>
              <a:ahLst/>
              <a:cxnLst/>
              <a:rect l="l" t="t" r="r" b="b"/>
              <a:pathLst>
                <a:path w="21283" h="16746" extrusionOk="0">
                  <a:moveTo>
                    <a:pt x="401" y="0"/>
                  </a:moveTo>
                  <a:cubicBezTo>
                    <a:pt x="234" y="234"/>
                    <a:pt x="168" y="501"/>
                    <a:pt x="101" y="734"/>
                  </a:cubicBezTo>
                  <a:cubicBezTo>
                    <a:pt x="1" y="1268"/>
                    <a:pt x="1" y="1868"/>
                    <a:pt x="101" y="2536"/>
                  </a:cubicBezTo>
                  <a:cubicBezTo>
                    <a:pt x="234" y="3103"/>
                    <a:pt x="434" y="3703"/>
                    <a:pt x="768" y="4203"/>
                  </a:cubicBezTo>
                  <a:cubicBezTo>
                    <a:pt x="1102" y="4737"/>
                    <a:pt x="1535" y="5238"/>
                    <a:pt x="2002" y="5604"/>
                  </a:cubicBezTo>
                  <a:cubicBezTo>
                    <a:pt x="2536" y="6038"/>
                    <a:pt x="3070" y="6338"/>
                    <a:pt x="3703" y="6505"/>
                  </a:cubicBezTo>
                  <a:cubicBezTo>
                    <a:pt x="4004" y="6572"/>
                    <a:pt x="4337" y="6605"/>
                    <a:pt x="4604" y="6605"/>
                  </a:cubicBezTo>
                  <a:cubicBezTo>
                    <a:pt x="4904" y="6605"/>
                    <a:pt x="5204" y="6572"/>
                    <a:pt x="5538" y="6538"/>
                  </a:cubicBezTo>
                  <a:cubicBezTo>
                    <a:pt x="6372" y="8273"/>
                    <a:pt x="7439" y="9874"/>
                    <a:pt x="8740" y="11242"/>
                  </a:cubicBezTo>
                  <a:cubicBezTo>
                    <a:pt x="10041" y="12609"/>
                    <a:pt x="11542" y="13744"/>
                    <a:pt x="13210" y="14611"/>
                  </a:cubicBezTo>
                  <a:cubicBezTo>
                    <a:pt x="14878" y="15478"/>
                    <a:pt x="16679" y="16112"/>
                    <a:pt x="18581" y="16446"/>
                  </a:cubicBezTo>
                  <a:cubicBezTo>
                    <a:pt x="19448" y="16612"/>
                    <a:pt x="20349" y="16712"/>
                    <a:pt x="21283" y="16746"/>
                  </a:cubicBezTo>
                  <a:cubicBezTo>
                    <a:pt x="20782" y="16679"/>
                    <a:pt x="20282" y="16546"/>
                    <a:pt x="19782" y="16446"/>
                  </a:cubicBezTo>
                  <a:cubicBezTo>
                    <a:pt x="18747" y="16212"/>
                    <a:pt x="17747" y="15912"/>
                    <a:pt x="16746" y="15512"/>
                  </a:cubicBezTo>
                  <a:cubicBezTo>
                    <a:pt x="15779" y="15111"/>
                    <a:pt x="14845" y="14611"/>
                    <a:pt x="13944" y="14111"/>
                  </a:cubicBezTo>
                  <a:cubicBezTo>
                    <a:pt x="13077" y="13577"/>
                    <a:pt x="12209" y="13010"/>
                    <a:pt x="11409" y="12343"/>
                  </a:cubicBezTo>
                  <a:cubicBezTo>
                    <a:pt x="10608" y="11675"/>
                    <a:pt x="9874" y="10942"/>
                    <a:pt x="9174" y="10208"/>
                  </a:cubicBezTo>
                  <a:cubicBezTo>
                    <a:pt x="8440" y="9407"/>
                    <a:pt x="7840" y="8573"/>
                    <a:pt x="7273" y="7706"/>
                  </a:cubicBezTo>
                  <a:cubicBezTo>
                    <a:pt x="6739" y="6839"/>
                    <a:pt x="6239" y="5905"/>
                    <a:pt x="5872" y="4937"/>
                  </a:cubicBezTo>
                  <a:cubicBezTo>
                    <a:pt x="5705" y="5004"/>
                    <a:pt x="5505" y="5037"/>
                    <a:pt x="5338" y="5037"/>
                  </a:cubicBezTo>
                  <a:cubicBezTo>
                    <a:pt x="5182" y="5037"/>
                    <a:pt x="5041" y="5052"/>
                    <a:pt x="4905" y="5052"/>
                  </a:cubicBezTo>
                  <a:cubicBezTo>
                    <a:pt x="4838" y="5052"/>
                    <a:pt x="4771" y="5048"/>
                    <a:pt x="4704" y="5037"/>
                  </a:cubicBezTo>
                  <a:cubicBezTo>
                    <a:pt x="4270" y="5004"/>
                    <a:pt x="3904" y="4904"/>
                    <a:pt x="3537" y="4771"/>
                  </a:cubicBezTo>
                  <a:cubicBezTo>
                    <a:pt x="3170" y="4670"/>
                    <a:pt x="2836" y="4437"/>
                    <a:pt x="2536" y="4203"/>
                  </a:cubicBezTo>
                  <a:cubicBezTo>
                    <a:pt x="2236" y="3937"/>
                    <a:pt x="1935" y="3703"/>
                    <a:pt x="1735" y="3403"/>
                  </a:cubicBezTo>
                  <a:cubicBezTo>
                    <a:pt x="1235" y="2769"/>
                    <a:pt x="868" y="2035"/>
                    <a:pt x="601" y="1268"/>
                  </a:cubicBezTo>
                  <a:cubicBezTo>
                    <a:pt x="501" y="901"/>
                    <a:pt x="401" y="501"/>
                    <a:pt x="401" y="67"/>
                  </a:cubicBezTo>
                  <a:lnTo>
                    <a:pt x="401" y="0"/>
                  </a:ln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p:nvPr/>
          </p:nvSpPr>
          <p:spPr>
            <a:xfrm>
              <a:off x="4130682" y="3410638"/>
              <a:ext cx="21" cy="21"/>
            </a:xfrm>
            <a:custGeom>
              <a:avLst/>
              <a:gdLst/>
              <a:ahLst/>
              <a:cxnLst/>
              <a:rect l="l" t="t" r="r" b="b"/>
              <a:pathLst>
                <a:path w="1" h="1" extrusionOk="0">
                  <a:moveTo>
                    <a:pt x="0" y="1"/>
                  </a:move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6"/>
            <p:cNvSpPr/>
            <p:nvPr/>
          </p:nvSpPr>
          <p:spPr>
            <a:xfrm>
              <a:off x="4228620" y="3459972"/>
              <a:ext cx="21" cy="21"/>
            </a:xfrm>
            <a:custGeom>
              <a:avLst/>
              <a:gdLst/>
              <a:ahLst/>
              <a:cxnLst/>
              <a:rect l="l" t="t" r="r" b="b"/>
              <a:pathLst>
                <a:path w="1" h="1" extrusionOk="0">
                  <a:moveTo>
                    <a:pt x="0" y="0"/>
                  </a:move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6"/>
            <p:cNvSpPr/>
            <p:nvPr/>
          </p:nvSpPr>
          <p:spPr>
            <a:xfrm>
              <a:off x="4225749" y="3339145"/>
              <a:ext cx="21" cy="21"/>
            </a:xfrm>
            <a:custGeom>
              <a:avLst/>
              <a:gdLst/>
              <a:ahLst/>
              <a:cxnLst/>
              <a:rect l="l" t="t" r="r" b="b"/>
              <a:pathLst>
                <a:path w="1" h="1" extrusionOk="0">
                  <a:moveTo>
                    <a:pt x="1" y="1"/>
                  </a:moveTo>
                  <a:lnTo>
                    <a:pt x="1" y="1"/>
                  </a:lnTo>
                  <a:lnTo>
                    <a:pt x="1" y="1"/>
                  </a:lnTo>
                  <a:lnTo>
                    <a:pt x="1" y="1"/>
                  </a:ln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6"/>
            <p:cNvSpPr/>
            <p:nvPr/>
          </p:nvSpPr>
          <p:spPr>
            <a:xfrm>
              <a:off x="4225749" y="3339145"/>
              <a:ext cx="21" cy="21"/>
            </a:xfrm>
            <a:custGeom>
              <a:avLst/>
              <a:gdLst/>
              <a:ahLst/>
              <a:cxnLst/>
              <a:rect l="l" t="t" r="r" b="b"/>
              <a:pathLst>
                <a:path w="1" h="1" extrusionOk="0">
                  <a:moveTo>
                    <a:pt x="1" y="1"/>
                  </a:moveTo>
                  <a:lnTo>
                    <a:pt x="1" y="1"/>
                  </a:lnTo>
                  <a:lnTo>
                    <a:pt x="1" y="1"/>
                  </a:lnTo>
                  <a:lnTo>
                    <a:pt x="1" y="1"/>
                  </a:ln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6"/>
            <p:cNvSpPr/>
            <p:nvPr/>
          </p:nvSpPr>
          <p:spPr>
            <a:xfrm>
              <a:off x="4533859" y="3248364"/>
              <a:ext cx="21" cy="21"/>
            </a:xfrm>
            <a:custGeom>
              <a:avLst/>
              <a:gdLst/>
              <a:ahLst/>
              <a:cxnLst/>
              <a:rect l="l" t="t" r="r" b="b"/>
              <a:pathLst>
                <a:path w="1" h="1" extrusionOk="0">
                  <a:moveTo>
                    <a:pt x="1" y="0"/>
                  </a:moveTo>
                  <a:lnTo>
                    <a:pt x="1" y="0"/>
                  </a:lnTo>
                  <a:lnTo>
                    <a:pt x="1" y="0"/>
                  </a:ln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6"/>
            <p:cNvSpPr/>
            <p:nvPr/>
          </p:nvSpPr>
          <p:spPr>
            <a:xfrm>
              <a:off x="4176436" y="3352732"/>
              <a:ext cx="30752" cy="108972"/>
            </a:xfrm>
            <a:custGeom>
              <a:avLst/>
              <a:gdLst/>
              <a:ahLst/>
              <a:cxnLst/>
              <a:rect l="l" t="t" r="r" b="b"/>
              <a:pathLst>
                <a:path w="1435" h="5085" extrusionOk="0">
                  <a:moveTo>
                    <a:pt x="601" y="1"/>
                  </a:moveTo>
                  <a:cubicBezTo>
                    <a:pt x="534" y="1"/>
                    <a:pt x="467" y="34"/>
                    <a:pt x="434" y="101"/>
                  </a:cubicBezTo>
                  <a:cubicBezTo>
                    <a:pt x="367" y="134"/>
                    <a:pt x="334" y="167"/>
                    <a:pt x="334" y="267"/>
                  </a:cubicBezTo>
                  <a:cubicBezTo>
                    <a:pt x="267" y="468"/>
                    <a:pt x="200" y="634"/>
                    <a:pt x="167" y="835"/>
                  </a:cubicBezTo>
                  <a:cubicBezTo>
                    <a:pt x="134" y="1035"/>
                    <a:pt x="100" y="1302"/>
                    <a:pt x="34" y="1502"/>
                  </a:cubicBezTo>
                  <a:cubicBezTo>
                    <a:pt x="0" y="1935"/>
                    <a:pt x="0" y="2336"/>
                    <a:pt x="100" y="2769"/>
                  </a:cubicBezTo>
                  <a:cubicBezTo>
                    <a:pt x="134" y="3170"/>
                    <a:pt x="300" y="3536"/>
                    <a:pt x="434" y="3937"/>
                  </a:cubicBezTo>
                  <a:cubicBezTo>
                    <a:pt x="601" y="4304"/>
                    <a:pt x="801" y="4671"/>
                    <a:pt x="1101" y="5004"/>
                  </a:cubicBezTo>
                  <a:cubicBezTo>
                    <a:pt x="1119" y="5059"/>
                    <a:pt x="1148" y="5084"/>
                    <a:pt x="1186" y="5084"/>
                  </a:cubicBezTo>
                  <a:cubicBezTo>
                    <a:pt x="1218" y="5084"/>
                    <a:pt x="1256" y="5068"/>
                    <a:pt x="1301" y="5038"/>
                  </a:cubicBezTo>
                  <a:cubicBezTo>
                    <a:pt x="1368" y="5004"/>
                    <a:pt x="1435" y="4937"/>
                    <a:pt x="1334" y="4837"/>
                  </a:cubicBezTo>
                  <a:cubicBezTo>
                    <a:pt x="1134" y="4604"/>
                    <a:pt x="1001" y="4304"/>
                    <a:pt x="867" y="4037"/>
                  </a:cubicBezTo>
                  <a:cubicBezTo>
                    <a:pt x="767" y="3703"/>
                    <a:pt x="634" y="3336"/>
                    <a:pt x="601" y="3003"/>
                  </a:cubicBezTo>
                  <a:cubicBezTo>
                    <a:pt x="534" y="2636"/>
                    <a:pt x="534" y="2202"/>
                    <a:pt x="601" y="1835"/>
                  </a:cubicBezTo>
                  <a:cubicBezTo>
                    <a:pt x="634" y="1468"/>
                    <a:pt x="767" y="1035"/>
                    <a:pt x="934" y="668"/>
                  </a:cubicBezTo>
                  <a:cubicBezTo>
                    <a:pt x="934" y="634"/>
                    <a:pt x="968" y="568"/>
                    <a:pt x="968" y="534"/>
                  </a:cubicBezTo>
                  <a:cubicBezTo>
                    <a:pt x="1001" y="468"/>
                    <a:pt x="1001" y="368"/>
                    <a:pt x="1001" y="301"/>
                  </a:cubicBezTo>
                  <a:cubicBezTo>
                    <a:pt x="968" y="201"/>
                    <a:pt x="934" y="134"/>
                    <a:pt x="834" y="101"/>
                  </a:cubicBezTo>
                  <a:cubicBezTo>
                    <a:pt x="801" y="34"/>
                    <a:pt x="701" y="34"/>
                    <a:pt x="667" y="34"/>
                  </a:cubicBezTo>
                  <a:cubicBezTo>
                    <a:pt x="634" y="1"/>
                    <a:pt x="601" y="1"/>
                    <a:pt x="601" y="1"/>
                  </a:cubicBezTo>
                  <a:close/>
                </a:path>
              </a:pathLst>
            </a:custGeom>
            <a:solidFill>
              <a:srgbClr val="D68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6"/>
            <p:cNvSpPr/>
            <p:nvPr/>
          </p:nvSpPr>
          <p:spPr>
            <a:xfrm>
              <a:off x="4132825" y="3358626"/>
              <a:ext cx="57197" cy="23080"/>
            </a:xfrm>
            <a:custGeom>
              <a:avLst/>
              <a:gdLst/>
              <a:ahLst/>
              <a:cxnLst/>
              <a:rect l="l" t="t" r="r" b="b"/>
              <a:pathLst>
                <a:path w="2669" h="1077" extrusionOk="0">
                  <a:moveTo>
                    <a:pt x="1410" y="1"/>
                  </a:moveTo>
                  <a:cubicBezTo>
                    <a:pt x="1343" y="1"/>
                    <a:pt x="1285" y="9"/>
                    <a:pt x="1235" y="26"/>
                  </a:cubicBezTo>
                  <a:cubicBezTo>
                    <a:pt x="1034" y="59"/>
                    <a:pt x="801" y="159"/>
                    <a:pt x="634" y="259"/>
                  </a:cubicBezTo>
                  <a:cubicBezTo>
                    <a:pt x="401" y="393"/>
                    <a:pt x="234" y="560"/>
                    <a:pt x="67" y="726"/>
                  </a:cubicBezTo>
                  <a:cubicBezTo>
                    <a:pt x="0" y="826"/>
                    <a:pt x="0" y="926"/>
                    <a:pt x="67" y="1027"/>
                  </a:cubicBezTo>
                  <a:cubicBezTo>
                    <a:pt x="117" y="1060"/>
                    <a:pt x="175" y="1077"/>
                    <a:pt x="230" y="1077"/>
                  </a:cubicBezTo>
                  <a:cubicBezTo>
                    <a:pt x="284" y="1077"/>
                    <a:pt x="334" y="1060"/>
                    <a:pt x="367" y="1027"/>
                  </a:cubicBezTo>
                  <a:cubicBezTo>
                    <a:pt x="467" y="926"/>
                    <a:pt x="534" y="860"/>
                    <a:pt x="634" y="826"/>
                  </a:cubicBezTo>
                  <a:cubicBezTo>
                    <a:pt x="701" y="726"/>
                    <a:pt x="834" y="693"/>
                    <a:pt x="968" y="626"/>
                  </a:cubicBezTo>
                  <a:cubicBezTo>
                    <a:pt x="1068" y="593"/>
                    <a:pt x="1168" y="560"/>
                    <a:pt x="1301" y="560"/>
                  </a:cubicBezTo>
                  <a:lnTo>
                    <a:pt x="1635" y="560"/>
                  </a:lnTo>
                  <a:cubicBezTo>
                    <a:pt x="1735" y="560"/>
                    <a:pt x="1835" y="593"/>
                    <a:pt x="1968" y="626"/>
                  </a:cubicBezTo>
                  <a:cubicBezTo>
                    <a:pt x="2069" y="693"/>
                    <a:pt x="2169" y="760"/>
                    <a:pt x="2235" y="826"/>
                  </a:cubicBezTo>
                  <a:cubicBezTo>
                    <a:pt x="2271" y="850"/>
                    <a:pt x="2315" y="861"/>
                    <a:pt x="2359" y="861"/>
                  </a:cubicBezTo>
                  <a:cubicBezTo>
                    <a:pt x="2441" y="861"/>
                    <a:pt x="2526" y="824"/>
                    <a:pt x="2569" y="760"/>
                  </a:cubicBezTo>
                  <a:cubicBezTo>
                    <a:pt x="2669" y="693"/>
                    <a:pt x="2669" y="526"/>
                    <a:pt x="2569" y="393"/>
                  </a:cubicBezTo>
                  <a:cubicBezTo>
                    <a:pt x="2402" y="226"/>
                    <a:pt x="2202" y="93"/>
                    <a:pt x="1968" y="59"/>
                  </a:cubicBezTo>
                  <a:cubicBezTo>
                    <a:pt x="1835" y="26"/>
                    <a:pt x="1735" y="26"/>
                    <a:pt x="1635" y="26"/>
                  </a:cubicBezTo>
                  <a:cubicBezTo>
                    <a:pt x="1551" y="9"/>
                    <a:pt x="1476" y="1"/>
                    <a:pt x="1410" y="1"/>
                  </a:cubicBezTo>
                  <a:close/>
                </a:path>
              </a:pathLst>
            </a:custGeom>
            <a:solidFill>
              <a:srgbClr val="D68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6"/>
            <p:cNvSpPr/>
            <p:nvPr/>
          </p:nvSpPr>
          <p:spPr>
            <a:xfrm>
              <a:off x="4413054" y="3337709"/>
              <a:ext cx="47917" cy="87327"/>
            </a:xfrm>
            <a:custGeom>
              <a:avLst/>
              <a:gdLst/>
              <a:ahLst/>
              <a:cxnLst/>
              <a:rect l="l" t="t" r="r" b="b"/>
              <a:pathLst>
                <a:path w="2236" h="4075" extrusionOk="0">
                  <a:moveTo>
                    <a:pt x="1202" y="0"/>
                  </a:moveTo>
                  <a:cubicBezTo>
                    <a:pt x="615" y="0"/>
                    <a:pt x="100" y="889"/>
                    <a:pt x="67" y="2003"/>
                  </a:cubicBezTo>
                  <a:cubicBezTo>
                    <a:pt x="0" y="3137"/>
                    <a:pt x="434" y="4071"/>
                    <a:pt x="1001" y="4071"/>
                  </a:cubicBezTo>
                  <a:cubicBezTo>
                    <a:pt x="1021" y="4073"/>
                    <a:pt x="1042" y="4074"/>
                    <a:pt x="1062" y="4074"/>
                  </a:cubicBezTo>
                  <a:cubicBezTo>
                    <a:pt x="1637" y="4074"/>
                    <a:pt x="2136" y="3165"/>
                    <a:pt x="2169" y="2069"/>
                  </a:cubicBezTo>
                  <a:cubicBezTo>
                    <a:pt x="2235" y="968"/>
                    <a:pt x="1802" y="1"/>
                    <a:pt x="1235" y="1"/>
                  </a:cubicBezTo>
                  <a:cubicBezTo>
                    <a:pt x="1224" y="0"/>
                    <a:pt x="1213" y="0"/>
                    <a:pt x="1202" y="0"/>
                  </a:cubicBezTo>
                  <a:close/>
                </a:path>
              </a:pathLst>
            </a:custGeom>
            <a:solidFill>
              <a:srgbClr val="824E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6"/>
            <p:cNvSpPr/>
            <p:nvPr/>
          </p:nvSpPr>
          <p:spPr>
            <a:xfrm>
              <a:off x="4739745" y="3342724"/>
              <a:ext cx="43631" cy="85099"/>
            </a:xfrm>
            <a:custGeom>
              <a:avLst/>
              <a:gdLst/>
              <a:ahLst/>
              <a:cxnLst/>
              <a:rect l="l" t="t" r="r" b="b"/>
              <a:pathLst>
                <a:path w="2036" h="3971" extrusionOk="0">
                  <a:moveTo>
                    <a:pt x="1035" y="1"/>
                  </a:moveTo>
                  <a:cubicBezTo>
                    <a:pt x="501" y="1"/>
                    <a:pt x="1" y="901"/>
                    <a:pt x="1" y="1969"/>
                  </a:cubicBezTo>
                  <a:cubicBezTo>
                    <a:pt x="1" y="3069"/>
                    <a:pt x="401" y="3970"/>
                    <a:pt x="1001" y="3970"/>
                  </a:cubicBezTo>
                  <a:cubicBezTo>
                    <a:pt x="1568" y="3970"/>
                    <a:pt x="2035" y="3103"/>
                    <a:pt x="2035" y="2002"/>
                  </a:cubicBezTo>
                  <a:cubicBezTo>
                    <a:pt x="2035" y="935"/>
                    <a:pt x="1602" y="1"/>
                    <a:pt x="1035" y="1"/>
                  </a:cubicBezTo>
                  <a:close/>
                </a:path>
              </a:pathLst>
            </a:custGeom>
            <a:solidFill>
              <a:srgbClr val="824E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6"/>
            <p:cNvSpPr/>
            <p:nvPr/>
          </p:nvSpPr>
          <p:spPr>
            <a:xfrm>
              <a:off x="4537438" y="3499276"/>
              <a:ext cx="68640" cy="60068"/>
            </a:xfrm>
            <a:custGeom>
              <a:avLst/>
              <a:gdLst/>
              <a:ahLst/>
              <a:cxnLst/>
              <a:rect l="l" t="t" r="r" b="b"/>
              <a:pathLst>
                <a:path w="3203" h="2803" extrusionOk="0">
                  <a:moveTo>
                    <a:pt x="234" y="1"/>
                  </a:moveTo>
                  <a:cubicBezTo>
                    <a:pt x="167" y="34"/>
                    <a:pt x="101" y="134"/>
                    <a:pt x="101" y="201"/>
                  </a:cubicBezTo>
                  <a:cubicBezTo>
                    <a:pt x="34" y="468"/>
                    <a:pt x="1" y="768"/>
                    <a:pt x="34" y="1002"/>
                  </a:cubicBezTo>
                  <a:cubicBezTo>
                    <a:pt x="101" y="1268"/>
                    <a:pt x="167" y="1502"/>
                    <a:pt x="267" y="1702"/>
                  </a:cubicBezTo>
                  <a:cubicBezTo>
                    <a:pt x="468" y="2136"/>
                    <a:pt x="801" y="2469"/>
                    <a:pt x="1201" y="2669"/>
                  </a:cubicBezTo>
                  <a:cubicBezTo>
                    <a:pt x="1435" y="2769"/>
                    <a:pt x="1602" y="2803"/>
                    <a:pt x="1802" y="2803"/>
                  </a:cubicBezTo>
                  <a:cubicBezTo>
                    <a:pt x="2002" y="2803"/>
                    <a:pt x="2202" y="2769"/>
                    <a:pt x="2436" y="2636"/>
                  </a:cubicBezTo>
                  <a:cubicBezTo>
                    <a:pt x="2502" y="2603"/>
                    <a:pt x="2602" y="2503"/>
                    <a:pt x="2669" y="2469"/>
                  </a:cubicBezTo>
                  <a:cubicBezTo>
                    <a:pt x="2769" y="2369"/>
                    <a:pt x="2836" y="2302"/>
                    <a:pt x="2869" y="2169"/>
                  </a:cubicBezTo>
                  <a:cubicBezTo>
                    <a:pt x="3036" y="1936"/>
                    <a:pt x="3136" y="1635"/>
                    <a:pt x="3169" y="1335"/>
                  </a:cubicBezTo>
                  <a:cubicBezTo>
                    <a:pt x="3203" y="1202"/>
                    <a:pt x="3136" y="1135"/>
                    <a:pt x="3003" y="1102"/>
                  </a:cubicBezTo>
                  <a:cubicBezTo>
                    <a:pt x="2973" y="1087"/>
                    <a:pt x="2947" y="1080"/>
                    <a:pt x="2924" y="1080"/>
                  </a:cubicBezTo>
                  <a:cubicBezTo>
                    <a:pt x="2842" y="1080"/>
                    <a:pt x="2795" y="1164"/>
                    <a:pt x="2769" y="1268"/>
                  </a:cubicBezTo>
                  <a:cubicBezTo>
                    <a:pt x="2702" y="1368"/>
                    <a:pt x="2702" y="1502"/>
                    <a:pt x="2669" y="1602"/>
                  </a:cubicBezTo>
                  <a:cubicBezTo>
                    <a:pt x="2636" y="1702"/>
                    <a:pt x="2536" y="1835"/>
                    <a:pt x="2502" y="1969"/>
                  </a:cubicBezTo>
                  <a:cubicBezTo>
                    <a:pt x="2469" y="2036"/>
                    <a:pt x="2369" y="2102"/>
                    <a:pt x="2336" y="2169"/>
                  </a:cubicBezTo>
                  <a:cubicBezTo>
                    <a:pt x="2302" y="2202"/>
                    <a:pt x="2202" y="2269"/>
                    <a:pt x="2169" y="2302"/>
                  </a:cubicBezTo>
                  <a:cubicBezTo>
                    <a:pt x="2069" y="2336"/>
                    <a:pt x="2035" y="2336"/>
                    <a:pt x="1969" y="2369"/>
                  </a:cubicBezTo>
                  <a:lnTo>
                    <a:pt x="1735" y="2369"/>
                  </a:lnTo>
                  <a:cubicBezTo>
                    <a:pt x="1668" y="2369"/>
                    <a:pt x="1568" y="2336"/>
                    <a:pt x="1468" y="2336"/>
                  </a:cubicBezTo>
                  <a:cubicBezTo>
                    <a:pt x="1335" y="2302"/>
                    <a:pt x="1235" y="2269"/>
                    <a:pt x="1168" y="2169"/>
                  </a:cubicBezTo>
                  <a:cubicBezTo>
                    <a:pt x="1035" y="2102"/>
                    <a:pt x="968" y="2002"/>
                    <a:pt x="868" y="1869"/>
                  </a:cubicBezTo>
                  <a:lnTo>
                    <a:pt x="634" y="1502"/>
                  </a:lnTo>
                  <a:cubicBezTo>
                    <a:pt x="534" y="1335"/>
                    <a:pt x="501" y="1202"/>
                    <a:pt x="468" y="1035"/>
                  </a:cubicBezTo>
                  <a:cubicBezTo>
                    <a:pt x="401" y="868"/>
                    <a:pt x="401" y="701"/>
                    <a:pt x="401" y="501"/>
                  </a:cubicBezTo>
                  <a:cubicBezTo>
                    <a:pt x="401" y="434"/>
                    <a:pt x="401" y="334"/>
                    <a:pt x="468" y="268"/>
                  </a:cubicBezTo>
                  <a:cubicBezTo>
                    <a:pt x="501" y="134"/>
                    <a:pt x="401" y="34"/>
                    <a:pt x="301" y="1"/>
                  </a:cubicBezTo>
                  <a:close/>
                </a:path>
              </a:pathLst>
            </a:custGeom>
            <a:solidFill>
              <a:srgbClr val="824E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6"/>
            <p:cNvSpPr/>
            <p:nvPr/>
          </p:nvSpPr>
          <p:spPr>
            <a:xfrm>
              <a:off x="4383029" y="3243350"/>
              <a:ext cx="107964" cy="55782"/>
            </a:xfrm>
            <a:custGeom>
              <a:avLst/>
              <a:gdLst/>
              <a:ahLst/>
              <a:cxnLst/>
              <a:rect l="l" t="t" r="r" b="b"/>
              <a:pathLst>
                <a:path w="5038" h="2603" extrusionOk="0">
                  <a:moveTo>
                    <a:pt x="3636" y="1"/>
                  </a:moveTo>
                  <a:cubicBezTo>
                    <a:pt x="3169" y="1"/>
                    <a:pt x="2636" y="101"/>
                    <a:pt x="2135" y="268"/>
                  </a:cubicBezTo>
                  <a:cubicBezTo>
                    <a:pt x="1501" y="468"/>
                    <a:pt x="901" y="768"/>
                    <a:pt x="534" y="1135"/>
                  </a:cubicBezTo>
                  <a:cubicBezTo>
                    <a:pt x="167" y="1469"/>
                    <a:pt x="0" y="1836"/>
                    <a:pt x="67" y="2102"/>
                  </a:cubicBezTo>
                  <a:cubicBezTo>
                    <a:pt x="201" y="2436"/>
                    <a:pt x="634" y="2603"/>
                    <a:pt x="1301" y="2603"/>
                  </a:cubicBezTo>
                  <a:cubicBezTo>
                    <a:pt x="1735" y="2603"/>
                    <a:pt x="2302" y="2503"/>
                    <a:pt x="2802" y="2336"/>
                  </a:cubicBezTo>
                  <a:cubicBezTo>
                    <a:pt x="4137" y="1936"/>
                    <a:pt x="5037" y="1102"/>
                    <a:pt x="4837" y="501"/>
                  </a:cubicBezTo>
                  <a:cubicBezTo>
                    <a:pt x="4737" y="201"/>
                    <a:pt x="4303" y="1"/>
                    <a:pt x="3636" y="1"/>
                  </a:cubicBezTo>
                  <a:close/>
                </a:path>
              </a:pathLst>
            </a:custGeom>
            <a:solidFill>
              <a:srgbClr val="8E2E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6"/>
            <p:cNvSpPr/>
            <p:nvPr/>
          </p:nvSpPr>
          <p:spPr>
            <a:xfrm>
              <a:off x="4720435" y="3249800"/>
              <a:ext cx="101535" cy="57197"/>
            </a:xfrm>
            <a:custGeom>
              <a:avLst/>
              <a:gdLst/>
              <a:ahLst/>
              <a:cxnLst/>
              <a:rect l="l" t="t" r="r" b="b"/>
              <a:pathLst>
                <a:path w="4738" h="2669" extrusionOk="0">
                  <a:moveTo>
                    <a:pt x="1068" y="0"/>
                  </a:moveTo>
                  <a:cubicBezTo>
                    <a:pt x="501" y="0"/>
                    <a:pt x="168" y="167"/>
                    <a:pt x="68" y="434"/>
                  </a:cubicBezTo>
                  <a:cubicBezTo>
                    <a:pt x="1" y="534"/>
                    <a:pt x="1" y="734"/>
                    <a:pt x="101" y="867"/>
                  </a:cubicBezTo>
                  <a:cubicBezTo>
                    <a:pt x="301" y="1368"/>
                    <a:pt x="1002" y="1968"/>
                    <a:pt x="1936" y="2302"/>
                  </a:cubicBezTo>
                  <a:cubicBezTo>
                    <a:pt x="2503" y="2535"/>
                    <a:pt x="3103" y="2669"/>
                    <a:pt x="3604" y="2669"/>
                  </a:cubicBezTo>
                  <a:cubicBezTo>
                    <a:pt x="4137" y="2669"/>
                    <a:pt x="4471" y="2502"/>
                    <a:pt x="4604" y="2268"/>
                  </a:cubicBezTo>
                  <a:cubicBezTo>
                    <a:pt x="4738" y="2002"/>
                    <a:pt x="4571" y="1635"/>
                    <a:pt x="4237" y="1301"/>
                  </a:cubicBezTo>
                  <a:cubicBezTo>
                    <a:pt x="3904" y="934"/>
                    <a:pt x="3337" y="601"/>
                    <a:pt x="2770" y="400"/>
                  </a:cubicBezTo>
                  <a:cubicBezTo>
                    <a:pt x="2136" y="134"/>
                    <a:pt x="1569" y="0"/>
                    <a:pt x="1068" y="0"/>
                  </a:cubicBezTo>
                  <a:close/>
                </a:path>
              </a:pathLst>
            </a:custGeom>
            <a:solidFill>
              <a:srgbClr val="8E2E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6"/>
            <p:cNvSpPr/>
            <p:nvPr/>
          </p:nvSpPr>
          <p:spPr>
            <a:xfrm>
              <a:off x="4606059" y="3321272"/>
              <a:ext cx="62940" cy="168011"/>
            </a:xfrm>
            <a:custGeom>
              <a:avLst/>
              <a:gdLst/>
              <a:ahLst/>
              <a:cxnLst/>
              <a:rect l="l" t="t" r="r" b="b"/>
              <a:pathLst>
                <a:path w="2937" h="7840" extrusionOk="0">
                  <a:moveTo>
                    <a:pt x="468" y="1"/>
                  </a:moveTo>
                  <a:cubicBezTo>
                    <a:pt x="468" y="2"/>
                    <a:pt x="467" y="4"/>
                    <a:pt x="467" y="6"/>
                  </a:cubicBezTo>
                  <a:lnTo>
                    <a:pt x="467" y="6"/>
                  </a:lnTo>
                  <a:cubicBezTo>
                    <a:pt x="473" y="7"/>
                    <a:pt x="478" y="9"/>
                    <a:pt x="482" y="10"/>
                  </a:cubicBezTo>
                  <a:lnTo>
                    <a:pt x="482" y="10"/>
                  </a:lnTo>
                  <a:cubicBezTo>
                    <a:pt x="478" y="8"/>
                    <a:pt x="473" y="4"/>
                    <a:pt x="468" y="1"/>
                  </a:cubicBezTo>
                  <a:close/>
                  <a:moveTo>
                    <a:pt x="482" y="10"/>
                  </a:moveTo>
                  <a:cubicBezTo>
                    <a:pt x="506" y="25"/>
                    <a:pt x="516" y="31"/>
                    <a:pt x="518" y="31"/>
                  </a:cubicBezTo>
                  <a:cubicBezTo>
                    <a:pt x="522" y="31"/>
                    <a:pt x="506" y="19"/>
                    <a:pt x="482" y="10"/>
                  </a:cubicBezTo>
                  <a:close/>
                  <a:moveTo>
                    <a:pt x="434" y="1"/>
                  </a:moveTo>
                  <a:cubicBezTo>
                    <a:pt x="401" y="1"/>
                    <a:pt x="301" y="68"/>
                    <a:pt x="301" y="101"/>
                  </a:cubicBezTo>
                  <a:cubicBezTo>
                    <a:pt x="168" y="902"/>
                    <a:pt x="101" y="1635"/>
                    <a:pt x="68" y="2403"/>
                  </a:cubicBezTo>
                  <a:cubicBezTo>
                    <a:pt x="1" y="2770"/>
                    <a:pt x="1" y="3170"/>
                    <a:pt x="1" y="3603"/>
                  </a:cubicBezTo>
                  <a:lnTo>
                    <a:pt x="1" y="4171"/>
                  </a:lnTo>
                  <a:cubicBezTo>
                    <a:pt x="1" y="4304"/>
                    <a:pt x="1" y="4404"/>
                    <a:pt x="68" y="4504"/>
                  </a:cubicBezTo>
                  <a:lnTo>
                    <a:pt x="68" y="4771"/>
                  </a:lnTo>
                  <a:cubicBezTo>
                    <a:pt x="68" y="4804"/>
                    <a:pt x="101" y="4904"/>
                    <a:pt x="134" y="4904"/>
                  </a:cubicBezTo>
                  <a:lnTo>
                    <a:pt x="234" y="4904"/>
                  </a:lnTo>
                  <a:cubicBezTo>
                    <a:pt x="268" y="4904"/>
                    <a:pt x="301" y="4904"/>
                    <a:pt x="301" y="4838"/>
                  </a:cubicBezTo>
                  <a:cubicBezTo>
                    <a:pt x="401" y="4771"/>
                    <a:pt x="501" y="4671"/>
                    <a:pt x="601" y="4604"/>
                  </a:cubicBezTo>
                  <a:cubicBezTo>
                    <a:pt x="668" y="4571"/>
                    <a:pt x="768" y="4471"/>
                    <a:pt x="835" y="4437"/>
                  </a:cubicBezTo>
                  <a:cubicBezTo>
                    <a:pt x="968" y="4404"/>
                    <a:pt x="1102" y="4337"/>
                    <a:pt x="1168" y="4304"/>
                  </a:cubicBezTo>
                  <a:lnTo>
                    <a:pt x="1402" y="4304"/>
                  </a:lnTo>
                  <a:cubicBezTo>
                    <a:pt x="1469" y="4304"/>
                    <a:pt x="1502" y="4337"/>
                    <a:pt x="1602" y="4337"/>
                  </a:cubicBezTo>
                  <a:cubicBezTo>
                    <a:pt x="1669" y="4404"/>
                    <a:pt x="1735" y="4404"/>
                    <a:pt x="1802" y="4437"/>
                  </a:cubicBezTo>
                  <a:cubicBezTo>
                    <a:pt x="1902" y="4471"/>
                    <a:pt x="1936" y="4504"/>
                    <a:pt x="1969" y="4604"/>
                  </a:cubicBezTo>
                  <a:cubicBezTo>
                    <a:pt x="2069" y="4671"/>
                    <a:pt x="2102" y="4771"/>
                    <a:pt x="2169" y="4904"/>
                  </a:cubicBezTo>
                  <a:lnTo>
                    <a:pt x="2302" y="5271"/>
                  </a:lnTo>
                  <a:cubicBezTo>
                    <a:pt x="2336" y="5405"/>
                    <a:pt x="2336" y="5572"/>
                    <a:pt x="2336" y="5672"/>
                  </a:cubicBezTo>
                  <a:cubicBezTo>
                    <a:pt x="2336" y="5805"/>
                    <a:pt x="2302" y="5938"/>
                    <a:pt x="2269" y="6072"/>
                  </a:cubicBezTo>
                  <a:cubicBezTo>
                    <a:pt x="2236" y="6172"/>
                    <a:pt x="2136" y="6305"/>
                    <a:pt x="2069" y="6439"/>
                  </a:cubicBezTo>
                  <a:cubicBezTo>
                    <a:pt x="1969" y="6572"/>
                    <a:pt x="1902" y="6639"/>
                    <a:pt x="1769" y="6739"/>
                  </a:cubicBezTo>
                  <a:cubicBezTo>
                    <a:pt x="1635" y="6806"/>
                    <a:pt x="1502" y="6939"/>
                    <a:pt x="1335" y="6973"/>
                  </a:cubicBezTo>
                  <a:cubicBezTo>
                    <a:pt x="1135" y="7073"/>
                    <a:pt x="901" y="7139"/>
                    <a:pt x="601" y="7239"/>
                  </a:cubicBezTo>
                  <a:cubicBezTo>
                    <a:pt x="501" y="7239"/>
                    <a:pt x="468" y="7306"/>
                    <a:pt x="434" y="7406"/>
                  </a:cubicBezTo>
                  <a:cubicBezTo>
                    <a:pt x="401" y="7473"/>
                    <a:pt x="401" y="7573"/>
                    <a:pt x="434" y="7640"/>
                  </a:cubicBezTo>
                  <a:cubicBezTo>
                    <a:pt x="468" y="7740"/>
                    <a:pt x="501" y="7773"/>
                    <a:pt x="601" y="7806"/>
                  </a:cubicBezTo>
                  <a:lnTo>
                    <a:pt x="668" y="7840"/>
                  </a:lnTo>
                  <a:lnTo>
                    <a:pt x="835" y="7840"/>
                  </a:lnTo>
                  <a:cubicBezTo>
                    <a:pt x="1235" y="7773"/>
                    <a:pt x="1602" y="7606"/>
                    <a:pt x="1902" y="7406"/>
                  </a:cubicBezTo>
                  <a:cubicBezTo>
                    <a:pt x="2136" y="7239"/>
                    <a:pt x="2403" y="6973"/>
                    <a:pt x="2603" y="6739"/>
                  </a:cubicBezTo>
                  <a:cubicBezTo>
                    <a:pt x="2769" y="6506"/>
                    <a:pt x="2836" y="6239"/>
                    <a:pt x="2903" y="5972"/>
                  </a:cubicBezTo>
                  <a:cubicBezTo>
                    <a:pt x="2936" y="5738"/>
                    <a:pt x="2936" y="5438"/>
                    <a:pt x="2903" y="5138"/>
                  </a:cubicBezTo>
                  <a:cubicBezTo>
                    <a:pt x="2769" y="4638"/>
                    <a:pt x="2469" y="4237"/>
                    <a:pt x="2069" y="3970"/>
                  </a:cubicBezTo>
                  <a:cubicBezTo>
                    <a:pt x="1902" y="3904"/>
                    <a:pt x="1669" y="3804"/>
                    <a:pt x="1435" y="3804"/>
                  </a:cubicBezTo>
                  <a:lnTo>
                    <a:pt x="1335" y="3804"/>
                  </a:lnTo>
                  <a:cubicBezTo>
                    <a:pt x="1102" y="3804"/>
                    <a:pt x="835" y="3937"/>
                    <a:pt x="601" y="4104"/>
                  </a:cubicBezTo>
                  <a:cubicBezTo>
                    <a:pt x="501" y="4137"/>
                    <a:pt x="434" y="4237"/>
                    <a:pt x="334" y="4271"/>
                  </a:cubicBezTo>
                  <a:lnTo>
                    <a:pt x="301" y="4304"/>
                  </a:lnTo>
                  <a:lnTo>
                    <a:pt x="301" y="3937"/>
                  </a:lnTo>
                  <a:cubicBezTo>
                    <a:pt x="268" y="3670"/>
                    <a:pt x="268" y="3437"/>
                    <a:pt x="268" y="3170"/>
                  </a:cubicBezTo>
                  <a:cubicBezTo>
                    <a:pt x="268" y="2736"/>
                    <a:pt x="268" y="2236"/>
                    <a:pt x="301" y="1635"/>
                  </a:cubicBezTo>
                  <a:cubicBezTo>
                    <a:pt x="334" y="1103"/>
                    <a:pt x="401" y="571"/>
                    <a:pt x="467" y="6"/>
                  </a:cubicBezTo>
                  <a:lnTo>
                    <a:pt x="467" y="6"/>
                  </a:lnTo>
                  <a:cubicBezTo>
                    <a:pt x="457" y="3"/>
                    <a:pt x="446" y="1"/>
                    <a:pt x="434" y="1"/>
                  </a:cubicBezTo>
                  <a:close/>
                </a:path>
              </a:pathLst>
            </a:custGeom>
            <a:solidFill>
              <a:srgbClr val="B374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6"/>
            <p:cNvSpPr/>
            <p:nvPr/>
          </p:nvSpPr>
          <p:spPr>
            <a:xfrm>
              <a:off x="4202175" y="3936078"/>
              <a:ext cx="618341" cy="551865"/>
            </a:xfrm>
            <a:custGeom>
              <a:avLst/>
              <a:gdLst/>
              <a:ahLst/>
              <a:cxnLst/>
              <a:rect l="l" t="t" r="r" b="b"/>
              <a:pathLst>
                <a:path w="28854" h="25752" extrusionOk="0">
                  <a:moveTo>
                    <a:pt x="4170" y="0"/>
                  </a:moveTo>
                  <a:cubicBezTo>
                    <a:pt x="3970" y="33"/>
                    <a:pt x="3836" y="167"/>
                    <a:pt x="3736" y="334"/>
                  </a:cubicBezTo>
                  <a:cubicBezTo>
                    <a:pt x="3269" y="834"/>
                    <a:pt x="2802" y="1401"/>
                    <a:pt x="2435" y="1968"/>
                  </a:cubicBezTo>
                  <a:cubicBezTo>
                    <a:pt x="2068" y="2502"/>
                    <a:pt x="1735" y="3102"/>
                    <a:pt x="1401" y="3669"/>
                  </a:cubicBezTo>
                  <a:cubicBezTo>
                    <a:pt x="1101" y="4270"/>
                    <a:pt x="801" y="4904"/>
                    <a:pt x="600" y="5504"/>
                  </a:cubicBezTo>
                  <a:cubicBezTo>
                    <a:pt x="600" y="5571"/>
                    <a:pt x="567" y="5604"/>
                    <a:pt x="567" y="5671"/>
                  </a:cubicBezTo>
                  <a:lnTo>
                    <a:pt x="567" y="5771"/>
                  </a:lnTo>
                  <a:cubicBezTo>
                    <a:pt x="267" y="6805"/>
                    <a:pt x="133" y="7906"/>
                    <a:pt x="67" y="9007"/>
                  </a:cubicBezTo>
                  <a:cubicBezTo>
                    <a:pt x="0" y="10107"/>
                    <a:pt x="67" y="11175"/>
                    <a:pt x="234" y="12276"/>
                  </a:cubicBezTo>
                  <a:cubicBezTo>
                    <a:pt x="467" y="14144"/>
                    <a:pt x="1001" y="15911"/>
                    <a:pt x="1901" y="17479"/>
                  </a:cubicBezTo>
                  <a:cubicBezTo>
                    <a:pt x="2302" y="18246"/>
                    <a:pt x="2802" y="18980"/>
                    <a:pt x="3336" y="19681"/>
                  </a:cubicBezTo>
                  <a:cubicBezTo>
                    <a:pt x="3836" y="20348"/>
                    <a:pt x="4470" y="20982"/>
                    <a:pt x="5137" y="21582"/>
                  </a:cubicBezTo>
                  <a:cubicBezTo>
                    <a:pt x="6438" y="22683"/>
                    <a:pt x="7939" y="23617"/>
                    <a:pt x="9640" y="24317"/>
                  </a:cubicBezTo>
                  <a:cubicBezTo>
                    <a:pt x="10441" y="24651"/>
                    <a:pt x="11341" y="24951"/>
                    <a:pt x="12275" y="25185"/>
                  </a:cubicBezTo>
                  <a:cubicBezTo>
                    <a:pt x="13276" y="25452"/>
                    <a:pt x="14244" y="25618"/>
                    <a:pt x="15144" y="25685"/>
                  </a:cubicBezTo>
                  <a:cubicBezTo>
                    <a:pt x="15578" y="25752"/>
                    <a:pt x="15978" y="25752"/>
                    <a:pt x="16412" y="25752"/>
                  </a:cubicBezTo>
                  <a:cubicBezTo>
                    <a:pt x="17946" y="25752"/>
                    <a:pt x="19414" y="25485"/>
                    <a:pt x="20815" y="24985"/>
                  </a:cubicBezTo>
                  <a:cubicBezTo>
                    <a:pt x="21649" y="24684"/>
                    <a:pt x="22483" y="24251"/>
                    <a:pt x="23317" y="23750"/>
                  </a:cubicBezTo>
                  <a:cubicBezTo>
                    <a:pt x="24051" y="23250"/>
                    <a:pt x="24784" y="22650"/>
                    <a:pt x="25452" y="21949"/>
                  </a:cubicBezTo>
                  <a:cubicBezTo>
                    <a:pt x="26686" y="20615"/>
                    <a:pt x="27620" y="18880"/>
                    <a:pt x="28153" y="17079"/>
                  </a:cubicBezTo>
                  <a:cubicBezTo>
                    <a:pt x="28587" y="15611"/>
                    <a:pt x="28787" y="13977"/>
                    <a:pt x="28821" y="12309"/>
                  </a:cubicBezTo>
                  <a:cubicBezTo>
                    <a:pt x="28854" y="10341"/>
                    <a:pt x="28620" y="8673"/>
                    <a:pt x="28087" y="7239"/>
                  </a:cubicBezTo>
                  <a:cubicBezTo>
                    <a:pt x="27787" y="6438"/>
                    <a:pt x="27420" y="5738"/>
                    <a:pt x="26919" y="5137"/>
                  </a:cubicBezTo>
                  <a:cubicBezTo>
                    <a:pt x="26819" y="5070"/>
                    <a:pt x="26752" y="4937"/>
                    <a:pt x="26652" y="4837"/>
                  </a:cubicBezTo>
                  <a:lnTo>
                    <a:pt x="26352" y="4570"/>
                  </a:lnTo>
                  <a:cubicBezTo>
                    <a:pt x="25952" y="4170"/>
                    <a:pt x="25452" y="3803"/>
                    <a:pt x="24918" y="3569"/>
                  </a:cubicBezTo>
                  <a:cubicBezTo>
                    <a:pt x="24784" y="3503"/>
                    <a:pt x="24651" y="3436"/>
                    <a:pt x="24518" y="3402"/>
                  </a:cubicBezTo>
                  <a:lnTo>
                    <a:pt x="24618" y="3336"/>
                  </a:lnTo>
                  <a:lnTo>
                    <a:pt x="24818" y="3236"/>
                  </a:lnTo>
                  <a:cubicBezTo>
                    <a:pt x="24851" y="3169"/>
                    <a:pt x="24918" y="3169"/>
                    <a:pt x="24951" y="3136"/>
                  </a:cubicBezTo>
                  <a:cubicBezTo>
                    <a:pt x="24784" y="3002"/>
                    <a:pt x="24584" y="2835"/>
                    <a:pt x="24417" y="2735"/>
                  </a:cubicBezTo>
                  <a:cubicBezTo>
                    <a:pt x="23117" y="3402"/>
                    <a:pt x="21682" y="3936"/>
                    <a:pt x="20114" y="4303"/>
                  </a:cubicBezTo>
                  <a:lnTo>
                    <a:pt x="20148" y="4303"/>
                  </a:lnTo>
                  <a:cubicBezTo>
                    <a:pt x="18513" y="4670"/>
                    <a:pt x="16845" y="4904"/>
                    <a:pt x="15178" y="4904"/>
                  </a:cubicBezTo>
                  <a:lnTo>
                    <a:pt x="14577" y="4904"/>
                  </a:lnTo>
                  <a:cubicBezTo>
                    <a:pt x="12976" y="4837"/>
                    <a:pt x="11442" y="4603"/>
                    <a:pt x="10074" y="4170"/>
                  </a:cubicBezTo>
                  <a:cubicBezTo>
                    <a:pt x="8940" y="3836"/>
                    <a:pt x="7972" y="3402"/>
                    <a:pt x="7105" y="2835"/>
                  </a:cubicBezTo>
                  <a:cubicBezTo>
                    <a:pt x="6338" y="2402"/>
                    <a:pt x="5737" y="1835"/>
                    <a:pt x="5137" y="1234"/>
                  </a:cubicBezTo>
                  <a:cubicBezTo>
                    <a:pt x="4803" y="901"/>
                    <a:pt x="4503" y="467"/>
                    <a:pt x="4270" y="100"/>
                  </a:cubicBezTo>
                  <a:cubicBezTo>
                    <a:pt x="4236" y="67"/>
                    <a:pt x="4236" y="0"/>
                    <a:pt x="4170" y="0"/>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6"/>
            <p:cNvSpPr/>
            <p:nvPr/>
          </p:nvSpPr>
          <p:spPr>
            <a:xfrm>
              <a:off x="4968497" y="4061170"/>
              <a:ext cx="341016" cy="517577"/>
            </a:xfrm>
            <a:custGeom>
              <a:avLst/>
              <a:gdLst/>
              <a:ahLst/>
              <a:cxnLst/>
              <a:rect l="l" t="t" r="r" b="b"/>
              <a:pathLst>
                <a:path w="15913" h="24152" extrusionOk="0">
                  <a:moveTo>
                    <a:pt x="13711" y="1"/>
                  </a:moveTo>
                  <a:cubicBezTo>
                    <a:pt x="13611" y="1"/>
                    <a:pt x="13511" y="67"/>
                    <a:pt x="13444" y="101"/>
                  </a:cubicBezTo>
                  <a:cubicBezTo>
                    <a:pt x="13377" y="167"/>
                    <a:pt x="13277" y="267"/>
                    <a:pt x="13277" y="368"/>
                  </a:cubicBezTo>
                  <a:cubicBezTo>
                    <a:pt x="13277" y="501"/>
                    <a:pt x="13277" y="601"/>
                    <a:pt x="13377" y="734"/>
                  </a:cubicBezTo>
                  <a:cubicBezTo>
                    <a:pt x="13410" y="801"/>
                    <a:pt x="13444" y="835"/>
                    <a:pt x="13511" y="935"/>
                  </a:cubicBezTo>
                  <a:cubicBezTo>
                    <a:pt x="13410" y="935"/>
                    <a:pt x="13277" y="968"/>
                    <a:pt x="13244" y="1068"/>
                  </a:cubicBezTo>
                  <a:cubicBezTo>
                    <a:pt x="10842" y="2836"/>
                    <a:pt x="9074" y="5338"/>
                    <a:pt x="7373" y="7739"/>
                  </a:cubicBezTo>
                  <a:lnTo>
                    <a:pt x="6372" y="9107"/>
                  </a:lnTo>
                  <a:lnTo>
                    <a:pt x="5371" y="10475"/>
                  </a:lnTo>
                  <a:cubicBezTo>
                    <a:pt x="4271" y="12009"/>
                    <a:pt x="3370" y="13410"/>
                    <a:pt x="2569" y="14778"/>
                  </a:cubicBezTo>
                  <a:cubicBezTo>
                    <a:pt x="2069" y="15578"/>
                    <a:pt x="1702" y="16312"/>
                    <a:pt x="1335" y="17079"/>
                  </a:cubicBezTo>
                  <a:cubicBezTo>
                    <a:pt x="935" y="17847"/>
                    <a:pt x="601" y="18581"/>
                    <a:pt x="401" y="19248"/>
                  </a:cubicBezTo>
                  <a:cubicBezTo>
                    <a:pt x="234" y="19781"/>
                    <a:pt x="34" y="20482"/>
                    <a:pt x="1" y="21249"/>
                  </a:cubicBezTo>
                  <a:cubicBezTo>
                    <a:pt x="1" y="21483"/>
                    <a:pt x="1" y="21816"/>
                    <a:pt x="34" y="22150"/>
                  </a:cubicBezTo>
                  <a:cubicBezTo>
                    <a:pt x="101" y="22483"/>
                    <a:pt x="201" y="22784"/>
                    <a:pt x="368" y="23017"/>
                  </a:cubicBezTo>
                  <a:cubicBezTo>
                    <a:pt x="501" y="23251"/>
                    <a:pt x="701" y="23451"/>
                    <a:pt x="935" y="23617"/>
                  </a:cubicBezTo>
                  <a:cubicBezTo>
                    <a:pt x="1202" y="23784"/>
                    <a:pt x="1502" y="23918"/>
                    <a:pt x="1902" y="24018"/>
                  </a:cubicBezTo>
                  <a:cubicBezTo>
                    <a:pt x="2202" y="24118"/>
                    <a:pt x="2503" y="24151"/>
                    <a:pt x="2836" y="24151"/>
                  </a:cubicBezTo>
                  <a:lnTo>
                    <a:pt x="3203" y="24151"/>
                  </a:lnTo>
                  <a:cubicBezTo>
                    <a:pt x="3737" y="24118"/>
                    <a:pt x="4337" y="23984"/>
                    <a:pt x="4938" y="23751"/>
                  </a:cubicBezTo>
                  <a:cubicBezTo>
                    <a:pt x="5505" y="23517"/>
                    <a:pt x="6039" y="23251"/>
                    <a:pt x="6672" y="22850"/>
                  </a:cubicBezTo>
                  <a:cubicBezTo>
                    <a:pt x="7173" y="22517"/>
                    <a:pt x="7673" y="22150"/>
                    <a:pt x="8207" y="21683"/>
                  </a:cubicBezTo>
                  <a:cubicBezTo>
                    <a:pt x="9074" y="20982"/>
                    <a:pt x="9941" y="20115"/>
                    <a:pt x="10875" y="19081"/>
                  </a:cubicBezTo>
                  <a:cubicBezTo>
                    <a:pt x="11342" y="18581"/>
                    <a:pt x="11709" y="18114"/>
                    <a:pt x="12043" y="17680"/>
                  </a:cubicBezTo>
                  <a:cubicBezTo>
                    <a:pt x="12410" y="17180"/>
                    <a:pt x="12777" y="16646"/>
                    <a:pt x="13177" y="16012"/>
                  </a:cubicBezTo>
                  <a:cubicBezTo>
                    <a:pt x="13911" y="14811"/>
                    <a:pt x="14511" y="13577"/>
                    <a:pt x="14912" y="12309"/>
                  </a:cubicBezTo>
                  <a:cubicBezTo>
                    <a:pt x="15612" y="10275"/>
                    <a:pt x="15912" y="8173"/>
                    <a:pt x="15779" y="6172"/>
                  </a:cubicBezTo>
                  <a:cubicBezTo>
                    <a:pt x="15745" y="5238"/>
                    <a:pt x="15579" y="4237"/>
                    <a:pt x="15278" y="3236"/>
                  </a:cubicBezTo>
                  <a:cubicBezTo>
                    <a:pt x="15045" y="2269"/>
                    <a:pt x="14611" y="1302"/>
                    <a:pt x="14044" y="334"/>
                  </a:cubicBezTo>
                  <a:cubicBezTo>
                    <a:pt x="13944" y="101"/>
                    <a:pt x="13844" y="1"/>
                    <a:pt x="13711" y="1"/>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6"/>
            <p:cNvSpPr/>
            <p:nvPr/>
          </p:nvSpPr>
          <p:spPr>
            <a:xfrm>
              <a:off x="4418776" y="3692303"/>
              <a:ext cx="857114" cy="843528"/>
            </a:xfrm>
            <a:custGeom>
              <a:avLst/>
              <a:gdLst/>
              <a:ahLst/>
              <a:cxnLst/>
              <a:rect l="l" t="t" r="r" b="b"/>
              <a:pathLst>
                <a:path w="39996" h="39362" extrusionOk="0">
                  <a:moveTo>
                    <a:pt x="27887" y="0"/>
                  </a:moveTo>
                  <a:cubicBezTo>
                    <a:pt x="27653" y="100"/>
                    <a:pt x="27386" y="100"/>
                    <a:pt x="27153" y="100"/>
                  </a:cubicBezTo>
                  <a:cubicBezTo>
                    <a:pt x="26252" y="100"/>
                    <a:pt x="25418" y="167"/>
                    <a:pt x="24651" y="334"/>
                  </a:cubicBezTo>
                  <a:cubicBezTo>
                    <a:pt x="23684" y="534"/>
                    <a:pt x="22716" y="934"/>
                    <a:pt x="21849" y="1368"/>
                  </a:cubicBezTo>
                  <a:cubicBezTo>
                    <a:pt x="20215" y="2235"/>
                    <a:pt x="18714" y="3536"/>
                    <a:pt x="17213" y="5337"/>
                  </a:cubicBezTo>
                  <a:cubicBezTo>
                    <a:pt x="16345" y="6371"/>
                    <a:pt x="15578" y="7539"/>
                    <a:pt x="14811" y="8673"/>
                  </a:cubicBezTo>
                  <a:lnTo>
                    <a:pt x="14310" y="9440"/>
                  </a:lnTo>
                  <a:cubicBezTo>
                    <a:pt x="13677" y="10341"/>
                    <a:pt x="13176" y="11041"/>
                    <a:pt x="12709" y="11675"/>
                  </a:cubicBezTo>
                  <a:cubicBezTo>
                    <a:pt x="12176" y="12442"/>
                    <a:pt x="11542" y="13176"/>
                    <a:pt x="10908" y="13877"/>
                  </a:cubicBezTo>
                  <a:cubicBezTo>
                    <a:pt x="9841" y="15111"/>
                    <a:pt x="8673" y="16279"/>
                    <a:pt x="7539" y="17379"/>
                  </a:cubicBezTo>
                  <a:lnTo>
                    <a:pt x="5337" y="19614"/>
                  </a:lnTo>
                  <a:cubicBezTo>
                    <a:pt x="4503" y="20482"/>
                    <a:pt x="3803" y="21282"/>
                    <a:pt x="3203" y="22049"/>
                  </a:cubicBezTo>
                  <a:cubicBezTo>
                    <a:pt x="2569" y="22883"/>
                    <a:pt x="2002" y="23784"/>
                    <a:pt x="1535" y="24618"/>
                  </a:cubicBezTo>
                  <a:cubicBezTo>
                    <a:pt x="501" y="26486"/>
                    <a:pt x="0" y="28321"/>
                    <a:pt x="0" y="30022"/>
                  </a:cubicBezTo>
                  <a:cubicBezTo>
                    <a:pt x="0" y="30489"/>
                    <a:pt x="34" y="30956"/>
                    <a:pt x="134" y="31389"/>
                  </a:cubicBezTo>
                  <a:cubicBezTo>
                    <a:pt x="200" y="31823"/>
                    <a:pt x="300" y="32290"/>
                    <a:pt x="467" y="32724"/>
                  </a:cubicBezTo>
                  <a:cubicBezTo>
                    <a:pt x="734" y="33624"/>
                    <a:pt x="1234" y="34458"/>
                    <a:pt x="1968" y="35292"/>
                  </a:cubicBezTo>
                  <a:cubicBezTo>
                    <a:pt x="2302" y="35659"/>
                    <a:pt x="2669" y="36059"/>
                    <a:pt x="3169" y="36460"/>
                  </a:cubicBezTo>
                  <a:cubicBezTo>
                    <a:pt x="3569" y="36793"/>
                    <a:pt x="4003" y="37127"/>
                    <a:pt x="4470" y="37394"/>
                  </a:cubicBezTo>
                  <a:cubicBezTo>
                    <a:pt x="5237" y="37894"/>
                    <a:pt x="6138" y="38328"/>
                    <a:pt x="7072" y="38661"/>
                  </a:cubicBezTo>
                  <a:cubicBezTo>
                    <a:pt x="8540" y="39162"/>
                    <a:pt x="10174" y="39362"/>
                    <a:pt x="11909" y="39362"/>
                  </a:cubicBezTo>
                  <a:cubicBezTo>
                    <a:pt x="12309" y="39362"/>
                    <a:pt x="12676" y="39362"/>
                    <a:pt x="13043" y="39328"/>
                  </a:cubicBezTo>
                  <a:cubicBezTo>
                    <a:pt x="15044" y="39195"/>
                    <a:pt x="17079" y="38828"/>
                    <a:pt x="19214" y="38161"/>
                  </a:cubicBezTo>
                  <a:cubicBezTo>
                    <a:pt x="21215" y="37527"/>
                    <a:pt x="23083" y="36693"/>
                    <a:pt x="24851" y="35692"/>
                  </a:cubicBezTo>
                  <a:cubicBezTo>
                    <a:pt x="25685" y="35225"/>
                    <a:pt x="26486" y="34692"/>
                    <a:pt x="27220" y="34158"/>
                  </a:cubicBezTo>
                  <a:cubicBezTo>
                    <a:pt x="28154" y="33491"/>
                    <a:pt x="29054" y="32724"/>
                    <a:pt x="30055" y="31856"/>
                  </a:cubicBezTo>
                  <a:cubicBezTo>
                    <a:pt x="32023" y="30155"/>
                    <a:pt x="33824" y="28321"/>
                    <a:pt x="35359" y="26352"/>
                  </a:cubicBezTo>
                  <a:cubicBezTo>
                    <a:pt x="36159" y="25352"/>
                    <a:pt x="36893" y="24318"/>
                    <a:pt x="37527" y="23284"/>
                  </a:cubicBezTo>
                  <a:cubicBezTo>
                    <a:pt x="38228" y="22116"/>
                    <a:pt x="38728" y="21149"/>
                    <a:pt x="39061" y="20215"/>
                  </a:cubicBezTo>
                  <a:cubicBezTo>
                    <a:pt x="39729" y="18347"/>
                    <a:pt x="39995" y="16179"/>
                    <a:pt x="39729" y="14010"/>
                  </a:cubicBezTo>
                  <a:cubicBezTo>
                    <a:pt x="39495" y="11975"/>
                    <a:pt x="38828" y="9941"/>
                    <a:pt x="37727" y="8106"/>
                  </a:cubicBezTo>
                  <a:cubicBezTo>
                    <a:pt x="37193" y="7172"/>
                    <a:pt x="36560" y="6338"/>
                    <a:pt x="35859" y="5538"/>
                  </a:cubicBezTo>
                  <a:cubicBezTo>
                    <a:pt x="35159" y="4770"/>
                    <a:pt x="34325" y="4003"/>
                    <a:pt x="33357" y="3303"/>
                  </a:cubicBezTo>
                  <a:cubicBezTo>
                    <a:pt x="31890" y="2269"/>
                    <a:pt x="30255" y="1468"/>
                    <a:pt x="28587" y="1034"/>
                  </a:cubicBezTo>
                  <a:cubicBezTo>
                    <a:pt x="27787" y="834"/>
                    <a:pt x="27020" y="701"/>
                    <a:pt x="26252" y="667"/>
                  </a:cubicBezTo>
                  <a:lnTo>
                    <a:pt x="27853" y="667"/>
                  </a:lnTo>
                  <a:cubicBezTo>
                    <a:pt x="28020" y="667"/>
                    <a:pt x="28187" y="534"/>
                    <a:pt x="28187" y="367"/>
                  </a:cubicBezTo>
                  <a:cubicBezTo>
                    <a:pt x="28187" y="300"/>
                    <a:pt x="28120" y="200"/>
                    <a:pt x="28087" y="134"/>
                  </a:cubicBezTo>
                  <a:cubicBezTo>
                    <a:pt x="28054" y="34"/>
                    <a:pt x="27954" y="34"/>
                    <a:pt x="27887" y="0"/>
                  </a:cubicBezTo>
                  <a:close/>
                </a:path>
              </a:pathLst>
            </a:cu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6"/>
            <p:cNvSpPr/>
            <p:nvPr/>
          </p:nvSpPr>
          <p:spPr>
            <a:xfrm>
              <a:off x="4711863" y="3721599"/>
              <a:ext cx="519720" cy="503284"/>
            </a:xfrm>
            <a:custGeom>
              <a:avLst/>
              <a:gdLst/>
              <a:ahLst/>
              <a:cxnLst/>
              <a:rect l="l" t="t" r="r" b="b"/>
              <a:pathLst>
                <a:path w="24252" h="23485" extrusionOk="0">
                  <a:moveTo>
                    <a:pt x="13410" y="1"/>
                  </a:moveTo>
                  <a:cubicBezTo>
                    <a:pt x="12676" y="34"/>
                    <a:pt x="11909" y="168"/>
                    <a:pt x="11175" y="435"/>
                  </a:cubicBezTo>
                  <a:cubicBezTo>
                    <a:pt x="11009" y="468"/>
                    <a:pt x="10775" y="568"/>
                    <a:pt x="10608" y="601"/>
                  </a:cubicBezTo>
                  <a:cubicBezTo>
                    <a:pt x="9774" y="868"/>
                    <a:pt x="8940" y="1402"/>
                    <a:pt x="8173" y="2069"/>
                  </a:cubicBezTo>
                  <a:cubicBezTo>
                    <a:pt x="7773" y="2336"/>
                    <a:pt x="7439" y="2736"/>
                    <a:pt x="7039" y="3136"/>
                  </a:cubicBezTo>
                  <a:cubicBezTo>
                    <a:pt x="6705" y="3503"/>
                    <a:pt x="6372" y="3970"/>
                    <a:pt x="6038" y="4404"/>
                  </a:cubicBezTo>
                  <a:lnTo>
                    <a:pt x="5938" y="4504"/>
                  </a:lnTo>
                  <a:lnTo>
                    <a:pt x="5771" y="4738"/>
                  </a:lnTo>
                  <a:cubicBezTo>
                    <a:pt x="5171" y="5605"/>
                    <a:pt x="4437" y="6472"/>
                    <a:pt x="3737" y="7273"/>
                  </a:cubicBezTo>
                  <a:cubicBezTo>
                    <a:pt x="3737" y="7273"/>
                    <a:pt x="3703" y="7306"/>
                    <a:pt x="3737" y="7306"/>
                  </a:cubicBezTo>
                  <a:lnTo>
                    <a:pt x="3737" y="7339"/>
                  </a:lnTo>
                  <a:lnTo>
                    <a:pt x="3170" y="7940"/>
                  </a:lnTo>
                  <a:cubicBezTo>
                    <a:pt x="3036" y="8073"/>
                    <a:pt x="2869" y="8173"/>
                    <a:pt x="2736" y="8307"/>
                  </a:cubicBezTo>
                  <a:lnTo>
                    <a:pt x="2502" y="8574"/>
                  </a:lnTo>
                  <a:cubicBezTo>
                    <a:pt x="2069" y="8941"/>
                    <a:pt x="1735" y="9308"/>
                    <a:pt x="1402" y="9674"/>
                  </a:cubicBezTo>
                  <a:cubicBezTo>
                    <a:pt x="1101" y="10041"/>
                    <a:pt x="835" y="10475"/>
                    <a:pt x="601" y="10975"/>
                  </a:cubicBezTo>
                  <a:cubicBezTo>
                    <a:pt x="401" y="11376"/>
                    <a:pt x="268" y="11876"/>
                    <a:pt x="167" y="12443"/>
                  </a:cubicBezTo>
                  <a:cubicBezTo>
                    <a:pt x="1" y="13377"/>
                    <a:pt x="67" y="14445"/>
                    <a:pt x="401" y="15479"/>
                  </a:cubicBezTo>
                  <a:cubicBezTo>
                    <a:pt x="701" y="16446"/>
                    <a:pt x="1168" y="17313"/>
                    <a:pt x="1835" y="18281"/>
                  </a:cubicBezTo>
                  <a:cubicBezTo>
                    <a:pt x="2402" y="19115"/>
                    <a:pt x="3170" y="19915"/>
                    <a:pt x="4037" y="20649"/>
                  </a:cubicBezTo>
                  <a:cubicBezTo>
                    <a:pt x="4837" y="21316"/>
                    <a:pt x="5705" y="21883"/>
                    <a:pt x="6605" y="22350"/>
                  </a:cubicBezTo>
                  <a:cubicBezTo>
                    <a:pt x="7539" y="22817"/>
                    <a:pt x="8607" y="23151"/>
                    <a:pt x="9774" y="23351"/>
                  </a:cubicBezTo>
                  <a:cubicBezTo>
                    <a:pt x="10375" y="23451"/>
                    <a:pt x="10942" y="23484"/>
                    <a:pt x="11542" y="23484"/>
                  </a:cubicBezTo>
                  <a:cubicBezTo>
                    <a:pt x="12076" y="23484"/>
                    <a:pt x="12610" y="23451"/>
                    <a:pt x="13110" y="23351"/>
                  </a:cubicBezTo>
                  <a:cubicBezTo>
                    <a:pt x="15212" y="23051"/>
                    <a:pt x="17346" y="22117"/>
                    <a:pt x="19248" y="20616"/>
                  </a:cubicBezTo>
                  <a:cubicBezTo>
                    <a:pt x="20082" y="19949"/>
                    <a:pt x="20849" y="19181"/>
                    <a:pt x="21516" y="18347"/>
                  </a:cubicBezTo>
                  <a:cubicBezTo>
                    <a:pt x="22116" y="17547"/>
                    <a:pt x="22684" y="16680"/>
                    <a:pt x="23084" y="15679"/>
                  </a:cubicBezTo>
                  <a:cubicBezTo>
                    <a:pt x="23951" y="13777"/>
                    <a:pt x="24251" y="11676"/>
                    <a:pt x="24018" y="9674"/>
                  </a:cubicBezTo>
                  <a:cubicBezTo>
                    <a:pt x="23884" y="8640"/>
                    <a:pt x="23551" y="7640"/>
                    <a:pt x="23084" y="6672"/>
                  </a:cubicBezTo>
                  <a:cubicBezTo>
                    <a:pt x="22650" y="5772"/>
                    <a:pt x="22050" y="4871"/>
                    <a:pt x="21383" y="4037"/>
                  </a:cubicBezTo>
                  <a:cubicBezTo>
                    <a:pt x="20048" y="2436"/>
                    <a:pt x="18347" y="1168"/>
                    <a:pt x="16546" y="501"/>
                  </a:cubicBezTo>
                  <a:cubicBezTo>
                    <a:pt x="16079" y="334"/>
                    <a:pt x="15645" y="201"/>
                    <a:pt x="15078" y="101"/>
                  </a:cubicBezTo>
                  <a:cubicBezTo>
                    <a:pt x="14578" y="34"/>
                    <a:pt x="14077" y="1"/>
                    <a:pt x="13610" y="1"/>
                  </a:cubicBezTo>
                  <a:close/>
                </a:path>
              </a:pathLst>
            </a:custGeom>
            <a:solidFill>
              <a:srgbClr val="FFBC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6"/>
            <p:cNvSpPr/>
            <p:nvPr/>
          </p:nvSpPr>
          <p:spPr>
            <a:xfrm>
              <a:off x="4766190" y="3735186"/>
              <a:ext cx="464667" cy="488990"/>
            </a:xfrm>
            <a:custGeom>
              <a:avLst/>
              <a:gdLst/>
              <a:ahLst/>
              <a:cxnLst/>
              <a:rect l="l" t="t" r="r" b="b"/>
              <a:pathLst>
                <a:path w="21683" h="22818" extrusionOk="0">
                  <a:moveTo>
                    <a:pt x="1" y="18547"/>
                  </a:moveTo>
                  <a:cubicBezTo>
                    <a:pt x="8" y="18563"/>
                    <a:pt x="20" y="18574"/>
                    <a:pt x="33" y="18584"/>
                  </a:cubicBezTo>
                  <a:lnTo>
                    <a:pt x="33" y="18584"/>
                  </a:lnTo>
                  <a:cubicBezTo>
                    <a:pt x="22" y="18572"/>
                    <a:pt x="11" y="18560"/>
                    <a:pt x="1" y="18547"/>
                  </a:cubicBezTo>
                  <a:close/>
                  <a:moveTo>
                    <a:pt x="14344" y="1"/>
                  </a:moveTo>
                  <a:lnTo>
                    <a:pt x="14344" y="1"/>
                  </a:lnTo>
                  <a:cubicBezTo>
                    <a:pt x="14645" y="334"/>
                    <a:pt x="14845" y="534"/>
                    <a:pt x="15012" y="801"/>
                  </a:cubicBezTo>
                  <a:cubicBezTo>
                    <a:pt x="15612" y="1502"/>
                    <a:pt x="16146" y="2269"/>
                    <a:pt x="16613" y="3036"/>
                  </a:cubicBezTo>
                  <a:cubicBezTo>
                    <a:pt x="17013" y="3803"/>
                    <a:pt x="17380" y="4604"/>
                    <a:pt x="17680" y="5371"/>
                  </a:cubicBezTo>
                  <a:cubicBezTo>
                    <a:pt x="17980" y="6172"/>
                    <a:pt x="18147" y="6972"/>
                    <a:pt x="18281" y="7740"/>
                  </a:cubicBezTo>
                  <a:cubicBezTo>
                    <a:pt x="18381" y="8807"/>
                    <a:pt x="18381" y="9841"/>
                    <a:pt x="18214" y="10842"/>
                  </a:cubicBezTo>
                  <a:cubicBezTo>
                    <a:pt x="18047" y="11909"/>
                    <a:pt x="17713" y="13010"/>
                    <a:pt x="17213" y="14011"/>
                  </a:cubicBezTo>
                  <a:cubicBezTo>
                    <a:pt x="16980" y="14544"/>
                    <a:pt x="16679" y="15112"/>
                    <a:pt x="16346" y="15612"/>
                  </a:cubicBezTo>
                  <a:cubicBezTo>
                    <a:pt x="16046" y="16046"/>
                    <a:pt x="15779" y="16479"/>
                    <a:pt x="15445" y="16846"/>
                  </a:cubicBezTo>
                  <a:cubicBezTo>
                    <a:pt x="14811" y="17613"/>
                    <a:pt x="14144" y="18214"/>
                    <a:pt x="13344" y="18781"/>
                  </a:cubicBezTo>
                  <a:cubicBezTo>
                    <a:pt x="12610" y="19281"/>
                    <a:pt x="11809" y="19681"/>
                    <a:pt x="10975" y="19982"/>
                  </a:cubicBezTo>
                  <a:cubicBezTo>
                    <a:pt x="10141" y="20282"/>
                    <a:pt x="9274" y="20482"/>
                    <a:pt x="8373" y="20515"/>
                  </a:cubicBezTo>
                  <a:cubicBezTo>
                    <a:pt x="8032" y="20546"/>
                    <a:pt x="7690" y="20561"/>
                    <a:pt x="7347" y="20561"/>
                  </a:cubicBezTo>
                  <a:cubicBezTo>
                    <a:pt x="5849" y="20561"/>
                    <a:pt x="4348" y="20276"/>
                    <a:pt x="2936" y="19815"/>
                  </a:cubicBezTo>
                  <a:cubicBezTo>
                    <a:pt x="1969" y="19515"/>
                    <a:pt x="1035" y="19114"/>
                    <a:pt x="168" y="18647"/>
                  </a:cubicBezTo>
                  <a:cubicBezTo>
                    <a:pt x="142" y="18622"/>
                    <a:pt x="77" y="18616"/>
                    <a:pt x="33" y="18584"/>
                  </a:cubicBezTo>
                  <a:lnTo>
                    <a:pt x="33" y="18584"/>
                  </a:lnTo>
                  <a:cubicBezTo>
                    <a:pt x="459" y="19070"/>
                    <a:pt x="947" y="19526"/>
                    <a:pt x="1435" y="19982"/>
                  </a:cubicBezTo>
                  <a:cubicBezTo>
                    <a:pt x="2202" y="20649"/>
                    <a:pt x="3103" y="21216"/>
                    <a:pt x="4004" y="21683"/>
                  </a:cubicBezTo>
                  <a:cubicBezTo>
                    <a:pt x="4938" y="22150"/>
                    <a:pt x="6005" y="22483"/>
                    <a:pt x="7173" y="22684"/>
                  </a:cubicBezTo>
                  <a:cubicBezTo>
                    <a:pt x="7773" y="22784"/>
                    <a:pt x="8340" y="22817"/>
                    <a:pt x="8941" y="22817"/>
                  </a:cubicBezTo>
                  <a:cubicBezTo>
                    <a:pt x="9474" y="22817"/>
                    <a:pt x="9975" y="22784"/>
                    <a:pt x="10508" y="22684"/>
                  </a:cubicBezTo>
                  <a:cubicBezTo>
                    <a:pt x="12610" y="22383"/>
                    <a:pt x="14711" y="21449"/>
                    <a:pt x="16646" y="19948"/>
                  </a:cubicBezTo>
                  <a:cubicBezTo>
                    <a:pt x="17480" y="19281"/>
                    <a:pt x="18214" y="18514"/>
                    <a:pt x="18881" y="17680"/>
                  </a:cubicBezTo>
                  <a:cubicBezTo>
                    <a:pt x="19515" y="16879"/>
                    <a:pt x="20048" y="15979"/>
                    <a:pt x="20482" y="15011"/>
                  </a:cubicBezTo>
                  <a:cubicBezTo>
                    <a:pt x="21349" y="13110"/>
                    <a:pt x="21683" y="11009"/>
                    <a:pt x="21383" y="9007"/>
                  </a:cubicBezTo>
                  <a:cubicBezTo>
                    <a:pt x="21283" y="7973"/>
                    <a:pt x="20949" y="6972"/>
                    <a:pt x="20482" y="6005"/>
                  </a:cubicBezTo>
                  <a:cubicBezTo>
                    <a:pt x="20015" y="5104"/>
                    <a:pt x="19481" y="4204"/>
                    <a:pt x="18781" y="3370"/>
                  </a:cubicBezTo>
                  <a:cubicBezTo>
                    <a:pt x="17513" y="1869"/>
                    <a:pt x="16012" y="701"/>
                    <a:pt x="14344" y="1"/>
                  </a:cubicBezTo>
                  <a:close/>
                </a:path>
              </a:pathLst>
            </a:custGeom>
            <a:solidFill>
              <a:srgbClr val="F8B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6"/>
            <p:cNvSpPr/>
            <p:nvPr/>
          </p:nvSpPr>
          <p:spPr>
            <a:xfrm>
              <a:off x="4924907" y="3733750"/>
              <a:ext cx="216614" cy="166597"/>
            </a:xfrm>
            <a:custGeom>
              <a:avLst/>
              <a:gdLst/>
              <a:ahLst/>
              <a:cxnLst/>
              <a:rect l="l" t="t" r="r" b="b"/>
              <a:pathLst>
                <a:path w="10108" h="7774" extrusionOk="0">
                  <a:moveTo>
                    <a:pt x="4904" y="1"/>
                  </a:moveTo>
                  <a:cubicBezTo>
                    <a:pt x="4637" y="1"/>
                    <a:pt x="4337" y="34"/>
                    <a:pt x="4036" y="68"/>
                  </a:cubicBezTo>
                  <a:cubicBezTo>
                    <a:pt x="3970" y="68"/>
                    <a:pt x="3936" y="101"/>
                    <a:pt x="3903" y="134"/>
                  </a:cubicBezTo>
                  <a:lnTo>
                    <a:pt x="3736" y="134"/>
                  </a:lnTo>
                  <a:cubicBezTo>
                    <a:pt x="2735" y="234"/>
                    <a:pt x="1935" y="501"/>
                    <a:pt x="1268" y="802"/>
                  </a:cubicBezTo>
                  <a:cubicBezTo>
                    <a:pt x="1134" y="902"/>
                    <a:pt x="967" y="968"/>
                    <a:pt x="801" y="1135"/>
                  </a:cubicBezTo>
                  <a:cubicBezTo>
                    <a:pt x="667" y="1269"/>
                    <a:pt x="567" y="1402"/>
                    <a:pt x="434" y="1569"/>
                  </a:cubicBezTo>
                  <a:cubicBezTo>
                    <a:pt x="234" y="1869"/>
                    <a:pt x="100" y="2203"/>
                    <a:pt x="67" y="2536"/>
                  </a:cubicBezTo>
                  <a:cubicBezTo>
                    <a:pt x="0" y="2770"/>
                    <a:pt x="100" y="3070"/>
                    <a:pt x="267" y="3237"/>
                  </a:cubicBezTo>
                  <a:cubicBezTo>
                    <a:pt x="400" y="3403"/>
                    <a:pt x="601" y="3537"/>
                    <a:pt x="901" y="3604"/>
                  </a:cubicBezTo>
                  <a:cubicBezTo>
                    <a:pt x="1101" y="3637"/>
                    <a:pt x="1301" y="3704"/>
                    <a:pt x="1568" y="3704"/>
                  </a:cubicBezTo>
                  <a:lnTo>
                    <a:pt x="1768" y="3704"/>
                  </a:lnTo>
                  <a:cubicBezTo>
                    <a:pt x="1968" y="3704"/>
                    <a:pt x="2168" y="3637"/>
                    <a:pt x="2402" y="3604"/>
                  </a:cubicBezTo>
                  <a:lnTo>
                    <a:pt x="2402" y="3604"/>
                  </a:lnTo>
                  <a:cubicBezTo>
                    <a:pt x="2135" y="3870"/>
                    <a:pt x="1901" y="4104"/>
                    <a:pt x="1735" y="4371"/>
                  </a:cubicBezTo>
                  <a:cubicBezTo>
                    <a:pt x="1501" y="4704"/>
                    <a:pt x="1401" y="5038"/>
                    <a:pt x="1401" y="5371"/>
                  </a:cubicBezTo>
                  <a:cubicBezTo>
                    <a:pt x="1401" y="5705"/>
                    <a:pt x="1568" y="6072"/>
                    <a:pt x="1801" y="6339"/>
                  </a:cubicBezTo>
                  <a:cubicBezTo>
                    <a:pt x="2068" y="6572"/>
                    <a:pt x="2402" y="6706"/>
                    <a:pt x="2735" y="6706"/>
                  </a:cubicBezTo>
                  <a:cubicBezTo>
                    <a:pt x="3102" y="6706"/>
                    <a:pt x="3436" y="6572"/>
                    <a:pt x="3836" y="6372"/>
                  </a:cubicBezTo>
                  <a:cubicBezTo>
                    <a:pt x="4170" y="6205"/>
                    <a:pt x="4470" y="6005"/>
                    <a:pt x="4837" y="5672"/>
                  </a:cubicBezTo>
                  <a:cubicBezTo>
                    <a:pt x="4970" y="5572"/>
                    <a:pt x="5070" y="5438"/>
                    <a:pt x="5170" y="5371"/>
                  </a:cubicBezTo>
                  <a:cubicBezTo>
                    <a:pt x="5170" y="5738"/>
                    <a:pt x="5304" y="6172"/>
                    <a:pt x="5471" y="6539"/>
                  </a:cubicBezTo>
                  <a:cubicBezTo>
                    <a:pt x="5637" y="6873"/>
                    <a:pt x="5904" y="7173"/>
                    <a:pt x="6271" y="7406"/>
                  </a:cubicBezTo>
                  <a:cubicBezTo>
                    <a:pt x="6571" y="7606"/>
                    <a:pt x="6938" y="7740"/>
                    <a:pt x="7305" y="7773"/>
                  </a:cubicBezTo>
                  <a:lnTo>
                    <a:pt x="7439" y="7773"/>
                  </a:lnTo>
                  <a:cubicBezTo>
                    <a:pt x="7772" y="7773"/>
                    <a:pt x="8139" y="7706"/>
                    <a:pt x="8473" y="7506"/>
                  </a:cubicBezTo>
                  <a:cubicBezTo>
                    <a:pt x="8640" y="7406"/>
                    <a:pt x="8806" y="7273"/>
                    <a:pt x="9007" y="7073"/>
                  </a:cubicBezTo>
                  <a:cubicBezTo>
                    <a:pt x="9173" y="6906"/>
                    <a:pt x="9340" y="6706"/>
                    <a:pt x="9574" y="6406"/>
                  </a:cubicBezTo>
                  <a:cubicBezTo>
                    <a:pt x="9707" y="6205"/>
                    <a:pt x="9807" y="6005"/>
                    <a:pt x="9907" y="5738"/>
                  </a:cubicBezTo>
                  <a:cubicBezTo>
                    <a:pt x="9974" y="5505"/>
                    <a:pt x="10041" y="5205"/>
                    <a:pt x="10074" y="5005"/>
                  </a:cubicBezTo>
                  <a:cubicBezTo>
                    <a:pt x="10107" y="4571"/>
                    <a:pt x="10074" y="4071"/>
                    <a:pt x="9907" y="3570"/>
                  </a:cubicBezTo>
                  <a:cubicBezTo>
                    <a:pt x="9574" y="2569"/>
                    <a:pt x="8873" y="1669"/>
                    <a:pt x="7839" y="935"/>
                  </a:cubicBezTo>
                  <a:cubicBezTo>
                    <a:pt x="7405" y="601"/>
                    <a:pt x="6838" y="368"/>
                    <a:pt x="6238" y="201"/>
                  </a:cubicBezTo>
                  <a:cubicBezTo>
                    <a:pt x="5904" y="101"/>
                    <a:pt x="5571" y="34"/>
                    <a:pt x="5170" y="34"/>
                  </a:cubicBezTo>
                  <a:cubicBezTo>
                    <a:pt x="5070" y="1"/>
                    <a:pt x="4970" y="1"/>
                    <a:pt x="4904" y="1"/>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6"/>
            <p:cNvSpPr/>
            <p:nvPr/>
          </p:nvSpPr>
          <p:spPr>
            <a:xfrm>
              <a:off x="5029275" y="3789042"/>
              <a:ext cx="116536" cy="117736"/>
            </a:xfrm>
            <a:custGeom>
              <a:avLst/>
              <a:gdLst/>
              <a:ahLst/>
              <a:cxnLst/>
              <a:rect l="l" t="t" r="r" b="b"/>
              <a:pathLst>
                <a:path w="5438" h="5494" extrusionOk="0">
                  <a:moveTo>
                    <a:pt x="3403" y="4693"/>
                  </a:moveTo>
                  <a:cubicBezTo>
                    <a:pt x="3403" y="4715"/>
                    <a:pt x="3406" y="4722"/>
                    <a:pt x="3411" y="4722"/>
                  </a:cubicBezTo>
                  <a:cubicBezTo>
                    <a:pt x="3421" y="4722"/>
                    <a:pt x="3436" y="4693"/>
                    <a:pt x="3436" y="4693"/>
                  </a:cubicBezTo>
                  <a:close/>
                  <a:moveTo>
                    <a:pt x="4581" y="1"/>
                  </a:moveTo>
                  <a:cubicBezTo>
                    <a:pt x="4564" y="1"/>
                    <a:pt x="4551" y="9"/>
                    <a:pt x="4537" y="23"/>
                  </a:cubicBezTo>
                  <a:cubicBezTo>
                    <a:pt x="4370" y="123"/>
                    <a:pt x="4337" y="290"/>
                    <a:pt x="4370" y="456"/>
                  </a:cubicBezTo>
                  <a:cubicBezTo>
                    <a:pt x="4437" y="623"/>
                    <a:pt x="4537" y="790"/>
                    <a:pt x="4570" y="957"/>
                  </a:cubicBezTo>
                  <a:cubicBezTo>
                    <a:pt x="4704" y="1324"/>
                    <a:pt x="4737" y="1691"/>
                    <a:pt x="4770" y="2058"/>
                  </a:cubicBezTo>
                  <a:cubicBezTo>
                    <a:pt x="4770" y="2458"/>
                    <a:pt x="4770" y="2825"/>
                    <a:pt x="4704" y="3192"/>
                  </a:cubicBezTo>
                  <a:cubicBezTo>
                    <a:pt x="4670" y="3392"/>
                    <a:pt x="4570" y="3659"/>
                    <a:pt x="4437" y="3859"/>
                  </a:cubicBezTo>
                  <a:cubicBezTo>
                    <a:pt x="4370" y="4026"/>
                    <a:pt x="4270" y="4159"/>
                    <a:pt x="4170" y="4293"/>
                  </a:cubicBezTo>
                  <a:cubicBezTo>
                    <a:pt x="4036" y="4393"/>
                    <a:pt x="3936" y="4493"/>
                    <a:pt x="3836" y="4559"/>
                  </a:cubicBezTo>
                  <a:cubicBezTo>
                    <a:pt x="3703" y="4659"/>
                    <a:pt x="3569" y="4693"/>
                    <a:pt x="3436" y="4726"/>
                  </a:cubicBezTo>
                  <a:cubicBezTo>
                    <a:pt x="3269" y="4793"/>
                    <a:pt x="3069" y="4826"/>
                    <a:pt x="2902" y="4826"/>
                  </a:cubicBezTo>
                  <a:cubicBezTo>
                    <a:pt x="2736" y="4826"/>
                    <a:pt x="2569" y="4826"/>
                    <a:pt x="2402" y="4793"/>
                  </a:cubicBezTo>
                  <a:cubicBezTo>
                    <a:pt x="2235" y="4726"/>
                    <a:pt x="2102" y="4693"/>
                    <a:pt x="1935" y="4626"/>
                  </a:cubicBezTo>
                  <a:cubicBezTo>
                    <a:pt x="1768" y="4526"/>
                    <a:pt x="1668" y="4459"/>
                    <a:pt x="1535" y="4326"/>
                  </a:cubicBezTo>
                  <a:cubicBezTo>
                    <a:pt x="1368" y="4192"/>
                    <a:pt x="1234" y="4026"/>
                    <a:pt x="1101" y="3859"/>
                  </a:cubicBezTo>
                  <a:cubicBezTo>
                    <a:pt x="1001" y="3659"/>
                    <a:pt x="901" y="3492"/>
                    <a:pt x="834" y="3292"/>
                  </a:cubicBezTo>
                  <a:lnTo>
                    <a:pt x="701" y="2658"/>
                  </a:lnTo>
                  <a:cubicBezTo>
                    <a:pt x="701" y="2491"/>
                    <a:pt x="701" y="2324"/>
                    <a:pt x="734" y="2191"/>
                  </a:cubicBezTo>
                  <a:cubicBezTo>
                    <a:pt x="767" y="2024"/>
                    <a:pt x="601" y="1857"/>
                    <a:pt x="434" y="1857"/>
                  </a:cubicBezTo>
                  <a:cubicBezTo>
                    <a:pt x="267" y="1857"/>
                    <a:pt x="100" y="1991"/>
                    <a:pt x="100" y="2158"/>
                  </a:cubicBezTo>
                  <a:cubicBezTo>
                    <a:pt x="0" y="3058"/>
                    <a:pt x="334" y="4059"/>
                    <a:pt x="1001" y="4693"/>
                  </a:cubicBezTo>
                  <a:cubicBezTo>
                    <a:pt x="1335" y="5026"/>
                    <a:pt x="1735" y="5293"/>
                    <a:pt x="2168" y="5393"/>
                  </a:cubicBezTo>
                  <a:cubicBezTo>
                    <a:pt x="2385" y="5460"/>
                    <a:pt x="2610" y="5493"/>
                    <a:pt x="2840" y="5493"/>
                  </a:cubicBezTo>
                  <a:cubicBezTo>
                    <a:pt x="3069" y="5493"/>
                    <a:pt x="3303" y="5460"/>
                    <a:pt x="3536" y="5393"/>
                  </a:cubicBezTo>
                  <a:cubicBezTo>
                    <a:pt x="3903" y="5293"/>
                    <a:pt x="4237" y="5126"/>
                    <a:pt x="4537" y="4826"/>
                  </a:cubicBezTo>
                  <a:cubicBezTo>
                    <a:pt x="4837" y="4559"/>
                    <a:pt x="5004" y="4226"/>
                    <a:pt x="5171" y="3892"/>
                  </a:cubicBezTo>
                  <a:cubicBezTo>
                    <a:pt x="5337" y="3559"/>
                    <a:pt x="5371" y="3158"/>
                    <a:pt x="5404" y="2791"/>
                  </a:cubicBezTo>
                  <a:cubicBezTo>
                    <a:pt x="5437" y="2391"/>
                    <a:pt x="5404" y="1991"/>
                    <a:pt x="5371" y="1624"/>
                  </a:cubicBezTo>
                  <a:cubicBezTo>
                    <a:pt x="5271" y="1157"/>
                    <a:pt x="5171" y="657"/>
                    <a:pt x="4937" y="223"/>
                  </a:cubicBezTo>
                  <a:cubicBezTo>
                    <a:pt x="4904" y="123"/>
                    <a:pt x="4770" y="56"/>
                    <a:pt x="4670" y="56"/>
                  </a:cubicBezTo>
                  <a:cubicBezTo>
                    <a:pt x="4631" y="17"/>
                    <a:pt x="4604" y="1"/>
                    <a:pt x="4581" y="1"/>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6"/>
            <p:cNvSpPr/>
            <p:nvPr/>
          </p:nvSpPr>
          <p:spPr>
            <a:xfrm>
              <a:off x="5079315" y="3784520"/>
              <a:ext cx="55054" cy="93671"/>
            </a:xfrm>
            <a:custGeom>
              <a:avLst/>
              <a:gdLst/>
              <a:ahLst/>
              <a:cxnLst/>
              <a:rect l="l" t="t" r="r" b="b"/>
              <a:pathLst>
                <a:path w="2569" h="4371" extrusionOk="0">
                  <a:moveTo>
                    <a:pt x="1768" y="0"/>
                  </a:moveTo>
                  <a:cubicBezTo>
                    <a:pt x="1601" y="0"/>
                    <a:pt x="1535" y="0"/>
                    <a:pt x="1435" y="67"/>
                  </a:cubicBezTo>
                  <a:cubicBezTo>
                    <a:pt x="1368" y="167"/>
                    <a:pt x="1268" y="234"/>
                    <a:pt x="1268" y="367"/>
                  </a:cubicBezTo>
                  <a:cubicBezTo>
                    <a:pt x="1268" y="434"/>
                    <a:pt x="1268" y="501"/>
                    <a:pt x="1301" y="567"/>
                  </a:cubicBezTo>
                  <a:cubicBezTo>
                    <a:pt x="1368" y="667"/>
                    <a:pt x="1401" y="701"/>
                    <a:pt x="1435" y="734"/>
                  </a:cubicBezTo>
                  <a:cubicBezTo>
                    <a:pt x="1535" y="834"/>
                    <a:pt x="1568" y="901"/>
                    <a:pt x="1601" y="1001"/>
                  </a:cubicBezTo>
                  <a:cubicBezTo>
                    <a:pt x="1701" y="1168"/>
                    <a:pt x="1768" y="1335"/>
                    <a:pt x="1835" y="1501"/>
                  </a:cubicBezTo>
                  <a:cubicBezTo>
                    <a:pt x="1868" y="1668"/>
                    <a:pt x="1868" y="1868"/>
                    <a:pt x="1868" y="2035"/>
                  </a:cubicBezTo>
                  <a:cubicBezTo>
                    <a:pt x="1868" y="2235"/>
                    <a:pt x="1835" y="2502"/>
                    <a:pt x="1768" y="2702"/>
                  </a:cubicBezTo>
                  <a:cubicBezTo>
                    <a:pt x="1735" y="2869"/>
                    <a:pt x="1668" y="3069"/>
                    <a:pt x="1568" y="3236"/>
                  </a:cubicBezTo>
                  <a:cubicBezTo>
                    <a:pt x="1501" y="3369"/>
                    <a:pt x="1368" y="3536"/>
                    <a:pt x="1268" y="3636"/>
                  </a:cubicBezTo>
                  <a:cubicBezTo>
                    <a:pt x="1168" y="3736"/>
                    <a:pt x="1034" y="3836"/>
                    <a:pt x="901" y="3903"/>
                  </a:cubicBezTo>
                  <a:cubicBezTo>
                    <a:pt x="767" y="3970"/>
                    <a:pt x="667" y="4037"/>
                    <a:pt x="534" y="4037"/>
                  </a:cubicBezTo>
                  <a:cubicBezTo>
                    <a:pt x="401" y="4070"/>
                    <a:pt x="234" y="4070"/>
                    <a:pt x="100" y="4070"/>
                  </a:cubicBezTo>
                  <a:cubicBezTo>
                    <a:pt x="34" y="4070"/>
                    <a:pt x="0" y="4170"/>
                    <a:pt x="0" y="4237"/>
                  </a:cubicBezTo>
                  <a:cubicBezTo>
                    <a:pt x="0" y="4337"/>
                    <a:pt x="67" y="4370"/>
                    <a:pt x="167" y="4370"/>
                  </a:cubicBezTo>
                  <a:cubicBezTo>
                    <a:pt x="367" y="4370"/>
                    <a:pt x="601" y="4337"/>
                    <a:pt x="834" y="4303"/>
                  </a:cubicBezTo>
                  <a:cubicBezTo>
                    <a:pt x="1034" y="4203"/>
                    <a:pt x="1234" y="4137"/>
                    <a:pt x="1435" y="4003"/>
                  </a:cubicBezTo>
                  <a:cubicBezTo>
                    <a:pt x="1835" y="3736"/>
                    <a:pt x="2102" y="3336"/>
                    <a:pt x="2269" y="2969"/>
                  </a:cubicBezTo>
                  <a:cubicBezTo>
                    <a:pt x="2369" y="2736"/>
                    <a:pt x="2435" y="2535"/>
                    <a:pt x="2502" y="2302"/>
                  </a:cubicBezTo>
                  <a:cubicBezTo>
                    <a:pt x="2535" y="2035"/>
                    <a:pt x="2569" y="1802"/>
                    <a:pt x="2569" y="1535"/>
                  </a:cubicBezTo>
                  <a:cubicBezTo>
                    <a:pt x="2569" y="1034"/>
                    <a:pt x="2402" y="567"/>
                    <a:pt x="2102" y="167"/>
                  </a:cubicBezTo>
                  <a:cubicBezTo>
                    <a:pt x="2035" y="34"/>
                    <a:pt x="1902" y="0"/>
                    <a:pt x="1768" y="0"/>
                  </a:cubicBezTo>
                  <a:close/>
                </a:path>
              </a:pathLst>
            </a:custGeom>
            <a:solidFill>
              <a:srgbClr val="EFA9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6"/>
            <p:cNvSpPr/>
            <p:nvPr/>
          </p:nvSpPr>
          <p:spPr>
            <a:xfrm>
              <a:off x="4980648" y="3763068"/>
              <a:ext cx="116558" cy="83406"/>
            </a:xfrm>
            <a:custGeom>
              <a:avLst/>
              <a:gdLst/>
              <a:ahLst/>
              <a:cxnLst/>
              <a:rect l="l" t="t" r="r" b="b"/>
              <a:pathLst>
                <a:path w="5439" h="3892" extrusionOk="0">
                  <a:moveTo>
                    <a:pt x="2636" y="1702"/>
                  </a:moveTo>
                  <a:lnTo>
                    <a:pt x="2636" y="1702"/>
                  </a:lnTo>
                  <a:cubicBezTo>
                    <a:pt x="2636" y="1702"/>
                    <a:pt x="2636" y="1716"/>
                    <a:pt x="2645" y="1726"/>
                  </a:cubicBezTo>
                  <a:lnTo>
                    <a:pt x="2645" y="1726"/>
                  </a:lnTo>
                  <a:cubicBezTo>
                    <a:pt x="2640" y="1721"/>
                    <a:pt x="2636" y="1713"/>
                    <a:pt x="2636" y="1702"/>
                  </a:cubicBezTo>
                  <a:close/>
                  <a:moveTo>
                    <a:pt x="5105" y="1"/>
                  </a:moveTo>
                  <a:cubicBezTo>
                    <a:pt x="4938" y="1"/>
                    <a:pt x="4804" y="167"/>
                    <a:pt x="4804" y="368"/>
                  </a:cubicBezTo>
                  <a:lnTo>
                    <a:pt x="4804" y="434"/>
                  </a:lnTo>
                  <a:cubicBezTo>
                    <a:pt x="4804" y="501"/>
                    <a:pt x="4804" y="568"/>
                    <a:pt x="4771" y="601"/>
                  </a:cubicBezTo>
                  <a:cubicBezTo>
                    <a:pt x="4771" y="668"/>
                    <a:pt x="4704" y="701"/>
                    <a:pt x="4671" y="801"/>
                  </a:cubicBezTo>
                  <a:cubicBezTo>
                    <a:pt x="4638" y="835"/>
                    <a:pt x="4604" y="901"/>
                    <a:pt x="4538" y="968"/>
                  </a:cubicBezTo>
                  <a:cubicBezTo>
                    <a:pt x="4471" y="1035"/>
                    <a:pt x="4371" y="1068"/>
                    <a:pt x="4304" y="1135"/>
                  </a:cubicBezTo>
                  <a:cubicBezTo>
                    <a:pt x="4171" y="1201"/>
                    <a:pt x="4037" y="1235"/>
                    <a:pt x="3870" y="1302"/>
                  </a:cubicBezTo>
                  <a:cubicBezTo>
                    <a:pt x="3704" y="1335"/>
                    <a:pt x="3537" y="1335"/>
                    <a:pt x="3370" y="1335"/>
                  </a:cubicBezTo>
                  <a:cubicBezTo>
                    <a:pt x="3270" y="1335"/>
                    <a:pt x="3137" y="1302"/>
                    <a:pt x="3003" y="1302"/>
                  </a:cubicBezTo>
                  <a:cubicBezTo>
                    <a:pt x="2970" y="1302"/>
                    <a:pt x="2870" y="1235"/>
                    <a:pt x="2836" y="1235"/>
                  </a:cubicBezTo>
                  <a:cubicBezTo>
                    <a:pt x="2827" y="1230"/>
                    <a:pt x="2817" y="1228"/>
                    <a:pt x="2805" y="1228"/>
                  </a:cubicBezTo>
                  <a:cubicBezTo>
                    <a:pt x="2734" y="1228"/>
                    <a:pt x="2622" y="1311"/>
                    <a:pt x="2536" y="1368"/>
                  </a:cubicBezTo>
                  <a:cubicBezTo>
                    <a:pt x="2469" y="1502"/>
                    <a:pt x="2469" y="1635"/>
                    <a:pt x="2536" y="1702"/>
                  </a:cubicBezTo>
                  <a:lnTo>
                    <a:pt x="2536" y="1735"/>
                  </a:lnTo>
                  <a:cubicBezTo>
                    <a:pt x="2603" y="1835"/>
                    <a:pt x="2636" y="1902"/>
                    <a:pt x="2636" y="2002"/>
                  </a:cubicBezTo>
                  <a:cubicBezTo>
                    <a:pt x="2636" y="2069"/>
                    <a:pt x="2670" y="2169"/>
                    <a:pt x="2670" y="2236"/>
                  </a:cubicBezTo>
                  <a:cubicBezTo>
                    <a:pt x="2670" y="2336"/>
                    <a:pt x="2670" y="2369"/>
                    <a:pt x="2636" y="2469"/>
                  </a:cubicBezTo>
                  <a:cubicBezTo>
                    <a:pt x="2603" y="2536"/>
                    <a:pt x="2603" y="2569"/>
                    <a:pt x="2536" y="2669"/>
                  </a:cubicBezTo>
                  <a:cubicBezTo>
                    <a:pt x="2503" y="2736"/>
                    <a:pt x="2436" y="2836"/>
                    <a:pt x="2336" y="2903"/>
                  </a:cubicBezTo>
                  <a:cubicBezTo>
                    <a:pt x="2203" y="3036"/>
                    <a:pt x="2036" y="3170"/>
                    <a:pt x="1869" y="3236"/>
                  </a:cubicBezTo>
                  <a:cubicBezTo>
                    <a:pt x="1635" y="3370"/>
                    <a:pt x="1369" y="3470"/>
                    <a:pt x="1135" y="3536"/>
                  </a:cubicBezTo>
                  <a:cubicBezTo>
                    <a:pt x="868" y="3570"/>
                    <a:pt x="668" y="3637"/>
                    <a:pt x="435" y="3637"/>
                  </a:cubicBezTo>
                  <a:cubicBezTo>
                    <a:pt x="335" y="3637"/>
                    <a:pt x="268" y="3637"/>
                    <a:pt x="168" y="3570"/>
                  </a:cubicBezTo>
                  <a:cubicBezTo>
                    <a:pt x="101" y="3570"/>
                    <a:pt x="1" y="3637"/>
                    <a:pt x="1" y="3703"/>
                  </a:cubicBezTo>
                  <a:cubicBezTo>
                    <a:pt x="1" y="3803"/>
                    <a:pt x="34" y="3870"/>
                    <a:pt x="134" y="3870"/>
                  </a:cubicBezTo>
                  <a:cubicBezTo>
                    <a:pt x="286" y="3884"/>
                    <a:pt x="438" y="3892"/>
                    <a:pt x="588" y="3892"/>
                  </a:cubicBezTo>
                  <a:cubicBezTo>
                    <a:pt x="800" y="3892"/>
                    <a:pt x="1006" y="3876"/>
                    <a:pt x="1202" y="3837"/>
                  </a:cubicBezTo>
                  <a:cubicBezTo>
                    <a:pt x="1602" y="3737"/>
                    <a:pt x="1969" y="3637"/>
                    <a:pt x="2336" y="3403"/>
                  </a:cubicBezTo>
                  <a:cubicBezTo>
                    <a:pt x="2670" y="3203"/>
                    <a:pt x="2936" y="2969"/>
                    <a:pt x="3103" y="2636"/>
                  </a:cubicBezTo>
                  <a:cubicBezTo>
                    <a:pt x="3137" y="2536"/>
                    <a:pt x="3137" y="2469"/>
                    <a:pt x="3170" y="2369"/>
                  </a:cubicBezTo>
                  <a:cubicBezTo>
                    <a:pt x="3203" y="2302"/>
                    <a:pt x="3203" y="2169"/>
                    <a:pt x="3203" y="2069"/>
                  </a:cubicBezTo>
                  <a:lnTo>
                    <a:pt x="3203" y="2035"/>
                  </a:lnTo>
                  <a:cubicBezTo>
                    <a:pt x="3303" y="2035"/>
                    <a:pt x="3370" y="2069"/>
                    <a:pt x="3470" y="2069"/>
                  </a:cubicBezTo>
                  <a:cubicBezTo>
                    <a:pt x="3804" y="2069"/>
                    <a:pt x="4137" y="2035"/>
                    <a:pt x="4437" y="1902"/>
                  </a:cubicBezTo>
                  <a:cubicBezTo>
                    <a:pt x="4704" y="1802"/>
                    <a:pt x="5005" y="1568"/>
                    <a:pt x="5171" y="1335"/>
                  </a:cubicBezTo>
                  <a:cubicBezTo>
                    <a:pt x="5371" y="1035"/>
                    <a:pt x="5438" y="701"/>
                    <a:pt x="5371" y="368"/>
                  </a:cubicBezTo>
                  <a:cubicBezTo>
                    <a:pt x="5438" y="134"/>
                    <a:pt x="5238" y="1"/>
                    <a:pt x="5105" y="1"/>
                  </a:cubicBezTo>
                  <a:close/>
                </a:path>
              </a:pathLst>
            </a:custGeom>
            <a:solidFill>
              <a:srgbClr val="EFA9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6"/>
            <p:cNvSpPr/>
            <p:nvPr/>
          </p:nvSpPr>
          <p:spPr>
            <a:xfrm>
              <a:off x="4951352" y="3759489"/>
              <a:ext cx="60775" cy="32466"/>
            </a:xfrm>
            <a:custGeom>
              <a:avLst/>
              <a:gdLst/>
              <a:ahLst/>
              <a:cxnLst/>
              <a:rect l="l" t="t" r="r" b="b"/>
              <a:pathLst>
                <a:path w="2836" h="1515" extrusionOk="0">
                  <a:moveTo>
                    <a:pt x="2502" y="1"/>
                  </a:moveTo>
                  <a:cubicBezTo>
                    <a:pt x="2535" y="34"/>
                    <a:pt x="2502" y="34"/>
                    <a:pt x="2435" y="68"/>
                  </a:cubicBezTo>
                  <a:cubicBezTo>
                    <a:pt x="2369" y="134"/>
                    <a:pt x="2335" y="168"/>
                    <a:pt x="2269" y="234"/>
                  </a:cubicBezTo>
                  <a:cubicBezTo>
                    <a:pt x="2269" y="234"/>
                    <a:pt x="2269" y="301"/>
                    <a:pt x="2235" y="301"/>
                  </a:cubicBezTo>
                  <a:cubicBezTo>
                    <a:pt x="2169" y="401"/>
                    <a:pt x="2068" y="535"/>
                    <a:pt x="1968" y="668"/>
                  </a:cubicBezTo>
                  <a:cubicBezTo>
                    <a:pt x="1868" y="735"/>
                    <a:pt x="1735" y="835"/>
                    <a:pt x="1601" y="901"/>
                  </a:cubicBezTo>
                  <a:cubicBezTo>
                    <a:pt x="1501" y="1002"/>
                    <a:pt x="1335" y="1035"/>
                    <a:pt x="1201" y="1068"/>
                  </a:cubicBezTo>
                  <a:cubicBezTo>
                    <a:pt x="1134" y="1068"/>
                    <a:pt x="1001" y="1135"/>
                    <a:pt x="901" y="1135"/>
                  </a:cubicBezTo>
                  <a:cubicBezTo>
                    <a:pt x="868" y="1135"/>
                    <a:pt x="768" y="1135"/>
                    <a:pt x="734" y="1068"/>
                  </a:cubicBezTo>
                  <a:cubicBezTo>
                    <a:pt x="667" y="1035"/>
                    <a:pt x="567" y="1035"/>
                    <a:pt x="534" y="1002"/>
                  </a:cubicBezTo>
                  <a:cubicBezTo>
                    <a:pt x="501" y="968"/>
                    <a:pt x="467" y="968"/>
                    <a:pt x="401" y="901"/>
                  </a:cubicBezTo>
                  <a:cubicBezTo>
                    <a:pt x="367" y="868"/>
                    <a:pt x="334" y="835"/>
                    <a:pt x="267" y="735"/>
                  </a:cubicBezTo>
                  <a:cubicBezTo>
                    <a:pt x="248" y="696"/>
                    <a:pt x="194" y="679"/>
                    <a:pt x="146" y="679"/>
                  </a:cubicBezTo>
                  <a:cubicBezTo>
                    <a:pt x="112" y="679"/>
                    <a:pt x="81" y="688"/>
                    <a:pt x="67" y="701"/>
                  </a:cubicBezTo>
                  <a:cubicBezTo>
                    <a:pt x="0" y="735"/>
                    <a:pt x="0" y="868"/>
                    <a:pt x="34" y="901"/>
                  </a:cubicBezTo>
                  <a:cubicBezTo>
                    <a:pt x="100" y="1035"/>
                    <a:pt x="200" y="1135"/>
                    <a:pt x="267" y="1202"/>
                  </a:cubicBezTo>
                  <a:cubicBezTo>
                    <a:pt x="367" y="1302"/>
                    <a:pt x="501" y="1368"/>
                    <a:pt x="601" y="1402"/>
                  </a:cubicBezTo>
                  <a:cubicBezTo>
                    <a:pt x="801" y="1477"/>
                    <a:pt x="1020" y="1514"/>
                    <a:pt x="1215" y="1514"/>
                  </a:cubicBezTo>
                  <a:cubicBezTo>
                    <a:pt x="1280" y="1514"/>
                    <a:pt x="1343" y="1510"/>
                    <a:pt x="1401" y="1502"/>
                  </a:cubicBezTo>
                  <a:cubicBezTo>
                    <a:pt x="1702" y="1469"/>
                    <a:pt x="2002" y="1302"/>
                    <a:pt x="2202" y="1135"/>
                  </a:cubicBezTo>
                  <a:cubicBezTo>
                    <a:pt x="2335" y="1035"/>
                    <a:pt x="2402" y="968"/>
                    <a:pt x="2535" y="835"/>
                  </a:cubicBezTo>
                  <a:cubicBezTo>
                    <a:pt x="2669" y="701"/>
                    <a:pt x="2736" y="568"/>
                    <a:pt x="2802" y="468"/>
                  </a:cubicBezTo>
                  <a:cubicBezTo>
                    <a:pt x="2836" y="368"/>
                    <a:pt x="2836" y="301"/>
                    <a:pt x="2802" y="201"/>
                  </a:cubicBezTo>
                  <a:cubicBezTo>
                    <a:pt x="2736" y="134"/>
                    <a:pt x="2702" y="68"/>
                    <a:pt x="2636" y="34"/>
                  </a:cubicBezTo>
                  <a:cubicBezTo>
                    <a:pt x="2569" y="34"/>
                    <a:pt x="2535" y="1"/>
                    <a:pt x="2502" y="1"/>
                  </a:cubicBezTo>
                  <a:close/>
                </a:path>
              </a:pathLst>
            </a:custGeom>
            <a:solidFill>
              <a:srgbClr val="EFA9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6"/>
            <p:cNvSpPr/>
            <p:nvPr/>
          </p:nvSpPr>
          <p:spPr>
            <a:xfrm>
              <a:off x="4831254" y="3859570"/>
              <a:ext cx="64354" cy="25052"/>
            </a:xfrm>
            <a:custGeom>
              <a:avLst/>
              <a:gdLst/>
              <a:ahLst/>
              <a:cxnLst/>
              <a:rect l="l" t="t" r="r" b="b"/>
              <a:pathLst>
                <a:path w="3003" h="1169" extrusionOk="0">
                  <a:moveTo>
                    <a:pt x="1068" y="1"/>
                  </a:moveTo>
                  <a:cubicBezTo>
                    <a:pt x="467" y="1"/>
                    <a:pt x="100" y="134"/>
                    <a:pt x="67" y="368"/>
                  </a:cubicBezTo>
                  <a:cubicBezTo>
                    <a:pt x="0" y="668"/>
                    <a:pt x="634" y="1002"/>
                    <a:pt x="1435" y="1135"/>
                  </a:cubicBezTo>
                  <a:cubicBezTo>
                    <a:pt x="1601" y="1168"/>
                    <a:pt x="1802" y="1168"/>
                    <a:pt x="1968" y="1168"/>
                  </a:cubicBezTo>
                  <a:cubicBezTo>
                    <a:pt x="2569" y="1168"/>
                    <a:pt x="2936" y="1035"/>
                    <a:pt x="2969" y="801"/>
                  </a:cubicBezTo>
                  <a:cubicBezTo>
                    <a:pt x="3002" y="501"/>
                    <a:pt x="2402" y="168"/>
                    <a:pt x="1601" y="34"/>
                  </a:cubicBezTo>
                  <a:cubicBezTo>
                    <a:pt x="1368" y="1"/>
                    <a:pt x="1235" y="1"/>
                    <a:pt x="1068" y="1"/>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6"/>
            <p:cNvSpPr/>
            <p:nvPr/>
          </p:nvSpPr>
          <p:spPr>
            <a:xfrm>
              <a:off x="5017123" y="3966810"/>
              <a:ext cx="46482" cy="57925"/>
            </a:xfrm>
            <a:custGeom>
              <a:avLst/>
              <a:gdLst/>
              <a:ahLst/>
              <a:cxnLst/>
              <a:rect l="l" t="t" r="r" b="b"/>
              <a:pathLst>
                <a:path w="2169" h="2703" extrusionOk="0">
                  <a:moveTo>
                    <a:pt x="434" y="0"/>
                  </a:moveTo>
                  <a:cubicBezTo>
                    <a:pt x="400" y="0"/>
                    <a:pt x="334" y="0"/>
                    <a:pt x="300" y="34"/>
                  </a:cubicBezTo>
                  <a:cubicBezTo>
                    <a:pt x="0" y="201"/>
                    <a:pt x="167" y="934"/>
                    <a:pt x="634" y="1668"/>
                  </a:cubicBezTo>
                  <a:cubicBezTo>
                    <a:pt x="1001" y="2302"/>
                    <a:pt x="1501" y="2702"/>
                    <a:pt x="1835" y="2702"/>
                  </a:cubicBezTo>
                  <a:cubicBezTo>
                    <a:pt x="1868" y="2702"/>
                    <a:pt x="1935" y="2702"/>
                    <a:pt x="1968" y="2669"/>
                  </a:cubicBezTo>
                  <a:cubicBezTo>
                    <a:pt x="2002" y="2636"/>
                    <a:pt x="2068" y="2569"/>
                    <a:pt x="2102" y="2469"/>
                  </a:cubicBezTo>
                  <a:cubicBezTo>
                    <a:pt x="2168" y="2135"/>
                    <a:pt x="1968" y="1568"/>
                    <a:pt x="1635" y="1001"/>
                  </a:cubicBezTo>
                  <a:cubicBezTo>
                    <a:pt x="1268" y="401"/>
                    <a:pt x="767" y="0"/>
                    <a:pt x="434" y="0"/>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6"/>
            <p:cNvSpPr/>
            <p:nvPr/>
          </p:nvSpPr>
          <p:spPr>
            <a:xfrm>
              <a:off x="4856264" y="3959652"/>
              <a:ext cx="52932" cy="33624"/>
            </a:xfrm>
            <a:custGeom>
              <a:avLst/>
              <a:gdLst/>
              <a:ahLst/>
              <a:cxnLst/>
              <a:rect l="l" t="t" r="r" b="b"/>
              <a:pathLst>
                <a:path w="2470" h="1569" extrusionOk="0">
                  <a:moveTo>
                    <a:pt x="1302" y="1"/>
                  </a:moveTo>
                  <a:cubicBezTo>
                    <a:pt x="1235" y="1"/>
                    <a:pt x="1102" y="34"/>
                    <a:pt x="968" y="68"/>
                  </a:cubicBezTo>
                  <a:cubicBezTo>
                    <a:pt x="835" y="134"/>
                    <a:pt x="735" y="201"/>
                    <a:pt x="601" y="301"/>
                  </a:cubicBezTo>
                  <a:cubicBezTo>
                    <a:pt x="468" y="368"/>
                    <a:pt x="401" y="468"/>
                    <a:pt x="301" y="568"/>
                  </a:cubicBezTo>
                  <a:cubicBezTo>
                    <a:pt x="134" y="835"/>
                    <a:pt x="68" y="1135"/>
                    <a:pt x="1" y="1435"/>
                  </a:cubicBezTo>
                  <a:cubicBezTo>
                    <a:pt x="1" y="1502"/>
                    <a:pt x="68" y="1569"/>
                    <a:pt x="134" y="1569"/>
                  </a:cubicBezTo>
                  <a:cubicBezTo>
                    <a:pt x="168" y="1569"/>
                    <a:pt x="234" y="1535"/>
                    <a:pt x="268" y="1435"/>
                  </a:cubicBezTo>
                  <a:lnTo>
                    <a:pt x="268" y="1368"/>
                  </a:lnTo>
                  <a:cubicBezTo>
                    <a:pt x="268" y="1235"/>
                    <a:pt x="301" y="1168"/>
                    <a:pt x="334" y="1035"/>
                  </a:cubicBezTo>
                  <a:cubicBezTo>
                    <a:pt x="401" y="968"/>
                    <a:pt x="434" y="901"/>
                    <a:pt x="468" y="835"/>
                  </a:cubicBezTo>
                  <a:lnTo>
                    <a:pt x="468" y="835"/>
                  </a:lnTo>
                  <a:lnTo>
                    <a:pt x="434" y="868"/>
                  </a:lnTo>
                  <a:cubicBezTo>
                    <a:pt x="468" y="801"/>
                    <a:pt x="568" y="735"/>
                    <a:pt x="601" y="701"/>
                  </a:cubicBezTo>
                  <a:cubicBezTo>
                    <a:pt x="635" y="668"/>
                    <a:pt x="735" y="601"/>
                    <a:pt x="801" y="568"/>
                  </a:cubicBezTo>
                  <a:cubicBezTo>
                    <a:pt x="901" y="535"/>
                    <a:pt x="935" y="535"/>
                    <a:pt x="1002" y="535"/>
                  </a:cubicBezTo>
                  <a:lnTo>
                    <a:pt x="1268" y="535"/>
                  </a:lnTo>
                  <a:cubicBezTo>
                    <a:pt x="1335" y="535"/>
                    <a:pt x="1402" y="568"/>
                    <a:pt x="1469" y="568"/>
                  </a:cubicBezTo>
                  <a:lnTo>
                    <a:pt x="1735" y="701"/>
                  </a:lnTo>
                  <a:lnTo>
                    <a:pt x="1835" y="835"/>
                  </a:lnTo>
                  <a:cubicBezTo>
                    <a:pt x="1936" y="901"/>
                    <a:pt x="1969" y="1002"/>
                    <a:pt x="2069" y="1068"/>
                  </a:cubicBezTo>
                  <a:cubicBezTo>
                    <a:pt x="2106" y="1123"/>
                    <a:pt x="2163" y="1148"/>
                    <a:pt x="2218" y="1148"/>
                  </a:cubicBezTo>
                  <a:cubicBezTo>
                    <a:pt x="2262" y="1148"/>
                    <a:pt x="2306" y="1132"/>
                    <a:pt x="2336" y="1102"/>
                  </a:cubicBezTo>
                  <a:cubicBezTo>
                    <a:pt x="2403" y="1068"/>
                    <a:pt x="2436" y="1035"/>
                    <a:pt x="2469" y="935"/>
                  </a:cubicBezTo>
                  <a:lnTo>
                    <a:pt x="2469" y="868"/>
                  </a:lnTo>
                  <a:cubicBezTo>
                    <a:pt x="2469" y="835"/>
                    <a:pt x="2469" y="801"/>
                    <a:pt x="2436" y="735"/>
                  </a:cubicBezTo>
                  <a:cubicBezTo>
                    <a:pt x="2403" y="568"/>
                    <a:pt x="2269" y="434"/>
                    <a:pt x="2169" y="368"/>
                  </a:cubicBezTo>
                  <a:cubicBezTo>
                    <a:pt x="2136" y="334"/>
                    <a:pt x="2069" y="234"/>
                    <a:pt x="1969" y="201"/>
                  </a:cubicBezTo>
                  <a:cubicBezTo>
                    <a:pt x="1902" y="168"/>
                    <a:pt x="1835" y="101"/>
                    <a:pt x="1769" y="68"/>
                  </a:cubicBezTo>
                  <a:cubicBezTo>
                    <a:pt x="1602" y="34"/>
                    <a:pt x="1469" y="1"/>
                    <a:pt x="1302" y="1"/>
                  </a:cubicBezTo>
                  <a:close/>
                </a:path>
              </a:pathLst>
            </a:custGeom>
            <a:solidFill>
              <a:srgbClr val="DAA1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6"/>
            <p:cNvSpPr/>
            <p:nvPr/>
          </p:nvSpPr>
          <p:spPr>
            <a:xfrm>
              <a:off x="4811945" y="3911433"/>
              <a:ext cx="42196" cy="46375"/>
            </a:xfrm>
            <a:custGeom>
              <a:avLst/>
              <a:gdLst/>
              <a:ahLst/>
              <a:cxnLst/>
              <a:rect l="l" t="t" r="r" b="b"/>
              <a:pathLst>
                <a:path w="1969" h="2164" extrusionOk="0">
                  <a:moveTo>
                    <a:pt x="1434" y="0"/>
                  </a:moveTo>
                  <a:cubicBezTo>
                    <a:pt x="1130" y="0"/>
                    <a:pt x="722" y="267"/>
                    <a:pt x="401" y="750"/>
                  </a:cubicBezTo>
                  <a:cubicBezTo>
                    <a:pt x="34" y="1283"/>
                    <a:pt x="1" y="1917"/>
                    <a:pt x="334" y="2117"/>
                  </a:cubicBezTo>
                  <a:cubicBezTo>
                    <a:pt x="384" y="2148"/>
                    <a:pt x="444" y="2163"/>
                    <a:pt x="511" y="2163"/>
                  </a:cubicBezTo>
                  <a:cubicBezTo>
                    <a:pt x="805" y="2163"/>
                    <a:pt x="1236" y="1879"/>
                    <a:pt x="1535" y="1417"/>
                  </a:cubicBezTo>
                  <a:cubicBezTo>
                    <a:pt x="1902" y="816"/>
                    <a:pt x="1969" y="216"/>
                    <a:pt x="1635" y="49"/>
                  </a:cubicBezTo>
                  <a:cubicBezTo>
                    <a:pt x="1576" y="16"/>
                    <a:pt x="1508" y="0"/>
                    <a:pt x="1434" y="0"/>
                  </a:cubicBezTo>
                  <a:close/>
                </a:path>
              </a:pathLst>
            </a:custGeom>
            <a:solidFill>
              <a:srgbClr val="824E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6"/>
            <p:cNvSpPr/>
            <p:nvPr/>
          </p:nvSpPr>
          <p:spPr>
            <a:xfrm>
              <a:off x="4972076" y="4009950"/>
              <a:ext cx="45067" cy="52696"/>
            </a:xfrm>
            <a:custGeom>
              <a:avLst/>
              <a:gdLst/>
              <a:ahLst/>
              <a:cxnLst/>
              <a:rect l="l" t="t" r="r" b="b"/>
              <a:pathLst>
                <a:path w="2103" h="2459" extrusionOk="0">
                  <a:moveTo>
                    <a:pt x="1561" y="1"/>
                  </a:moveTo>
                  <a:cubicBezTo>
                    <a:pt x="1229" y="1"/>
                    <a:pt x="787" y="340"/>
                    <a:pt x="434" y="856"/>
                  </a:cubicBezTo>
                  <a:cubicBezTo>
                    <a:pt x="67" y="1523"/>
                    <a:pt x="1" y="2190"/>
                    <a:pt x="334" y="2391"/>
                  </a:cubicBezTo>
                  <a:cubicBezTo>
                    <a:pt x="400" y="2437"/>
                    <a:pt x="475" y="2458"/>
                    <a:pt x="556" y="2458"/>
                  </a:cubicBezTo>
                  <a:cubicBezTo>
                    <a:pt x="887" y="2458"/>
                    <a:pt x="1321" y="2105"/>
                    <a:pt x="1669" y="1623"/>
                  </a:cubicBezTo>
                  <a:cubicBezTo>
                    <a:pt x="2035" y="990"/>
                    <a:pt x="2102" y="289"/>
                    <a:pt x="1769" y="56"/>
                  </a:cubicBezTo>
                  <a:cubicBezTo>
                    <a:pt x="1707" y="18"/>
                    <a:pt x="1637" y="1"/>
                    <a:pt x="1561" y="1"/>
                  </a:cubicBezTo>
                  <a:close/>
                </a:path>
              </a:pathLst>
            </a:custGeom>
            <a:solidFill>
              <a:srgbClr val="824E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6"/>
            <p:cNvSpPr/>
            <p:nvPr/>
          </p:nvSpPr>
          <p:spPr>
            <a:xfrm>
              <a:off x="4783356" y="3984683"/>
              <a:ext cx="142274" cy="122258"/>
            </a:xfrm>
            <a:custGeom>
              <a:avLst/>
              <a:gdLst/>
              <a:ahLst/>
              <a:cxnLst/>
              <a:rect l="l" t="t" r="r" b="b"/>
              <a:pathLst>
                <a:path w="6639" h="5705" extrusionOk="0">
                  <a:moveTo>
                    <a:pt x="1702" y="0"/>
                  </a:moveTo>
                  <a:cubicBezTo>
                    <a:pt x="1635" y="0"/>
                    <a:pt x="1535" y="0"/>
                    <a:pt x="1501" y="34"/>
                  </a:cubicBezTo>
                  <a:cubicBezTo>
                    <a:pt x="1168" y="67"/>
                    <a:pt x="868" y="267"/>
                    <a:pt x="634" y="567"/>
                  </a:cubicBezTo>
                  <a:cubicBezTo>
                    <a:pt x="401" y="834"/>
                    <a:pt x="234" y="1168"/>
                    <a:pt x="134" y="1568"/>
                  </a:cubicBezTo>
                  <a:cubicBezTo>
                    <a:pt x="34" y="1902"/>
                    <a:pt x="0" y="2302"/>
                    <a:pt x="34" y="2669"/>
                  </a:cubicBezTo>
                  <a:cubicBezTo>
                    <a:pt x="67" y="3036"/>
                    <a:pt x="201" y="3403"/>
                    <a:pt x="467" y="3836"/>
                  </a:cubicBezTo>
                  <a:cubicBezTo>
                    <a:pt x="701" y="4203"/>
                    <a:pt x="1034" y="4570"/>
                    <a:pt x="1501" y="4904"/>
                  </a:cubicBezTo>
                  <a:cubicBezTo>
                    <a:pt x="1668" y="5037"/>
                    <a:pt x="1868" y="5171"/>
                    <a:pt x="2135" y="5304"/>
                  </a:cubicBezTo>
                  <a:cubicBezTo>
                    <a:pt x="2335" y="5371"/>
                    <a:pt x="2536" y="5504"/>
                    <a:pt x="2869" y="5571"/>
                  </a:cubicBezTo>
                  <a:cubicBezTo>
                    <a:pt x="3136" y="5671"/>
                    <a:pt x="3403" y="5704"/>
                    <a:pt x="3703" y="5704"/>
                  </a:cubicBezTo>
                  <a:lnTo>
                    <a:pt x="4037" y="5704"/>
                  </a:lnTo>
                  <a:cubicBezTo>
                    <a:pt x="4370" y="5671"/>
                    <a:pt x="4704" y="5538"/>
                    <a:pt x="5037" y="5371"/>
                  </a:cubicBezTo>
                  <a:cubicBezTo>
                    <a:pt x="5471" y="5171"/>
                    <a:pt x="6238" y="4670"/>
                    <a:pt x="6538" y="3836"/>
                  </a:cubicBezTo>
                  <a:cubicBezTo>
                    <a:pt x="6572" y="3670"/>
                    <a:pt x="6638" y="3503"/>
                    <a:pt x="6638" y="3336"/>
                  </a:cubicBezTo>
                  <a:cubicBezTo>
                    <a:pt x="6638" y="3169"/>
                    <a:pt x="6638" y="2969"/>
                    <a:pt x="6538" y="2736"/>
                  </a:cubicBezTo>
                  <a:cubicBezTo>
                    <a:pt x="6505" y="2536"/>
                    <a:pt x="6372" y="2369"/>
                    <a:pt x="6305" y="2235"/>
                  </a:cubicBezTo>
                  <a:cubicBezTo>
                    <a:pt x="6205" y="2068"/>
                    <a:pt x="6071" y="1968"/>
                    <a:pt x="5905" y="1868"/>
                  </a:cubicBezTo>
                  <a:cubicBezTo>
                    <a:pt x="5538" y="1635"/>
                    <a:pt x="5137" y="1568"/>
                    <a:pt x="4737" y="1568"/>
                  </a:cubicBezTo>
                  <a:lnTo>
                    <a:pt x="3970" y="1568"/>
                  </a:lnTo>
                  <a:cubicBezTo>
                    <a:pt x="3836" y="1568"/>
                    <a:pt x="3703" y="1568"/>
                    <a:pt x="3570" y="1535"/>
                  </a:cubicBezTo>
                  <a:cubicBezTo>
                    <a:pt x="3503" y="1468"/>
                    <a:pt x="3403" y="1401"/>
                    <a:pt x="3369" y="1368"/>
                  </a:cubicBezTo>
                  <a:cubicBezTo>
                    <a:pt x="3236" y="1235"/>
                    <a:pt x="3169" y="1068"/>
                    <a:pt x="3069" y="968"/>
                  </a:cubicBezTo>
                  <a:lnTo>
                    <a:pt x="3036" y="868"/>
                  </a:lnTo>
                  <a:cubicBezTo>
                    <a:pt x="2869" y="634"/>
                    <a:pt x="2702" y="467"/>
                    <a:pt x="2536" y="334"/>
                  </a:cubicBezTo>
                  <a:cubicBezTo>
                    <a:pt x="2302" y="67"/>
                    <a:pt x="2002" y="0"/>
                    <a:pt x="1702" y="0"/>
                  </a:cubicBezTo>
                  <a:close/>
                </a:path>
              </a:pathLst>
            </a:cu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6"/>
            <p:cNvSpPr/>
            <p:nvPr/>
          </p:nvSpPr>
          <p:spPr>
            <a:xfrm>
              <a:off x="4818374" y="3984683"/>
              <a:ext cx="107257" cy="122965"/>
            </a:xfrm>
            <a:custGeom>
              <a:avLst/>
              <a:gdLst/>
              <a:ahLst/>
              <a:cxnLst/>
              <a:rect l="l" t="t" r="r" b="b"/>
              <a:pathLst>
                <a:path w="5005" h="5738" extrusionOk="0">
                  <a:moveTo>
                    <a:pt x="34" y="0"/>
                  </a:moveTo>
                  <a:cubicBezTo>
                    <a:pt x="34" y="0"/>
                    <a:pt x="68" y="0"/>
                    <a:pt x="1" y="67"/>
                  </a:cubicBezTo>
                  <a:cubicBezTo>
                    <a:pt x="81" y="67"/>
                    <a:pt x="165" y="76"/>
                    <a:pt x="250" y="94"/>
                  </a:cubicBezTo>
                  <a:lnTo>
                    <a:pt x="250" y="94"/>
                  </a:lnTo>
                  <a:cubicBezTo>
                    <a:pt x="222" y="73"/>
                    <a:pt x="195" y="52"/>
                    <a:pt x="168" y="34"/>
                  </a:cubicBezTo>
                  <a:cubicBezTo>
                    <a:pt x="101" y="34"/>
                    <a:pt x="68" y="0"/>
                    <a:pt x="34" y="0"/>
                  </a:cubicBezTo>
                  <a:close/>
                  <a:moveTo>
                    <a:pt x="250" y="94"/>
                  </a:moveTo>
                  <a:cubicBezTo>
                    <a:pt x="325" y="152"/>
                    <a:pt x="404" y="219"/>
                    <a:pt x="501" y="267"/>
                  </a:cubicBezTo>
                  <a:cubicBezTo>
                    <a:pt x="701" y="501"/>
                    <a:pt x="902" y="734"/>
                    <a:pt x="1068" y="1001"/>
                  </a:cubicBezTo>
                  <a:cubicBezTo>
                    <a:pt x="1235" y="1201"/>
                    <a:pt x="1402" y="1435"/>
                    <a:pt x="1602" y="1668"/>
                  </a:cubicBezTo>
                  <a:lnTo>
                    <a:pt x="1702" y="1735"/>
                  </a:lnTo>
                  <a:cubicBezTo>
                    <a:pt x="1735" y="1768"/>
                    <a:pt x="1769" y="1835"/>
                    <a:pt x="1836" y="1835"/>
                  </a:cubicBezTo>
                  <a:lnTo>
                    <a:pt x="1769" y="1835"/>
                  </a:lnTo>
                  <a:cubicBezTo>
                    <a:pt x="1869" y="1868"/>
                    <a:pt x="1902" y="1902"/>
                    <a:pt x="2002" y="1902"/>
                  </a:cubicBezTo>
                  <a:cubicBezTo>
                    <a:pt x="2036" y="1902"/>
                    <a:pt x="2069" y="1935"/>
                    <a:pt x="2169" y="1935"/>
                  </a:cubicBezTo>
                  <a:cubicBezTo>
                    <a:pt x="2236" y="1935"/>
                    <a:pt x="2269" y="2002"/>
                    <a:pt x="2369" y="2002"/>
                  </a:cubicBezTo>
                  <a:cubicBezTo>
                    <a:pt x="2603" y="2035"/>
                    <a:pt x="2870" y="2035"/>
                    <a:pt x="3103" y="2068"/>
                  </a:cubicBezTo>
                  <a:cubicBezTo>
                    <a:pt x="3337" y="2068"/>
                    <a:pt x="3537" y="2102"/>
                    <a:pt x="3737" y="2202"/>
                  </a:cubicBezTo>
                  <a:cubicBezTo>
                    <a:pt x="3937" y="2269"/>
                    <a:pt x="4104" y="2369"/>
                    <a:pt x="4237" y="2536"/>
                  </a:cubicBezTo>
                  <a:cubicBezTo>
                    <a:pt x="4337" y="2602"/>
                    <a:pt x="4371" y="2702"/>
                    <a:pt x="4404" y="2769"/>
                  </a:cubicBezTo>
                  <a:cubicBezTo>
                    <a:pt x="4437" y="2869"/>
                    <a:pt x="4504" y="2936"/>
                    <a:pt x="4504" y="3036"/>
                  </a:cubicBezTo>
                  <a:cubicBezTo>
                    <a:pt x="4537" y="3203"/>
                    <a:pt x="4571" y="3369"/>
                    <a:pt x="4571" y="3536"/>
                  </a:cubicBezTo>
                  <a:cubicBezTo>
                    <a:pt x="4571" y="3670"/>
                    <a:pt x="4537" y="3836"/>
                    <a:pt x="4504" y="3937"/>
                  </a:cubicBezTo>
                  <a:cubicBezTo>
                    <a:pt x="4371" y="4237"/>
                    <a:pt x="4171" y="4504"/>
                    <a:pt x="3904" y="4704"/>
                  </a:cubicBezTo>
                  <a:cubicBezTo>
                    <a:pt x="3603" y="4937"/>
                    <a:pt x="3270" y="5104"/>
                    <a:pt x="2936" y="5237"/>
                  </a:cubicBezTo>
                  <a:cubicBezTo>
                    <a:pt x="2569" y="5404"/>
                    <a:pt x="2202" y="5504"/>
                    <a:pt x="1836" y="5571"/>
                  </a:cubicBezTo>
                  <a:cubicBezTo>
                    <a:pt x="1602" y="5604"/>
                    <a:pt x="1435" y="5604"/>
                    <a:pt x="1235" y="5604"/>
                  </a:cubicBezTo>
                  <a:lnTo>
                    <a:pt x="1202" y="5604"/>
                  </a:lnTo>
                  <a:cubicBezTo>
                    <a:pt x="1435" y="5704"/>
                    <a:pt x="1735" y="5738"/>
                    <a:pt x="2036" y="5738"/>
                  </a:cubicBezTo>
                  <a:lnTo>
                    <a:pt x="2369" y="5738"/>
                  </a:lnTo>
                  <a:cubicBezTo>
                    <a:pt x="2703" y="5704"/>
                    <a:pt x="3036" y="5571"/>
                    <a:pt x="3403" y="5404"/>
                  </a:cubicBezTo>
                  <a:cubicBezTo>
                    <a:pt x="3837" y="5204"/>
                    <a:pt x="4604" y="4704"/>
                    <a:pt x="4904" y="3870"/>
                  </a:cubicBezTo>
                  <a:cubicBezTo>
                    <a:pt x="4938" y="3703"/>
                    <a:pt x="5004" y="3536"/>
                    <a:pt x="5004" y="3369"/>
                  </a:cubicBezTo>
                  <a:cubicBezTo>
                    <a:pt x="5004" y="3203"/>
                    <a:pt x="5004" y="3003"/>
                    <a:pt x="4904" y="2769"/>
                  </a:cubicBezTo>
                  <a:cubicBezTo>
                    <a:pt x="4871" y="2569"/>
                    <a:pt x="4738" y="2402"/>
                    <a:pt x="4671" y="2269"/>
                  </a:cubicBezTo>
                  <a:cubicBezTo>
                    <a:pt x="4571" y="2102"/>
                    <a:pt x="4404" y="2002"/>
                    <a:pt x="4271" y="1902"/>
                  </a:cubicBezTo>
                  <a:cubicBezTo>
                    <a:pt x="3904" y="1668"/>
                    <a:pt x="3503" y="1601"/>
                    <a:pt x="3103" y="1601"/>
                  </a:cubicBezTo>
                  <a:lnTo>
                    <a:pt x="2336" y="1601"/>
                  </a:lnTo>
                  <a:cubicBezTo>
                    <a:pt x="2202" y="1601"/>
                    <a:pt x="2069" y="1601"/>
                    <a:pt x="1936" y="1568"/>
                  </a:cubicBezTo>
                  <a:cubicBezTo>
                    <a:pt x="1869" y="1501"/>
                    <a:pt x="1769" y="1435"/>
                    <a:pt x="1735" y="1401"/>
                  </a:cubicBezTo>
                  <a:cubicBezTo>
                    <a:pt x="1602" y="1268"/>
                    <a:pt x="1535" y="1168"/>
                    <a:pt x="1435" y="1034"/>
                  </a:cubicBezTo>
                  <a:lnTo>
                    <a:pt x="1369" y="901"/>
                  </a:lnTo>
                  <a:cubicBezTo>
                    <a:pt x="1202" y="667"/>
                    <a:pt x="1035" y="501"/>
                    <a:pt x="868" y="367"/>
                  </a:cubicBezTo>
                  <a:cubicBezTo>
                    <a:pt x="658" y="227"/>
                    <a:pt x="449" y="136"/>
                    <a:pt x="250" y="94"/>
                  </a:cubicBezTo>
                  <a:close/>
                </a:path>
              </a:pathLst>
            </a:cu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6"/>
            <p:cNvSpPr/>
            <p:nvPr/>
          </p:nvSpPr>
          <p:spPr>
            <a:xfrm>
              <a:off x="4769769" y="4041154"/>
              <a:ext cx="98664" cy="97421"/>
            </a:xfrm>
            <a:custGeom>
              <a:avLst/>
              <a:gdLst/>
              <a:ahLst/>
              <a:cxnLst/>
              <a:rect l="l" t="t" r="r" b="b"/>
              <a:pathLst>
                <a:path w="4604" h="4546" extrusionOk="0">
                  <a:moveTo>
                    <a:pt x="1502" y="3603"/>
                  </a:moveTo>
                  <a:lnTo>
                    <a:pt x="1535" y="3670"/>
                  </a:lnTo>
                  <a:cubicBezTo>
                    <a:pt x="1535" y="3603"/>
                    <a:pt x="1502" y="3603"/>
                    <a:pt x="1502" y="3603"/>
                  </a:cubicBezTo>
                  <a:close/>
                  <a:moveTo>
                    <a:pt x="2536" y="1"/>
                  </a:moveTo>
                  <a:cubicBezTo>
                    <a:pt x="2369" y="1"/>
                    <a:pt x="2169" y="1"/>
                    <a:pt x="2002" y="34"/>
                  </a:cubicBezTo>
                  <a:cubicBezTo>
                    <a:pt x="1935" y="67"/>
                    <a:pt x="1869" y="101"/>
                    <a:pt x="1802" y="101"/>
                  </a:cubicBezTo>
                  <a:cubicBezTo>
                    <a:pt x="1535" y="201"/>
                    <a:pt x="1302" y="267"/>
                    <a:pt x="1101" y="434"/>
                  </a:cubicBezTo>
                  <a:cubicBezTo>
                    <a:pt x="868" y="568"/>
                    <a:pt x="701" y="734"/>
                    <a:pt x="601" y="901"/>
                  </a:cubicBezTo>
                  <a:cubicBezTo>
                    <a:pt x="434" y="1068"/>
                    <a:pt x="301" y="1335"/>
                    <a:pt x="201" y="1535"/>
                  </a:cubicBezTo>
                  <a:cubicBezTo>
                    <a:pt x="34" y="2002"/>
                    <a:pt x="1" y="2502"/>
                    <a:pt x="134" y="2936"/>
                  </a:cubicBezTo>
                  <a:cubicBezTo>
                    <a:pt x="267" y="3403"/>
                    <a:pt x="601" y="3770"/>
                    <a:pt x="968" y="4070"/>
                  </a:cubicBezTo>
                  <a:cubicBezTo>
                    <a:pt x="1302" y="4337"/>
                    <a:pt x="1735" y="4504"/>
                    <a:pt x="2169" y="4537"/>
                  </a:cubicBezTo>
                  <a:cubicBezTo>
                    <a:pt x="2232" y="4542"/>
                    <a:pt x="2297" y="4545"/>
                    <a:pt x="2363" y="4545"/>
                  </a:cubicBezTo>
                  <a:cubicBezTo>
                    <a:pt x="2714" y="4545"/>
                    <a:pt x="3094" y="4467"/>
                    <a:pt x="3403" y="4270"/>
                  </a:cubicBezTo>
                  <a:cubicBezTo>
                    <a:pt x="3637" y="4170"/>
                    <a:pt x="3803" y="4037"/>
                    <a:pt x="3970" y="3870"/>
                  </a:cubicBezTo>
                  <a:cubicBezTo>
                    <a:pt x="4137" y="3703"/>
                    <a:pt x="4237" y="3503"/>
                    <a:pt x="4370" y="3270"/>
                  </a:cubicBezTo>
                  <a:cubicBezTo>
                    <a:pt x="4504" y="3003"/>
                    <a:pt x="4604" y="2703"/>
                    <a:pt x="4537" y="2402"/>
                  </a:cubicBezTo>
                  <a:cubicBezTo>
                    <a:pt x="4537" y="2069"/>
                    <a:pt x="4470" y="1769"/>
                    <a:pt x="4304" y="1435"/>
                  </a:cubicBezTo>
                  <a:cubicBezTo>
                    <a:pt x="4170" y="1235"/>
                    <a:pt x="4037" y="1035"/>
                    <a:pt x="3870" y="868"/>
                  </a:cubicBezTo>
                  <a:cubicBezTo>
                    <a:pt x="3814" y="793"/>
                    <a:pt x="3716" y="750"/>
                    <a:pt x="3622" y="750"/>
                  </a:cubicBezTo>
                  <a:cubicBezTo>
                    <a:pt x="3550" y="750"/>
                    <a:pt x="3480" y="776"/>
                    <a:pt x="3436" y="835"/>
                  </a:cubicBezTo>
                  <a:cubicBezTo>
                    <a:pt x="3303" y="935"/>
                    <a:pt x="3270" y="1168"/>
                    <a:pt x="3370" y="1268"/>
                  </a:cubicBezTo>
                  <a:lnTo>
                    <a:pt x="3637" y="1668"/>
                  </a:lnTo>
                  <a:cubicBezTo>
                    <a:pt x="3703" y="1769"/>
                    <a:pt x="3803" y="1935"/>
                    <a:pt x="3837" y="2102"/>
                  </a:cubicBezTo>
                  <a:cubicBezTo>
                    <a:pt x="3870" y="2236"/>
                    <a:pt x="3870" y="2302"/>
                    <a:pt x="3870" y="2436"/>
                  </a:cubicBezTo>
                  <a:cubicBezTo>
                    <a:pt x="3870" y="2569"/>
                    <a:pt x="3870" y="2703"/>
                    <a:pt x="3837" y="2769"/>
                  </a:cubicBezTo>
                  <a:cubicBezTo>
                    <a:pt x="3803" y="2903"/>
                    <a:pt x="3770" y="3069"/>
                    <a:pt x="3670" y="3203"/>
                  </a:cubicBezTo>
                  <a:cubicBezTo>
                    <a:pt x="3603" y="3336"/>
                    <a:pt x="3536" y="3403"/>
                    <a:pt x="3470" y="3503"/>
                  </a:cubicBezTo>
                  <a:cubicBezTo>
                    <a:pt x="3370" y="3570"/>
                    <a:pt x="3303" y="3670"/>
                    <a:pt x="3170" y="3703"/>
                  </a:cubicBezTo>
                  <a:cubicBezTo>
                    <a:pt x="3036" y="3737"/>
                    <a:pt x="2969" y="3770"/>
                    <a:pt x="2836" y="3837"/>
                  </a:cubicBezTo>
                  <a:cubicBezTo>
                    <a:pt x="2703" y="3870"/>
                    <a:pt x="2602" y="3870"/>
                    <a:pt x="2436" y="3870"/>
                  </a:cubicBezTo>
                  <a:cubicBezTo>
                    <a:pt x="2269" y="3870"/>
                    <a:pt x="2135" y="3870"/>
                    <a:pt x="1969" y="3837"/>
                  </a:cubicBezTo>
                  <a:cubicBezTo>
                    <a:pt x="1802" y="3770"/>
                    <a:pt x="1668" y="3737"/>
                    <a:pt x="1502" y="3670"/>
                  </a:cubicBezTo>
                  <a:cubicBezTo>
                    <a:pt x="1368" y="3570"/>
                    <a:pt x="1201" y="3503"/>
                    <a:pt x="1101" y="3370"/>
                  </a:cubicBezTo>
                  <a:cubicBezTo>
                    <a:pt x="968" y="3236"/>
                    <a:pt x="868" y="3170"/>
                    <a:pt x="801" y="3003"/>
                  </a:cubicBezTo>
                  <a:cubicBezTo>
                    <a:pt x="768" y="2903"/>
                    <a:pt x="701" y="2769"/>
                    <a:pt x="668" y="2703"/>
                  </a:cubicBezTo>
                  <a:cubicBezTo>
                    <a:pt x="634" y="2569"/>
                    <a:pt x="634" y="2436"/>
                    <a:pt x="634" y="2336"/>
                  </a:cubicBezTo>
                  <a:cubicBezTo>
                    <a:pt x="634" y="2202"/>
                    <a:pt x="634" y="2069"/>
                    <a:pt x="668" y="1935"/>
                  </a:cubicBezTo>
                  <a:cubicBezTo>
                    <a:pt x="701" y="1835"/>
                    <a:pt x="768" y="1668"/>
                    <a:pt x="835" y="1535"/>
                  </a:cubicBezTo>
                  <a:cubicBezTo>
                    <a:pt x="935" y="1402"/>
                    <a:pt x="1001" y="1268"/>
                    <a:pt x="1135" y="1168"/>
                  </a:cubicBezTo>
                  <a:cubicBezTo>
                    <a:pt x="1268" y="1035"/>
                    <a:pt x="1368" y="935"/>
                    <a:pt x="1502" y="868"/>
                  </a:cubicBezTo>
                  <a:cubicBezTo>
                    <a:pt x="1635" y="835"/>
                    <a:pt x="1769" y="734"/>
                    <a:pt x="1869" y="701"/>
                  </a:cubicBezTo>
                  <a:cubicBezTo>
                    <a:pt x="2002" y="668"/>
                    <a:pt x="2135" y="668"/>
                    <a:pt x="2302" y="668"/>
                  </a:cubicBezTo>
                  <a:lnTo>
                    <a:pt x="2469" y="668"/>
                  </a:lnTo>
                  <a:cubicBezTo>
                    <a:pt x="2636" y="668"/>
                    <a:pt x="2803" y="534"/>
                    <a:pt x="2836" y="368"/>
                  </a:cubicBezTo>
                  <a:cubicBezTo>
                    <a:pt x="2836" y="201"/>
                    <a:pt x="2703" y="34"/>
                    <a:pt x="2536"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6"/>
            <p:cNvSpPr/>
            <p:nvPr/>
          </p:nvSpPr>
          <p:spPr>
            <a:xfrm>
              <a:off x="4808366" y="4021137"/>
              <a:ext cx="72948" cy="58290"/>
            </a:xfrm>
            <a:custGeom>
              <a:avLst/>
              <a:gdLst/>
              <a:ahLst/>
              <a:cxnLst/>
              <a:rect l="l" t="t" r="r" b="b"/>
              <a:pathLst>
                <a:path w="3404" h="2720" extrusionOk="0">
                  <a:moveTo>
                    <a:pt x="1283" y="0"/>
                  </a:moveTo>
                  <a:cubicBezTo>
                    <a:pt x="897" y="0"/>
                    <a:pt x="557" y="142"/>
                    <a:pt x="368" y="434"/>
                  </a:cubicBezTo>
                  <a:cubicBezTo>
                    <a:pt x="1" y="968"/>
                    <a:pt x="301" y="1835"/>
                    <a:pt x="1002" y="2336"/>
                  </a:cubicBezTo>
                  <a:cubicBezTo>
                    <a:pt x="1357" y="2594"/>
                    <a:pt x="1760" y="2720"/>
                    <a:pt x="2122" y="2720"/>
                  </a:cubicBezTo>
                  <a:cubicBezTo>
                    <a:pt x="2507" y="2720"/>
                    <a:pt x="2847" y="2577"/>
                    <a:pt x="3036" y="2302"/>
                  </a:cubicBezTo>
                  <a:cubicBezTo>
                    <a:pt x="3403" y="1769"/>
                    <a:pt x="3103" y="868"/>
                    <a:pt x="2403" y="367"/>
                  </a:cubicBezTo>
                  <a:cubicBezTo>
                    <a:pt x="2047" y="125"/>
                    <a:pt x="1645" y="0"/>
                    <a:pt x="128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6"/>
            <p:cNvSpPr/>
            <p:nvPr/>
          </p:nvSpPr>
          <p:spPr>
            <a:xfrm>
              <a:off x="4744031" y="3931771"/>
              <a:ext cx="60797" cy="60797"/>
            </a:xfrm>
            <a:custGeom>
              <a:avLst/>
              <a:gdLst/>
              <a:ahLst/>
              <a:cxnLst/>
              <a:rect l="l" t="t" r="r" b="b"/>
              <a:pathLst>
                <a:path w="2837" h="2837" extrusionOk="0">
                  <a:moveTo>
                    <a:pt x="1402" y="1"/>
                  </a:moveTo>
                  <a:cubicBezTo>
                    <a:pt x="668" y="34"/>
                    <a:pt x="1" y="668"/>
                    <a:pt x="1" y="1435"/>
                  </a:cubicBezTo>
                  <a:cubicBezTo>
                    <a:pt x="1" y="2202"/>
                    <a:pt x="635" y="2836"/>
                    <a:pt x="1402" y="2836"/>
                  </a:cubicBezTo>
                  <a:cubicBezTo>
                    <a:pt x="2202" y="2836"/>
                    <a:pt x="2836" y="2202"/>
                    <a:pt x="2836" y="1435"/>
                  </a:cubicBezTo>
                  <a:cubicBezTo>
                    <a:pt x="2836" y="635"/>
                    <a:pt x="2202" y="1"/>
                    <a:pt x="1402" y="1"/>
                  </a:cubicBezTo>
                  <a:close/>
                </a:path>
              </a:pathLst>
            </a:custGeom>
            <a:solidFill>
              <a:srgbClr val="FFA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6"/>
            <p:cNvSpPr/>
            <p:nvPr/>
          </p:nvSpPr>
          <p:spPr>
            <a:xfrm>
              <a:off x="4955638" y="4069742"/>
              <a:ext cx="67226" cy="66519"/>
            </a:xfrm>
            <a:custGeom>
              <a:avLst/>
              <a:gdLst/>
              <a:ahLst/>
              <a:cxnLst/>
              <a:rect l="l" t="t" r="r" b="b"/>
              <a:pathLst>
                <a:path w="3137" h="3104" extrusionOk="0">
                  <a:moveTo>
                    <a:pt x="1602" y="1"/>
                  </a:moveTo>
                  <a:cubicBezTo>
                    <a:pt x="701" y="1"/>
                    <a:pt x="0" y="668"/>
                    <a:pt x="0" y="1535"/>
                  </a:cubicBezTo>
                  <a:cubicBezTo>
                    <a:pt x="0" y="2403"/>
                    <a:pt x="701" y="3103"/>
                    <a:pt x="1535" y="3103"/>
                  </a:cubicBezTo>
                  <a:cubicBezTo>
                    <a:pt x="2436" y="3103"/>
                    <a:pt x="3136" y="2403"/>
                    <a:pt x="3136" y="1569"/>
                  </a:cubicBezTo>
                  <a:cubicBezTo>
                    <a:pt x="3136" y="701"/>
                    <a:pt x="2436" y="1"/>
                    <a:pt x="1602" y="1"/>
                  </a:cubicBezTo>
                  <a:close/>
                </a:path>
              </a:pathLst>
            </a:custGeom>
            <a:solidFill>
              <a:srgbClr val="FFAE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6"/>
            <p:cNvSpPr/>
            <p:nvPr/>
          </p:nvSpPr>
          <p:spPr>
            <a:xfrm>
              <a:off x="4157834" y="2927396"/>
              <a:ext cx="749900" cy="421764"/>
            </a:xfrm>
            <a:custGeom>
              <a:avLst/>
              <a:gdLst/>
              <a:ahLst/>
              <a:cxnLst/>
              <a:rect l="l" t="t" r="r" b="b"/>
              <a:pathLst>
                <a:path w="34993" h="19681" extrusionOk="0">
                  <a:moveTo>
                    <a:pt x="21683" y="0"/>
                  </a:moveTo>
                  <a:cubicBezTo>
                    <a:pt x="21149" y="0"/>
                    <a:pt x="20582" y="0"/>
                    <a:pt x="20015" y="33"/>
                  </a:cubicBezTo>
                  <a:cubicBezTo>
                    <a:pt x="18481" y="167"/>
                    <a:pt x="16880" y="434"/>
                    <a:pt x="15312" y="834"/>
                  </a:cubicBezTo>
                  <a:cubicBezTo>
                    <a:pt x="13677" y="1268"/>
                    <a:pt x="12143" y="1801"/>
                    <a:pt x="10642" y="2468"/>
                  </a:cubicBezTo>
                  <a:cubicBezTo>
                    <a:pt x="9141" y="3169"/>
                    <a:pt x="7706" y="3970"/>
                    <a:pt x="6405" y="4870"/>
                  </a:cubicBezTo>
                  <a:cubicBezTo>
                    <a:pt x="5138" y="5804"/>
                    <a:pt x="3970" y="6872"/>
                    <a:pt x="3003" y="8006"/>
                  </a:cubicBezTo>
                  <a:cubicBezTo>
                    <a:pt x="2002" y="9173"/>
                    <a:pt x="1235" y="10441"/>
                    <a:pt x="735" y="11775"/>
                  </a:cubicBezTo>
                  <a:cubicBezTo>
                    <a:pt x="501" y="12442"/>
                    <a:pt x="301" y="13143"/>
                    <a:pt x="168" y="13843"/>
                  </a:cubicBezTo>
                  <a:cubicBezTo>
                    <a:pt x="34" y="14544"/>
                    <a:pt x="1" y="15311"/>
                    <a:pt x="1" y="16045"/>
                  </a:cubicBezTo>
                  <a:cubicBezTo>
                    <a:pt x="1" y="16445"/>
                    <a:pt x="34" y="16845"/>
                    <a:pt x="68" y="17212"/>
                  </a:cubicBezTo>
                  <a:cubicBezTo>
                    <a:pt x="68" y="17346"/>
                    <a:pt x="201" y="17446"/>
                    <a:pt x="301" y="17479"/>
                  </a:cubicBezTo>
                  <a:cubicBezTo>
                    <a:pt x="835" y="18313"/>
                    <a:pt x="1369" y="18847"/>
                    <a:pt x="2002" y="19214"/>
                  </a:cubicBezTo>
                  <a:cubicBezTo>
                    <a:pt x="2303" y="19381"/>
                    <a:pt x="2636" y="19514"/>
                    <a:pt x="2970" y="19614"/>
                  </a:cubicBezTo>
                  <a:cubicBezTo>
                    <a:pt x="3170" y="19647"/>
                    <a:pt x="3403" y="19681"/>
                    <a:pt x="3637" y="19681"/>
                  </a:cubicBezTo>
                  <a:lnTo>
                    <a:pt x="3970" y="19681"/>
                  </a:lnTo>
                  <a:cubicBezTo>
                    <a:pt x="4237" y="19647"/>
                    <a:pt x="4537" y="19614"/>
                    <a:pt x="4904" y="19481"/>
                  </a:cubicBezTo>
                  <a:cubicBezTo>
                    <a:pt x="5205" y="19347"/>
                    <a:pt x="5505" y="19214"/>
                    <a:pt x="5838" y="19014"/>
                  </a:cubicBezTo>
                  <a:cubicBezTo>
                    <a:pt x="6405" y="18647"/>
                    <a:pt x="7006" y="18180"/>
                    <a:pt x="7540" y="17546"/>
                  </a:cubicBezTo>
                  <a:cubicBezTo>
                    <a:pt x="8340" y="16645"/>
                    <a:pt x="9007" y="15611"/>
                    <a:pt x="9408" y="14444"/>
                  </a:cubicBezTo>
                  <a:cubicBezTo>
                    <a:pt x="9608" y="13877"/>
                    <a:pt x="9741" y="13343"/>
                    <a:pt x="9841" y="12809"/>
                  </a:cubicBezTo>
                  <a:cubicBezTo>
                    <a:pt x="9875" y="12542"/>
                    <a:pt x="9875" y="12275"/>
                    <a:pt x="9875" y="12009"/>
                  </a:cubicBezTo>
                  <a:cubicBezTo>
                    <a:pt x="10175" y="12242"/>
                    <a:pt x="10442" y="12476"/>
                    <a:pt x="10742" y="12609"/>
                  </a:cubicBezTo>
                  <a:cubicBezTo>
                    <a:pt x="10909" y="12676"/>
                    <a:pt x="11109" y="12776"/>
                    <a:pt x="11276" y="12809"/>
                  </a:cubicBezTo>
                  <a:lnTo>
                    <a:pt x="11342" y="12809"/>
                  </a:lnTo>
                  <a:cubicBezTo>
                    <a:pt x="11509" y="12876"/>
                    <a:pt x="11709" y="12943"/>
                    <a:pt x="11876" y="12976"/>
                  </a:cubicBezTo>
                  <a:cubicBezTo>
                    <a:pt x="12543" y="13176"/>
                    <a:pt x="13344" y="13276"/>
                    <a:pt x="14178" y="13310"/>
                  </a:cubicBezTo>
                  <a:lnTo>
                    <a:pt x="14545" y="13310"/>
                  </a:lnTo>
                  <a:cubicBezTo>
                    <a:pt x="15212" y="13310"/>
                    <a:pt x="15879" y="13276"/>
                    <a:pt x="16579" y="13143"/>
                  </a:cubicBezTo>
                  <a:cubicBezTo>
                    <a:pt x="17413" y="13009"/>
                    <a:pt x="18281" y="12809"/>
                    <a:pt x="19081" y="12509"/>
                  </a:cubicBezTo>
                  <a:cubicBezTo>
                    <a:pt x="19882" y="12275"/>
                    <a:pt x="20716" y="11875"/>
                    <a:pt x="21516" y="11508"/>
                  </a:cubicBezTo>
                  <a:cubicBezTo>
                    <a:pt x="22250" y="11141"/>
                    <a:pt x="23017" y="10674"/>
                    <a:pt x="23718" y="10174"/>
                  </a:cubicBezTo>
                  <a:cubicBezTo>
                    <a:pt x="25186" y="9140"/>
                    <a:pt x="26286" y="7939"/>
                    <a:pt x="27054" y="6571"/>
                  </a:cubicBezTo>
                  <a:cubicBezTo>
                    <a:pt x="27521" y="5838"/>
                    <a:pt x="27787" y="5037"/>
                    <a:pt x="27954" y="4203"/>
                  </a:cubicBezTo>
                  <a:cubicBezTo>
                    <a:pt x="28121" y="4303"/>
                    <a:pt x="28354" y="4370"/>
                    <a:pt x="28555" y="4503"/>
                  </a:cubicBezTo>
                  <a:cubicBezTo>
                    <a:pt x="29022" y="4737"/>
                    <a:pt x="29422" y="5137"/>
                    <a:pt x="29922" y="5571"/>
                  </a:cubicBezTo>
                  <a:cubicBezTo>
                    <a:pt x="30523" y="6171"/>
                    <a:pt x="31056" y="6838"/>
                    <a:pt x="31590" y="7472"/>
                  </a:cubicBezTo>
                  <a:lnTo>
                    <a:pt x="31724" y="7572"/>
                  </a:lnTo>
                  <a:cubicBezTo>
                    <a:pt x="32491" y="8473"/>
                    <a:pt x="33091" y="9373"/>
                    <a:pt x="33625" y="10307"/>
                  </a:cubicBezTo>
                  <a:cubicBezTo>
                    <a:pt x="33825" y="10641"/>
                    <a:pt x="33992" y="10908"/>
                    <a:pt x="34092" y="11208"/>
                  </a:cubicBezTo>
                  <a:cubicBezTo>
                    <a:pt x="34125" y="11308"/>
                    <a:pt x="34192" y="11341"/>
                    <a:pt x="34259" y="11375"/>
                  </a:cubicBezTo>
                  <a:cubicBezTo>
                    <a:pt x="34292" y="11475"/>
                    <a:pt x="34392" y="11508"/>
                    <a:pt x="34459" y="11508"/>
                  </a:cubicBezTo>
                  <a:cubicBezTo>
                    <a:pt x="34692" y="11508"/>
                    <a:pt x="34826" y="11375"/>
                    <a:pt x="34826" y="11208"/>
                  </a:cubicBezTo>
                  <a:cubicBezTo>
                    <a:pt x="34993" y="10307"/>
                    <a:pt x="34892" y="9373"/>
                    <a:pt x="34659" y="8373"/>
                  </a:cubicBezTo>
                  <a:cubicBezTo>
                    <a:pt x="34392" y="7505"/>
                    <a:pt x="33992" y="6638"/>
                    <a:pt x="33391" y="5704"/>
                  </a:cubicBezTo>
                  <a:cubicBezTo>
                    <a:pt x="32858" y="4937"/>
                    <a:pt x="32224" y="4170"/>
                    <a:pt x="31390" y="3369"/>
                  </a:cubicBezTo>
                  <a:cubicBezTo>
                    <a:pt x="30623" y="2702"/>
                    <a:pt x="29856" y="2102"/>
                    <a:pt x="28955" y="1601"/>
                  </a:cubicBezTo>
                  <a:cubicBezTo>
                    <a:pt x="28121" y="1101"/>
                    <a:pt x="27287" y="701"/>
                    <a:pt x="26520" y="500"/>
                  </a:cubicBezTo>
                  <a:cubicBezTo>
                    <a:pt x="25853" y="300"/>
                    <a:pt x="25186" y="167"/>
                    <a:pt x="24418" y="33"/>
                  </a:cubicBezTo>
                  <a:cubicBezTo>
                    <a:pt x="24227" y="50"/>
                    <a:pt x="24022" y="56"/>
                    <a:pt x="23808" y="56"/>
                  </a:cubicBezTo>
                  <a:cubicBezTo>
                    <a:pt x="23165" y="56"/>
                    <a:pt x="22434" y="0"/>
                    <a:pt x="21683" y="0"/>
                  </a:cubicBezTo>
                  <a:close/>
                </a:path>
              </a:pathLst>
            </a:custGeom>
            <a:solidFill>
              <a:srgbClr val="8E2E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6"/>
            <p:cNvSpPr/>
            <p:nvPr/>
          </p:nvSpPr>
          <p:spPr>
            <a:xfrm>
              <a:off x="4390894" y="2991002"/>
              <a:ext cx="338851" cy="153717"/>
            </a:xfrm>
            <a:custGeom>
              <a:avLst/>
              <a:gdLst/>
              <a:ahLst/>
              <a:cxnLst/>
              <a:rect l="l" t="t" r="r" b="b"/>
              <a:pathLst>
                <a:path w="15812" h="7173" extrusionOk="0">
                  <a:moveTo>
                    <a:pt x="15645" y="1"/>
                  </a:moveTo>
                  <a:cubicBezTo>
                    <a:pt x="15545" y="34"/>
                    <a:pt x="15511" y="34"/>
                    <a:pt x="15478" y="68"/>
                  </a:cubicBezTo>
                  <a:cubicBezTo>
                    <a:pt x="15144" y="635"/>
                    <a:pt x="14778" y="1168"/>
                    <a:pt x="14344" y="1635"/>
                  </a:cubicBezTo>
                  <a:cubicBezTo>
                    <a:pt x="14010" y="2002"/>
                    <a:pt x="13677" y="2336"/>
                    <a:pt x="13310" y="2636"/>
                  </a:cubicBezTo>
                  <a:cubicBezTo>
                    <a:pt x="12943" y="2970"/>
                    <a:pt x="12509" y="3236"/>
                    <a:pt x="12109" y="3503"/>
                  </a:cubicBezTo>
                  <a:cubicBezTo>
                    <a:pt x="10975" y="4237"/>
                    <a:pt x="9707" y="4804"/>
                    <a:pt x="8440" y="5238"/>
                  </a:cubicBezTo>
                  <a:cubicBezTo>
                    <a:pt x="7773" y="5471"/>
                    <a:pt x="7105" y="5638"/>
                    <a:pt x="6438" y="5738"/>
                  </a:cubicBezTo>
                  <a:cubicBezTo>
                    <a:pt x="5704" y="5872"/>
                    <a:pt x="5037" y="5972"/>
                    <a:pt x="4337" y="6005"/>
                  </a:cubicBezTo>
                  <a:lnTo>
                    <a:pt x="4470" y="6005"/>
                  </a:lnTo>
                  <a:cubicBezTo>
                    <a:pt x="4187" y="6022"/>
                    <a:pt x="3903" y="6030"/>
                    <a:pt x="3620" y="6030"/>
                  </a:cubicBezTo>
                  <a:cubicBezTo>
                    <a:pt x="2771" y="6030"/>
                    <a:pt x="1927" y="5955"/>
                    <a:pt x="1101" y="5805"/>
                  </a:cubicBezTo>
                  <a:cubicBezTo>
                    <a:pt x="1001" y="5805"/>
                    <a:pt x="934" y="5738"/>
                    <a:pt x="834" y="5738"/>
                  </a:cubicBezTo>
                  <a:cubicBezTo>
                    <a:pt x="801" y="5738"/>
                    <a:pt x="768" y="5738"/>
                    <a:pt x="667" y="5705"/>
                  </a:cubicBezTo>
                  <a:cubicBezTo>
                    <a:pt x="534" y="5705"/>
                    <a:pt x="467" y="5705"/>
                    <a:pt x="367" y="5738"/>
                  </a:cubicBezTo>
                  <a:cubicBezTo>
                    <a:pt x="200" y="5838"/>
                    <a:pt x="134" y="5972"/>
                    <a:pt x="34" y="6072"/>
                  </a:cubicBezTo>
                  <a:cubicBezTo>
                    <a:pt x="0" y="6239"/>
                    <a:pt x="0" y="6405"/>
                    <a:pt x="100" y="6539"/>
                  </a:cubicBezTo>
                  <a:cubicBezTo>
                    <a:pt x="167" y="6672"/>
                    <a:pt x="301" y="6839"/>
                    <a:pt x="434" y="6872"/>
                  </a:cubicBezTo>
                  <a:cubicBezTo>
                    <a:pt x="1335" y="7073"/>
                    <a:pt x="2269" y="7173"/>
                    <a:pt x="3203" y="7173"/>
                  </a:cubicBezTo>
                  <a:cubicBezTo>
                    <a:pt x="4170" y="7173"/>
                    <a:pt x="5137" y="7039"/>
                    <a:pt x="6105" y="6839"/>
                  </a:cubicBezTo>
                  <a:cubicBezTo>
                    <a:pt x="7039" y="6639"/>
                    <a:pt x="8006" y="6339"/>
                    <a:pt x="8940" y="5972"/>
                  </a:cubicBezTo>
                  <a:cubicBezTo>
                    <a:pt x="9841" y="5571"/>
                    <a:pt x="10675" y="5138"/>
                    <a:pt x="11509" y="4637"/>
                  </a:cubicBezTo>
                  <a:cubicBezTo>
                    <a:pt x="12376" y="4037"/>
                    <a:pt x="13210" y="3370"/>
                    <a:pt x="13944" y="2636"/>
                  </a:cubicBezTo>
                  <a:cubicBezTo>
                    <a:pt x="14644" y="1902"/>
                    <a:pt x="15278" y="1135"/>
                    <a:pt x="15778" y="234"/>
                  </a:cubicBezTo>
                  <a:cubicBezTo>
                    <a:pt x="15812" y="168"/>
                    <a:pt x="15812" y="68"/>
                    <a:pt x="15712" y="34"/>
                  </a:cubicBezTo>
                  <a:cubicBezTo>
                    <a:pt x="15678" y="34"/>
                    <a:pt x="15678" y="1"/>
                    <a:pt x="15645" y="1"/>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6"/>
            <p:cNvSpPr/>
            <p:nvPr/>
          </p:nvSpPr>
          <p:spPr>
            <a:xfrm>
              <a:off x="4644678" y="3046058"/>
              <a:ext cx="75776" cy="76505"/>
            </a:xfrm>
            <a:custGeom>
              <a:avLst/>
              <a:gdLst/>
              <a:ahLst/>
              <a:cxnLst/>
              <a:rect l="l" t="t" r="r" b="b"/>
              <a:pathLst>
                <a:path w="3536" h="3570" extrusionOk="0">
                  <a:moveTo>
                    <a:pt x="3369" y="0"/>
                  </a:moveTo>
                  <a:cubicBezTo>
                    <a:pt x="3436" y="0"/>
                    <a:pt x="3369" y="67"/>
                    <a:pt x="3369" y="67"/>
                  </a:cubicBezTo>
                  <a:cubicBezTo>
                    <a:pt x="3136" y="434"/>
                    <a:pt x="2835" y="801"/>
                    <a:pt x="2502" y="1168"/>
                  </a:cubicBezTo>
                  <a:cubicBezTo>
                    <a:pt x="2135" y="1568"/>
                    <a:pt x="1768" y="1935"/>
                    <a:pt x="1368" y="2269"/>
                  </a:cubicBezTo>
                  <a:cubicBezTo>
                    <a:pt x="967" y="2602"/>
                    <a:pt x="534" y="2936"/>
                    <a:pt x="100" y="3236"/>
                  </a:cubicBezTo>
                  <a:cubicBezTo>
                    <a:pt x="33" y="3269"/>
                    <a:pt x="33" y="3303"/>
                    <a:pt x="0" y="3336"/>
                  </a:cubicBezTo>
                  <a:cubicBezTo>
                    <a:pt x="0" y="3403"/>
                    <a:pt x="0" y="3436"/>
                    <a:pt x="33" y="3469"/>
                  </a:cubicBezTo>
                  <a:cubicBezTo>
                    <a:pt x="67" y="3503"/>
                    <a:pt x="134" y="3503"/>
                    <a:pt x="167" y="3570"/>
                  </a:cubicBezTo>
                  <a:cubicBezTo>
                    <a:pt x="200" y="3570"/>
                    <a:pt x="267" y="3570"/>
                    <a:pt x="300" y="3503"/>
                  </a:cubicBezTo>
                  <a:cubicBezTo>
                    <a:pt x="901" y="3069"/>
                    <a:pt x="1501" y="2569"/>
                    <a:pt x="2035" y="2002"/>
                  </a:cubicBezTo>
                  <a:cubicBezTo>
                    <a:pt x="2569" y="1468"/>
                    <a:pt x="3102" y="834"/>
                    <a:pt x="3503" y="167"/>
                  </a:cubicBezTo>
                  <a:cubicBezTo>
                    <a:pt x="3536" y="134"/>
                    <a:pt x="3536" y="67"/>
                    <a:pt x="3469"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6"/>
            <p:cNvSpPr/>
            <p:nvPr/>
          </p:nvSpPr>
          <p:spPr>
            <a:xfrm>
              <a:off x="3907630" y="2907015"/>
              <a:ext cx="443237" cy="707104"/>
            </a:xfrm>
            <a:custGeom>
              <a:avLst/>
              <a:gdLst/>
              <a:ahLst/>
              <a:cxnLst/>
              <a:rect l="l" t="t" r="r" b="b"/>
              <a:pathLst>
                <a:path w="20683" h="32996" extrusionOk="0">
                  <a:moveTo>
                    <a:pt x="20415" y="0"/>
                  </a:moveTo>
                  <a:cubicBezTo>
                    <a:pt x="20390" y="0"/>
                    <a:pt x="20382" y="17"/>
                    <a:pt x="20382" y="50"/>
                  </a:cubicBezTo>
                  <a:cubicBezTo>
                    <a:pt x="19481" y="584"/>
                    <a:pt x="18648" y="1185"/>
                    <a:pt x="17880" y="1952"/>
                  </a:cubicBezTo>
                  <a:cubicBezTo>
                    <a:pt x="17213" y="2619"/>
                    <a:pt x="16679" y="3386"/>
                    <a:pt x="16212" y="4220"/>
                  </a:cubicBezTo>
                  <a:cubicBezTo>
                    <a:pt x="15745" y="4987"/>
                    <a:pt x="15379" y="5821"/>
                    <a:pt x="15012" y="6722"/>
                  </a:cubicBezTo>
                  <a:cubicBezTo>
                    <a:pt x="14645" y="7589"/>
                    <a:pt x="14311" y="8490"/>
                    <a:pt x="13978" y="9390"/>
                  </a:cubicBezTo>
                  <a:cubicBezTo>
                    <a:pt x="13644" y="10258"/>
                    <a:pt x="13244" y="11092"/>
                    <a:pt x="12843" y="11926"/>
                  </a:cubicBezTo>
                  <a:cubicBezTo>
                    <a:pt x="12843" y="11892"/>
                    <a:pt x="12877" y="11892"/>
                    <a:pt x="12877" y="11825"/>
                  </a:cubicBezTo>
                  <a:lnTo>
                    <a:pt x="12877" y="11825"/>
                  </a:lnTo>
                  <a:cubicBezTo>
                    <a:pt x="12410" y="12693"/>
                    <a:pt x="11876" y="13593"/>
                    <a:pt x="11209" y="14327"/>
                  </a:cubicBezTo>
                  <a:cubicBezTo>
                    <a:pt x="10575" y="15061"/>
                    <a:pt x="9841" y="15628"/>
                    <a:pt x="9074" y="16229"/>
                  </a:cubicBezTo>
                  <a:cubicBezTo>
                    <a:pt x="8307" y="16796"/>
                    <a:pt x="7473" y="17296"/>
                    <a:pt x="6672" y="17830"/>
                  </a:cubicBezTo>
                  <a:cubicBezTo>
                    <a:pt x="5838" y="18430"/>
                    <a:pt x="5004" y="18997"/>
                    <a:pt x="4237" y="19664"/>
                  </a:cubicBezTo>
                  <a:cubicBezTo>
                    <a:pt x="3503" y="20398"/>
                    <a:pt x="2836" y="21132"/>
                    <a:pt x="2236" y="21966"/>
                  </a:cubicBezTo>
                  <a:cubicBezTo>
                    <a:pt x="1702" y="22767"/>
                    <a:pt x="1235" y="23634"/>
                    <a:pt x="868" y="24501"/>
                  </a:cubicBezTo>
                  <a:cubicBezTo>
                    <a:pt x="501" y="25402"/>
                    <a:pt x="234" y="26336"/>
                    <a:pt x="134" y="27303"/>
                  </a:cubicBezTo>
                  <a:cubicBezTo>
                    <a:pt x="1" y="28237"/>
                    <a:pt x="1" y="29171"/>
                    <a:pt x="168" y="30105"/>
                  </a:cubicBezTo>
                  <a:cubicBezTo>
                    <a:pt x="234" y="30572"/>
                    <a:pt x="368" y="31073"/>
                    <a:pt x="568" y="31473"/>
                  </a:cubicBezTo>
                  <a:cubicBezTo>
                    <a:pt x="735" y="31940"/>
                    <a:pt x="1002" y="32407"/>
                    <a:pt x="1302" y="32807"/>
                  </a:cubicBezTo>
                  <a:cubicBezTo>
                    <a:pt x="1369" y="32907"/>
                    <a:pt x="1402" y="32941"/>
                    <a:pt x="1535" y="32974"/>
                  </a:cubicBezTo>
                  <a:cubicBezTo>
                    <a:pt x="1591" y="32988"/>
                    <a:pt x="1652" y="32996"/>
                    <a:pt x="1714" y="32996"/>
                  </a:cubicBezTo>
                  <a:cubicBezTo>
                    <a:pt x="1801" y="32996"/>
                    <a:pt x="1891" y="32980"/>
                    <a:pt x="1969" y="32941"/>
                  </a:cubicBezTo>
                  <a:cubicBezTo>
                    <a:pt x="2202" y="32807"/>
                    <a:pt x="2336" y="32474"/>
                    <a:pt x="2202" y="32240"/>
                  </a:cubicBezTo>
                  <a:cubicBezTo>
                    <a:pt x="2002" y="31840"/>
                    <a:pt x="1836" y="31440"/>
                    <a:pt x="1702" y="31006"/>
                  </a:cubicBezTo>
                  <a:cubicBezTo>
                    <a:pt x="1535" y="30439"/>
                    <a:pt x="1402" y="29805"/>
                    <a:pt x="1369" y="29171"/>
                  </a:cubicBezTo>
                  <a:cubicBezTo>
                    <a:pt x="1335" y="28404"/>
                    <a:pt x="1402" y="27637"/>
                    <a:pt x="1535" y="26836"/>
                  </a:cubicBezTo>
                  <a:cubicBezTo>
                    <a:pt x="1735" y="25902"/>
                    <a:pt x="2069" y="24968"/>
                    <a:pt x="2503" y="24101"/>
                  </a:cubicBezTo>
                  <a:cubicBezTo>
                    <a:pt x="3036" y="23067"/>
                    <a:pt x="3670" y="22100"/>
                    <a:pt x="4471" y="21232"/>
                  </a:cubicBezTo>
                  <a:cubicBezTo>
                    <a:pt x="4738" y="20899"/>
                    <a:pt x="5071" y="20565"/>
                    <a:pt x="5405" y="20265"/>
                  </a:cubicBezTo>
                  <a:cubicBezTo>
                    <a:pt x="5805" y="19931"/>
                    <a:pt x="6205" y="19598"/>
                    <a:pt x="6639" y="19298"/>
                  </a:cubicBezTo>
                  <a:cubicBezTo>
                    <a:pt x="7406" y="18730"/>
                    <a:pt x="8240" y="18130"/>
                    <a:pt x="9041" y="17496"/>
                  </a:cubicBezTo>
                  <a:cubicBezTo>
                    <a:pt x="9808" y="16929"/>
                    <a:pt x="10542" y="16329"/>
                    <a:pt x="11209" y="15662"/>
                  </a:cubicBezTo>
                  <a:cubicBezTo>
                    <a:pt x="11909" y="14928"/>
                    <a:pt x="12577" y="14127"/>
                    <a:pt x="13044" y="13226"/>
                  </a:cubicBezTo>
                  <a:cubicBezTo>
                    <a:pt x="13477" y="12493"/>
                    <a:pt x="13744" y="11725"/>
                    <a:pt x="14044" y="10925"/>
                  </a:cubicBezTo>
                  <a:cubicBezTo>
                    <a:pt x="14311" y="10224"/>
                    <a:pt x="14545" y="9490"/>
                    <a:pt x="14745" y="8790"/>
                  </a:cubicBezTo>
                  <a:cubicBezTo>
                    <a:pt x="15178" y="7422"/>
                    <a:pt x="15645" y="6088"/>
                    <a:pt x="16246" y="4787"/>
                  </a:cubicBezTo>
                  <a:lnTo>
                    <a:pt x="16246" y="4820"/>
                  </a:lnTo>
                  <a:cubicBezTo>
                    <a:pt x="16713" y="3920"/>
                    <a:pt x="17247" y="3053"/>
                    <a:pt x="17980" y="2285"/>
                  </a:cubicBezTo>
                  <a:cubicBezTo>
                    <a:pt x="18581" y="1585"/>
                    <a:pt x="19315" y="984"/>
                    <a:pt x="20082" y="484"/>
                  </a:cubicBezTo>
                  <a:cubicBezTo>
                    <a:pt x="20249" y="384"/>
                    <a:pt x="20415" y="284"/>
                    <a:pt x="20582" y="217"/>
                  </a:cubicBezTo>
                  <a:cubicBezTo>
                    <a:pt x="20649" y="150"/>
                    <a:pt x="20682" y="117"/>
                    <a:pt x="20649" y="84"/>
                  </a:cubicBezTo>
                  <a:cubicBezTo>
                    <a:pt x="20649" y="50"/>
                    <a:pt x="20582" y="50"/>
                    <a:pt x="20549" y="50"/>
                  </a:cubicBezTo>
                  <a:cubicBezTo>
                    <a:pt x="20482" y="17"/>
                    <a:pt x="20440" y="0"/>
                    <a:pt x="20415"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6"/>
            <p:cNvSpPr/>
            <p:nvPr/>
          </p:nvSpPr>
          <p:spPr>
            <a:xfrm>
              <a:off x="3945519" y="3503562"/>
              <a:ext cx="182305" cy="607648"/>
            </a:xfrm>
            <a:custGeom>
              <a:avLst/>
              <a:gdLst/>
              <a:ahLst/>
              <a:cxnLst/>
              <a:rect l="l" t="t" r="r" b="b"/>
              <a:pathLst>
                <a:path w="8507" h="28355" extrusionOk="0">
                  <a:moveTo>
                    <a:pt x="8407" y="1"/>
                  </a:moveTo>
                  <a:cubicBezTo>
                    <a:pt x="8273" y="168"/>
                    <a:pt x="8240" y="168"/>
                    <a:pt x="8240" y="234"/>
                  </a:cubicBezTo>
                  <a:cubicBezTo>
                    <a:pt x="8107" y="401"/>
                    <a:pt x="7940" y="568"/>
                    <a:pt x="7806" y="735"/>
                  </a:cubicBezTo>
                  <a:lnTo>
                    <a:pt x="7806" y="668"/>
                  </a:lnTo>
                  <a:cubicBezTo>
                    <a:pt x="6706" y="1936"/>
                    <a:pt x="5271" y="2836"/>
                    <a:pt x="4037" y="3937"/>
                  </a:cubicBezTo>
                  <a:cubicBezTo>
                    <a:pt x="3437" y="4471"/>
                    <a:pt x="2870" y="5005"/>
                    <a:pt x="2436" y="5672"/>
                  </a:cubicBezTo>
                  <a:cubicBezTo>
                    <a:pt x="1969" y="6406"/>
                    <a:pt x="1702" y="7173"/>
                    <a:pt x="1569" y="8007"/>
                  </a:cubicBezTo>
                  <a:cubicBezTo>
                    <a:pt x="1435" y="8674"/>
                    <a:pt x="1469" y="9408"/>
                    <a:pt x="1569" y="10108"/>
                  </a:cubicBezTo>
                  <a:cubicBezTo>
                    <a:pt x="1635" y="10842"/>
                    <a:pt x="1869" y="11576"/>
                    <a:pt x="2069" y="12276"/>
                  </a:cubicBezTo>
                  <a:cubicBezTo>
                    <a:pt x="2269" y="12977"/>
                    <a:pt x="2569" y="13677"/>
                    <a:pt x="2870" y="14345"/>
                  </a:cubicBezTo>
                  <a:cubicBezTo>
                    <a:pt x="3136" y="15045"/>
                    <a:pt x="3403" y="15779"/>
                    <a:pt x="3637" y="16479"/>
                  </a:cubicBezTo>
                  <a:cubicBezTo>
                    <a:pt x="3937" y="17347"/>
                    <a:pt x="4137" y="18214"/>
                    <a:pt x="4204" y="19148"/>
                  </a:cubicBezTo>
                  <a:cubicBezTo>
                    <a:pt x="4237" y="19815"/>
                    <a:pt x="4137" y="20449"/>
                    <a:pt x="4037" y="21049"/>
                  </a:cubicBezTo>
                  <a:cubicBezTo>
                    <a:pt x="3804" y="21983"/>
                    <a:pt x="3503" y="22851"/>
                    <a:pt x="3103" y="23685"/>
                  </a:cubicBezTo>
                  <a:cubicBezTo>
                    <a:pt x="2636" y="24619"/>
                    <a:pt x="2069" y="25453"/>
                    <a:pt x="1402" y="26186"/>
                  </a:cubicBezTo>
                  <a:cubicBezTo>
                    <a:pt x="1068" y="26587"/>
                    <a:pt x="668" y="26954"/>
                    <a:pt x="301" y="27287"/>
                  </a:cubicBezTo>
                  <a:cubicBezTo>
                    <a:pt x="68" y="27487"/>
                    <a:pt x="1" y="27921"/>
                    <a:pt x="234" y="28154"/>
                  </a:cubicBezTo>
                  <a:cubicBezTo>
                    <a:pt x="334" y="28288"/>
                    <a:pt x="468" y="28355"/>
                    <a:pt x="635" y="28355"/>
                  </a:cubicBezTo>
                  <a:cubicBezTo>
                    <a:pt x="801" y="28355"/>
                    <a:pt x="968" y="28321"/>
                    <a:pt x="1102" y="28188"/>
                  </a:cubicBezTo>
                  <a:cubicBezTo>
                    <a:pt x="1502" y="27854"/>
                    <a:pt x="1936" y="27487"/>
                    <a:pt x="2269" y="27120"/>
                  </a:cubicBezTo>
                  <a:cubicBezTo>
                    <a:pt x="2669" y="26687"/>
                    <a:pt x="3003" y="26253"/>
                    <a:pt x="3337" y="25719"/>
                  </a:cubicBezTo>
                  <a:cubicBezTo>
                    <a:pt x="3670" y="25252"/>
                    <a:pt x="3970" y="24719"/>
                    <a:pt x="4237" y="24185"/>
                  </a:cubicBezTo>
                  <a:cubicBezTo>
                    <a:pt x="4471" y="23685"/>
                    <a:pt x="4671" y="23184"/>
                    <a:pt x="4838" y="22650"/>
                  </a:cubicBezTo>
                  <a:cubicBezTo>
                    <a:pt x="5004" y="22117"/>
                    <a:pt x="5138" y="21516"/>
                    <a:pt x="5238" y="20949"/>
                  </a:cubicBezTo>
                  <a:cubicBezTo>
                    <a:pt x="5305" y="20416"/>
                    <a:pt x="5305" y="19815"/>
                    <a:pt x="5271" y="19248"/>
                  </a:cubicBezTo>
                  <a:cubicBezTo>
                    <a:pt x="5171" y="18147"/>
                    <a:pt x="4904" y="17113"/>
                    <a:pt x="4471" y="16079"/>
                  </a:cubicBezTo>
                  <a:cubicBezTo>
                    <a:pt x="4137" y="15279"/>
                    <a:pt x="3804" y="14478"/>
                    <a:pt x="3437" y="13677"/>
                  </a:cubicBezTo>
                  <a:cubicBezTo>
                    <a:pt x="3070" y="12910"/>
                    <a:pt x="2736" y="12076"/>
                    <a:pt x="2469" y="11242"/>
                  </a:cubicBezTo>
                  <a:cubicBezTo>
                    <a:pt x="2369" y="10909"/>
                    <a:pt x="2269" y="10508"/>
                    <a:pt x="2169" y="10175"/>
                  </a:cubicBezTo>
                  <a:cubicBezTo>
                    <a:pt x="2102" y="9808"/>
                    <a:pt x="2069" y="9441"/>
                    <a:pt x="2069" y="9074"/>
                  </a:cubicBezTo>
                  <a:lnTo>
                    <a:pt x="2069" y="9107"/>
                  </a:lnTo>
                  <a:cubicBezTo>
                    <a:pt x="2002" y="8507"/>
                    <a:pt x="2069" y="7973"/>
                    <a:pt x="2169" y="7406"/>
                  </a:cubicBezTo>
                  <a:lnTo>
                    <a:pt x="2169" y="7440"/>
                  </a:lnTo>
                  <a:cubicBezTo>
                    <a:pt x="2269" y="7006"/>
                    <a:pt x="2436" y="6606"/>
                    <a:pt x="2603" y="6172"/>
                  </a:cubicBezTo>
                  <a:cubicBezTo>
                    <a:pt x="2836" y="5672"/>
                    <a:pt x="3170" y="5238"/>
                    <a:pt x="3570" y="4804"/>
                  </a:cubicBezTo>
                  <a:cubicBezTo>
                    <a:pt x="4304" y="3970"/>
                    <a:pt x="5171" y="3270"/>
                    <a:pt x="6005" y="2569"/>
                  </a:cubicBezTo>
                  <a:cubicBezTo>
                    <a:pt x="6906" y="1836"/>
                    <a:pt x="7773" y="1068"/>
                    <a:pt x="8474" y="168"/>
                  </a:cubicBezTo>
                  <a:cubicBezTo>
                    <a:pt x="8507" y="134"/>
                    <a:pt x="8474" y="68"/>
                    <a:pt x="8440" y="1"/>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6"/>
            <p:cNvSpPr/>
            <p:nvPr/>
          </p:nvSpPr>
          <p:spPr>
            <a:xfrm>
              <a:off x="4300092" y="2909522"/>
              <a:ext cx="426071" cy="157103"/>
            </a:xfrm>
            <a:custGeom>
              <a:avLst/>
              <a:gdLst/>
              <a:ahLst/>
              <a:cxnLst/>
              <a:rect l="l" t="t" r="r" b="b"/>
              <a:pathLst>
                <a:path w="19882" h="7331" extrusionOk="0">
                  <a:moveTo>
                    <a:pt x="12543" y="0"/>
                  </a:moveTo>
                  <a:cubicBezTo>
                    <a:pt x="12076" y="0"/>
                    <a:pt x="11676" y="33"/>
                    <a:pt x="11209" y="33"/>
                  </a:cubicBezTo>
                  <a:cubicBezTo>
                    <a:pt x="10775" y="100"/>
                    <a:pt x="10342" y="134"/>
                    <a:pt x="9908" y="200"/>
                  </a:cubicBezTo>
                  <a:cubicBezTo>
                    <a:pt x="9041" y="334"/>
                    <a:pt x="8173" y="534"/>
                    <a:pt x="7340" y="801"/>
                  </a:cubicBezTo>
                  <a:cubicBezTo>
                    <a:pt x="6506" y="1034"/>
                    <a:pt x="5705" y="1368"/>
                    <a:pt x="4938" y="1768"/>
                  </a:cubicBezTo>
                  <a:cubicBezTo>
                    <a:pt x="4204" y="2168"/>
                    <a:pt x="3437" y="2602"/>
                    <a:pt x="2770" y="3169"/>
                  </a:cubicBezTo>
                  <a:cubicBezTo>
                    <a:pt x="2436" y="3469"/>
                    <a:pt x="2102" y="3769"/>
                    <a:pt x="1836" y="4103"/>
                  </a:cubicBezTo>
                  <a:cubicBezTo>
                    <a:pt x="1535" y="4370"/>
                    <a:pt x="1269" y="4703"/>
                    <a:pt x="1035" y="5037"/>
                  </a:cubicBezTo>
                  <a:cubicBezTo>
                    <a:pt x="868" y="5271"/>
                    <a:pt x="701" y="5504"/>
                    <a:pt x="568" y="5771"/>
                  </a:cubicBezTo>
                  <a:cubicBezTo>
                    <a:pt x="468" y="5938"/>
                    <a:pt x="401" y="6038"/>
                    <a:pt x="335" y="6205"/>
                  </a:cubicBezTo>
                  <a:cubicBezTo>
                    <a:pt x="234" y="6338"/>
                    <a:pt x="201" y="6471"/>
                    <a:pt x="101" y="6638"/>
                  </a:cubicBezTo>
                  <a:cubicBezTo>
                    <a:pt x="1" y="6872"/>
                    <a:pt x="168" y="7172"/>
                    <a:pt x="368" y="7305"/>
                  </a:cubicBezTo>
                  <a:cubicBezTo>
                    <a:pt x="418" y="7322"/>
                    <a:pt x="476" y="7330"/>
                    <a:pt x="539" y="7330"/>
                  </a:cubicBezTo>
                  <a:cubicBezTo>
                    <a:pt x="601" y="7330"/>
                    <a:pt x="668" y="7322"/>
                    <a:pt x="735" y="7305"/>
                  </a:cubicBezTo>
                  <a:cubicBezTo>
                    <a:pt x="868" y="7272"/>
                    <a:pt x="935" y="7139"/>
                    <a:pt x="1002" y="7038"/>
                  </a:cubicBezTo>
                  <a:cubicBezTo>
                    <a:pt x="1035" y="6972"/>
                    <a:pt x="1068" y="6838"/>
                    <a:pt x="1168" y="6772"/>
                  </a:cubicBezTo>
                  <a:cubicBezTo>
                    <a:pt x="1569" y="6004"/>
                    <a:pt x="2102" y="5304"/>
                    <a:pt x="2703" y="4670"/>
                  </a:cubicBezTo>
                  <a:cubicBezTo>
                    <a:pt x="3403" y="3970"/>
                    <a:pt x="4204" y="3336"/>
                    <a:pt x="5071" y="2835"/>
                  </a:cubicBezTo>
                  <a:cubicBezTo>
                    <a:pt x="6272" y="2135"/>
                    <a:pt x="7606" y="1635"/>
                    <a:pt x="9007" y="1268"/>
                  </a:cubicBezTo>
                  <a:cubicBezTo>
                    <a:pt x="9841" y="1034"/>
                    <a:pt x="10675" y="867"/>
                    <a:pt x="11543" y="767"/>
                  </a:cubicBezTo>
                  <a:cubicBezTo>
                    <a:pt x="12410" y="634"/>
                    <a:pt x="13244" y="601"/>
                    <a:pt x="14111" y="601"/>
                  </a:cubicBezTo>
                  <a:cubicBezTo>
                    <a:pt x="14912" y="601"/>
                    <a:pt x="15679" y="634"/>
                    <a:pt x="16446" y="767"/>
                  </a:cubicBezTo>
                  <a:cubicBezTo>
                    <a:pt x="17213" y="834"/>
                    <a:pt x="17914" y="1001"/>
                    <a:pt x="18681" y="1168"/>
                  </a:cubicBezTo>
                  <a:lnTo>
                    <a:pt x="18614" y="1168"/>
                  </a:lnTo>
                  <a:cubicBezTo>
                    <a:pt x="19015" y="1268"/>
                    <a:pt x="19348" y="1368"/>
                    <a:pt x="19682" y="1501"/>
                  </a:cubicBezTo>
                  <a:cubicBezTo>
                    <a:pt x="19698" y="1510"/>
                    <a:pt x="19713" y="1514"/>
                    <a:pt x="19726" y="1514"/>
                  </a:cubicBezTo>
                  <a:cubicBezTo>
                    <a:pt x="19767" y="1514"/>
                    <a:pt x="19798" y="1476"/>
                    <a:pt x="19848" y="1401"/>
                  </a:cubicBezTo>
                  <a:cubicBezTo>
                    <a:pt x="19882" y="1368"/>
                    <a:pt x="19848" y="1301"/>
                    <a:pt x="19748" y="1234"/>
                  </a:cubicBezTo>
                  <a:cubicBezTo>
                    <a:pt x="19015" y="967"/>
                    <a:pt x="18281" y="734"/>
                    <a:pt x="17513" y="567"/>
                  </a:cubicBezTo>
                  <a:cubicBezTo>
                    <a:pt x="16680" y="400"/>
                    <a:pt x="15879" y="234"/>
                    <a:pt x="15045" y="167"/>
                  </a:cubicBezTo>
                  <a:cubicBezTo>
                    <a:pt x="14278" y="67"/>
                    <a:pt x="13544" y="33"/>
                    <a:pt x="12743" y="33"/>
                  </a:cubicBezTo>
                  <a:cubicBezTo>
                    <a:pt x="12777" y="0"/>
                    <a:pt x="12677" y="0"/>
                    <a:pt x="12543"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6"/>
            <p:cNvSpPr/>
            <p:nvPr/>
          </p:nvSpPr>
          <p:spPr>
            <a:xfrm>
              <a:off x="4484547" y="2858753"/>
              <a:ext cx="188027" cy="34224"/>
            </a:xfrm>
            <a:custGeom>
              <a:avLst/>
              <a:gdLst/>
              <a:ahLst/>
              <a:cxnLst/>
              <a:rect l="l" t="t" r="r" b="b"/>
              <a:pathLst>
                <a:path w="8774" h="1597" extrusionOk="0">
                  <a:moveTo>
                    <a:pt x="2835" y="1"/>
                  </a:moveTo>
                  <a:cubicBezTo>
                    <a:pt x="2735" y="67"/>
                    <a:pt x="2569" y="67"/>
                    <a:pt x="2335" y="67"/>
                  </a:cubicBezTo>
                  <a:cubicBezTo>
                    <a:pt x="1968" y="67"/>
                    <a:pt x="1601" y="134"/>
                    <a:pt x="1268" y="168"/>
                  </a:cubicBezTo>
                  <a:cubicBezTo>
                    <a:pt x="934" y="201"/>
                    <a:pt x="601" y="268"/>
                    <a:pt x="267" y="368"/>
                  </a:cubicBezTo>
                  <a:lnTo>
                    <a:pt x="134" y="368"/>
                  </a:lnTo>
                  <a:cubicBezTo>
                    <a:pt x="100" y="368"/>
                    <a:pt x="100" y="401"/>
                    <a:pt x="67" y="401"/>
                  </a:cubicBezTo>
                  <a:cubicBezTo>
                    <a:pt x="0" y="468"/>
                    <a:pt x="0" y="501"/>
                    <a:pt x="0" y="534"/>
                  </a:cubicBezTo>
                  <a:cubicBezTo>
                    <a:pt x="0" y="568"/>
                    <a:pt x="67" y="635"/>
                    <a:pt x="100" y="668"/>
                  </a:cubicBezTo>
                  <a:cubicBezTo>
                    <a:pt x="134" y="701"/>
                    <a:pt x="167" y="701"/>
                    <a:pt x="234" y="701"/>
                  </a:cubicBezTo>
                  <a:cubicBezTo>
                    <a:pt x="1162" y="436"/>
                    <a:pt x="2156" y="368"/>
                    <a:pt x="3118" y="368"/>
                  </a:cubicBezTo>
                  <a:lnTo>
                    <a:pt x="3118" y="368"/>
                  </a:lnTo>
                  <a:cubicBezTo>
                    <a:pt x="3746" y="368"/>
                    <a:pt x="4309" y="402"/>
                    <a:pt x="4937" y="501"/>
                  </a:cubicBezTo>
                  <a:cubicBezTo>
                    <a:pt x="5504" y="568"/>
                    <a:pt x="6104" y="701"/>
                    <a:pt x="6672" y="868"/>
                  </a:cubicBezTo>
                  <a:cubicBezTo>
                    <a:pt x="7339" y="1035"/>
                    <a:pt x="7972" y="1268"/>
                    <a:pt x="8573" y="1569"/>
                  </a:cubicBezTo>
                  <a:cubicBezTo>
                    <a:pt x="8583" y="1588"/>
                    <a:pt x="8595" y="1596"/>
                    <a:pt x="8610" y="1596"/>
                  </a:cubicBezTo>
                  <a:cubicBezTo>
                    <a:pt x="8645" y="1596"/>
                    <a:pt x="8692" y="1549"/>
                    <a:pt x="8740" y="1502"/>
                  </a:cubicBezTo>
                  <a:cubicBezTo>
                    <a:pt x="8773" y="1402"/>
                    <a:pt x="8740" y="1368"/>
                    <a:pt x="8640" y="1335"/>
                  </a:cubicBezTo>
                  <a:cubicBezTo>
                    <a:pt x="8339" y="1168"/>
                    <a:pt x="8073" y="1035"/>
                    <a:pt x="7739" y="901"/>
                  </a:cubicBezTo>
                  <a:cubicBezTo>
                    <a:pt x="7405" y="801"/>
                    <a:pt x="7072" y="668"/>
                    <a:pt x="6672" y="534"/>
                  </a:cubicBezTo>
                  <a:cubicBezTo>
                    <a:pt x="5971" y="334"/>
                    <a:pt x="5237" y="168"/>
                    <a:pt x="4470" y="67"/>
                  </a:cubicBezTo>
                  <a:cubicBezTo>
                    <a:pt x="3936" y="1"/>
                    <a:pt x="3403" y="1"/>
                    <a:pt x="2835" y="1"/>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6"/>
            <p:cNvSpPr/>
            <p:nvPr/>
          </p:nvSpPr>
          <p:spPr>
            <a:xfrm>
              <a:off x="4795508" y="3006025"/>
              <a:ext cx="202321" cy="321986"/>
            </a:xfrm>
            <a:custGeom>
              <a:avLst/>
              <a:gdLst/>
              <a:ahLst/>
              <a:cxnLst/>
              <a:rect l="l" t="t" r="r" b="b"/>
              <a:pathLst>
                <a:path w="9441" h="15025" extrusionOk="0">
                  <a:moveTo>
                    <a:pt x="101" y="0"/>
                  </a:moveTo>
                  <a:lnTo>
                    <a:pt x="67" y="34"/>
                  </a:lnTo>
                  <a:cubicBezTo>
                    <a:pt x="0" y="100"/>
                    <a:pt x="67" y="167"/>
                    <a:pt x="101" y="200"/>
                  </a:cubicBezTo>
                  <a:cubicBezTo>
                    <a:pt x="401" y="434"/>
                    <a:pt x="634" y="634"/>
                    <a:pt x="901" y="834"/>
                  </a:cubicBezTo>
                  <a:cubicBezTo>
                    <a:pt x="1368" y="1268"/>
                    <a:pt x="1835" y="1702"/>
                    <a:pt x="2302" y="2169"/>
                  </a:cubicBezTo>
                  <a:cubicBezTo>
                    <a:pt x="2762" y="2629"/>
                    <a:pt x="3158" y="3121"/>
                    <a:pt x="3552" y="3646"/>
                  </a:cubicBezTo>
                  <a:lnTo>
                    <a:pt x="3552" y="3646"/>
                  </a:lnTo>
                  <a:cubicBezTo>
                    <a:pt x="3542" y="3641"/>
                    <a:pt x="3527" y="3636"/>
                    <a:pt x="3503" y="3636"/>
                  </a:cubicBezTo>
                  <a:cubicBezTo>
                    <a:pt x="3837" y="4103"/>
                    <a:pt x="4170" y="4604"/>
                    <a:pt x="4437" y="5137"/>
                  </a:cubicBezTo>
                  <a:cubicBezTo>
                    <a:pt x="4704" y="5671"/>
                    <a:pt x="4971" y="6271"/>
                    <a:pt x="5171" y="6805"/>
                  </a:cubicBezTo>
                  <a:cubicBezTo>
                    <a:pt x="5304" y="7139"/>
                    <a:pt x="5438" y="7472"/>
                    <a:pt x="5504" y="7839"/>
                  </a:cubicBezTo>
                  <a:cubicBezTo>
                    <a:pt x="5638" y="8206"/>
                    <a:pt x="5738" y="8640"/>
                    <a:pt x="5838" y="9040"/>
                  </a:cubicBezTo>
                  <a:cubicBezTo>
                    <a:pt x="6005" y="9807"/>
                    <a:pt x="6172" y="10508"/>
                    <a:pt x="6405" y="11208"/>
                  </a:cubicBezTo>
                  <a:cubicBezTo>
                    <a:pt x="6605" y="11942"/>
                    <a:pt x="6839" y="12609"/>
                    <a:pt x="7239" y="13210"/>
                  </a:cubicBezTo>
                  <a:cubicBezTo>
                    <a:pt x="7639" y="13877"/>
                    <a:pt x="8173" y="14511"/>
                    <a:pt x="8840" y="14978"/>
                  </a:cubicBezTo>
                  <a:cubicBezTo>
                    <a:pt x="8900" y="15008"/>
                    <a:pt x="8974" y="15024"/>
                    <a:pt x="9045" y="15024"/>
                  </a:cubicBezTo>
                  <a:cubicBezTo>
                    <a:pt x="9133" y="15024"/>
                    <a:pt x="9219" y="14999"/>
                    <a:pt x="9274" y="14944"/>
                  </a:cubicBezTo>
                  <a:cubicBezTo>
                    <a:pt x="9407" y="14811"/>
                    <a:pt x="9441" y="14544"/>
                    <a:pt x="9274" y="14444"/>
                  </a:cubicBezTo>
                  <a:cubicBezTo>
                    <a:pt x="8907" y="14044"/>
                    <a:pt x="8507" y="13710"/>
                    <a:pt x="8240" y="13310"/>
                  </a:cubicBezTo>
                  <a:cubicBezTo>
                    <a:pt x="8006" y="13010"/>
                    <a:pt x="7839" y="12776"/>
                    <a:pt x="7673" y="12443"/>
                  </a:cubicBezTo>
                  <a:cubicBezTo>
                    <a:pt x="7506" y="12142"/>
                    <a:pt x="7406" y="11809"/>
                    <a:pt x="7272" y="11509"/>
                  </a:cubicBezTo>
                  <a:cubicBezTo>
                    <a:pt x="6939" y="10608"/>
                    <a:pt x="6672" y="9641"/>
                    <a:pt x="6405" y="8673"/>
                  </a:cubicBezTo>
                  <a:cubicBezTo>
                    <a:pt x="6071" y="7672"/>
                    <a:pt x="5671" y="6638"/>
                    <a:pt x="5171" y="5704"/>
                  </a:cubicBezTo>
                  <a:cubicBezTo>
                    <a:pt x="4737" y="4837"/>
                    <a:pt x="4137" y="3970"/>
                    <a:pt x="3503" y="3169"/>
                  </a:cubicBezTo>
                  <a:cubicBezTo>
                    <a:pt x="2903" y="2369"/>
                    <a:pt x="2135" y="1635"/>
                    <a:pt x="1335" y="968"/>
                  </a:cubicBezTo>
                  <a:cubicBezTo>
                    <a:pt x="968" y="634"/>
                    <a:pt x="568" y="334"/>
                    <a:pt x="134" y="0"/>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6"/>
            <p:cNvSpPr/>
            <p:nvPr/>
          </p:nvSpPr>
          <p:spPr>
            <a:xfrm>
              <a:off x="4830525" y="2983137"/>
              <a:ext cx="87949" cy="95685"/>
            </a:xfrm>
            <a:custGeom>
              <a:avLst/>
              <a:gdLst/>
              <a:ahLst/>
              <a:cxnLst/>
              <a:rect l="l" t="t" r="r" b="b"/>
              <a:pathLst>
                <a:path w="4104" h="4465" extrusionOk="0">
                  <a:moveTo>
                    <a:pt x="168" y="1"/>
                  </a:moveTo>
                  <a:cubicBezTo>
                    <a:pt x="101" y="34"/>
                    <a:pt x="34" y="34"/>
                    <a:pt x="34" y="68"/>
                  </a:cubicBezTo>
                  <a:cubicBezTo>
                    <a:pt x="1" y="101"/>
                    <a:pt x="34" y="201"/>
                    <a:pt x="101" y="234"/>
                  </a:cubicBezTo>
                  <a:cubicBezTo>
                    <a:pt x="335" y="401"/>
                    <a:pt x="568" y="601"/>
                    <a:pt x="835" y="768"/>
                  </a:cubicBezTo>
                  <a:cubicBezTo>
                    <a:pt x="1502" y="1369"/>
                    <a:pt x="2169" y="2002"/>
                    <a:pt x="2670" y="2736"/>
                  </a:cubicBezTo>
                  <a:lnTo>
                    <a:pt x="2636" y="2703"/>
                  </a:lnTo>
                  <a:lnTo>
                    <a:pt x="2636" y="2703"/>
                  </a:lnTo>
                  <a:cubicBezTo>
                    <a:pt x="2803" y="2936"/>
                    <a:pt x="3003" y="3237"/>
                    <a:pt x="3137" y="3503"/>
                  </a:cubicBezTo>
                  <a:cubicBezTo>
                    <a:pt x="3303" y="3770"/>
                    <a:pt x="3437" y="4037"/>
                    <a:pt x="3537" y="4337"/>
                  </a:cubicBezTo>
                  <a:cubicBezTo>
                    <a:pt x="3585" y="4409"/>
                    <a:pt x="3702" y="4464"/>
                    <a:pt x="3814" y="4464"/>
                  </a:cubicBezTo>
                  <a:cubicBezTo>
                    <a:pt x="3857" y="4464"/>
                    <a:pt x="3900" y="4456"/>
                    <a:pt x="3937" y="4437"/>
                  </a:cubicBezTo>
                  <a:cubicBezTo>
                    <a:pt x="3970" y="4404"/>
                    <a:pt x="4037" y="4371"/>
                    <a:pt x="4037" y="4271"/>
                  </a:cubicBezTo>
                  <a:cubicBezTo>
                    <a:pt x="4104" y="4204"/>
                    <a:pt x="4037" y="4171"/>
                    <a:pt x="4037" y="4070"/>
                  </a:cubicBezTo>
                  <a:cubicBezTo>
                    <a:pt x="3870" y="3670"/>
                    <a:pt x="3637" y="3270"/>
                    <a:pt x="3370" y="2903"/>
                  </a:cubicBezTo>
                  <a:cubicBezTo>
                    <a:pt x="3103" y="2536"/>
                    <a:pt x="2803" y="2169"/>
                    <a:pt x="2469" y="1769"/>
                  </a:cubicBezTo>
                  <a:cubicBezTo>
                    <a:pt x="2136" y="1435"/>
                    <a:pt x="1802" y="1102"/>
                    <a:pt x="1435" y="835"/>
                  </a:cubicBezTo>
                  <a:cubicBezTo>
                    <a:pt x="1035" y="535"/>
                    <a:pt x="668" y="234"/>
                    <a:pt x="268" y="1"/>
                  </a:cubicBezTo>
                  <a:close/>
                </a:path>
              </a:pathLst>
            </a:custGeom>
            <a:solidFill>
              <a:srgbClr val="7F2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6"/>
            <p:cNvSpPr/>
            <p:nvPr/>
          </p:nvSpPr>
          <p:spPr>
            <a:xfrm>
              <a:off x="5062878" y="4100495"/>
              <a:ext cx="208750" cy="273811"/>
            </a:xfrm>
            <a:custGeom>
              <a:avLst/>
              <a:gdLst/>
              <a:ahLst/>
              <a:cxnLst/>
              <a:rect l="l" t="t" r="r" b="b"/>
              <a:pathLst>
                <a:path w="9741" h="12777" extrusionOk="0">
                  <a:moveTo>
                    <a:pt x="6138" y="0"/>
                  </a:moveTo>
                  <a:cubicBezTo>
                    <a:pt x="6004" y="0"/>
                    <a:pt x="5871" y="67"/>
                    <a:pt x="5771" y="100"/>
                  </a:cubicBezTo>
                  <a:cubicBezTo>
                    <a:pt x="5537" y="167"/>
                    <a:pt x="5371" y="367"/>
                    <a:pt x="5204" y="501"/>
                  </a:cubicBezTo>
                  <a:cubicBezTo>
                    <a:pt x="4937" y="834"/>
                    <a:pt x="4670" y="1201"/>
                    <a:pt x="4403" y="1768"/>
                  </a:cubicBezTo>
                  <a:cubicBezTo>
                    <a:pt x="4203" y="2269"/>
                    <a:pt x="4070" y="2769"/>
                    <a:pt x="3970" y="3236"/>
                  </a:cubicBezTo>
                  <a:cubicBezTo>
                    <a:pt x="3936" y="3469"/>
                    <a:pt x="3836" y="3670"/>
                    <a:pt x="3803" y="3936"/>
                  </a:cubicBezTo>
                  <a:cubicBezTo>
                    <a:pt x="3769" y="3803"/>
                    <a:pt x="3703" y="3670"/>
                    <a:pt x="3669" y="3503"/>
                  </a:cubicBezTo>
                  <a:cubicBezTo>
                    <a:pt x="3569" y="3336"/>
                    <a:pt x="3503" y="3169"/>
                    <a:pt x="3369" y="3002"/>
                  </a:cubicBezTo>
                  <a:cubicBezTo>
                    <a:pt x="3202" y="2802"/>
                    <a:pt x="2969" y="2669"/>
                    <a:pt x="2702" y="2669"/>
                  </a:cubicBezTo>
                  <a:lnTo>
                    <a:pt x="2669" y="2669"/>
                  </a:lnTo>
                  <a:cubicBezTo>
                    <a:pt x="2435" y="2669"/>
                    <a:pt x="2135" y="2836"/>
                    <a:pt x="1868" y="3069"/>
                  </a:cubicBezTo>
                  <a:cubicBezTo>
                    <a:pt x="1668" y="3269"/>
                    <a:pt x="1501" y="3503"/>
                    <a:pt x="1334" y="3836"/>
                  </a:cubicBezTo>
                  <a:cubicBezTo>
                    <a:pt x="1168" y="4170"/>
                    <a:pt x="1034" y="4503"/>
                    <a:pt x="1001" y="4904"/>
                  </a:cubicBezTo>
                  <a:cubicBezTo>
                    <a:pt x="901" y="5371"/>
                    <a:pt x="867" y="5938"/>
                    <a:pt x="801" y="6438"/>
                  </a:cubicBezTo>
                  <a:cubicBezTo>
                    <a:pt x="734" y="6972"/>
                    <a:pt x="667" y="7506"/>
                    <a:pt x="567" y="8073"/>
                  </a:cubicBezTo>
                  <a:cubicBezTo>
                    <a:pt x="467" y="8773"/>
                    <a:pt x="300" y="9340"/>
                    <a:pt x="33" y="9841"/>
                  </a:cubicBezTo>
                  <a:cubicBezTo>
                    <a:pt x="0" y="9941"/>
                    <a:pt x="33" y="10007"/>
                    <a:pt x="67" y="10107"/>
                  </a:cubicBezTo>
                  <a:cubicBezTo>
                    <a:pt x="133" y="10174"/>
                    <a:pt x="200" y="10241"/>
                    <a:pt x="234" y="10274"/>
                  </a:cubicBezTo>
                  <a:lnTo>
                    <a:pt x="334" y="10274"/>
                  </a:lnTo>
                  <a:cubicBezTo>
                    <a:pt x="367" y="10274"/>
                    <a:pt x="400" y="10274"/>
                    <a:pt x="500" y="10241"/>
                  </a:cubicBezTo>
                  <a:cubicBezTo>
                    <a:pt x="500" y="10241"/>
                    <a:pt x="534" y="10241"/>
                    <a:pt x="534" y="10174"/>
                  </a:cubicBezTo>
                  <a:cubicBezTo>
                    <a:pt x="534" y="10241"/>
                    <a:pt x="534" y="10274"/>
                    <a:pt x="567" y="10308"/>
                  </a:cubicBezTo>
                  <a:cubicBezTo>
                    <a:pt x="667" y="10574"/>
                    <a:pt x="801" y="10808"/>
                    <a:pt x="901" y="11008"/>
                  </a:cubicBezTo>
                  <a:cubicBezTo>
                    <a:pt x="1134" y="11442"/>
                    <a:pt x="1401" y="11775"/>
                    <a:pt x="1735" y="12076"/>
                  </a:cubicBezTo>
                  <a:cubicBezTo>
                    <a:pt x="2035" y="12309"/>
                    <a:pt x="2402" y="12509"/>
                    <a:pt x="2802" y="12643"/>
                  </a:cubicBezTo>
                  <a:cubicBezTo>
                    <a:pt x="3036" y="12743"/>
                    <a:pt x="3336" y="12776"/>
                    <a:pt x="3636" y="12776"/>
                  </a:cubicBezTo>
                  <a:lnTo>
                    <a:pt x="3869" y="12776"/>
                  </a:lnTo>
                  <a:cubicBezTo>
                    <a:pt x="4670" y="12676"/>
                    <a:pt x="5404" y="12342"/>
                    <a:pt x="6138" y="11775"/>
                  </a:cubicBezTo>
                  <a:cubicBezTo>
                    <a:pt x="6538" y="11442"/>
                    <a:pt x="6872" y="11008"/>
                    <a:pt x="7172" y="10641"/>
                  </a:cubicBezTo>
                  <a:cubicBezTo>
                    <a:pt x="7505" y="10241"/>
                    <a:pt x="7839" y="9741"/>
                    <a:pt x="8139" y="9140"/>
                  </a:cubicBezTo>
                  <a:cubicBezTo>
                    <a:pt x="8673" y="8173"/>
                    <a:pt x="9073" y="7172"/>
                    <a:pt x="9407" y="6138"/>
                  </a:cubicBezTo>
                  <a:cubicBezTo>
                    <a:pt x="9540" y="5771"/>
                    <a:pt x="9674" y="5271"/>
                    <a:pt x="9740" y="4737"/>
                  </a:cubicBezTo>
                  <a:lnTo>
                    <a:pt x="9740" y="4237"/>
                  </a:lnTo>
                  <a:cubicBezTo>
                    <a:pt x="9740" y="4103"/>
                    <a:pt x="9707" y="3970"/>
                    <a:pt x="9640" y="3903"/>
                  </a:cubicBezTo>
                  <a:cubicBezTo>
                    <a:pt x="9574" y="3803"/>
                    <a:pt x="9507" y="3736"/>
                    <a:pt x="9407" y="3636"/>
                  </a:cubicBezTo>
                  <a:cubicBezTo>
                    <a:pt x="9340" y="3603"/>
                    <a:pt x="9207" y="3569"/>
                    <a:pt x="9140" y="3569"/>
                  </a:cubicBezTo>
                  <a:lnTo>
                    <a:pt x="9040" y="3569"/>
                  </a:lnTo>
                  <a:cubicBezTo>
                    <a:pt x="8906" y="3569"/>
                    <a:pt x="8840" y="3603"/>
                    <a:pt x="8706" y="3670"/>
                  </a:cubicBezTo>
                  <a:cubicBezTo>
                    <a:pt x="8906" y="3169"/>
                    <a:pt x="9040" y="2736"/>
                    <a:pt x="9140" y="2302"/>
                  </a:cubicBezTo>
                  <a:cubicBezTo>
                    <a:pt x="9173" y="2068"/>
                    <a:pt x="9240" y="1668"/>
                    <a:pt x="9207" y="1335"/>
                  </a:cubicBezTo>
                  <a:cubicBezTo>
                    <a:pt x="9207" y="1134"/>
                    <a:pt x="9140" y="834"/>
                    <a:pt x="8906" y="667"/>
                  </a:cubicBezTo>
                  <a:cubicBezTo>
                    <a:pt x="8740" y="567"/>
                    <a:pt x="8573" y="467"/>
                    <a:pt x="8373" y="467"/>
                  </a:cubicBezTo>
                  <a:cubicBezTo>
                    <a:pt x="8306" y="467"/>
                    <a:pt x="8239" y="467"/>
                    <a:pt x="8173" y="501"/>
                  </a:cubicBezTo>
                  <a:cubicBezTo>
                    <a:pt x="7872" y="601"/>
                    <a:pt x="7672" y="801"/>
                    <a:pt x="7505" y="1001"/>
                  </a:cubicBezTo>
                  <a:cubicBezTo>
                    <a:pt x="7239" y="1301"/>
                    <a:pt x="7072" y="1635"/>
                    <a:pt x="6905" y="1935"/>
                  </a:cubicBezTo>
                  <a:lnTo>
                    <a:pt x="6872" y="1968"/>
                  </a:lnTo>
                  <a:lnTo>
                    <a:pt x="6838" y="2068"/>
                  </a:lnTo>
                  <a:cubicBezTo>
                    <a:pt x="6838" y="1968"/>
                    <a:pt x="6872" y="1902"/>
                    <a:pt x="6872" y="1802"/>
                  </a:cubicBezTo>
                  <a:lnTo>
                    <a:pt x="6872" y="1268"/>
                  </a:lnTo>
                  <a:cubicBezTo>
                    <a:pt x="6872" y="1068"/>
                    <a:pt x="6838" y="901"/>
                    <a:pt x="6805" y="734"/>
                  </a:cubicBezTo>
                  <a:cubicBezTo>
                    <a:pt x="6805" y="634"/>
                    <a:pt x="6738" y="567"/>
                    <a:pt x="6705" y="467"/>
                  </a:cubicBezTo>
                  <a:cubicBezTo>
                    <a:pt x="6671" y="434"/>
                    <a:pt x="6638" y="334"/>
                    <a:pt x="6571" y="300"/>
                  </a:cubicBezTo>
                  <a:cubicBezTo>
                    <a:pt x="6505" y="167"/>
                    <a:pt x="6338" y="67"/>
                    <a:pt x="6171" y="67"/>
                  </a:cubicBezTo>
                  <a:cubicBezTo>
                    <a:pt x="6171" y="0"/>
                    <a:pt x="6171" y="0"/>
                    <a:pt x="6138" y="0"/>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6"/>
            <p:cNvSpPr/>
            <p:nvPr/>
          </p:nvSpPr>
          <p:spPr>
            <a:xfrm>
              <a:off x="5162960" y="4180561"/>
              <a:ext cx="110107" cy="190877"/>
            </a:xfrm>
            <a:custGeom>
              <a:avLst/>
              <a:gdLst/>
              <a:ahLst/>
              <a:cxnLst/>
              <a:rect l="l" t="t" r="r" b="b"/>
              <a:pathLst>
                <a:path w="5138" h="8907" extrusionOk="0">
                  <a:moveTo>
                    <a:pt x="4870" y="0"/>
                  </a:moveTo>
                  <a:cubicBezTo>
                    <a:pt x="4937" y="100"/>
                    <a:pt x="4937" y="234"/>
                    <a:pt x="4937" y="401"/>
                  </a:cubicBezTo>
                  <a:cubicBezTo>
                    <a:pt x="4870" y="734"/>
                    <a:pt x="4803" y="1068"/>
                    <a:pt x="4703" y="1401"/>
                  </a:cubicBezTo>
                  <a:cubicBezTo>
                    <a:pt x="4503" y="2102"/>
                    <a:pt x="4170" y="2769"/>
                    <a:pt x="3836" y="3436"/>
                  </a:cubicBezTo>
                  <a:cubicBezTo>
                    <a:pt x="3703" y="3703"/>
                    <a:pt x="3603" y="4003"/>
                    <a:pt x="3436" y="4237"/>
                  </a:cubicBezTo>
                  <a:cubicBezTo>
                    <a:pt x="3302" y="4503"/>
                    <a:pt x="3169" y="4737"/>
                    <a:pt x="3002" y="5004"/>
                  </a:cubicBezTo>
                  <a:cubicBezTo>
                    <a:pt x="2702" y="5504"/>
                    <a:pt x="2435" y="5938"/>
                    <a:pt x="2102" y="6405"/>
                  </a:cubicBezTo>
                  <a:cubicBezTo>
                    <a:pt x="1468" y="7272"/>
                    <a:pt x="767" y="8106"/>
                    <a:pt x="0" y="8907"/>
                  </a:cubicBezTo>
                  <a:cubicBezTo>
                    <a:pt x="500" y="8740"/>
                    <a:pt x="1001" y="8440"/>
                    <a:pt x="1501" y="8039"/>
                  </a:cubicBezTo>
                  <a:cubicBezTo>
                    <a:pt x="1935" y="7706"/>
                    <a:pt x="2268" y="7239"/>
                    <a:pt x="2535" y="6905"/>
                  </a:cubicBezTo>
                  <a:cubicBezTo>
                    <a:pt x="2869" y="6505"/>
                    <a:pt x="3202" y="6005"/>
                    <a:pt x="3503" y="5404"/>
                  </a:cubicBezTo>
                  <a:cubicBezTo>
                    <a:pt x="4036" y="4503"/>
                    <a:pt x="4470" y="3436"/>
                    <a:pt x="4803" y="2402"/>
                  </a:cubicBezTo>
                  <a:cubicBezTo>
                    <a:pt x="4937" y="2002"/>
                    <a:pt x="5037" y="1501"/>
                    <a:pt x="5137" y="1001"/>
                  </a:cubicBezTo>
                  <a:lnTo>
                    <a:pt x="5137" y="501"/>
                  </a:lnTo>
                  <a:cubicBezTo>
                    <a:pt x="5137" y="367"/>
                    <a:pt x="5104" y="234"/>
                    <a:pt x="5004" y="100"/>
                  </a:cubicBezTo>
                  <a:lnTo>
                    <a:pt x="4870" y="0"/>
                  </a:ln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6"/>
            <p:cNvSpPr/>
            <p:nvPr/>
          </p:nvSpPr>
          <p:spPr>
            <a:xfrm>
              <a:off x="5177961" y="4148007"/>
              <a:ext cx="35767" cy="86449"/>
            </a:xfrm>
            <a:custGeom>
              <a:avLst/>
              <a:gdLst/>
              <a:ahLst/>
              <a:cxnLst/>
              <a:rect l="l" t="t" r="r" b="b"/>
              <a:pathLst>
                <a:path w="1669" h="4034" extrusionOk="0">
                  <a:moveTo>
                    <a:pt x="1458" y="0"/>
                  </a:moveTo>
                  <a:cubicBezTo>
                    <a:pt x="1415" y="0"/>
                    <a:pt x="1402" y="43"/>
                    <a:pt x="1402" y="85"/>
                  </a:cubicBezTo>
                  <a:cubicBezTo>
                    <a:pt x="1301" y="385"/>
                    <a:pt x="1268" y="619"/>
                    <a:pt x="1168" y="919"/>
                  </a:cubicBezTo>
                  <a:cubicBezTo>
                    <a:pt x="834" y="1886"/>
                    <a:pt x="434" y="2753"/>
                    <a:pt x="67" y="3687"/>
                  </a:cubicBezTo>
                  <a:cubicBezTo>
                    <a:pt x="1" y="3788"/>
                    <a:pt x="67" y="3954"/>
                    <a:pt x="167" y="4021"/>
                  </a:cubicBezTo>
                  <a:cubicBezTo>
                    <a:pt x="199" y="4029"/>
                    <a:pt x="232" y="4033"/>
                    <a:pt x="265" y="4033"/>
                  </a:cubicBezTo>
                  <a:cubicBezTo>
                    <a:pt x="372" y="4033"/>
                    <a:pt x="475" y="3990"/>
                    <a:pt x="501" y="3888"/>
                  </a:cubicBezTo>
                  <a:cubicBezTo>
                    <a:pt x="801" y="3287"/>
                    <a:pt x="968" y="2687"/>
                    <a:pt x="1168" y="2086"/>
                  </a:cubicBezTo>
                  <a:cubicBezTo>
                    <a:pt x="1268" y="1753"/>
                    <a:pt x="1335" y="1453"/>
                    <a:pt x="1435" y="1119"/>
                  </a:cubicBezTo>
                  <a:cubicBezTo>
                    <a:pt x="1502" y="785"/>
                    <a:pt x="1602" y="452"/>
                    <a:pt x="1668" y="152"/>
                  </a:cubicBezTo>
                  <a:cubicBezTo>
                    <a:pt x="1668" y="85"/>
                    <a:pt x="1635" y="52"/>
                    <a:pt x="1602" y="52"/>
                  </a:cubicBezTo>
                  <a:lnTo>
                    <a:pt x="1568" y="52"/>
                  </a:lnTo>
                  <a:cubicBezTo>
                    <a:pt x="1519" y="15"/>
                    <a:pt x="1484" y="0"/>
                    <a:pt x="1458" y="0"/>
                  </a:cubicBezTo>
                  <a:close/>
                </a:path>
              </a:pathLst>
            </a:custGeom>
            <a:solidFill>
              <a:srgbClr val="E797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6"/>
            <p:cNvSpPr/>
            <p:nvPr/>
          </p:nvSpPr>
          <p:spPr>
            <a:xfrm>
              <a:off x="5213001" y="4183711"/>
              <a:ext cx="35745" cy="68619"/>
            </a:xfrm>
            <a:custGeom>
              <a:avLst/>
              <a:gdLst/>
              <a:ahLst/>
              <a:cxnLst/>
              <a:rect l="l" t="t" r="r" b="b"/>
              <a:pathLst>
                <a:path w="1668" h="3202" extrusionOk="0">
                  <a:moveTo>
                    <a:pt x="1467" y="1"/>
                  </a:moveTo>
                  <a:cubicBezTo>
                    <a:pt x="1436" y="1"/>
                    <a:pt x="1408" y="33"/>
                    <a:pt x="1368" y="53"/>
                  </a:cubicBezTo>
                  <a:cubicBezTo>
                    <a:pt x="1034" y="1054"/>
                    <a:pt x="600" y="1955"/>
                    <a:pt x="33" y="2889"/>
                  </a:cubicBezTo>
                  <a:cubicBezTo>
                    <a:pt x="0" y="2922"/>
                    <a:pt x="0" y="3022"/>
                    <a:pt x="33" y="3056"/>
                  </a:cubicBezTo>
                  <a:cubicBezTo>
                    <a:pt x="33" y="3089"/>
                    <a:pt x="100" y="3122"/>
                    <a:pt x="167" y="3189"/>
                  </a:cubicBezTo>
                  <a:cubicBezTo>
                    <a:pt x="200" y="3197"/>
                    <a:pt x="234" y="3201"/>
                    <a:pt x="265" y="3201"/>
                  </a:cubicBezTo>
                  <a:cubicBezTo>
                    <a:pt x="361" y="3201"/>
                    <a:pt x="442" y="3164"/>
                    <a:pt x="467" y="3089"/>
                  </a:cubicBezTo>
                  <a:cubicBezTo>
                    <a:pt x="667" y="2622"/>
                    <a:pt x="867" y="2122"/>
                    <a:pt x="1101" y="1688"/>
                  </a:cubicBezTo>
                  <a:cubicBezTo>
                    <a:pt x="1301" y="1188"/>
                    <a:pt x="1468" y="721"/>
                    <a:pt x="1635" y="220"/>
                  </a:cubicBezTo>
                  <a:cubicBezTo>
                    <a:pt x="1668" y="187"/>
                    <a:pt x="1635" y="87"/>
                    <a:pt x="1601" y="53"/>
                  </a:cubicBezTo>
                  <a:lnTo>
                    <a:pt x="1534" y="53"/>
                  </a:lnTo>
                  <a:cubicBezTo>
                    <a:pt x="1508" y="14"/>
                    <a:pt x="1487" y="1"/>
                    <a:pt x="1467" y="1"/>
                  </a:cubicBezTo>
                  <a:close/>
                </a:path>
              </a:pathLst>
            </a:custGeom>
            <a:solidFill>
              <a:srgbClr val="E797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6"/>
            <p:cNvSpPr/>
            <p:nvPr/>
          </p:nvSpPr>
          <p:spPr>
            <a:xfrm>
              <a:off x="4132825" y="3981104"/>
              <a:ext cx="1069421" cy="752043"/>
            </a:xfrm>
            <a:custGeom>
              <a:avLst/>
              <a:gdLst/>
              <a:ahLst/>
              <a:cxnLst/>
              <a:rect l="l" t="t" r="r" b="b"/>
              <a:pathLst>
                <a:path w="49903" h="35093" extrusionOk="0">
                  <a:moveTo>
                    <a:pt x="5404" y="1"/>
                  </a:moveTo>
                  <a:cubicBezTo>
                    <a:pt x="4170" y="1535"/>
                    <a:pt x="3203" y="3136"/>
                    <a:pt x="2402" y="4837"/>
                  </a:cubicBezTo>
                  <a:cubicBezTo>
                    <a:pt x="1368" y="7072"/>
                    <a:pt x="668" y="9507"/>
                    <a:pt x="301" y="12009"/>
                  </a:cubicBezTo>
                  <a:cubicBezTo>
                    <a:pt x="134" y="13243"/>
                    <a:pt x="0" y="14511"/>
                    <a:pt x="0" y="15745"/>
                  </a:cubicBezTo>
                  <a:cubicBezTo>
                    <a:pt x="0" y="16979"/>
                    <a:pt x="67" y="18214"/>
                    <a:pt x="301" y="19414"/>
                  </a:cubicBezTo>
                  <a:cubicBezTo>
                    <a:pt x="668" y="21916"/>
                    <a:pt x="1468" y="24218"/>
                    <a:pt x="2636" y="26186"/>
                  </a:cubicBezTo>
                  <a:cubicBezTo>
                    <a:pt x="3203" y="27153"/>
                    <a:pt x="3870" y="28054"/>
                    <a:pt x="4670" y="28888"/>
                  </a:cubicBezTo>
                  <a:cubicBezTo>
                    <a:pt x="5371" y="29655"/>
                    <a:pt x="6238" y="30389"/>
                    <a:pt x="7172" y="31056"/>
                  </a:cubicBezTo>
                  <a:cubicBezTo>
                    <a:pt x="8873" y="32257"/>
                    <a:pt x="10908" y="33224"/>
                    <a:pt x="13210" y="33925"/>
                  </a:cubicBezTo>
                  <a:cubicBezTo>
                    <a:pt x="15311" y="34559"/>
                    <a:pt x="17546" y="34926"/>
                    <a:pt x="20015" y="35059"/>
                  </a:cubicBezTo>
                  <a:cubicBezTo>
                    <a:pt x="20548" y="35092"/>
                    <a:pt x="21149" y="35092"/>
                    <a:pt x="21716" y="35092"/>
                  </a:cubicBezTo>
                  <a:cubicBezTo>
                    <a:pt x="22250" y="35092"/>
                    <a:pt x="22850" y="35092"/>
                    <a:pt x="23417" y="35059"/>
                  </a:cubicBezTo>
                  <a:cubicBezTo>
                    <a:pt x="24718" y="34959"/>
                    <a:pt x="26019" y="34859"/>
                    <a:pt x="27220" y="34592"/>
                  </a:cubicBezTo>
                  <a:cubicBezTo>
                    <a:pt x="29722" y="34125"/>
                    <a:pt x="32223" y="33291"/>
                    <a:pt x="34692" y="32057"/>
                  </a:cubicBezTo>
                  <a:cubicBezTo>
                    <a:pt x="36927" y="30923"/>
                    <a:pt x="39128" y="29488"/>
                    <a:pt x="41263" y="27720"/>
                  </a:cubicBezTo>
                  <a:cubicBezTo>
                    <a:pt x="42864" y="26419"/>
                    <a:pt x="44365" y="24918"/>
                    <a:pt x="45766" y="23251"/>
                  </a:cubicBezTo>
                  <a:cubicBezTo>
                    <a:pt x="46434" y="22450"/>
                    <a:pt x="47167" y="21583"/>
                    <a:pt x="47835" y="20682"/>
                  </a:cubicBezTo>
                  <a:cubicBezTo>
                    <a:pt x="48735" y="19414"/>
                    <a:pt x="49369" y="18380"/>
                    <a:pt x="49869" y="17346"/>
                  </a:cubicBezTo>
                  <a:cubicBezTo>
                    <a:pt x="49903" y="17246"/>
                    <a:pt x="49903" y="17180"/>
                    <a:pt x="49903" y="17079"/>
                  </a:cubicBezTo>
                  <a:cubicBezTo>
                    <a:pt x="49869" y="17013"/>
                    <a:pt x="49836" y="16913"/>
                    <a:pt x="49769" y="16913"/>
                  </a:cubicBezTo>
                  <a:cubicBezTo>
                    <a:pt x="49436" y="16546"/>
                    <a:pt x="49069" y="16212"/>
                    <a:pt x="48602" y="15879"/>
                  </a:cubicBezTo>
                  <a:cubicBezTo>
                    <a:pt x="48101" y="15545"/>
                    <a:pt x="47568" y="15211"/>
                    <a:pt x="46934" y="14911"/>
                  </a:cubicBezTo>
                  <a:cubicBezTo>
                    <a:pt x="46300" y="14644"/>
                    <a:pt x="45733" y="14411"/>
                    <a:pt x="45099" y="14277"/>
                  </a:cubicBezTo>
                  <a:cubicBezTo>
                    <a:pt x="44599" y="14177"/>
                    <a:pt x="44132" y="14111"/>
                    <a:pt x="43698" y="14111"/>
                  </a:cubicBezTo>
                  <a:lnTo>
                    <a:pt x="43398" y="14111"/>
                  </a:lnTo>
                  <a:cubicBezTo>
                    <a:pt x="43331" y="14111"/>
                    <a:pt x="43265" y="14177"/>
                    <a:pt x="43198" y="14211"/>
                  </a:cubicBezTo>
                  <a:cubicBezTo>
                    <a:pt x="43131" y="14211"/>
                    <a:pt x="43098" y="14244"/>
                    <a:pt x="43098" y="14244"/>
                  </a:cubicBezTo>
                  <a:cubicBezTo>
                    <a:pt x="42731" y="14711"/>
                    <a:pt x="42297" y="15178"/>
                    <a:pt x="41730" y="15712"/>
                  </a:cubicBezTo>
                  <a:cubicBezTo>
                    <a:pt x="41297" y="16079"/>
                    <a:pt x="40863" y="16446"/>
                    <a:pt x="40363" y="16879"/>
                  </a:cubicBezTo>
                  <a:cubicBezTo>
                    <a:pt x="38795" y="18047"/>
                    <a:pt x="37060" y="19081"/>
                    <a:pt x="35125" y="19881"/>
                  </a:cubicBezTo>
                  <a:lnTo>
                    <a:pt x="35226" y="19848"/>
                  </a:lnTo>
                  <a:lnTo>
                    <a:pt x="35226" y="19848"/>
                  </a:lnTo>
                  <a:cubicBezTo>
                    <a:pt x="33257" y="20682"/>
                    <a:pt x="31256" y="21216"/>
                    <a:pt x="29355" y="21449"/>
                  </a:cubicBezTo>
                  <a:cubicBezTo>
                    <a:pt x="28554" y="21583"/>
                    <a:pt x="27754" y="21616"/>
                    <a:pt x="27020" y="21616"/>
                  </a:cubicBezTo>
                  <a:cubicBezTo>
                    <a:pt x="26353" y="21616"/>
                    <a:pt x="25719" y="21583"/>
                    <a:pt x="25118" y="21516"/>
                  </a:cubicBezTo>
                  <a:cubicBezTo>
                    <a:pt x="24418" y="21416"/>
                    <a:pt x="23751" y="21249"/>
                    <a:pt x="23117" y="21049"/>
                  </a:cubicBezTo>
                  <a:cubicBezTo>
                    <a:pt x="23017" y="21016"/>
                    <a:pt x="22883" y="20949"/>
                    <a:pt x="22783" y="20949"/>
                  </a:cubicBezTo>
                  <a:cubicBezTo>
                    <a:pt x="21749" y="20615"/>
                    <a:pt x="20715" y="20215"/>
                    <a:pt x="19748" y="19681"/>
                  </a:cubicBezTo>
                  <a:cubicBezTo>
                    <a:pt x="18780" y="19114"/>
                    <a:pt x="17880" y="18447"/>
                    <a:pt x="17046" y="17713"/>
                  </a:cubicBezTo>
                  <a:cubicBezTo>
                    <a:pt x="16612" y="17346"/>
                    <a:pt x="16212" y="16979"/>
                    <a:pt x="15845" y="16546"/>
                  </a:cubicBezTo>
                  <a:cubicBezTo>
                    <a:pt x="15411" y="16079"/>
                    <a:pt x="15044" y="15645"/>
                    <a:pt x="14711" y="15178"/>
                  </a:cubicBezTo>
                  <a:cubicBezTo>
                    <a:pt x="14010" y="14211"/>
                    <a:pt x="13377" y="13210"/>
                    <a:pt x="12776" y="12209"/>
                  </a:cubicBezTo>
                  <a:cubicBezTo>
                    <a:pt x="12209" y="11175"/>
                    <a:pt x="11675" y="10074"/>
                    <a:pt x="11108" y="9007"/>
                  </a:cubicBezTo>
                  <a:cubicBezTo>
                    <a:pt x="10875" y="8440"/>
                    <a:pt x="10608" y="7906"/>
                    <a:pt x="10341" y="7373"/>
                  </a:cubicBezTo>
                  <a:cubicBezTo>
                    <a:pt x="10074" y="6839"/>
                    <a:pt x="9774" y="6338"/>
                    <a:pt x="9541" y="5771"/>
                  </a:cubicBezTo>
                  <a:cubicBezTo>
                    <a:pt x="9040" y="4837"/>
                    <a:pt x="8440" y="3903"/>
                    <a:pt x="7839" y="3003"/>
                  </a:cubicBezTo>
                  <a:cubicBezTo>
                    <a:pt x="7339" y="2302"/>
                    <a:pt x="6739" y="1568"/>
                    <a:pt x="6205" y="901"/>
                  </a:cubicBezTo>
                  <a:cubicBezTo>
                    <a:pt x="6105" y="834"/>
                    <a:pt x="6071" y="734"/>
                    <a:pt x="6005" y="668"/>
                  </a:cubicBezTo>
                  <a:lnTo>
                    <a:pt x="5671" y="668"/>
                  </a:lnTo>
                  <a:cubicBezTo>
                    <a:pt x="5704" y="568"/>
                    <a:pt x="5738" y="534"/>
                    <a:pt x="5838" y="434"/>
                  </a:cubicBezTo>
                  <a:cubicBezTo>
                    <a:pt x="5704" y="267"/>
                    <a:pt x="5538" y="167"/>
                    <a:pt x="5404" y="1"/>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6"/>
            <p:cNvSpPr/>
            <p:nvPr/>
          </p:nvSpPr>
          <p:spPr>
            <a:xfrm>
              <a:off x="4443078" y="4294937"/>
              <a:ext cx="21" cy="21"/>
            </a:xfrm>
            <a:custGeom>
              <a:avLst/>
              <a:gdLst/>
              <a:ahLst/>
              <a:cxnLst/>
              <a:rect l="l" t="t" r="r" b="b"/>
              <a:pathLst>
                <a:path w="1" h="1" extrusionOk="0">
                  <a:moveTo>
                    <a:pt x="0" y="0"/>
                  </a:moveTo>
                  <a:lnTo>
                    <a:pt x="0" y="0"/>
                  </a:lnTo>
                  <a:lnTo>
                    <a:pt x="0" y="0"/>
                  </a:lnTo>
                  <a:lnTo>
                    <a:pt x="0" y="0"/>
                  </a:lnTo>
                  <a:close/>
                </a:path>
              </a:pathLst>
            </a:custGeom>
            <a:solidFill>
              <a:srgbClr val="E25B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6"/>
            <p:cNvSpPr/>
            <p:nvPr/>
          </p:nvSpPr>
          <p:spPr>
            <a:xfrm>
              <a:off x="4443078" y="4294937"/>
              <a:ext cx="21" cy="21"/>
            </a:xfrm>
            <a:custGeom>
              <a:avLst/>
              <a:gdLst/>
              <a:ahLst/>
              <a:cxnLst/>
              <a:rect l="l" t="t" r="r" b="b"/>
              <a:pathLst>
                <a:path w="1" h="1" extrusionOk="0">
                  <a:moveTo>
                    <a:pt x="0" y="0"/>
                  </a:moveTo>
                  <a:lnTo>
                    <a:pt x="0" y="0"/>
                  </a:lnTo>
                  <a:lnTo>
                    <a:pt x="0" y="0"/>
                  </a:lnTo>
                  <a:lnTo>
                    <a:pt x="0" y="0"/>
                  </a:lnTo>
                  <a:close/>
                </a:path>
              </a:pathLst>
            </a:custGeom>
            <a:solidFill>
              <a:srgbClr val="E25B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6"/>
            <p:cNvSpPr/>
            <p:nvPr/>
          </p:nvSpPr>
          <p:spPr>
            <a:xfrm>
              <a:off x="4132825" y="4189840"/>
              <a:ext cx="1069421" cy="543315"/>
            </a:xfrm>
            <a:custGeom>
              <a:avLst/>
              <a:gdLst/>
              <a:ahLst/>
              <a:cxnLst/>
              <a:rect l="l" t="t" r="r" b="b"/>
              <a:pathLst>
                <a:path w="49903" h="25353" extrusionOk="0">
                  <a:moveTo>
                    <a:pt x="668" y="1"/>
                  </a:moveTo>
                  <a:cubicBezTo>
                    <a:pt x="534" y="801"/>
                    <a:pt x="401" y="1569"/>
                    <a:pt x="301" y="2269"/>
                  </a:cubicBezTo>
                  <a:cubicBezTo>
                    <a:pt x="134" y="3503"/>
                    <a:pt x="0" y="4771"/>
                    <a:pt x="0" y="6005"/>
                  </a:cubicBezTo>
                  <a:cubicBezTo>
                    <a:pt x="0" y="7239"/>
                    <a:pt x="67" y="8474"/>
                    <a:pt x="301" y="9674"/>
                  </a:cubicBezTo>
                  <a:cubicBezTo>
                    <a:pt x="668" y="12176"/>
                    <a:pt x="1468" y="14478"/>
                    <a:pt x="2636" y="16446"/>
                  </a:cubicBezTo>
                  <a:cubicBezTo>
                    <a:pt x="3203" y="17413"/>
                    <a:pt x="3870" y="18314"/>
                    <a:pt x="4670" y="19148"/>
                  </a:cubicBezTo>
                  <a:cubicBezTo>
                    <a:pt x="5371" y="19915"/>
                    <a:pt x="6238" y="20649"/>
                    <a:pt x="7172" y="21316"/>
                  </a:cubicBezTo>
                  <a:cubicBezTo>
                    <a:pt x="8873" y="22517"/>
                    <a:pt x="10908" y="23484"/>
                    <a:pt x="13210" y="24185"/>
                  </a:cubicBezTo>
                  <a:cubicBezTo>
                    <a:pt x="15311" y="24819"/>
                    <a:pt x="17546" y="25186"/>
                    <a:pt x="20015" y="25319"/>
                  </a:cubicBezTo>
                  <a:cubicBezTo>
                    <a:pt x="20582" y="25352"/>
                    <a:pt x="21182" y="25352"/>
                    <a:pt x="21716" y="25352"/>
                  </a:cubicBezTo>
                  <a:cubicBezTo>
                    <a:pt x="22250" y="25352"/>
                    <a:pt x="22850" y="25352"/>
                    <a:pt x="23417" y="25319"/>
                  </a:cubicBezTo>
                  <a:cubicBezTo>
                    <a:pt x="24718" y="25252"/>
                    <a:pt x="25952" y="25119"/>
                    <a:pt x="27220" y="24852"/>
                  </a:cubicBezTo>
                  <a:cubicBezTo>
                    <a:pt x="29722" y="24418"/>
                    <a:pt x="32223" y="23518"/>
                    <a:pt x="34692" y="22317"/>
                  </a:cubicBezTo>
                  <a:cubicBezTo>
                    <a:pt x="36927" y="21183"/>
                    <a:pt x="39128" y="19748"/>
                    <a:pt x="41263" y="17980"/>
                  </a:cubicBezTo>
                  <a:cubicBezTo>
                    <a:pt x="42864" y="16679"/>
                    <a:pt x="44365" y="15178"/>
                    <a:pt x="45766" y="13511"/>
                  </a:cubicBezTo>
                  <a:cubicBezTo>
                    <a:pt x="46500" y="12743"/>
                    <a:pt x="47167" y="11843"/>
                    <a:pt x="47835" y="10942"/>
                  </a:cubicBezTo>
                  <a:cubicBezTo>
                    <a:pt x="48735" y="9674"/>
                    <a:pt x="49369" y="8640"/>
                    <a:pt x="49869" y="7606"/>
                  </a:cubicBezTo>
                  <a:cubicBezTo>
                    <a:pt x="49903" y="7506"/>
                    <a:pt x="49903" y="7440"/>
                    <a:pt x="49903" y="7339"/>
                  </a:cubicBezTo>
                  <a:cubicBezTo>
                    <a:pt x="49869" y="7273"/>
                    <a:pt x="49836" y="7173"/>
                    <a:pt x="49736" y="7139"/>
                  </a:cubicBezTo>
                  <a:lnTo>
                    <a:pt x="49436" y="6839"/>
                  </a:lnTo>
                  <a:cubicBezTo>
                    <a:pt x="49369" y="7006"/>
                    <a:pt x="49236" y="7173"/>
                    <a:pt x="49169" y="7339"/>
                  </a:cubicBezTo>
                  <a:cubicBezTo>
                    <a:pt x="48435" y="8474"/>
                    <a:pt x="47601" y="9508"/>
                    <a:pt x="46734" y="10508"/>
                  </a:cubicBezTo>
                  <a:cubicBezTo>
                    <a:pt x="45833" y="11509"/>
                    <a:pt x="44866" y="12476"/>
                    <a:pt x="43865" y="13410"/>
                  </a:cubicBezTo>
                  <a:cubicBezTo>
                    <a:pt x="42898" y="14244"/>
                    <a:pt x="41897" y="15012"/>
                    <a:pt x="40830" y="15779"/>
                  </a:cubicBezTo>
                  <a:cubicBezTo>
                    <a:pt x="40229" y="16179"/>
                    <a:pt x="39629" y="16579"/>
                    <a:pt x="39028" y="16946"/>
                  </a:cubicBezTo>
                  <a:cubicBezTo>
                    <a:pt x="38394" y="17313"/>
                    <a:pt x="37727" y="17680"/>
                    <a:pt x="37094" y="18080"/>
                  </a:cubicBezTo>
                  <a:cubicBezTo>
                    <a:pt x="35826" y="18781"/>
                    <a:pt x="34458" y="19448"/>
                    <a:pt x="33091" y="19982"/>
                  </a:cubicBezTo>
                  <a:cubicBezTo>
                    <a:pt x="31756" y="20516"/>
                    <a:pt x="30389" y="21016"/>
                    <a:pt x="29021" y="21416"/>
                  </a:cubicBezTo>
                  <a:lnTo>
                    <a:pt x="26886" y="21917"/>
                  </a:lnTo>
                  <a:cubicBezTo>
                    <a:pt x="26186" y="22017"/>
                    <a:pt x="25485" y="22150"/>
                    <a:pt x="24718" y="22250"/>
                  </a:cubicBezTo>
                  <a:cubicBezTo>
                    <a:pt x="23782" y="22359"/>
                    <a:pt x="22836" y="22415"/>
                    <a:pt x="21887" y="22415"/>
                  </a:cubicBezTo>
                  <a:cubicBezTo>
                    <a:pt x="19926" y="22415"/>
                    <a:pt x="17956" y="22178"/>
                    <a:pt x="16045" y="21683"/>
                  </a:cubicBezTo>
                  <a:cubicBezTo>
                    <a:pt x="14878" y="21416"/>
                    <a:pt x="13744" y="21016"/>
                    <a:pt x="12643" y="20582"/>
                  </a:cubicBezTo>
                  <a:cubicBezTo>
                    <a:pt x="11575" y="20115"/>
                    <a:pt x="10575" y="19582"/>
                    <a:pt x="9641" y="18948"/>
                  </a:cubicBezTo>
                  <a:cubicBezTo>
                    <a:pt x="8740" y="18347"/>
                    <a:pt x="7873" y="17680"/>
                    <a:pt x="7139" y="16946"/>
                  </a:cubicBezTo>
                  <a:cubicBezTo>
                    <a:pt x="6372" y="16246"/>
                    <a:pt x="5671" y="15445"/>
                    <a:pt x="5037" y="14578"/>
                  </a:cubicBezTo>
                  <a:cubicBezTo>
                    <a:pt x="4404" y="13744"/>
                    <a:pt x="3870" y="12810"/>
                    <a:pt x="3369" y="11843"/>
                  </a:cubicBezTo>
                  <a:cubicBezTo>
                    <a:pt x="2869" y="10909"/>
                    <a:pt x="2435" y="9941"/>
                    <a:pt x="2135" y="8941"/>
                  </a:cubicBezTo>
                  <a:cubicBezTo>
                    <a:pt x="1401" y="6839"/>
                    <a:pt x="1001" y="4671"/>
                    <a:pt x="768" y="2469"/>
                  </a:cubicBezTo>
                  <a:cubicBezTo>
                    <a:pt x="701" y="1635"/>
                    <a:pt x="668" y="835"/>
                    <a:pt x="668" y="1"/>
                  </a:cubicBezTo>
                  <a:close/>
                </a:path>
              </a:pathLst>
            </a:cu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6"/>
            <p:cNvSpPr/>
            <p:nvPr/>
          </p:nvSpPr>
          <p:spPr>
            <a:xfrm>
              <a:off x="4808297" y="3691075"/>
              <a:ext cx="362150" cy="104125"/>
            </a:xfrm>
            <a:custGeom>
              <a:avLst/>
              <a:gdLst/>
              <a:ahLst/>
              <a:cxnLst/>
              <a:rect l="l" t="t" r="r" b="b"/>
              <a:pathLst>
                <a:path w="14486" h="4165" extrusionOk="0">
                  <a:moveTo>
                    <a:pt x="3169" y="1114"/>
                  </a:moveTo>
                  <a:cubicBezTo>
                    <a:pt x="4602" y="451"/>
                    <a:pt x="6858" y="-347"/>
                    <a:pt x="8743" y="161"/>
                  </a:cubicBezTo>
                  <a:cubicBezTo>
                    <a:pt x="10628" y="669"/>
                    <a:pt x="14661" y="4051"/>
                    <a:pt x="14480" y="4162"/>
                  </a:cubicBezTo>
                  <a:cubicBezTo>
                    <a:pt x="14300" y="4273"/>
                    <a:pt x="10049" y="832"/>
                    <a:pt x="7660" y="828"/>
                  </a:cubicBezTo>
                  <a:cubicBezTo>
                    <a:pt x="5271" y="824"/>
                    <a:pt x="893" y="4090"/>
                    <a:pt x="144" y="4138"/>
                  </a:cubicBezTo>
                  <a:cubicBezTo>
                    <a:pt x="-604" y="4186"/>
                    <a:pt x="1736" y="1777"/>
                    <a:pt x="3169" y="1114"/>
                  </a:cubicBezTo>
                  <a:close/>
                </a:path>
              </a:pathLst>
            </a:custGeom>
            <a:solidFill>
              <a:srgbClr val="A5CBE9"/>
            </a:solidFill>
            <a:ln w="9525" cap="flat" cmpd="sng">
              <a:solidFill>
                <a:srgbClr val="A5CBE9"/>
              </a:solidFill>
              <a:prstDash val="solid"/>
              <a:round/>
              <a:headEnd type="none" w="med" len="med"/>
              <a:tailEnd type="none" w="med" len="med"/>
            </a:ln>
          </p:spPr>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79"/>
        <p:cNvGrpSpPr/>
        <p:nvPr/>
      </p:nvGrpSpPr>
      <p:grpSpPr>
        <a:xfrm>
          <a:off x="0" y="0"/>
          <a:ext cx="0" cy="0"/>
          <a:chOff x="0" y="0"/>
          <a:chExt cx="0" cy="0"/>
        </a:xfrm>
      </p:grpSpPr>
      <p:sp>
        <p:nvSpPr>
          <p:cNvPr id="1480" name="Google Shape;1480;p35"/>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481" name="Google Shape;1481;p35"/>
          <p:cNvGrpSpPr/>
          <p:nvPr/>
        </p:nvGrpSpPr>
        <p:grpSpPr>
          <a:xfrm>
            <a:off x="1224890" y="2048222"/>
            <a:ext cx="6694408" cy="1060817"/>
            <a:chOff x="1224890" y="2048222"/>
            <a:chExt cx="6694408" cy="1060817"/>
          </a:xfrm>
        </p:grpSpPr>
        <p:cxnSp>
          <p:nvCxnSpPr>
            <p:cNvPr id="1482" name="Google Shape;1482;p35"/>
            <p:cNvCxnSpPr/>
            <p:nvPr/>
          </p:nvCxnSpPr>
          <p:spPr>
            <a:xfrm>
              <a:off x="1224890" y="2048234"/>
              <a:ext cx="2099100" cy="1060800"/>
            </a:xfrm>
            <a:prstGeom prst="straightConnector1">
              <a:avLst/>
            </a:prstGeom>
            <a:noFill/>
            <a:ln w="19050" cap="flat" cmpd="sng">
              <a:solidFill>
                <a:srgbClr val="E6E4E4"/>
              </a:solidFill>
              <a:prstDash val="solid"/>
              <a:round/>
              <a:headEnd type="none" w="med" len="med"/>
              <a:tailEnd type="none" w="med" len="med"/>
            </a:ln>
          </p:spPr>
        </p:cxnSp>
        <p:cxnSp>
          <p:nvCxnSpPr>
            <p:cNvPr id="1483" name="Google Shape;1483;p35"/>
            <p:cNvCxnSpPr/>
            <p:nvPr/>
          </p:nvCxnSpPr>
          <p:spPr>
            <a:xfrm rot="10800000" flipH="1">
              <a:off x="3522544" y="2048240"/>
              <a:ext cx="2099100" cy="1060800"/>
            </a:xfrm>
            <a:prstGeom prst="straightConnector1">
              <a:avLst/>
            </a:prstGeom>
            <a:noFill/>
            <a:ln w="19050" cap="flat" cmpd="sng">
              <a:solidFill>
                <a:srgbClr val="E6E4E4"/>
              </a:solidFill>
              <a:prstDash val="solid"/>
              <a:round/>
              <a:headEnd type="none" w="med" len="med"/>
              <a:tailEnd type="none" w="med" len="med"/>
            </a:ln>
          </p:spPr>
        </p:cxnSp>
        <p:cxnSp>
          <p:nvCxnSpPr>
            <p:cNvPr id="1484" name="Google Shape;1484;p35"/>
            <p:cNvCxnSpPr/>
            <p:nvPr/>
          </p:nvCxnSpPr>
          <p:spPr>
            <a:xfrm>
              <a:off x="5820198" y="2048222"/>
              <a:ext cx="2099100" cy="1060500"/>
            </a:xfrm>
            <a:prstGeom prst="straightConnector1">
              <a:avLst/>
            </a:prstGeom>
            <a:noFill/>
            <a:ln w="19050" cap="flat" cmpd="sng">
              <a:solidFill>
                <a:srgbClr val="E6E4E4"/>
              </a:solidFill>
              <a:prstDash val="solid"/>
              <a:round/>
              <a:headEnd type="none" w="med" len="med"/>
              <a:tailEnd type="none" w="med" len="med"/>
            </a:ln>
          </p:spPr>
        </p:cxnSp>
      </p:grpSp>
      <p:sp>
        <p:nvSpPr>
          <p:cNvPr id="1485" name="Google Shape;1485;p35"/>
          <p:cNvSpPr/>
          <p:nvPr/>
        </p:nvSpPr>
        <p:spPr>
          <a:xfrm>
            <a:off x="1281483" y="2042318"/>
            <a:ext cx="17" cy="17"/>
          </a:xfrm>
          <a:custGeom>
            <a:avLst/>
            <a:gdLst/>
            <a:ahLst/>
            <a:cxnLst/>
            <a:rect l="l" t="t" r="r" b="b"/>
            <a:pathLst>
              <a:path w="1" h="1" fill="none" extrusionOk="0">
                <a:moveTo>
                  <a:pt x="1" y="0"/>
                </a:move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35"/>
          <p:cNvSpPr/>
          <p:nvPr/>
        </p:nvSpPr>
        <p:spPr>
          <a:xfrm>
            <a:off x="7906989" y="2909527"/>
            <a:ext cx="17" cy="17"/>
          </a:xfrm>
          <a:custGeom>
            <a:avLst/>
            <a:gdLst/>
            <a:ahLst/>
            <a:cxnLst/>
            <a:rect l="l" t="t" r="r" b="b"/>
            <a:pathLst>
              <a:path w="1" h="1" fill="none" extrusionOk="0">
                <a:moveTo>
                  <a:pt x="1" y="0"/>
                </a:move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7" name="Google Shape;1487;p35"/>
          <p:cNvGrpSpPr/>
          <p:nvPr/>
        </p:nvGrpSpPr>
        <p:grpSpPr>
          <a:xfrm>
            <a:off x="2750887" y="2578516"/>
            <a:ext cx="1344600" cy="1980513"/>
            <a:chOff x="2750887" y="2578516"/>
            <a:chExt cx="1344600" cy="1980513"/>
          </a:xfrm>
        </p:grpSpPr>
        <p:sp>
          <p:nvSpPr>
            <p:cNvPr id="1488" name="Google Shape;1488;p35"/>
            <p:cNvSpPr/>
            <p:nvPr/>
          </p:nvSpPr>
          <p:spPr>
            <a:xfrm>
              <a:off x="2892945" y="2578516"/>
              <a:ext cx="1060500" cy="10605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9" name="Google Shape;1489;p35"/>
            <p:cNvGrpSpPr/>
            <p:nvPr/>
          </p:nvGrpSpPr>
          <p:grpSpPr>
            <a:xfrm>
              <a:off x="2750887" y="3715314"/>
              <a:ext cx="1344600" cy="843715"/>
              <a:chOff x="2750887" y="3715314"/>
              <a:chExt cx="1344600" cy="843715"/>
            </a:xfrm>
          </p:grpSpPr>
          <p:sp>
            <p:nvSpPr>
              <p:cNvPr id="1490" name="Google Shape;1490;p35"/>
              <p:cNvSpPr txBox="1"/>
              <p:nvPr/>
            </p:nvSpPr>
            <p:spPr>
              <a:xfrm>
                <a:off x="2750887" y="3715314"/>
                <a:ext cx="1344600" cy="336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E685B7"/>
                    </a:solidFill>
                    <a:latin typeface="Fira Sans Extra Condensed Medium"/>
                    <a:ea typeface="Fira Sans Extra Condensed Medium"/>
                    <a:cs typeface="Fira Sans Extra Condensed Medium"/>
                    <a:sym typeface="Fira Sans Extra Condensed Medium"/>
                  </a:rPr>
                  <a:t>Cereals</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491" name="Google Shape;1491;p35"/>
              <p:cNvSpPr txBox="1"/>
              <p:nvPr/>
            </p:nvSpPr>
            <p:spPr>
              <a:xfrm>
                <a:off x="2750887" y="3973129"/>
                <a:ext cx="1344600" cy="5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Earth is the planet where we all live on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grpSp>
        <p:nvGrpSpPr>
          <p:cNvPr id="1492" name="Google Shape;1492;p35"/>
          <p:cNvGrpSpPr/>
          <p:nvPr/>
        </p:nvGrpSpPr>
        <p:grpSpPr>
          <a:xfrm>
            <a:off x="5048537" y="1517928"/>
            <a:ext cx="1344600" cy="1980520"/>
            <a:chOff x="5048537" y="1517928"/>
            <a:chExt cx="1344600" cy="1980520"/>
          </a:xfrm>
        </p:grpSpPr>
        <p:sp>
          <p:nvSpPr>
            <p:cNvPr id="1493" name="Google Shape;1493;p35"/>
            <p:cNvSpPr/>
            <p:nvPr/>
          </p:nvSpPr>
          <p:spPr>
            <a:xfrm>
              <a:off x="5190599" y="1517928"/>
              <a:ext cx="1060500" cy="10605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4" name="Google Shape;1494;p35"/>
            <p:cNvGrpSpPr/>
            <p:nvPr/>
          </p:nvGrpSpPr>
          <p:grpSpPr>
            <a:xfrm>
              <a:off x="5048537" y="2654734"/>
              <a:ext cx="1344600" cy="843715"/>
              <a:chOff x="5048537" y="2654734"/>
              <a:chExt cx="1344600" cy="843715"/>
            </a:xfrm>
          </p:grpSpPr>
          <p:sp>
            <p:nvSpPr>
              <p:cNvPr id="1495" name="Google Shape;1495;p35"/>
              <p:cNvSpPr txBox="1"/>
              <p:nvPr/>
            </p:nvSpPr>
            <p:spPr>
              <a:xfrm>
                <a:off x="5048537" y="2654734"/>
                <a:ext cx="1344600" cy="336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C7ABDF"/>
                    </a:solidFill>
                    <a:latin typeface="Fira Sans Extra Condensed Medium"/>
                    <a:ea typeface="Fira Sans Extra Condensed Medium"/>
                    <a:cs typeface="Fira Sans Extra Condensed Medium"/>
                    <a:sym typeface="Fira Sans Extra Condensed Medium"/>
                  </a:rPr>
                  <a:t>Paps</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496" name="Google Shape;1496;p35"/>
              <p:cNvSpPr txBox="1"/>
              <p:nvPr/>
            </p:nvSpPr>
            <p:spPr>
              <a:xfrm>
                <a:off x="5048537" y="2912548"/>
                <a:ext cx="1344600" cy="5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Roboto"/>
                    <a:ea typeface="Roboto"/>
                    <a:cs typeface="Roboto"/>
                    <a:sym typeface="Roboto"/>
                  </a:rPr>
                  <a:t>Mercury is the smallest planet of them all</a:t>
                </a:r>
                <a:endParaRPr sz="1200">
                  <a:latin typeface="Roboto"/>
                  <a:ea typeface="Roboto"/>
                  <a:cs typeface="Roboto"/>
                  <a:sym typeface="Roboto"/>
                </a:endParaRPr>
              </a:p>
            </p:txBody>
          </p:sp>
        </p:grpSp>
      </p:grpSp>
      <p:grpSp>
        <p:nvGrpSpPr>
          <p:cNvPr id="1497" name="Google Shape;1497;p35"/>
          <p:cNvGrpSpPr/>
          <p:nvPr/>
        </p:nvGrpSpPr>
        <p:grpSpPr>
          <a:xfrm>
            <a:off x="7346187" y="2578516"/>
            <a:ext cx="1344600" cy="1980511"/>
            <a:chOff x="7346187" y="2578516"/>
            <a:chExt cx="1344600" cy="1980511"/>
          </a:xfrm>
        </p:grpSpPr>
        <p:sp>
          <p:nvSpPr>
            <p:cNvPr id="1498" name="Google Shape;1498;p35"/>
            <p:cNvSpPr/>
            <p:nvPr/>
          </p:nvSpPr>
          <p:spPr>
            <a:xfrm>
              <a:off x="7488253" y="2578516"/>
              <a:ext cx="1060500" cy="1060500"/>
            </a:xfrm>
            <a:prstGeom prst="ellipse">
              <a:avLst/>
            </a:pr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9" name="Google Shape;1499;p35"/>
            <p:cNvGrpSpPr/>
            <p:nvPr/>
          </p:nvGrpSpPr>
          <p:grpSpPr>
            <a:xfrm>
              <a:off x="7346187" y="3715312"/>
              <a:ext cx="1344600" cy="843715"/>
              <a:chOff x="7346187" y="3715312"/>
              <a:chExt cx="1344600" cy="843715"/>
            </a:xfrm>
          </p:grpSpPr>
          <p:sp>
            <p:nvSpPr>
              <p:cNvPr id="1500" name="Google Shape;1500;p35"/>
              <p:cNvSpPr txBox="1"/>
              <p:nvPr/>
            </p:nvSpPr>
            <p:spPr>
              <a:xfrm>
                <a:off x="7346187" y="3715312"/>
                <a:ext cx="1344600" cy="336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A5CBE9"/>
                    </a:solidFill>
                    <a:latin typeface="Fira Sans Extra Condensed Medium"/>
                    <a:ea typeface="Fira Sans Extra Condensed Medium"/>
                    <a:cs typeface="Fira Sans Extra Condensed Medium"/>
                    <a:sym typeface="Fira Sans Extra Condensed Medium"/>
                  </a:rPr>
                  <a:t>Fish</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1501" name="Google Shape;1501;p35"/>
              <p:cNvSpPr txBox="1"/>
              <p:nvPr/>
            </p:nvSpPr>
            <p:spPr>
              <a:xfrm>
                <a:off x="7346187" y="3973127"/>
                <a:ext cx="1344600" cy="5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It’s composed of hydrogen and also of helium</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grpSp>
        <p:nvGrpSpPr>
          <p:cNvPr id="1502" name="Google Shape;1502;p35"/>
          <p:cNvGrpSpPr/>
          <p:nvPr/>
        </p:nvGrpSpPr>
        <p:grpSpPr>
          <a:xfrm>
            <a:off x="453213" y="1517928"/>
            <a:ext cx="1344600" cy="1980513"/>
            <a:chOff x="453213" y="1517928"/>
            <a:chExt cx="1344600" cy="1980513"/>
          </a:xfrm>
        </p:grpSpPr>
        <p:sp>
          <p:nvSpPr>
            <p:cNvPr id="1503" name="Google Shape;1503;p35"/>
            <p:cNvSpPr/>
            <p:nvPr/>
          </p:nvSpPr>
          <p:spPr>
            <a:xfrm>
              <a:off x="595267" y="1517928"/>
              <a:ext cx="1060500" cy="10605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4" name="Google Shape;1504;p35"/>
            <p:cNvGrpSpPr/>
            <p:nvPr/>
          </p:nvGrpSpPr>
          <p:grpSpPr>
            <a:xfrm>
              <a:off x="453213" y="2654727"/>
              <a:ext cx="1344600" cy="843715"/>
              <a:chOff x="453213" y="2654727"/>
              <a:chExt cx="1344600" cy="843715"/>
            </a:xfrm>
          </p:grpSpPr>
          <p:sp>
            <p:nvSpPr>
              <p:cNvPr id="1505" name="Google Shape;1505;p35"/>
              <p:cNvSpPr txBox="1"/>
              <p:nvPr/>
            </p:nvSpPr>
            <p:spPr>
              <a:xfrm>
                <a:off x="453213" y="2654727"/>
                <a:ext cx="1344600" cy="336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Milk</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506" name="Google Shape;1506;p35"/>
              <p:cNvSpPr txBox="1"/>
              <p:nvPr/>
            </p:nvSpPr>
            <p:spPr>
              <a:xfrm>
                <a:off x="453213" y="2912541"/>
                <a:ext cx="1344600" cy="585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Venus is the second planet from the Sun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grpSp>
        <p:nvGrpSpPr>
          <p:cNvPr id="1507" name="Google Shape;1507;p35"/>
          <p:cNvGrpSpPr/>
          <p:nvPr/>
        </p:nvGrpSpPr>
        <p:grpSpPr>
          <a:xfrm>
            <a:off x="5461387" y="1790741"/>
            <a:ext cx="518892" cy="514850"/>
            <a:chOff x="3163750" y="2878563"/>
            <a:chExt cx="518892" cy="514850"/>
          </a:xfrm>
        </p:grpSpPr>
        <p:grpSp>
          <p:nvGrpSpPr>
            <p:cNvPr id="1508" name="Google Shape;1508;p35"/>
            <p:cNvGrpSpPr/>
            <p:nvPr/>
          </p:nvGrpSpPr>
          <p:grpSpPr>
            <a:xfrm>
              <a:off x="3163750" y="2878563"/>
              <a:ext cx="518892" cy="514850"/>
              <a:chOff x="3163730" y="2878563"/>
              <a:chExt cx="518892" cy="514850"/>
            </a:xfrm>
          </p:grpSpPr>
          <p:sp>
            <p:nvSpPr>
              <p:cNvPr id="1509" name="Google Shape;1509;p35"/>
              <p:cNvSpPr/>
              <p:nvPr/>
            </p:nvSpPr>
            <p:spPr>
              <a:xfrm>
                <a:off x="3163730" y="3033572"/>
                <a:ext cx="517547" cy="359841"/>
              </a:xfrm>
              <a:custGeom>
                <a:avLst/>
                <a:gdLst/>
                <a:ahLst/>
                <a:cxnLst/>
                <a:rect l="l" t="t" r="r" b="b"/>
                <a:pathLst>
                  <a:path w="58513" h="40683" extrusionOk="0">
                    <a:moveTo>
                      <a:pt x="12645" y="9862"/>
                    </a:moveTo>
                    <a:cubicBezTo>
                      <a:pt x="12949" y="10470"/>
                      <a:pt x="13253" y="11047"/>
                      <a:pt x="13527" y="11625"/>
                    </a:cubicBezTo>
                    <a:lnTo>
                      <a:pt x="10852" y="11625"/>
                    </a:lnTo>
                    <a:cubicBezTo>
                      <a:pt x="11186" y="10743"/>
                      <a:pt x="11794" y="10166"/>
                      <a:pt x="12645" y="9862"/>
                    </a:cubicBezTo>
                    <a:close/>
                    <a:moveTo>
                      <a:pt x="29061" y="1937"/>
                    </a:moveTo>
                    <a:cubicBezTo>
                      <a:pt x="31628" y="1937"/>
                      <a:pt x="33638" y="3733"/>
                      <a:pt x="33953" y="6336"/>
                    </a:cubicBezTo>
                    <a:cubicBezTo>
                      <a:pt x="33953" y="6488"/>
                      <a:pt x="33983" y="6640"/>
                      <a:pt x="33983" y="6792"/>
                    </a:cubicBezTo>
                    <a:cubicBezTo>
                      <a:pt x="34074" y="7400"/>
                      <a:pt x="34439" y="7795"/>
                      <a:pt x="34986" y="7795"/>
                    </a:cubicBezTo>
                    <a:cubicBezTo>
                      <a:pt x="35564" y="7795"/>
                      <a:pt x="36020" y="7339"/>
                      <a:pt x="35929" y="6731"/>
                    </a:cubicBezTo>
                    <a:cubicBezTo>
                      <a:pt x="35868" y="5971"/>
                      <a:pt x="35655" y="5211"/>
                      <a:pt x="35503" y="4482"/>
                    </a:cubicBezTo>
                    <a:cubicBezTo>
                      <a:pt x="35473" y="4330"/>
                      <a:pt x="35412" y="4178"/>
                      <a:pt x="35321" y="3934"/>
                    </a:cubicBezTo>
                    <a:lnTo>
                      <a:pt x="35321" y="3934"/>
                    </a:lnTo>
                    <a:cubicBezTo>
                      <a:pt x="36810" y="4208"/>
                      <a:pt x="37722" y="5211"/>
                      <a:pt x="37752" y="6670"/>
                    </a:cubicBezTo>
                    <a:cubicBezTo>
                      <a:pt x="37869" y="7489"/>
                      <a:pt x="38183" y="7857"/>
                      <a:pt x="38747" y="7857"/>
                    </a:cubicBezTo>
                    <a:cubicBezTo>
                      <a:pt x="38770" y="7857"/>
                      <a:pt x="38793" y="7857"/>
                      <a:pt x="38816" y="7856"/>
                    </a:cubicBezTo>
                    <a:cubicBezTo>
                      <a:pt x="39515" y="7795"/>
                      <a:pt x="39819" y="7248"/>
                      <a:pt x="39698" y="6366"/>
                    </a:cubicBezTo>
                    <a:cubicBezTo>
                      <a:pt x="39698" y="6275"/>
                      <a:pt x="39667" y="6123"/>
                      <a:pt x="39667" y="6001"/>
                    </a:cubicBezTo>
                    <a:cubicBezTo>
                      <a:pt x="39792" y="5975"/>
                      <a:pt x="39918" y="5963"/>
                      <a:pt x="40043" y="5963"/>
                    </a:cubicBezTo>
                    <a:cubicBezTo>
                      <a:pt x="41389" y="5963"/>
                      <a:pt x="42727" y="7388"/>
                      <a:pt x="42616" y="8889"/>
                    </a:cubicBezTo>
                    <a:cubicBezTo>
                      <a:pt x="42585" y="9254"/>
                      <a:pt x="42464" y="9618"/>
                      <a:pt x="42403" y="9983"/>
                    </a:cubicBezTo>
                    <a:cubicBezTo>
                      <a:pt x="42281" y="10591"/>
                      <a:pt x="42494" y="11077"/>
                      <a:pt x="43011" y="11229"/>
                    </a:cubicBezTo>
                    <a:cubicBezTo>
                      <a:pt x="43117" y="11261"/>
                      <a:pt x="43223" y="11277"/>
                      <a:pt x="43325" y="11277"/>
                    </a:cubicBezTo>
                    <a:cubicBezTo>
                      <a:pt x="43718" y="11277"/>
                      <a:pt x="44064" y="11043"/>
                      <a:pt x="44257" y="10561"/>
                    </a:cubicBezTo>
                    <a:cubicBezTo>
                      <a:pt x="44486" y="9987"/>
                      <a:pt x="44632" y="9738"/>
                      <a:pt x="44950" y="9738"/>
                    </a:cubicBezTo>
                    <a:cubicBezTo>
                      <a:pt x="45137" y="9738"/>
                      <a:pt x="45385" y="9825"/>
                      <a:pt x="45746" y="9983"/>
                    </a:cubicBezTo>
                    <a:cubicBezTo>
                      <a:pt x="46506" y="10318"/>
                      <a:pt x="47023" y="10895"/>
                      <a:pt x="47266" y="11655"/>
                    </a:cubicBezTo>
                    <a:lnTo>
                      <a:pt x="14500" y="11655"/>
                    </a:lnTo>
                    <a:cubicBezTo>
                      <a:pt x="15107" y="11138"/>
                      <a:pt x="15047" y="10591"/>
                      <a:pt x="14743" y="9983"/>
                    </a:cubicBezTo>
                    <a:cubicBezTo>
                      <a:pt x="13738" y="7801"/>
                      <a:pt x="15608" y="5890"/>
                      <a:pt x="17125" y="5890"/>
                    </a:cubicBezTo>
                    <a:cubicBezTo>
                      <a:pt x="17214" y="5890"/>
                      <a:pt x="17301" y="5897"/>
                      <a:pt x="17387" y="5910"/>
                    </a:cubicBezTo>
                    <a:lnTo>
                      <a:pt x="17387" y="6761"/>
                    </a:lnTo>
                    <a:cubicBezTo>
                      <a:pt x="17387" y="7339"/>
                      <a:pt x="17782" y="7734"/>
                      <a:pt x="18299" y="7795"/>
                    </a:cubicBezTo>
                    <a:cubicBezTo>
                      <a:pt x="18319" y="7796"/>
                      <a:pt x="18340" y="7797"/>
                      <a:pt x="18360" y="7797"/>
                    </a:cubicBezTo>
                    <a:cubicBezTo>
                      <a:pt x="18821" y="7797"/>
                      <a:pt x="19216" y="7467"/>
                      <a:pt x="19332" y="6913"/>
                    </a:cubicBezTo>
                    <a:cubicBezTo>
                      <a:pt x="19393" y="6518"/>
                      <a:pt x="19454" y="6153"/>
                      <a:pt x="19545" y="5819"/>
                    </a:cubicBezTo>
                    <a:cubicBezTo>
                      <a:pt x="20017" y="4626"/>
                      <a:pt x="21096" y="3915"/>
                      <a:pt x="22320" y="3915"/>
                    </a:cubicBezTo>
                    <a:cubicBezTo>
                      <a:pt x="22437" y="3915"/>
                      <a:pt x="22556" y="3921"/>
                      <a:pt x="22676" y="3934"/>
                    </a:cubicBezTo>
                    <a:cubicBezTo>
                      <a:pt x="23953" y="4086"/>
                      <a:pt x="24986" y="5150"/>
                      <a:pt x="25168" y="6518"/>
                    </a:cubicBezTo>
                    <a:cubicBezTo>
                      <a:pt x="25229" y="6640"/>
                      <a:pt x="25229" y="6761"/>
                      <a:pt x="25229" y="6883"/>
                    </a:cubicBezTo>
                    <a:cubicBezTo>
                      <a:pt x="25290" y="7400"/>
                      <a:pt x="25716" y="7795"/>
                      <a:pt x="26202" y="7795"/>
                    </a:cubicBezTo>
                    <a:cubicBezTo>
                      <a:pt x="26749" y="7734"/>
                      <a:pt x="27144" y="7339"/>
                      <a:pt x="27144" y="6761"/>
                    </a:cubicBezTo>
                    <a:cubicBezTo>
                      <a:pt x="27144" y="5667"/>
                      <a:pt x="26810" y="4694"/>
                      <a:pt x="26172" y="3843"/>
                    </a:cubicBezTo>
                    <a:cubicBezTo>
                      <a:pt x="26050" y="3691"/>
                      <a:pt x="25898" y="3479"/>
                      <a:pt x="25746" y="3296"/>
                    </a:cubicBezTo>
                    <a:cubicBezTo>
                      <a:pt x="26536" y="2506"/>
                      <a:pt x="27509" y="2080"/>
                      <a:pt x="28573" y="1959"/>
                    </a:cubicBezTo>
                    <a:cubicBezTo>
                      <a:pt x="28738" y="1944"/>
                      <a:pt x="28901" y="1937"/>
                      <a:pt x="29061" y="1937"/>
                    </a:cubicBezTo>
                    <a:close/>
                    <a:moveTo>
                      <a:pt x="6779" y="18464"/>
                    </a:moveTo>
                    <a:cubicBezTo>
                      <a:pt x="6809" y="21138"/>
                      <a:pt x="7387" y="23631"/>
                      <a:pt x="8633" y="26062"/>
                    </a:cubicBezTo>
                    <a:cubicBezTo>
                      <a:pt x="6627" y="25698"/>
                      <a:pt x="5016" y="23844"/>
                      <a:pt x="4895" y="21807"/>
                    </a:cubicBezTo>
                    <a:cubicBezTo>
                      <a:pt x="4803" y="21078"/>
                      <a:pt x="4834" y="20318"/>
                      <a:pt x="4834" y="19588"/>
                    </a:cubicBezTo>
                    <a:cubicBezTo>
                      <a:pt x="4834" y="18798"/>
                      <a:pt x="5198" y="18464"/>
                      <a:pt x="5989" y="18464"/>
                    </a:cubicBezTo>
                    <a:close/>
                    <a:moveTo>
                      <a:pt x="52200" y="18505"/>
                    </a:moveTo>
                    <a:cubicBezTo>
                      <a:pt x="52363" y="18505"/>
                      <a:pt x="52516" y="18516"/>
                      <a:pt x="52646" y="18555"/>
                    </a:cubicBezTo>
                    <a:cubicBezTo>
                      <a:pt x="52950" y="18676"/>
                      <a:pt x="53376" y="19041"/>
                      <a:pt x="53376" y="19284"/>
                    </a:cubicBezTo>
                    <a:cubicBezTo>
                      <a:pt x="53406" y="20378"/>
                      <a:pt x="53436" y="21564"/>
                      <a:pt x="53224" y="22658"/>
                    </a:cubicBezTo>
                    <a:cubicBezTo>
                      <a:pt x="52889" y="24391"/>
                      <a:pt x="51370" y="25759"/>
                      <a:pt x="49607" y="26093"/>
                    </a:cubicBezTo>
                    <a:cubicBezTo>
                      <a:pt x="50853" y="23661"/>
                      <a:pt x="51461" y="21199"/>
                      <a:pt x="51522" y="18524"/>
                    </a:cubicBezTo>
                    <a:cubicBezTo>
                      <a:pt x="51747" y="18524"/>
                      <a:pt x="51983" y="18505"/>
                      <a:pt x="52200" y="18505"/>
                    </a:cubicBezTo>
                    <a:close/>
                    <a:moveTo>
                      <a:pt x="53023" y="15543"/>
                    </a:moveTo>
                    <a:cubicBezTo>
                      <a:pt x="53346" y="15543"/>
                      <a:pt x="53667" y="15558"/>
                      <a:pt x="53984" y="15606"/>
                    </a:cubicBezTo>
                    <a:cubicBezTo>
                      <a:pt x="55260" y="15789"/>
                      <a:pt x="56294" y="16822"/>
                      <a:pt x="56324" y="18129"/>
                    </a:cubicBezTo>
                    <a:cubicBezTo>
                      <a:pt x="56415" y="19831"/>
                      <a:pt x="56446" y="21564"/>
                      <a:pt x="56263" y="23236"/>
                    </a:cubicBezTo>
                    <a:cubicBezTo>
                      <a:pt x="55838" y="26701"/>
                      <a:pt x="53072" y="29072"/>
                      <a:pt x="49607" y="29163"/>
                    </a:cubicBezTo>
                    <a:lnTo>
                      <a:pt x="47631" y="29163"/>
                    </a:lnTo>
                    <a:cubicBezTo>
                      <a:pt x="47965" y="28464"/>
                      <a:pt x="48391" y="28190"/>
                      <a:pt x="49151" y="28099"/>
                    </a:cubicBezTo>
                    <a:cubicBezTo>
                      <a:pt x="52464" y="27917"/>
                      <a:pt x="55230" y="25120"/>
                      <a:pt x="55382" y="21807"/>
                    </a:cubicBezTo>
                    <a:cubicBezTo>
                      <a:pt x="55412" y="20956"/>
                      <a:pt x="55412" y="20135"/>
                      <a:pt x="55382" y="19284"/>
                    </a:cubicBezTo>
                    <a:cubicBezTo>
                      <a:pt x="55321" y="17704"/>
                      <a:pt x="54136" y="16518"/>
                      <a:pt x="52525" y="16488"/>
                    </a:cubicBezTo>
                    <a:lnTo>
                      <a:pt x="51552" y="16488"/>
                    </a:lnTo>
                    <a:lnTo>
                      <a:pt x="51552" y="15576"/>
                    </a:lnTo>
                    <a:cubicBezTo>
                      <a:pt x="52044" y="15576"/>
                      <a:pt x="52537" y="15543"/>
                      <a:pt x="53023" y="15543"/>
                    </a:cubicBezTo>
                    <a:close/>
                    <a:moveTo>
                      <a:pt x="6749" y="15546"/>
                    </a:moveTo>
                    <a:cubicBezTo>
                      <a:pt x="6749" y="15698"/>
                      <a:pt x="6779" y="15789"/>
                      <a:pt x="6779" y="15880"/>
                    </a:cubicBezTo>
                    <a:lnTo>
                      <a:pt x="6779" y="16549"/>
                    </a:lnTo>
                    <a:lnTo>
                      <a:pt x="5685" y="16549"/>
                    </a:lnTo>
                    <a:cubicBezTo>
                      <a:pt x="4165" y="16609"/>
                      <a:pt x="2949" y="17764"/>
                      <a:pt x="2919" y="19284"/>
                    </a:cubicBezTo>
                    <a:cubicBezTo>
                      <a:pt x="2888" y="20804"/>
                      <a:pt x="2767" y="22385"/>
                      <a:pt x="3344" y="23844"/>
                    </a:cubicBezTo>
                    <a:cubicBezTo>
                      <a:pt x="4347" y="26366"/>
                      <a:pt x="6779" y="28099"/>
                      <a:pt x="9484" y="28190"/>
                    </a:cubicBezTo>
                    <a:cubicBezTo>
                      <a:pt x="10062" y="28190"/>
                      <a:pt x="10062" y="28190"/>
                      <a:pt x="10700" y="29224"/>
                    </a:cubicBezTo>
                    <a:cubicBezTo>
                      <a:pt x="9575" y="29132"/>
                      <a:pt x="8451" y="29163"/>
                      <a:pt x="7448" y="28980"/>
                    </a:cubicBezTo>
                    <a:cubicBezTo>
                      <a:pt x="4074" y="28312"/>
                      <a:pt x="1916" y="25576"/>
                      <a:pt x="1916" y="22141"/>
                    </a:cubicBezTo>
                    <a:lnTo>
                      <a:pt x="1916" y="18585"/>
                    </a:lnTo>
                    <a:cubicBezTo>
                      <a:pt x="1916" y="16792"/>
                      <a:pt x="3162" y="15576"/>
                      <a:pt x="4925" y="15546"/>
                    </a:cubicBezTo>
                    <a:close/>
                    <a:moveTo>
                      <a:pt x="8724" y="13631"/>
                    </a:moveTo>
                    <a:cubicBezTo>
                      <a:pt x="22372" y="13631"/>
                      <a:pt x="35929" y="13631"/>
                      <a:pt x="49394" y="13661"/>
                    </a:cubicBezTo>
                    <a:cubicBezTo>
                      <a:pt x="49424" y="13691"/>
                      <a:pt x="49455" y="13752"/>
                      <a:pt x="49455" y="13783"/>
                    </a:cubicBezTo>
                    <a:cubicBezTo>
                      <a:pt x="49455" y="16002"/>
                      <a:pt x="49546" y="18220"/>
                      <a:pt x="49333" y="20378"/>
                    </a:cubicBezTo>
                    <a:cubicBezTo>
                      <a:pt x="48786" y="26366"/>
                      <a:pt x="43801" y="31686"/>
                      <a:pt x="37874" y="32780"/>
                    </a:cubicBezTo>
                    <a:cubicBezTo>
                      <a:pt x="36780" y="32962"/>
                      <a:pt x="35625" y="33084"/>
                      <a:pt x="34500" y="33084"/>
                    </a:cubicBezTo>
                    <a:cubicBezTo>
                      <a:pt x="33264" y="33094"/>
                      <a:pt x="32028" y="33097"/>
                      <a:pt x="30793" y="33097"/>
                    </a:cubicBezTo>
                    <a:cubicBezTo>
                      <a:pt x="28323" y="33097"/>
                      <a:pt x="25857" y="33084"/>
                      <a:pt x="23406" y="33084"/>
                    </a:cubicBezTo>
                    <a:cubicBezTo>
                      <a:pt x="16354" y="33053"/>
                      <a:pt x="10518" y="28342"/>
                      <a:pt x="9028" y="21473"/>
                    </a:cubicBezTo>
                    <a:cubicBezTo>
                      <a:pt x="8755" y="20257"/>
                      <a:pt x="8755" y="18980"/>
                      <a:pt x="8724" y="17764"/>
                    </a:cubicBezTo>
                    <a:cubicBezTo>
                      <a:pt x="8694" y="16397"/>
                      <a:pt x="8724" y="15029"/>
                      <a:pt x="8724" y="13631"/>
                    </a:cubicBezTo>
                    <a:close/>
                    <a:moveTo>
                      <a:pt x="30862" y="34987"/>
                    </a:moveTo>
                    <a:cubicBezTo>
                      <a:pt x="32135" y="34987"/>
                      <a:pt x="33409" y="34997"/>
                      <a:pt x="34682" y="35029"/>
                    </a:cubicBezTo>
                    <a:cubicBezTo>
                      <a:pt x="38178" y="35090"/>
                      <a:pt x="41278" y="36367"/>
                      <a:pt x="43983" y="38585"/>
                    </a:cubicBezTo>
                    <a:lnTo>
                      <a:pt x="44135" y="38737"/>
                    </a:lnTo>
                    <a:cubicBezTo>
                      <a:pt x="44166" y="38737"/>
                      <a:pt x="44166" y="38798"/>
                      <a:pt x="44166" y="38829"/>
                    </a:cubicBezTo>
                    <a:lnTo>
                      <a:pt x="13952" y="38829"/>
                    </a:lnTo>
                    <a:cubicBezTo>
                      <a:pt x="15685" y="37339"/>
                      <a:pt x="17478" y="36367"/>
                      <a:pt x="19515" y="35667"/>
                    </a:cubicBezTo>
                    <a:cubicBezTo>
                      <a:pt x="20913" y="35212"/>
                      <a:pt x="22402" y="34999"/>
                      <a:pt x="23922" y="34999"/>
                    </a:cubicBezTo>
                    <a:cubicBezTo>
                      <a:pt x="24478" y="35003"/>
                      <a:pt x="25034" y="35005"/>
                      <a:pt x="25591" y="35005"/>
                    </a:cubicBezTo>
                    <a:cubicBezTo>
                      <a:pt x="27348" y="35005"/>
                      <a:pt x="29105" y="34987"/>
                      <a:pt x="30862" y="34987"/>
                    </a:cubicBezTo>
                    <a:close/>
                    <a:moveTo>
                      <a:pt x="29213" y="1"/>
                    </a:moveTo>
                    <a:cubicBezTo>
                      <a:pt x="27517" y="1"/>
                      <a:pt x="25829" y="647"/>
                      <a:pt x="24469" y="1928"/>
                    </a:cubicBezTo>
                    <a:cubicBezTo>
                      <a:pt x="24269" y="2062"/>
                      <a:pt x="24134" y="2147"/>
                      <a:pt x="23945" y="2147"/>
                    </a:cubicBezTo>
                    <a:cubicBezTo>
                      <a:pt x="23876" y="2147"/>
                      <a:pt x="23799" y="2135"/>
                      <a:pt x="23709" y="2111"/>
                    </a:cubicBezTo>
                    <a:cubicBezTo>
                      <a:pt x="23236" y="1989"/>
                      <a:pt x="22777" y="1928"/>
                      <a:pt x="22333" y="1928"/>
                    </a:cubicBezTo>
                    <a:cubicBezTo>
                      <a:pt x="21009" y="1928"/>
                      <a:pt x="19825" y="2469"/>
                      <a:pt x="18846" y="3539"/>
                    </a:cubicBezTo>
                    <a:cubicBezTo>
                      <a:pt x="18596" y="3762"/>
                      <a:pt x="18371" y="3908"/>
                      <a:pt x="18032" y="3908"/>
                    </a:cubicBezTo>
                    <a:cubicBezTo>
                      <a:pt x="18000" y="3908"/>
                      <a:pt x="17968" y="3907"/>
                      <a:pt x="17934" y="3904"/>
                    </a:cubicBezTo>
                    <a:cubicBezTo>
                      <a:pt x="17806" y="3896"/>
                      <a:pt x="17679" y="3892"/>
                      <a:pt x="17554" y="3892"/>
                    </a:cubicBezTo>
                    <a:cubicBezTo>
                      <a:pt x="15251" y="3892"/>
                      <a:pt x="13521" y="5210"/>
                      <a:pt x="12858" y="7430"/>
                    </a:cubicBezTo>
                    <a:cubicBezTo>
                      <a:pt x="12767" y="7795"/>
                      <a:pt x="12554" y="7886"/>
                      <a:pt x="12311" y="7977"/>
                    </a:cubicBezTo>
                    <a:cubicBezTo>
                      <a:pt x="10639" y="8494"/>
                      <a:pt x="9515" y="9558"/>
                      <a:pt x="8998" y="11229"/>
                    </a:cubicBezTo>
                    <a:cubicBezTo>
                      <a:pt x="8968" y="11381"/>
                      <a:pt x="8876" y="11533"/>
                      <a:pt x="8876" y="11533"/>
                    </a:cubicBezTo>
                    <a:cubicBezTo>
                      <a:pt x="8238" y="11685"/>
                      <a:pt x="7539" y="11625"/>
                      <a:pt x="7205" y="11959"/>
                    </a:cubicBezTo>
                    <a:cubicBezTo>
                      <a:pt x="6870" y="12263"/>
                      <a:pt x="6870" y="12992"/>
                      <a:pt x="6688" y="13600"/>
                    </a:cubicBezTo>
                    <a:cubicBezTo>
                      <a:pt x="6303" y="13600"/>
                      <a:pt x="5864" y="13587"/>
                      <a:pt x="5425" y="13587"/>
                    </a:cubicBezTo>
                    <a:cubicBezTo>
                      <a:pt x="5205" y="13587"/>
                      <a:pt x="4986" y="13590"/>
                      <a:pt x="4773" y="13600"/>
                    </a:cubicBezTo>
                    <a:cubicBezTo>
                      <a:pt x="3071" y="13661"/>
                      <a:pt x="1703" y="14421"/>
                      <a:pt x="791" y="15880"/>
                    </a:cubicBezTo>
                    <a:cubicBezTo>
                      <a:pt x="396" y="16457"/>
                      <a:pt x="244" y="17157"/>
                      <a:pt x="1" y="17825"/>
                    </a:cubicBezTo>
                    <a:cubicBezTo>
                      <a:pt x="1" y="19619"/>
                      <a:pt x="1" y="21473"/>
                      <a:pt x="92" y="23084"/>
                    </a:cubicBezTo>
                    <a:cubicBezTo>
                      <a:pt x="153" y="23236"/>
                      <a:pt x="183" y="23448"/>
                      <a:pt x="214" y="23600"/>
                    </a:cubicBezTo>
                    <a:cubicBezTo>
                      <a:pt x="821" y="27461"/>
                      <a:pt x="4043" y="30531"/>
                      <a:pt x="7964" y="30835"/>
                    </a:cubicBezTo>
                    <a:cubicBezTo>
                      <a:pt x="8937" y="30916"/>
                      <a:pt x="9910" y="30916"/>
                      <a:pt x="10882" y="30916"/>
                    </a:cubicBezTo>
                    <a:lnTo>
                      <a:pt x="10882" y="30916"/>
                    </a:lnTo>
                    <a:cubicBezTo>
                      <a:pt x="11369" y="30916"/>
                      <a:pt x="11855" y="30916"/>
                      <a:pt x="12341" y="30926"/>
                    </a:cubicBezTo>
                    <a:cubicBezTo>
                      <a:pt x="12615" y="30956"/>
                      <a:pt x="12858" y="31047"/>
                      <a:pt x="13101" y="31199"/>
                    </a:cubicBezTo>
                    <a:cubicBezTo>
                      <a:pt x="14226" y="31868"/>
                      <a:pt x="15351" y="32598"/>
                      <a:pt x="16475" y="33236"/>
                    </a:cubicBezTo>
                    <a:cubicBezTo>
                      <a:pt x="17022" y="33540"/>
                      <a:pt x="17539" y="33692"/>
                      <a:pt x="18147" y="33965"/>
                    </a:cubicBezTo>
                    <a:cubicBezTo>
                      <a:pt x="17934" y="34026"/>
                      <a:pt x="17813" y="34117"/>
                      <a:pt x="17691" y="34148"/>
                    </a:cubicBezTo>
                    <a:cubicBezTo>
                      <a:pt x="15138" y="35212"/>
                      <a:pt x="12980" y="36762"/>
                      <a:pt x="11156" y="38859"/>
                    </a:cubicBezTo>
                    <a:cubicBezTo>
                      <a:pt x="10822" y="39254"/>
                      <a:pt x="10609" y="39619"/>
                      <a:pt x="10852" y="40105"/>
                    </a:cubicBezTo>
                    <a:cubicBezTo>
                      <a:pt x="11065" y="40561"/>
                      <a:pt x="11490" y="40683"/>
                      <a:pt x="11946" y="40683"/>
                    </a:cubicBezTo>
                    <a:lnTo>
                      <a:pt x="46537" y="40683"/>
                    </a:lnTo>
                    <a:cubicBezTo>
                      <a:pt x="46993" y="40683"/>
                      <a:pt x="47357" y="40561"/>
                      <a:pt x="47600" y="40105"/>
                    </a:cubicBezTo>
                    <a:cubicBezTo>
                      <a:pt x="47813" y="39649"/>
                      <a:pt x="47661" y="39285"/>
                      <a:pt x="47327" y="38950"/>
                    </a:cubicBezTo>
                    <a:cubicBezTo>
                      <a:pt x="46597" y="38251"/>
                      <a:pt x="45929" y="37491"/>
                      <a:pt x="45169" y="36853"/>
                    </a:cubicBezTo>
                    <a:cubicBezTo>
                      <a:pt x="43740" y="35667"/>
                      <a:pt x="42129" y="34756"/>
                      <a:pt x="40366" y="34087"/>
                    </a:cubicBezTo>
                    <a:cubicBezTo>
                      <a:pt x="40488" y="34026"/>
                      <a:pt x="40518" y="33965"/>
                      <a:pt x="40579" y="33965"/>
                    </a:cubicBezTo>
                    <a:cubicBezTo>
                      <a:pt x="42342" y="33327"/>
                      <a:pt x="44014" y="32354"/>
                      <a:pt x="45503" y="31199"/>
                    </a:cubicBezTo>
                    <a:cubicBezTo>
                      <a:pt x="45655" y="31078"/>
                      <a:pt x="45929" y="31047"/>
                      <a:pt x="46141" y="31047"/>
                    </a:cubicBezTo>
                    <a:lnTo>
                      <a:pt x="49698" y="31047"/>
                    </a:lnTo>
                    <a:cubicBezTo>
                      <a:pt x="54136" y="30987"/>
                      <a:pt x="57753" y="27856"/>
                      <a:pt x="58300" y="23388"/>
                    </a:cubicBezTo>
                    <a:cubicBezTo>
                      <a:pt x="58513" y="21868"/>
                      <a:pt x="58421" y="20318"/>
                      <a:pt x="58421" y="18798"/>
                    </a:cubicBezTo>
                    <a:cubicBezTo>
                      <a:pt x="58421" y="15576"/>
                      <a:pt x="56385" y="13570"/>
                      <a:pt x="53132" y="13570"/>
                    </a:cubicBezTo>
                    <a:lnTo>
                      <a:pt x="51765" y="13570"/>
                    </a:lnTo>
                    <a:cubicBezTo>
                      <a:pt x="51582" y="12901"/>
                      <a:pt x="51582" y="12232"/>
                      <a:pt x="51248" y="11929"/>
                    </a:cubicBezTo>
                    <a:cubicBezTo>
                      <a:pt x="50853" y="11594"/>
                      <a:pt x="50154" y="11625"/>
                      <a:pt x="49576" y="11503"/>
                    </a:cubicBezTo>
                    <a:cubicBezTo>
                      <a:pt x="48877" y="9315"/>
                      <a:pt x="47418" y="7947"/>
                      <a:pt x="44986" y="7734"/>
                    </a:cubicBezTo>
                    <a:cubicBezTo>
                      <a:pt x="44865" y="7734"/>
                      <a:pt x="44682" y="7582"/>
                      <a:pt x="44622" y="7491"/>
                    </a:cubicBezTo>
                    <a:cubicBezTo>
                      <a:pt x="43677" y="4921"/>
                      <a:pt x="42215" y="3901"/>
                      <a:pt x="39540" y="3901"/>
                    </a:cubicBezTo>
                    <a:cubicBezTo>
                      <a:pt x="39462" y="3901"/>
                      <a:pt x="39383" y="3902"/>
                      <a:pt x="39302" y="3904"/>
                    </a:cubicBezTo>
                    <a:cubicBezTo>
                      <a:pt x="39120" y="3904"/>
                      <a:pt x="38938" y="3843"/>
                      <a:pt x="38816" y="3722"/>
                    </a:cubicBezTo>
                    <a:cubicBezTo>
                      <a:pt x="37758" y="2501"/>
                      <a:pt x="36507" y="1934"/>
                      <a:pt x="34976" y="1934"/>
                    </a:cubicBezTo>
                    <a:cubicBezTo>
                      <a:pt x="34791" y="1934"/>
                      <a:pt x="34602" y="1942"/>
                      <a:pt x="34409" y="1959"/>
                    </a:cubicBezTo>
                    <a:cubicBezTo>
                      <a:pt x="34370" y="1970"/>
                      <a:pt x="34330" y="1975"/>
                      <a:pt x="34289" y="1975"/>
                    </a:cubicBezTo>
                    <a:cubicBezTo>
                      <a:pt x="34101" y="1975"/>
                      <a:pt x="33895" y="1871"/>
                      <a:pt x="33770" y="1746"/>
                    </a:cubicBezTo>
                    <a:cubicBezTo>
                      <a:pt x="32426" y="579"/>
                      <a:pt x="30816" y="1"/>
                      <a:pt x="29213"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5"/>
              <p:cNvSpPr/>
              <p:nvPr/>
            </p:nvSpPr>
            <p:spPr>
              <a:xfrm>
                <a:off x="3213739" y="2878563"/>
                <a:ext cx="468882" cy="120460"/>
              </a:xfrm>
              <a:custGeom>
                <a:avLst/>
                <a:gdLst/>
                <a:ahLst/>
                <a:cxnLst/>
                <a:rect l="l" t="t" r="r" b="b"/>
                <a:pathLst>
                  <a:path w="53011" h="13619" extrusionOk="0">
                    <a:moveTo>
                      <a:pt x="47630" y="3921"/>
                    </a:moveTo>
                    <a:cubicBezTo>
                      <a:pt x="49211" y="3921"/>
                      <a:pt x="50336" y="4833"/>
                      <a:pt x="50640" y="6262"/>
                    </a:cubicBezTo>
                    <a:cubicBezTo>
                      <a:pt x="50974" y="7933"/>
                      <a:pt x="49728" y="9605"/>
                      <a:pt x="48026" y="9727"/>
                    </a:cubicBezTo>
                    <a:lnTo>
                      <a:pt x="26445" y="9727"/>
                    </a:lnTo>
                    <a:lnTo>
                      <a:pt x="26445" y="3952"/>
                    </a:lnTo>
                    <a:cubicBezTo>
                      <a:pt x="26566" y="3952"/>
                      <a:pt x="26718" y="3921"/>
                      <a:pt x="26809" y="3921"/>
                    </a:cubicBezTo>
                    <a:close/>
                    <a:moveTo>
                      <a:pt x="23527" y="2006"/>
                    </a:moveTo>
                    <a:cubicBezTo>
                      <a:pt x="24043" y="2006"/>
                      <a:pt x="24408" y="2401"/>
                      <a:pt x="24469" y="3009"/>
                    </a:cubicBezTo>
                    <a:lnTo>
                      <a:pt x="24469" y="5319"/>
                    </a:lnTo>
                    <a:lnTo>
                      <a:pt x="24469" y="6839"/>
                    </a:lnTo>
                    <a:cubicBezTo>
                      <a:pt x="24469" y="7994"/>
                      <a:pt x="24469" y="9149"/>
                      <a:pt x="24499" y="10304"/>
                    </a:cubicBezTo>
                    <a:cubicBezTo>
                      <a:pt x="24499" y="10487"/>
                      <a:pt x="24499" y="10669"/>
                      <a:pt x="24469" y="10851"/>
                    </a:cubicBezTo>
                    <a:cubicBezTo>
                      <a:pt x="24378" y="11368"/>
                      <a:pt x="24013" y="11672"/>
                      <a:pt x="23527" y="11672"/>
                    </a:cubicBezTo>
                    <a:cubicBezTo>
                      <a:pt x="23010" y="11672"/>
                      <a:pt x="22645" y="11368"/>
                      <a:pt x="22554" y="10851"/>
                    </a:cubicBezTo>
                    <a:cubicBezTo>
                      <a:pt x="22524" y="10517"/>
                      <a:pt x="22524" y="10152"/>
                      <a:pt x="22524" y="9818"/>
                    </a:cubicBezTo>
                    <a:lnTo>
                      <a:pt x="22524" y="3496"/>
                    </a:lnTo>
                    <a:lnTo>
                      <a:pt x="22524" y="3009"/>
                    </a:lnTo>
                    <a:cubicBezTo>
                      <a:pt x="22615" y="2401"/>
                      <a:pt x="22980" y="2006"/>
                      <a:pt x="23527" y="2006"/>
                    </a:cubicBezTo>
                    <a:close/>
                    <a:moveTo>
                      <a:pt x="8851" y="1933"/>
                    </a:moveTo>
                    <a:cubicBezTo>
                      <a:pt x="10928" y="1933"/>
                      <a:pt x="13007" y="2658"/>
                      <a:pt x="14469" y="4104"/>
                    </a:cubicBezTo>
                    <a:cubicBezTo>
                      <a:pt x="15633" y="5268"/>
                      <a:pt x="16957" y="5875"/>
                      <a:pt x="18540" y="5875"/>
                    </a:cubicBezTo>
                    <a:cubicBezTo>
                      <a:pt x="18651" y="5875"/>
                      <a:pt x="18763" y="5873"/>
                      <a:pt x="18876" y="5867"/>
                    </a:cubicBezTo>
                    <a:cubicBezTo>
                      <a:pt x="19059" y="5846"/>
                      <a:pt x="19234" y="5840"/>
                      <a:pt x="19410" y="5840"/>
                    </a:cubicBezTo>
                    <a:cubicBezTo>
                      <a:pt x="19761" y="5840"/>
                      <a:pt x="20112" y="5867"/>
                      <a:pt x="20518" y="5867"/>
                    </a:cubicBezTo>
                    <a:cubicBezTo>
                      <a:pt x="20518" y="6535"/>
                      <a:pt x="20518" y="7143"/>
                      <a:pt x="20487" y="7751"/>
                    </a:cubicBezTo>
                    <a:lnTo>
                      <a:pt x="18542" y="7751"/>
                    </a:lnTo>
                    <a:cubicBezTo>
                      <a:pt x="17022" y="7751"/>
                      <a:pt x="15715" y="8298"/>
                      <a:pt x="14621" y="9392"/>
                    </a:cubicBezTo>
                    <a:cubicBezTo>
                      <a:pt x="13037" y="11024"/>
                      <a:pt x="10922" y="11696"/>
                      <a:pt x="8898" y="11696"/>
                    </a:cubicBezTo>
                    <a:cubicBezTo>
                      <a:pt x="7076" y="11696"/>
                      <a:pt x="5328" y="11152"/>
                      <a:pt x="4104" y="10274"/>
                    </a:cubicBezTo>
                    <a:cubicBezTo>
                      <a:pt x="2675" y="9240"/>
                      <a:pt x="1824" y="7933"/>
                      <a:pt x="2159" y="6110"/>
                    </a:cubicBezTo>
                    <a:cubicBezTo>
                      <a:pt x="2341" y="5046"/>
                      <a:pt x="2979" y="4225"/>
                      <a:pt x="3830" y="3587"/>
                    </a:cubicBezTo>
                    <a:cubicBezTo>
                      <a:pt x="5231" y="2483"/>
                      <a:pt x="7041" y="1933"/>
                      <a:pt x="8851" y="1933"/>
                    </a:cubicBezTo>
                    <a:close/>
                    <a:moveTo>
                      <a:pt x="7812" y="0"/>
                    </a:moveTo>
                    <a:cubicBezTo>
                      <a:pt x="7721" y="31"/>
                      <a:pt x="7569" y="91"/>
                      <a:pt x="7417" y="122"/>
                    </a:cubicBezTo>
                    <a:cubicBezTo>
                      <a:pt x="5320" y="426"/>
                      <a:pt x="3405" y="1216"/>
                      <a:pt x="1946" y="2766"/>
                    </a:cubicBezTo>
                    <a:cubicBezTo>
                      <a:pt x="639" y="4104"/>
                      <a:pt x="0" y="5715"/>
                      <a:pt x="304" y="7599"/>
                    </a:cubicBezTo>
                    <a:cubicBezTo>
                      <a:pt x="578" y="9362"/>
                      <a:pt x="1551" y="10669"/>
                      <a:pt x="2918" y="11703"/>
                    </a:cubicBezTo>
                    <a:cubicBezTo>
                      <a:pt x="4514" y="12906"/>
                      <a:pt x="6718" y="13619"/>
                      <a:pt x="9002" y="13619"/>
                    </a:cubicBezTo>
                    <a:cubicBezTo>
                      <a:pt x="11507" y="13619"/>
                      <a:pt x="14108" y="12763"/>
                      <a:pt x="16110" y="10760"/>
                    </a:cubicBezTo>
                    <a:cubicBezTo>
                      <a:pt x="16536" y="10335"/>
                      <a:pt x="17052" y="9970"/>
                      <a:pt x="17600" y="9848"/>
                    </a:cubicBezTo>
                    <a:cubicBezTo>
                      <a:pt x="18542" y="9666"/>
                      <a:pt x="19575" y="9696"/>
                      <a:pt x="20578" y="9666"/>
                    </a:cubicBezTo>
                    <a:cubicBezTo>
                      <a:pt x="20639" y="10152"/>
                      <a:pt x="20639" y="10578"/>
                      <a:pt x="20669" y="10943"/>
                    </a:cubicBezTo>
                    <a:cubicBezTo>
                      <a:pt x="20821" y="12280"/>
                      <a:pt x="21733" y="13313"/>
                      <a:pt x="22949" y="13526"/>
                    </a:cubicBezTo>
                    <a:cubicBezTo>
                      <a:pt x="23159" y="13571"/>
                      <a:pt x="23369" y="13593"/>
                      <a:pt x="23577" y="13593"/>
                    </a:cubicBezTo>
                    <a:cubicBezTo>
                      <a:pt x="24628" y="13593"/>
                      <a:pt x="25602" y="13027"/>
                      <a:pt x="26110" y="12037"/>
                    </a:cubicBezTo>
                    <a:cubicBezTo>
                      <a:pt x="26293" y="11703"/>
                      <a:pt x="26505" y="11672"/>
                      <a:pt x="26870" y="11672"/>
                    </a:cubicBezTo>
                    <a:lnTo>
                      <a:pt x="48147" y="11672"/>
                    </a:lnTo>
                    <a:cubicBezTo>
                      <a:pt x="49545" y="11551"/>
                      <a:pt x="50731" y="10943"/>
                      <a:pt x="51582" y="9848"/>
                    </a:cubicBezTo>
                    <a:cubicBezTo>
                      <a:pt x="52767" y="8329"/>
                      <a:pt x="53011" y="6626"/>
                      <a:pt x="52190" y="4833"/>
                    </a:cubicBezTo>
                    <a:cubicBezTo>
                      <a:pt x="51369" y="3040"/>
                      <a:pt x="49910" y="2128"/>
                      <a:pt x="47995" y="1976"/>
                    </a:cubicBezTo>
                    <a:lnTo>
                      <a:pt x="26749" y="1976"/>
                    </a:lnTo>
                    <a:cubicBezTo>
                      <a:pt x="26566" y="1976"/>
                      <a:pt x="26202" y="1915"/>
                      <a:pt x="26171" y="1794"/>
                    </a:cubicBezTo>
                    <a:cubicBezTo>
                      <a:pt x="25715" y="882"/>
                      <a:pt x="24955" y="395"/>
                      <a:pt x="24043" y="31"/>
                    </a:cubicBezTo>
                    <a:cubicBezTo>
                      <a:pt x="23679" y="31"/>
                      <a:pt x="23284" y="31"/>
                      <a:pt x="22980" y="0"/>
                    </a:cubicBezTo>
                    <a:cubicBezTo>
                      <a:pt x="22493" y="304"/>
                      <a:pt x="21916" y="547"/>
                      <a:pt x="21460" y="912"/>
                    </a:cubicBezTo>
                    <a:cubicBezTo>
                      <a:pt x="20821" y="1490"/>
                      <a:pt x="20639" y="2249"/>
                      <a:pt x="20639" y="3070"/>
                    </a:cubicBezTo>
                    <a:lnTo>
                      <a:pt x="20639" y="3830"/>
                    </a:lnTo>
                    <a:cubicBezTo>
                      <a:pt x="20037" y="3830"/>
                      <a:pt x="19457" y="3863"/>
                      <a:pt x="18893" y="3863"/>
                    </a:cubicBezTo>
                    <a:cubicBezTo>
                      <a:pt x="18516" y="3863"/>
                      <a:pt x="18147" y="3848"/>
                      <a:pt x="17782" y="3800"/>
                    </a:cubicBezTo>
                    <a:cubicBezTo>
                      <a:pt x="17235" y="3739"/>
                      <a:pt x="16688" y="3435"/>
                      <a:pt x="16293" y="3040"/>
                    </a:cubicBezTo>
                    <a:cubicBezTo>
                      <a:pt x="14651" y="1398"/>
                      <a:pt x="12767" y="395"/>
                      <a:pt x="10457" y="91"/>
                    </a:cubicBezTo>
                    <a:cubicBezTo>
                      <a:pt x="10365" y="91"/>
                      <a:pt x="10305" y="31"/>
                      <a:pt x="10213"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1" name="Google Shape;1511;p35"/>
            <p:cNvSpPr/>
            <p:nvPr/>
          </p:nvSpPr>
          <p:spPr>
            <a:xfrm>
              <a:off x="3240619" y="2904904"/>
              <a:ext cx="52168" cy="42509"/>
            </a:xfrm>
            <a:custGeom>
              <a:avLst/>
              <a:gdLst/>
              <a:ahLst/>
              <a:cxnLst/>
              <a:rect l="l" t="t" r="r" b="b"/>
              <a:pathLst>
                <a:path w="5898" h="4806" extrusionOk="0">
                  <a:moveTo>
                    <a:pt x="4560" y="1"/>
                  </a:moveTo>
                  <a:cubicBezTo>
                    <a:pt x="3314" y="62"/>
                    <a:pt x="2159" y="457"/>
                    <a:pt x="1217" y="1278"/>
                  </a:cubicBezTo>
                  <a:cubicBezTo>
                    <a:pt x="487" y="1946"/>
                    <a:pt x="31" y="2767"/>
                    <a:pt x="31" y="3770"/>
                  </a:cubicBezTo>
                  <a:cubicBezTo>
                    <a:pt x="1" y="4348"/>
                    <a:pt x="335" y="4773"/>
                    <a:pt x="882" y="4803"/>
                  </a:cubicBezTo>
                  <a:cubicBezTo>
                    <a:pt x="910" y="4805"/>
                    <a:pt x="937" y="4806"/>
                    <a:pt x="963" y="4806"/>
                  </a:cubicBezTo>
                  <a:cubicBezTo>
                    <a:pt x="1474" y="4806"/>
                    <a:pt x="1889" y="4529"/>
                    <a:pt x="1946" y="3922"/>
                  </a:cubicBezTo>
                  <a:cubicBezTo>
                    <a:pt x="2007" y="3101"/>
                    <a:pt x="2493" y="2585"/>
                    <a:pt x="3223" y="2311"/>
                  </a:cubicBezTo>
                  <a:cubicBezTo>
                    <a:pt x="3740" y="2068"/>
                    <a:pt x="4378" y="2037"/>
                    <a:pt x="4925" y="1916"/>
                  </a:cubicBezTo>
                  <a:cubicBezTo>
                    <a:pt x="5533" y="1825"/>
                    <a:pt x="5898" y="1399"/>
                    <a:pt x="5837" y="852"/>
                  </a:cubicBezTo>
                  <a:cubicBezTo>
                    <a:pt x="5776" y="335"/>
                    <a:pt x="5381" y="1"/>
                    <a:pt x="4834"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2" name="Google Shape;1512;p35"/>
          <p:cNvGrpSpPr/>
          <p:nvPr/>
        </p:nvGrpSpPr>
        <p:grpSpPr>
          <a:xfrm>
            <a:off x="3290624" y="2850472"/>
            <a:ext cx="265102" cy="516601"/>
            <a:chOff x="1313350" y="823250"/>
            <a:chExt cx="749300" cy="1460150"/>
          </a:xfrm>
        </p:grpSpPr>
        <p:sp>
          <p:nvSpPr>
            <p:cNvPr id="1513" name="Google Shape;1513;p35"/>
            <p:cNvSpPr/>
            <p:nvPr/>
          </p:nvSpPr>
          <p:spPr>
            <a:xfrm>
              <a:off x="1313350" y="823250"/>
              <a:ext cx="749300" cy="1460150"/>
            </a:xfrm>
            <a:custGeom>
              <a:avLst/>
              <a:gdLst/>
              <a:ahLst/>
              <a:cxnLst/>
              <a:rect l="l" t="t" r="r" b="b"/>
              <a:pathLst>
                <a:path w="29972" h="58406" extrusionOk="0">
                  <a:moveTo>
                    <a:pt x="15199" y="1885"/>
                  </a:moveTo>
                  <a:cubicBezTo>
                    <a:pt x="16871" y="1885"/>
                    <a:pt x="18086" y="3222"/>
                    <a:pt x="18117" y="5016"/>
                  </a:cubicBezTo>
                  <a:cubicBezTo>
                    <a:pt x="18117" y="6232"/>
                    <a:pt x="18117" y="7478"/>
                    <a:pt x="18269" y="8663"/>
                  </a:cubicBezTo>
                  <a:cubicBezTo>
                    <a:pt x="18512" y="10092"/>
                    <a:pt x="19302" y="11308"/>
                    <a:pt x="20366" y="12341"/>
                  </a:cubicBezTo>
                  <a:cubicBezTo>
                    <a:pt x="21248" y="13192"/>
                    <a:pt x="21825" y="14195"/>
                    <a:pt x="21977" y="15502"/>
                  </a:cubicBezTo>
                  <a:lnTo>
                    <a:pt x="8451" y="15502"/>
                  </a:lnTo>
                  <a:cubicBezTo>
                    <a:pt x="8603" y="14317"/>
                    <a:pt x="8998" y="13344"/>
                    <a:pt x="9849" y="12524"/>
                  </a:cubicBezTo>
                  <a:cubicBezTo>
                    <a:pt x="11673" y="10852"/>
                    <a:pt x="12463" y="8815"/>
                    <a:pt x="12311" y="6384"/>
                  </a:cubicBezTo>
                  <a:cubicBezTo>
                    <a:pt x="12281" y="5928"/>
                    <a:pt x="12311" y="5441"/>
                    <a:pt x="12311" y="4985"/>
                  </a:cubicBezTo>
                  <a:cubicBezTo>
                    <a:pt x="12311" y="3222"/>
                    <a:pt x="13527" y="1885"/>
                    <a:pt x="15199" y="1885"/>
                  </a:cubicBezTo>
                  <a:close/>
                  <a:moveTo>
                    <a:pt x="23375" y="17508"/>
                  </a:moveTo>
                  <a:cubicBezTo>
                    <a:pt x="24652" y="17508"/>
                    <a:pt x="24895" y="17721"/>
                    <a:pt x="24895" y="19059"/>
                  </a:cubicBezTo>
                  <a:cubicBezTo>
                    <a:pt x="24895" y="19484"/>
                    <a:pt x="24925" y="19940"/>
                    <a:pt x="24895" y="20366"/>
                  </a:cubicBezTo>
                  <a:cubicBezTo>
                    <a:pt x="24834" y="20913"/>
                    <a:pt x="24591" y="21186"/>
                    <a:pt x="23922" y="21308"/>
                  </a:cubicBezTo>
                  <a:cubicBezTo>
                    <a:pt x="23833" y="20567"/>
                    <a:pt x="24178" y="19451"/>
                    <a:pt x="23014" y="19451"/>
                  </a:cubicBezTo>
                  <a:cubicBezTo>
                    <a:pt x="22983" y="19451"/>
                    <a:pt x="22952" y="19452"/>
                    <a:pt x="22919" y="19454"/>
                  </a:cubicBezTo>
                  <a:cubicBezTo>
                    <a:pt x="21734" y="19484"/>
                    <a:pt x="22038" y="20548"/>
                    <a:pt x="21947" y="21308"/>
                  </a:cubicBezTo>
                  <a:lnTo>
                    <a:pt x="20032" y="21308"/>
                  </a:lnTo>
                  <a:lnTo>
                    <a:pt x="20032" y="20366"/>
                  </a:lnTo>
                  <a:cubicBezTo>
                    <a:pt x="19971" y="19788"/>
                    <a:pt x="19637" y="19454"/>
                    <a:pt x="19120" y="19393"/>
                  </a:cubicBezTo>
                  <a:cubicBezTo>
                    <a:pt x="18542" y="19393"/>
                    <a:pt x="18117" y="19788"/>
                    <a:pt x="18086" y="20366"/>
                  </a:cubicBezTo>
                  <a:cubicBezTo>
                    <a:pt x="18056" y="20670"/>
                    <a:pt x="18086" y="20973"/>
                    <a:pt x="18086" y="21308"/>
                  </a:cubicBezTo>
                  <a:lnTo>
                    <a:pt x="16141" y="21308"/>
                  </a:lnTo>
                  <a:lnTo>
                    <a:pt x="16141" y="20426"/>
                  </a:lnTo>
                  <a:cubicBezTo>
                    <a:pt x="16111" y="19818"/>
                    <a:pt x="15776" y="19454"/>
                    <a:pt x="15199" y="19454"/>
                  </a:cubicBezTo>
                  <a:cubicBezTo>
                    <a:pt x="14621" y="19454"/>
                    <a:pt x="14257" y="19818"/>
                    <a:pt x="14196" y="20487"/>
                  </a:cubicBezTo>
                  <a:lnTo>
                    <a:pt x="14196" y="21338"/>
                  </a:lnTo>
                  <a:lnTo>
                    <a:pt x="12311" y="21338"/>
                  </a:lnTo>
                  <a:cubicBezTo>
                    <a:pt x="12190" y="20639"/>
                    <a:pt x="12585" y="19484"/>
                    <a:pt x="11308" y="19484"/>
                  </a:cubicBezTo>
                  <a:cubicBezTo>
                    <a:pt x="11292" y="19484"/>
                    <a:pt x="11275" y="19484"/>
                    <a:pt x="11259" y="19484"/>
                  </a:cubicBezTo>
                  <a:cubicBezTo>
                    <a:pt x="10071" y="19484"/>
                    <a:pt x="10425" y="20588"/>
                    <a:pt x="10305" y="21338"/>
                  </a:cubicBezTo>
                  <a:lnTo>
                    <a:pt x="8390" y="21338"/>
                  </a:lnTo>
                  <a:lnTo>
                    <a:pt x="8390" y="20487"/>
                  </a:lnTo>
                  <a:cubicBezTo>
                    <a:pt x="8360" y="19818"/>
                    <a:pt x="7965" y="19454"/>
                    <a:pt x="7417" y="19454"/>
                  </a:cubicBezTo>
                  <a:cubicBezTo>
                    <a:pt x="6840" y="19454"/>
                    <a:pt x="6506" y="19818"/>
                    <a:pt x="6445" y="20487"/>
                  </a:cubicBezTo>
                  <a:lnTo>
                    <a:pt x="6445" y="21338"/>
                  </a:lnTo>
                  <a:cubicBezTo>
                    <a:pt x="5867" y="21277"/>
                    <a:pt x="5503" y="20973"/>
                    <a:pt x="5472" y="20426"/>
                  </a:cubicBezTo>
                  <a:cubicBezTo>
                    <a:pt x="5442" y="19788"/>
                    <a:pt x="5442" y="19119"/>
                    <a:pt x="5472" y="18451"/>
                  </a:cubicBezTo>
                  <a:cubicBezTo>
                    <a:pt x="5472" y="17812"/>
                    <a:pt x="5898" y="17508"/>
                    <a:pt x="6566" y="17508"/>
                  </a:cubicBezTo>
                  <a:close/>
                  <a:moveTo>
                    <a:pt x="20974" y="23314"/>
                  </a:moveTo>
                  <a:cubicBezTo>
                    <a:pt x="25321" y="23314"/>
                    <a:pt x="28360" y="26870"/>
                    <a:pt x="27813" y="31156"/>
                  </a:cubicBezTo>
                  <a:cubicBezTo>
                    <a:pt x="27752" y="31764"/>
                    <a:pt x="27691" y="32341"/>
                    <a:pt x="27631" y="33010"/>
                  </a:cubicBezTo>
                  <a:lnTo>
                    <a:pt x="10822" y="33010"/>
                  </a:lnTo>
                  <a:cubicBezTo>
                    <a:pt x="10700" y="33010"/>
                    <a:pt x="10579" y="32997"/>
                    <a:pt x="10457" y="32997"/>
                  </a:cubicBezTo>
                  <a:cubicBezTo>
                    <a:pt x="10396" y="32997"/>
                    <a:pt x="10335" y="33000"/>
                    <a:pt x="10275" y="33010"/>
                  </a:cubicBezTo>
                  <a:cubicBezTo>
                    <a:pt x="9728" y="33071"/>
                    <a:pt x="9393" y="33496"/>
                    <a:pt x="9393" y="34013"/>
                  </a:cubicBezTo>
                  <a:cubicBezTo>
                    <a:pt x="9393" y="34530"/>
                    <a:pt x="9819" y="34925"/>
                    <a:pt x="10335" y="34955"/>
                  </a:cubicBezTo>
                  <a:lnTo>
                    <a:pt x="27387" y="34955"/>
                  </a:lnTo>
                  <a:cubicBezTo>
                    <a:pt x="27296" y="35928"/>
                    <a:pt x="27205" y="36840"/>
                    <a:pt x="27083" y="37752"/>
                  </a:cubicBezTo>
                  <a:cubicBezTo>
                    <a:pt x="26871" y="40032"/>
                    <a:pt x="27144" y="42281"/>
                    <a:pt x="27387" y="44560"/>
                  </a:cubicBezTo>
                  <a:cubicBezTo>
                    <a:pt x="27600" y="46050"/>
                    <a:pt x="27783" y="47478"/>
                    <a:pt x="27904" y="48968"/>
                  </a:cubicBezTo>
                  <a:cubicBezTo>
                    <a:pt x="28239" y="52919"/>
                    <a:pt x="25169" y="56293"/>
                    <a:pt x="21156" y="56354"/>
                  </a:cubicBezTo>
                  <a:cubicBezTo>
                    <a:pt x="19181" y="56369"/>
                    <a:pt x="17197" y="56377"/>
                    <a:pt x="15214" y="56377"/>
                  </a:cubicBezTo>
                  <a:cubicBezTo>
                    <a:pt x="13231" y="56377"/>
                    <a:pt x="11247" y="56369"/>
                    <a:pt x="9272" y="56354"/>
                  </a:cubicBezTo>
                  <a:cubicBezTo>
                    <a:pt x="5168" y="56293"/>
                    <a:pt x="2098" y="52706"/>
                    <a:pt x="2585" y="48664"/>
                  </a:cubicBezTo>
                  <a:cubicBezTo>
                    <a:pt x="2889" y="46111"/>
                    <a:pt x="3192" y="43618"/>
                    <a:pt x="3344" y="41065"/>
                  </a:cubicBezTo>
                  <a:cubicBezTo>
                    <a:pt x="3436" y="39393"/>
                    <a:pt x="3192" y="37691"/>
                    <a:pt x="3132" y="36019"/>
                  </a:cubicBezTo>
                  <a:cubicBezTo>
                    <a:pt x="3132" y="35715"/>
                    <a:pt x="3071" y="35351"/>
                    <a:pt x="3040" y="34955"/>
                  </a:cubicBezTo>
                  <a:lnTo>
                    <a:pt x="6384" y="34955"/>
                  </a:lnTo>
                  <a:cubicBezTo>
                    <a:pt x="7022" y="34925"/>
                    <a:pt x="7448" y="34530"/>
                    <a:pt x="7417" y="33922"/>
                  </a:cubicBezTo>
                  <a:cubicBezTo>
                    <a:pt x="7387" y="33405"/>
                    <a:pt x="6962" y="33010"/>
                    <a:pt x="6323" y="33010"/>
                  </a:cubicBezTo>
                  <a:lnTo>
                    <a:pt x="2858" y="33010"/>
                  </a:lnTo>
                  <a:cubicBezTo>
                    <a:pt x="1703" y="28481"/>
                    <a:pt x="3436" y="24682"/>
                    <a:pt x="7691" y="23527"/>
                  </a:cubicBezTo>
                  <a:cubicBezTo>
                    <a:pt x="8238" y="23375"/>
                    <a:pt x="8846" y="23314"/>
                    <a:pt x="9424" y="23314"/>
                  </a:cubicBezTo>
                  <a:close/>
                  <a:moveTo>
                    <a:pt x="15959" y="1"/>
                  </a:moveTo>
                  <a:cubicBezTo>
                    <a:pt x="15472" y="1"/>
                    <a:pt x="14986" y="1"/>
                    <a:pt x="14439" y="31"/>
                  </a:cubicBezTo>
                  <a:cubicBezTo>
                    <a:pt x="14287" y="61"/>
                    <a:pt x="14165" y="122"/>
                    <a:pt x="14044" y="153"/>
                  </a:cubicBezTo>
                  <a:cubicBezTo>
                    <a:pt x="12068" y="639"/>
                    <a:pt x="10548" y="2280"/>
                    <a:pt x="10366" y="4286"/>
                  </a:cubicBezTo>
                  <a:cubicBezTo>
                    <a:pt x="10305" y="5289"/>
                    <a:pt x="10335" y="6292"/>
                    <a:pt x="10335" y="7295"/>
                  </a:cubicBezTo>
                  <a:cubicBezTo>
                    <a:pt x="10335" y="8572"/>
                    <a:pt x="9910" y="9758"/>
                    <a:pt x="8968" y="10669"/>
                  </a:cubicBezTo>
                  <a:cubicBezTo>
                    <a:pt x="7569" y="12037"/>
                    <a:pt x="6597" y="13557"/>
                    <a:pt x="6445" y="15533"/>
                  </a:cubicBezTo>
                  <a:cubicBezTo>
                    <a:pt x="6293" y="15563"/>
                    <a:pt x="6141" y="15563"/>
                    <a:pt x="6050" y="15624"/>
                  </a:cubicBezTo>
                  <a:cubicBezTo>
                    <a:pt x="4864" y="15806"/>
                    <a:pt x="3952" y="16445"/>
                    <a:pt x="3709" y="17600"/>
                  </a:cubicBezTo>
                  <a:cubicBezTo>
                    <a:pt x="3375" y="19363"/>
                    <a:pt x="3071" y="21247"/>
                    <a:pt x="4621" y="22767"/>
                  </a:cubicBezTo>
                  <a:cubicBezTo>
                    <a:pt x="4469" y="22858"/>
                    <a:pt x="4378" y="22949"/>
                    <a:pt x="4226" y="23071"/>
                  </a:cubicBezTo>
                  <a:cubicBezTo>
                    <a:pt x="1642" y="24986"/>
                    <a:pt x="426" y="27569"/>
                    <a:pt x="609" y="30822"/>
                  </a:cubicBezTo>
                  <a:cubicBezTo>
                    <a:pt x="670" y="32341"/>
                    <a:pt x="943" y="33800"/>
                    <a:pt x="1065" y="35290"/>
                  </a:cubicBezTo>
                  <a:cubicBezTo>
                    <a:pt x="1217" y="37205"/>
                    <a:pt x="1430" y="39120"/>
                    <a:pt x="1369" y="41065"/>
                  </a:cubicBezTo>
                  <a:cubicBezTo>
                    <a:pt x="1247" y="43588"/>
                    <a:pt x="913" y="46080"/>
                    <a:pt x="609" y="48603"/>
                  </a:cubicBezTo>
                  <a:cubicBezTo>
                    <a:pt x="1" y="53618"/>
                    <a:pt x="3952" y="58269"/>
                    <a:pt x="8998" y="58360"/>
                  </a:cubicBezTo>
                  <a:cubicBezTo>
                    <a:pt x="11065" y="58390"/>
                    <a:pt x="13139" y="58406"/>
                    <a:pt x="15214" y="58406"/>
                  </a:cubicBezTo>
                  <a:cubicBezTo>
                    <a:pt x="17288" y="58406"/>
                    <a:pt x="19363" y="58390"/>
                    <a:pt x="21430" y="58360"/>
                  </a:cubicBezTo>
                  <a:cubicBezTo>
                    <a:pt x="25989" y="58269"/>
                    <a:pt x="29819" y="54409"/>
                    <a:pt x="29819" y="49849"/>
                  </a:cubicBezTo>
                  <a:cubicBezTo>
                    <a:pt x="29819" y="48390"/>
                    <a:pt x="29606" y="46931"/>
                    <a:pt x="29454" y="45472"/>
                  </a:cubicBezTo>
                  <a:cubicBezTo>
                    <a:pt x="29181" y="43010"/>
                    <a:pt x="28755" y="40548"/>
                    <a:pt x="29029" y="38025"/>
                  </a:cubicBezTo>
                  <a:cubicBezTo>
                    <a:pt x="29272" y="36080"/>
                    <a:pt x="29454" y="34196"/>
                    <a:pt x="29667" y="32250"/>
                  </a:cubicBezTo>
                  <a:cubicBezTo>
                    <a:pt x="29910" y="30548"/>
                    <a:pt x="29971" y="28876"/>
                    <a:pt x="29363" y="27235"/>
                  </a:cubicBezTo>
                  <a:cubicBezTo>
                    <a:pt x="28694" y="25350"/>
                    <a:pt x="27479" y="23831"/>
                    <a:pt x="25746" y="22706"/>
                  </a:cubicBezTo>
                  <a:cubicBezTo>
                    <a:pt x="26476" y="22098"/>
                    <a:pt x="26871" y="21399"/>
                    <a:pt x="26901" y="20487"/>
                  </a:cubicBezTo>
                  <a:cubicBezTo>
                    <a:pt x="26901" y="19788"/>
                    <a:pt x="26932" y="19059"/>
                    <a:pt x="26901" y="18390"/>
                  </a:cubicBezTo>
                  <a:cubicBezTo>
                    <a:pt x="26871" y="17052"/>
                    <a:pt x="25959" y="15958"/>
                    <a:pt x="24682" y="15654"/>
                  </a:cubicBezTo>
                  <a:cubicBezTo>
                    <a:pt x="24439" y="15624"/>
                    <a:pt x="24196" y="15563"/>
                    <a:pt x="23922" y="15533"/>
                  </a:cubicBezTo>
                  <a:cubicBezTo>
                    <a:pt x="23740" y="13557"/>
                    <a:pt x="22858" y="12037"/>
                    <a:pt x="21460" y="10700"/>
                  </a:cubicBezTo>
                  <a:cubicBezTo>
                    <a:pt x="20700" y="9940"/>
                    <a:pt x="20214" y="8998"/>
                    <a:pt x="20123" y="7934"/>
                  </a:cubicBezTo>
                  <a:cubicBezTo>
                    <a:pt x="20062" y="6840"/>
                    <a:pt x="20092" y="5745"/>
                    <a:pt x="20062" y="4621"/>
                  </a:cubicBezTo>
                  <a:cubicBezTo>
                    <a:pt x="20032" y="2584"/>
                    <a:pt x="18573" y="760"/>
                    <a:pt x="16597" y="183"/>
                  </a:cubicBezTo>
                  <a:cubicBezTo>
                    <a:pt x="16384" y="153"/>
                    <a:pt x="16171" y="61"/>
                    <a:pt x="15959"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5"/>
            <p:cNvSpPr/>
            <p:nvPr/>
          </p:nvSpPr>
          <p:spPr>
            <a:xfrm>
              <a:off x="1790575" y="2134825"/>
              <a:ext cx="98800" cy="49000"/>
            </a:xfrm>
            <a:custGeom>
              <a:avLst/>
              <a:gdLst/>
              <a:ahLst/>
              <a:cxnLst/>
              <a:rect l="l" t="t" r="r" b="b"/>
              <a:pathLst>
                <a:path w="3952" h="1960" extrusionOk="0">
                  <a:moveTo>
                    <a:pt x="973" y="0"/>
                  </a:moveTo>
                  <a:cubicBezTo>
                    <a:pt x="396" y="31"/>
                    <a:pt x="61" y="395"/>
                    <a:pt x="31" y="912"/>
                  </a:cubicBezTo>
                  <a:cubicBezTo>
                    <a:pt x="0" y="1490"/>
                    <a:pt x="365" y="1915"/>
                    <a:pt x="943" y="1946"/>
                  </a:cubicBezTo>
                  <a:cubicBezTo>
                    <a:pt x="1054" y="1956"/>
                    <a:pt x="1166" y="1959"/>
                    <a:pt x="1278" y="1959"/>
                  </a:cubicBezTo>
                  <a:cubicBezTo>
                    <a:pt x="1503" y="1959"/>
                    <a:pt x="1733" y="1946"/>
                    <a:pt x="1976" y="1946"/>
                  </a:cubicBezTo>
                  <a:cubicBezTo>
                    <a:pt x="2143" y="1946"/>
                    <a:pt x="2310" y="1953"/>
                    <a:pt x="2478" y="1953"/>
                  </a:cubicBezTo>
                  <a:cubicBezTo>
                    <a:pt x="2645" y="1953"/>
                    <a:pt x="2812" y="1946"/>
                    <a:pt x="2979" y="1915"/>
                  </a:cubicBezTo>
                  <a:cubicBezTo>
                    <a:pt x="3526" y="1854"/>
                    <a:pt x="3952" y="1399"/>
                    <a:pt x="3891" y="912"/>
                  </a:cubicBezTo>
                  <a:cubicBezTo>
                    <a:pt x="3861" y="426"/>
                    <a:pt x="3496" y="0"/>
                    <a:pt x="2918"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5"/>
            <p:cNvSpPr/>
            <p:nvPr/>
          </p:nvSpPr>
          <p:spPr>
            <a:xfrm>
              <a:off x="1789825" y="1746125"/>
              <a:ext cx="100325" cy="48200"/>
            </a:xfrm>
            <a:custGeom>
              <a:avLst/>
              <a:gdLst/>
              <a:ahLst/>
              <a:cxnLst/>
              <a:rect l="l" t="t" r="r" b="b"/>
              <a:pathLst>
                <a:path w="4013" h="1928" extrusionOk="0">
                  <a:moveTo>
                    <a:pt x="2010" y="1"/>
                  </a:moveTo>
                  <a:cubicBezTo>
                    <a:pt x="1611" y="1"/>
                    <a:pt x="1216" y="16"/>
                    <a:pt x="821" y="47"/>
                  </a:cubicBezTo>
                  <a:cubicBezTo>
                    <a:pt x="274" y="77"/>
                    <a:pt x="0" y="503"/>
                    <a:pt x="61" y="1050"/>
                  </a:cubicBezTo>
                  <a:cubicBezTo>
                    <a:pt x="91" y="1506"/>
                    <a:pt x="426" y="1870"/>
                    <a:pt x="942" y="1901"/>
                  </a:cubicBezTo>
                  <a:cubicBezTo>
                    <a:pt x="1054" y="1921"/>
                    <a:pt x="1169" y="1928"/>
                    <a:pt x="1286" y="1928"/>
                  </a:cubicBezTo>
                  <a:cubicBezTo>
                    <a:pt x="1520" y="1928"/>
                    <a:pt x="1763" y="1901"/>
                    <a:pt x="2006" y="1901"/>
                  </a:cubicBezTo>
                  <a:cubicBezTo>
                    <a:pt x="2229" y="1901"/>
                    <a:pt x="2452" y="1928"/>
                    <a:pt x="2675" y="1928"/>
                  </a:cubicBezTo>
                  <a:cubicBezTo>
                    <a:pt x="2786" y="1928"/>
                    <a:pt x="2898" y="1921"/>
                    <a:pt x="3009" y="1901"/>
                  </a:cubicBezTo>
                  <a:cubicBezTo>
                    <a:pt x="3587" y="1870"/>
                    <a:pt x="3860" y="1536"/>
                    <a:pt x="3921" y="1050"/>
                  </a:cubicBezTo>
                  <a:cubicBezTo>
                    <a:pt x="4012" y="594"/>
                    <a:pt x="3708" y="77"/>
                    <a:pt x="3222" y="47"/>
                  </a:cubicBezTo>
                  <a:cubicBezTo>
                    <a:pt x="2812" y="16"/>
                    <a:pt x="2409" y="1"/>
                    <a:pt x="2010"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5"/>
            <p:cNvSpPr/>
            <p:nvPr/>
          </p:nvSpPr>
          <p:spPr>
            <a:xfrm>
              <a:off x="1789825" y="2038325"/>
              <a:ext cx="100325" cy="47500"/>
            </a:xfrm>
            <a:custGeom>
              <a:avLst/>
              <a:gdLst/>
              <a:ahLst/>
              <a:cxnLst/>
              <a:rect l="l" t="t" r="r" b="b"/>
              <a:pathLst>
                <a:path w="4013" h="1900" extrusionOk="0">
                  <a:moveTo>
                    <a:pt x="2006" y="0"/>
                  </a:moveTo>
                  <a:cubicBezTo>
                    <a:pt x="1641" y="0"/>
                    <a:pt x="1307" y="0"/>
                    <a:pt x="973" y="30"/>
                  </a:cubicBezTo>
                  <a:cubicBezTo>
                    <a:pt x="426" y="30"/>
                    <a:pt x="91" y="365"/>
                    <a:pt x="61" y="851"/>
                  </a:cubicBezTo>
                  <a:cubicBezTo>
                    <a:pt x="0" y="1337"/>
                    <a:pt x="274" y="1824"/>
                    <a:pt x="760" y="1854"/>
                  </a:cubicBezTo>
                  <a:cubicBezTo>
                    <a:pt x="1170" y="1885"/>
                    <a:pt x="1581" y="1900"/>
                    <a:pt x="1991" y="1900"/>
                  </a:cubicBezTo>
                  <a:cubicBezTo>
                    <a:pt x="2401" y="1900"/>
                    <a:pt x="2812" y="1885"/>
                    <a:pt x="3222" y="1854"/>
                  </a:cubicBezTo>
                  <a:cubicBezTo>
                    <a:pt x="3708" y="1763"/>
                    <a:pt x="4012" y="1277"/>
                    <a:pt x="3921" y="821"/>
                  </a:cubicBezTo>
                  <a:cubicBezTo>
                    <a:pt x="3860" y="334"/>
                    <a:pt x="3556" y="30"/>
                    <a:pt x="3009"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5"/>
            <p:cNvSpPr/>
            <p:nvPr/>
          </p:nvSpPr>
          <p:spPr>
            <a:xfrm>
              <a:off x="1791325" y="1842825"/>
              <a:ext cx="98050" cy="48675"/>
            </a:xfrm>
            <a:custGeom>
              <a:avLst/>
              <a:gdLst/>
              <a:ahLst/>
              <a:cxnLst/>
              <a:rect l="l" t="t" r="r" b="b"/>
              <a:pathLst>
                <a:path w="3922" h="1947" extrusionOk="0">
                  <a:moveTo>
                    <a:pt x="1946" y="1"/>
                  </a:moveTo>
                  <a:cubicBezTo>
                    <a:pt x="1559" y="1"/>
                    <a:pt x="1171" y="24"/>
                    <a:pt x="791" y="69"/>
                  </a:cubicBezTo>
                  <a:cubicBezTo>
                    <a:pt x="305" y="100"/>
                    <a:pt x="1" y="556"/>
                    <a:pt x="31" y="1042"/>
                  </a:cubicBezTo>
                  <a:cubicBezTo>
                    <a:pt x="62" y="1528"/>
                    <a:pt x="335" y="1832"/>
                    <a:pt x="822" y="1923"/>
                  </a:cubicBezTo>
                  <a:cubicBezTo>
                    <a:pt x="943" y="1933"/>
                    <a:pt x="1065" y="1937"/>
                    <a:pt x="1185" y="1937"/>
                  </a:cubicBezTo>
                  <a:cubicBezTo>
                    <a:pt x="1426" y="1937"/>
                    <a:pt x="1662" y="1923"/>
                    <a:pt x="1885" y="1923"/>
                  </a:cubicBezTo>
                  <a:cubicBezTo>
                    <a:pt x="2068" y="1939"/>
                    <a:pt x="2250" y="1946"/>
                    <a:pt x="2432" y="1946"/>
                  </a:cubicBezTo>
                  <a:cubicBezTo>
                    <a:pt x="2615" y="1946"/>
                    <a:pt x="2797" y="1939"/>
                    <a:pt x="2980" y="1923"/>
                  </a:cubicBezTo>
                  <a:cubicBezTo>
                    <a:pt x="3527" y="1893"/>
                    <a:pt x="3922" y="1498"/>
                    <a:pt x="3922" y="1011"/>
                  </a:cubicBezTo>
                  <a:cubicBezTo>
                    <a:pt x="3922" y="556"/>
                    <a:pt x="3618" y="100"/>
                    <a:pt x="3101" y="69"/>
                  </a:cubicBezTo>
                  <a:cubicBezTo>
                    <a:pt x="2721" y="24"/>
                    <a:pt x="2334" y="1"/>
                    <a:pt x="1946"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5"/>
            <p:cNvSpPr/>
            <p:nvPr/>
          </p:nvSpPr>
          <p:spPr>
            <a:xfrm>
              <a:off x="1790575" y="1940300"/>
              <a:ext cx="98800" cy="48275"/>
            </a:xfrm>
            <a:custGeom>
              <a:avLst/>
              <a:gdLst/>
              <a:ahLst/>
              <a:cxnLst/>
              <a:rect l="l" t="t" r="r" b="b"/>
              <a:pathLst>
                <a:path w="3952" h="1931" extrusionOk="0">
                  <a:moveTo>
                    <a:pt x="852" y="0"/>
                  </a:moveTo>
                  <a:cubicBezTo>
                    <a:pt x="365" y="61"/>
                    <a:pt x="61" y="426"/>
                    <a:pt x="31" y="912"/>
                  </a:cubicBezTo>
                  <a:cubicBezTo>
                    <a:pt x="0" y="1398"/>
                    <a:pt x="304" y="1854"/>
                    <a:pt x="791" y="1885"/>
                  </a:cubicBezTo>
                  <a:cubicBezTo>
                    <a:pt x="1171" y="1915"/>
                    <a:pt x="1558" y="1930"/>
                    <a:pt x="1946" y="1930"/>
                  </a:cubicBezTo>
                  <a:cubicBezTo>
                    <a:pt x="2333" y="1930"/>
                    <a:pt x="2721" y="1915"/>
                    <a:pt x="3101" y="1885"/>
                  </a:cubicBezTo>
                  <a:cubicBezTo>
                    <a:pt x="3587" y="1854"/>
                    <a:pt x="3952" y="1398"/>
                    <a:pt x="3891" y="942"/>
                  </a:cubicBezTo>
                  <a:cubicBezTo>
                    <a:pt x="3861" y="456"/>
                    <a:pt x="3526" y="61"/>
                    <a:pt x="3040" y="30"/>
                  </a:cubicBezTo>
                  <a:cubicBezTo>
                    <a:pt x="2918" y="20"/>
                    <a:pt x="2797" y="17"/>
                    <a:pt x="2676" y="17"/>
                  </a:cubicBezTo>
                  <a:cubicBezTo>
                    <a:pt x="2435" y="17"/>
                    <a:pt x="2199" y="30"/>
                    <a:pt x="1976" y="30"/>
                  </a:cubicBezTo>
                  <a:cubicBezTo>
                    <a:pt x="1581" y="30"/>
                    <a:pt x="1247" y="0"/>
                    <a:pt x="852"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9" name="Google Shape;1519;p35"/>
          <p:cNvGrpSpPr/>
          <p:nvPr/>
        </p:nvGrpSpPr>
        <p:grpSpPr>
          <a:xfrm>
            <a:off x="918784" y="1790749"/>
            <a:ext cx="413466" cy="514859"/>
            <a:chOff x="963775" y="1846775"/>
            <a:chExt cx="323475" cy="402800"/>
          </a:xfrm>
        </p:grpSpPr>
        <p:sp>
          <p:nvSpPr>
            <p:cNvPr id="1520" name="Google Shape;1520;p35"/>
            <p:cNvSpPr/>
            <p:nvPr/>
          </p:nvSpPr>
          <p:spPr>
            <a:xfrm>
              <a:off x="975300" y="1846775"/>
              <a:ext cx="311950" cy="402800"/>
            </a:xfrm>
            <a:custGeom>
              <a:avLst/>
              <a:gdLst/>
              <a:ahLst/>
              <a:cxnLst/>
              <a:rect l="l" t="t" r="r" b="b"/>
              <a:pathLst>
                <a:path w="12478" h="16112" extrusionOk="0">
                  <a:moveTo>
                    <a:pt x="1063" y="6451"/>
                  </a:moveTo>
                  <a:cubicBezTo>
                    <a:pt x="1104" y="6451"/>
                    <a:pt x="1147" y="6452"/>
                    <a:pt x="1194" y="6456"/>
                  </a:cubicBezTo>
                  <a:cubicBezTo>
                    <a:pt x="1167" y="6564"/>
                    <a:pt x="1140" y="6618"/>
                    <a:pt x="1085" y="6727"/>
                  </a:cubicBezTo>
                  <a:cubicBezTo>
                    <a:pt x="1058" y="6835"/>
                    <a:pt x="1058" y="6890"/>
                    <a:pt x="1031" y="6998"/>
                  </a:cubicBezTo>
                  <a:cubicBezTo>
                    <a:pt x="787" y="6998"/>
                    <a:pt x="651" y="6890"/>
                    <a:pt x="651" y="6727"/>
                  </a:cubicBezTo>
                  <a:cubicBezTo>
                    <a:pt x="651" y="6537"/>
                    <a:pt x="777" y="6451"/>
                    <a:pt x="1063" y="6451"/>
                  </a:cubicBezTo>
                  <a:close/>
                  <a:moveTo>
                    <a:pt x="2279" y="5669"/>
                  </a:moveTo>
                  <a:cubicBezTo>
                    <a:pt x="2550" y="6049"/>
                    <a:pt x="2577" y="6456"/>
                    <a:pt x="2442" y="6862"/>
                  </a:cubicBezTo>
                  <a:cubicBezTo>
                    <a:pt x="2306" y="7296"/>
                    <a:pt x="1981" y="7595"/>
                    <a:pt x="1492" y="7730"/>
                  </a:cubicBezTo>
                  <a:cubicBezTo>
                    <a:pt x="1465" y="6944"/>
                    <a:pt x="1818" y="6320"/>
                    <a:pt x="2279" y="5669"/>
                  </a:cubicBezTo>
                  <a:close/>
                  <a:moveTo>
                    <a:pt x="11908" y="543"/>
                  </a:moveTo>
                  <a:lnTo>
                    <a:pt x="11908" y="15569"/>
                  </a:lnTo>
                  <a:cubicBezTo>
                    <a:pt x="9494" y="15569"/>
                    <a:pt x="7134" y="15569"/>
                    <a:pt x="4720" y="15651"/>
                  </a:cubicBezTo>
                  <a:cubicBezTo>
                    <a:pt x="4856" y="14511"/>
                    <a:pt x="5018" y="13399"/>
                    <a:pt x="5154" y="12287"/>
                  </a:cubicBezTo>
                  <a:cubicBezTo>
                    <a:pt x="5398" y="12396"/>
                    <a:pt x="5642" y="12450"/>
                    <a:pt x="5886" y="12531"/>
                  </a:cubicBezTo>
                  <a:cubicBezTo>
                    <a:pt x="6185" y="12586"/>
                    <a:pt x="6510" y="12667"/>
                    <a:pt x="6809" y="12694"/>
                  </a:cubicBezTo>
                  <a:cubicBezTo>
                    <a:pt x="6998" y="12694"/>
                    <a:pt x="7080" y="12558"/>
                    <a:pt x="7080" y="12423"/>
                  </a:cubicBezTo>
                  <a:cubicBezTo>
                    <a:pt x="7080" y="12287"/>
                    <a:pt x="6998" y="12152"/>
                    <a:pt x="6809" y="12152"/>
                  </a:cubicBezTo>
                  <a:cubicBezTo>
                    <a:pt x="6076" y="12124"/>
                    <a:pt x="5398" y="11853"/>
                    <a:pt x="4747" y="11473"/>
                  </a:cubicBezTo>
                  <a:cubicBezTo>
                    <a:pt x="3879" y="10958"/>
                    <a:pt x="3065" y="10389"/>
                    <a:pt x="2387" y="9629"/>
                  </a:cubicBezTo>
                  <a:cubicBezTo>
                    <a:pt x="2062" y="9304"/>
                    <a:pt x="1791" y="8924"/>
                    <a:pt x="1628" y="8490"/>
                  </a:cubicBezTo>
                  <a:cubicBezTo>
                    <a:pt x="1628" y="8463"/>
                    <a:pt x="1628" y="8408"/>
                    <a:pt x="1601" y="8354"/>
                  </a:cubicBezTo>
                  <a:cubicBezTo>
                    <a:pt x="2279" y="8137"/>
                    <a:pt x="2713" y="7785"/>
                    <a:pt x="2957" y="7134"/>
                  </a:cubicBezTo>
                  <a:cubicBezTo>
                    <a:pt x="3201" y="6483"/>
                    <a:pt x="3093" y="5913"/>
                    <a:pt x="2686" y="5344"/>
                  </a:cubicBezTo>
                  <a:cubicBezTo>
                    <a:pt x="2740" y="5262"/>
                    <a:pt x="2794" y="5208"/>
                    <a:pt x="2848" y="5154"/>
                  </a:cubicBezTo>
                  <a:cubicBezTo>
                    <a:pt x="3635" y="4557"/>
                    <a:pt x="4178" y="3770"/>
                    <a:pt x="4720" y="2957"/>
                  </a:cubicBezTo>
                  <a:cubicBezTo>
                    <a:pt x="5181" y="2224"/>
                    <a:pt x="5642" y="1465"/>
                    <a:pt x="6103" y="678"/>
                  </a:cubicBezTo>
                  <a:cubicBezTo>
                    <a:pt x="6185" y="597"/>
                    <a:pt x="6212" y="543"/>
                    <a:pt x="6320" y="543"/>
                  </a:cubicBezTo>
                  <a:close/>
                  <a:moveTo>
                    <a:pt x="6185" y="0"/>
                  </a:moveTo>
                  <a:cubicBezTo>
                    <a:pt x="5941" y="0"/>
                    <a:pt x="5832" y="81"/>
                    <a:pt x="5751" y="244"/>
                  </a:cubicBezTo>
                  <a:cubicBezTo>
                    <a:pt x="5154" y="1194"/>
                    <a:pt x="4612" y="2116"/>
                    <a:pt x="4015" y="3038"/>
                  </a:cubicBezTo>
                  <a:cubicBezTo>
                    <a:pt x="3608" y="3662"/>
                    <a:pt x="3065" y="4286"/>
                    <a:pt x="2442" y="4774"/>
                  </a:cubicBezTo>
                  <a:cubicBezTo>
                    <a:pt x="2225" y="4964"/>
                    <a:pt x="2008" y="5208"/>
                    <a:pt x="1818" y="5425"/>
                  </a:cubicBezTo>
                  <a:cubicBezTo>
                    <a:pt x="1709" y="5560"/>
                    <a:pt x="1601" y="5805"/>
                    <a:pt x="1465" y="5886"/>
                  </a:cubicBezTo>
                  <a:cubicBezTo>
                    <a:pt x="1395" y="5921"/>
                    <a:pt x="1316" y="5931"/>
                    <a:pt x="1232" y="5931"/>
                  </a:cubicBezTo>
                  <a:cubicBezTo>
                    <a:pt x="1121" y="5931"/>
                    <a:pt x="1004" y="5913"/>
                    <a:pt x="896" y="5913"/>
                  </a:cubicBezTo>
                  <a:cubicBezTo>
                    <a:pt x="380" y="5940"/>
                    <a:pt x="0" y="6428"/>
                    <a:pt x="136" y="6917"/>
                  </a:cubicBezTo>
                  <a:cubicBezTo>
                    <a:pt x="272" y="7324"/>
                    <a:pt x="543" y="7513"/>
                    <a:pt x="950" y="7541"/>
                  </a:cubicBezTo>
                  <a:cubicBezTo>
                    <a:pt x="950" y="7703"/>
                    <a:pt x="1004" y="7920"/>
                    <a:pt x="1031" y="8056"/>
                  </a:cubicBezTo>
                  <a:cubicBezTo>
                    <a:pt x="1140" y="8734"/>
                    <a:pt x="1492" y="9304"/>
                    <a:pt x="1953" y="9819"/>
                  </a:cubicBezTo>
                  <a:cubicBezTo>
                    <a:pt x="2659" y="10660"/>
                    <a:pt x="3581" y="11338"/>
                    <a:pt x="4530" y="11880"/>
                  </a:cubicBezTo>
                  <a:cubicBezTo>
                    <a:pt x="4612" y="11935"/>
                    <a:pt x="4693" y="11962"/>
                    <a:pt x="4666" y="12097"/>
                  </a:cubicBezTo>
                  <a:cubicBezTo>
                    <a:pt x="4476" y="13291"/>
                    <a:pt x="4340" y="14511"/>
                    <a:pt x="4178" y="15705"/>
                  </a:cubicBezTo>
                  <a:cubicBezTo>
                    <a:pt x="4123" y="16003"/>
                    <a:pt x="4205" y="16112"/>
                    <a:pt x="4530" y="16112"/>
                  </a:cubicBezTo>
                  <a:lnTo>
                    <a:pt x="12125" y="16112"/>
                  </a:lnTo>
                  <a:cubicBezTo>
                    <a:pt x="12423" y="16112"/>
                    <a:pt x="12477" y="16003"/>
                    <a:pt x="12477" y="15732"/>
                  </a:cubicBezTo>
                  <a:lnTo>
                    <a:pt x="12477" y="380"/>
                  </a:lnTo>
                  <a:cubicBezTo>
                    <a:pt x="12477" y="81"/>
                    <a:pt x="12423" y="0"/>
                    <a:pt x="12125"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5"/>
            <p:cNvSpPr/>
            <p:nvPr/>
          </p:nvSpPr>
          <p:spPr>
            <a:xfrm>
              <a:off x="963775" y="2074600"/>
              <a:ext cx="41375" cy="53725"/>
            </a:xfrm>
            <a:custGeom>
              <a:avLst/>
              <a:gdLst/>
              <a:ahLst/>
              <a:cxnLst/>
              <a:rect l="l" t="t" r="r" b="b"/>
              <a:pathLst>
                <a:path w="1655" h="2149" extrusionOk="0">
                  <a:moveTo>
                    <a:pt x="868" y="733"/>
                  </a:moveTo>
                  <a:cubicBezTo>
                    <a:pt x="950" y="896"/>
                    <a:pt x="1058" y="1059"/>
                    <a:pt x="1112" y="1276"/>
                  </a:cubicBezTo>
                  <a:cubicBezTo>
                    <a:pt x="1140" y="1384"/>
                    <a:pt x="1140" y="1520"/>
                    <a:pt x="1004" y="1574"/>
                  </a:cubicBezTo>
                  <a:cubicBezTo>
                    <a:pt x="963" y="1587"/>
                    <a:pt x="909" y="1594"/>
                    <a:pt x="851" y="1594"/>
                  </a:cubicBezTo>
                  <a:cubicBezTo>
                    <a:pt x="794" y="1594"/>
                    <a:pt x="733" y="1587"/>
                    <a:pt x="678" y="1574"/>
                  </a:cubicBezTo>
                  <a:cubicBezTo>
                    <a:pt x="543" y="1547"/>
                    <a:pt x="543" y="1384"/>
                    <a:pt x="570" y="1276"/>
                  </a:cubicBezTo>
                  <a:cubicBezTo>
                    <a:pt x="597" y="1086"/>
                    <a:pt x="706" y="896"/>
                    <a:pt x="787" y="733"/>
                  </a:cubicBezTo>
                  <a:close/>
                  <a:moveTo>
                    <a:pt x="831" y="1"/>
                  </a:moveTo>
                  <a:cubicBezTo>
                    <a:pt x="773" y="1"/>
                    <a:pt x="719" y="28"/>
                    <a:pt x="678" y="82"/>
                  </a:cubicBezTo>
                  <a:cubicBezTo>
                    <a:pt x="353" y="435"/>
                    <a:pt x="136" y="787"/>
                    <a:pt x="55" y="1248"/>
                  </a:cubicBezTo>
                  <a:cubicBezTo>
                    <a:pt x="0" y="1737"/>
                    <a:pt x="299" y="2116"/>
                    <a:pt x="814" y="2143"/>
                  </a:cubicBezTo>
                  <a:cubicBezTo>
                    <a:pt x="844" y="2147"/>
                    <a:pt x="873" y="2149"/>
                    <a:pt x="901" y="2149"/>
                  </a:cubicBezTo>
                  <a:cubicBezTo>
                    <a:pt x="1322" y="2149"/>
                    <a:pt x="1655" y="1783"/>
                    <a:pt x="1655" y="1276"/>
                  </a:cubicBezTo>
                  <a:cubicBezTo>
                    <a:pt x="1628" y="842"/>
                    <a:pt x="1357" y="435"/>
                    <a:pt x="1004" y="82"/>
                  </a:cubicBezTo>
                  <a:cubicBezTo>
                    <a:pt x="950" y="28"/>
                    <a:pt x="889" y="1"/>
                    <a:pt x="831"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5"/>
            <p:cNvSpPr/>
            <p:nvPr/>
          </p:nvSpPr>
          <p:spPr>
            <a:xfrm>
              <a:off x="997000" y="2135375"/>
              <a:ext cx="41400" cy="53900"/>
            </a:xfrm>
            <a:custGeom>
              <a:avLst/>
              <a:gdLst/>
              <a:ahLst/>
              <a:cxnLst/>
              <a:rect l="l" t="t" r="r" b="b"/>
              <a:pathLst>
                <a:path w="1656" h="2156" extrusionOk="0">
                  <a:moveTo>
                    <a:pt x="896" y="716"/>
                  </a:moveTo>
                  <a:cubicBezTo>
                    <a:pt x="977" y="906"/>
                    <a:pt x="1031" y="1069"/>
                    <a:pt x="1167" y="1259"/>
                  </a:cubicBezTo>
                  <a:cubicBezTo>
                    <a:pt x="1194" y="1340"/>
                    <a:pt x="1194" y="1476"/>
                    <a:pt x="1085" y="1557"/>
                  </a:cubicBezTo>
                  <a:cubicBezTo>
                    <a:pt x="1031" y="1570"/>
                    <a:pt x="970" y="1577"/>
                    <a:pt x="909" y="1577"/>
                  </a:cubicBezTo>
                  <a:cubicBezTo>
                    <a:pt x="848" y="1577"/>
                    <a:pt x="787" y="1570"/>
                    <a:pt x="733" y="1557"/>
                  </a:cubicBezTo>
                  <a:cubicBezTo>
                    <a:pt x="597" y="1530"/>
                    <a:pt x="597" y="1340"/>
                    <a:pt x="624" y="1259"/>
                  </a:cubicBezTo>
                  <a:cubicBezTo>
                    <a:pt x="679" y="1042"/>
                    <a:pt x="760" y="879"/>
                    <a:pt x="841" y="716"/>
                  </a:cubicBezTo>
                  <a:close/>
                  <a:moveTo>
                    <a:pt x="838" y="0"/>
                  </a:moveTo>
                  <a:cubicBezTo>
                    <a:pt x="773" y="0"/>
                    <a:pt x="709" y="35"/>
                    <a:pt x="651" y="92"/>
                  </a:cubicBezTo>
                  <a:cubicBezTo>
                    <a:pt x="353" y="391"/>
                    <a:pt x="136" y="770"/>
                    <a:pt x="55" y="1204"/>
                  </a:cubicBezTo>
                  <a:cubicBezTo>
                    <a:pt x="0" y="1720"/>
                    <a:pt x="326" y="2126"/>
                    <a:pt x="814" y="2154"/>
                  </a:cubicBezTo>
                  <a:cubicBezTo>
                    <a:pt x="831" y="2155"/>
                    <a:pt x="847" y="2155"/>
                    <a:pt x="864" y="2155"/>
                  </a:cubicBezTo>
                  <a:cubicBezTo>
                    <a:pt x="1302" y="2155"/>
                    <a:pt x="1655" y="1809"/>
                    <a:pt x="1655" y="1286"/>
                  </a:cubicBezTo>
                  <a:cubicBezTo>
                    <a:pt x="1655" y="825"/>
                    <a:pt x="1384" y="445"/>
                    <a:pt x="1004" y="92"/>
                  </a:cubicBezTo>
                  <a:cubicBezTo>
                    <a:pt x="953" y="28"/>
                    <a:pt x="895" y="0"/>
                    <a:pt x="838"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3" name="Google Shape;1523;p35"/>
          <p:cNvGrpSpPr/>
          <p:nvPr/>
        </p:nvGrpSpPr>
        <p:grpSpPr>
          <a:xfrm>
            <a:off x="7780308" y="2870670"/>
            <a:ext cx="476329" cy="476213"/>
            <a:chOff x="-21298675" y="2414425"/>
            <a:chExt cx="306400" cy="306325"/>
          </a:xfrm>
        </p:grpSpPr>
        <p:sp>
          <p:nvSpPr>
            <p:cNvPr id="1524" name="Google Shape;1524;p35"/>
            <p:cNvSpPr/>
            <p:nvPr/>
          </p:nvSpPr>
          <p:spPr>
            <a:xfrm>
              <a:off x="-21083650" y="2444575"/>
              <a:ext cx="20500" cy="18525"/>
            </a:xfrm>
            <a:custGeom>
              <a:avLst/>
              <a:gdLst/>
              <a:ahLst/>
              <a:cxnLst/>
              <a:rect l="l" t="t" r="r" b="b"/>
              <a:pathLst>
                <a:path w="820" h="741" extrusionOk="0">
                  <a:moveTo>
                    <a:pt x="410" y="1"/>
                  </a:moveTo>
                  <a:cubicBezTo>
                    <a:pt x="323" y="1"/>
                    <a:pt x="237" y="40"/>
                    <a:pt x="158" y="119"/>
                  </a:cubicBezTo>
                  <a:cubicBezTo>
                    <a:pt x="0" y="276"/>
                    <a:pt x="0" y="465"/>
                    <a:pt x="158" y="623"/>
                  </a:cubicBezTo>
                  <a:cubicBezTo>
                    <a:pt x="237" y="702"/>
                    <a:pt x="331" y="741"/>
                    <a:pt x="422" y="741"/>
                  </a:cubicBezTo>
                  <a:cubicBezTo>
                    <a:pt x="512" y="741"/>
                    <a:pt x="599" y="702"/>
                    <a:pt x="662" y="623"/>
                  </a:cubicBezTo>
                  <a:cubicBezTo>
                    <a:pt x="819" y="465"/>
                    <a:pt x="819" y="276"/>
                    <a:pt x="662" y="119"/>
                  </a:cubicBezTo>
                  <a:cubicBezTo>
                    <a:pt x="583" y="40"/>
                    <a:pt x="496" y="1"/>
                    <a:pt x="410"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5"/>
            <p:cNvSpPr/>
            <p:nvPr/>
          </p:nvSpPr>
          <p:spPr>
            <a:xfrm>
              <a:off x="-21298675" y="2414425"/>
              <a:ext cx="306400" cy="306325"/>
            </a:xfrm>
            <a:custGeom>
              <a:avLst/>
              <a:gdLst/>
              <a:ahLst/>
              <a:cxnLst/>
              <a:rect l="l" t="t" r="r" b="b"/>
              <a:pathLst>
                <a:path w="12256" h="12253" extrusionOk="0">
                  <a:moveTo>
                    <a:pt x="9420" y="695"/>
                  </a:moveTo>
                  <a:cubicBezTo>
                    <a:pt x="9704" y="695"/>
                    <a:pt x="9924" y="695"/>
                    <a:pt x="10176" y="726"/>
                  </a:cubicBezTo>
                  <a:cubicBezTo>
                    <a:pt x="10429" y="789"/>
                    <a:pt x="10555" y="1136"/>
                    <a:pt x="10365" y="1325"/>
                  </a:cubicBezTo>
                  <a:cubicBezTo>
                    <a:pt x="10208" y="1482"/>
                    <a:pt x="10208" y="1671"/>
                    <a:pt x="10365" y="1829"/>
                  </a:cubicBezTo>
                  <a:cubicBezTo>
                    <a:pt x="10444" y="1908"/>
                    <a:pt x="10531" y="1947"/>
                    <a:pt x="10618" y="1947"/>
                  </a:cubicBezTo>
                  <a:cubicBezTo>
                    <a:pt x="10704" y="1947"/>
                    <a:pt x="10791" y="1908"/>
                    <a:pt x="10870" y="1829"/>
                  </a:cubicBezTo>
                  <a:cubicBezTo>
                    <a:pt x="10942" y="1767"/>
                    <a:pt x="11027" y="1739"/>
                    <a:pt x="11111" y="1739"/>
                  </a:cubicBezTo>
                  <a:cubicBezTo>
                    <a:pt x="11283" y="1739"/>
                    <a:pt x="11447" y="1858"/>
                    <a:pt x="11468" y="2049"/>
                  </a:cubicBezTo>
                  <a:cubicBezTo>
                    <a:pt x="11594" y="2711"/>
                    <a:pt x="11563" y="3719"/>
                    <a:pt x="11248" y="4727"/>
                  </a:cubicBezTo>
                  <a:cubicBezTo>
                    <a:pt x="11060" y="4761"/>
                    <a:pt x="10872" y="4778"/>
                    <a:pt x="10684" y="4778"/>
                  </a:cubicBezTo>
                  <a:cubicBezTo>
                    <a:pt x="9833" y="4778"/>
                    <a:pt x="9006" y="4433"/>
                    <a:pt x="8412" y="3814"/>
                  </a:cubicBezTo>
                  <a:cubicBezTo>
                    <a:pt x="7656" y="3058"/>
                    <a:pt x="7341" y="1986"/>
                    <a:pt x="7499" y="978"/>
                  </a:cubicBezTo>
                  <a:cubicBezTo>
                    <a:pt x="8129" y="789"/>
                    <a:pt x="8822" y="695"/>
                    <a:pt x="9420" y="695"/>
                  </a:cubicBezTo>
                  <a:close/>
                  <a:moveTo>
                    <a:pt x="5102" y="1271"/>
                  </a:moveTo>
                  <a:cubicBezTo>
                    <a:pt x="5187" y="1271"/>
                    <a:pt x="5273" y="1278"/>
                    <a:pt x="5356" y="1293"/>
                  </a:cubicBezTo>
                  <a:cubicBezTo>
                    <a:pt x="5293" y="1356"/>
                    <a:pt x="5167" y="1451"/>
                    <a:pt x="5104" y="1514"/>
                  </a:cubicBezTo>
                  <a:cubicBezTo>
                    <a:pt x="4348" y="2270"/>
                    <a:pt x="3781" y="3373"/>
                    <a:pt x="3466" y="4822"/>
                  </a:cubicBezTo>
                  <a:cubicBezTo>
                    <a:pt x="3182" y="4475"/>
                    <a:pt x="3088" y="4034"/>
                    <a:pt x="3088" y="3562"/>
                  </a:cubicBezTo>
                  <a:cubicBezTo>
                    <a:pt x="3088" y="2900"/>
                    <a:pt x="3340" y="2270"/>
                    <a:pt x="3844" y="1797"/>
                  </a:cubicBezTo>
                  <a:cubicBezTo>
                    <a:pt x="4163" y="1478"/>
                    <a:pt x="4639" y="1271"/>
                    <a:pt x="5102" y="1271"/>
                  </a:cubicBezTo>
                  <a:close/>
                  <a:moveTo>
                    <a:pt x="6711" y="1293"/>
                  </a:moveTo>
                  <a:lnTo>
                    <a:pt x="6711" y="1293"/>
                  </a:lnTo>
                  <a:cubicBezTo>
                    <a:pt x="6616" y="2427"/>
                    <a:pt x="7026" y="3530"/>
                    <a:pt x="7845" y="4318"/>
                  </a:cubicBezTo>
                  <a:cubicBezTo>
                    <a:pt x="8562" y="5035"/>
                    <a:pt x="9540" y="5465"/>
                    <a:pt x="10565" y="5465"/>
                  </a:cubicBezTo>
                  <a:cubicBezTo>
                    <a:pt x="10666" y="5465"/>
                    <a:pt x="10768" y="5460"/>
                    <a:pt x="10870" y="5452"/>
                  </a:cubicBezTo>
                  <a:lnTo>
                    <a:pt x="10870" y="5452"/>
                  </a:lnTo>
                  <a:cubicBezTo>
                    <a:pt x="10681" y="5893"/>
                    <a:pt x="10429" y="6303"/>
                    <a:pt x="10082" y="6618"/>
                  </a:cubicBezTo>
                  <a:cubicBezTo>
                    <a:pt x="8444" y="8256"/>
                    <a:pt x="4852" y="8413"/>
                    <a:pt x="3749" y="8413"/>
                  </a:cubicBezTo>
                  <a:cubicBezTo>
                    <a:pt x="3749" y="7311"/>
                    <a:pt x="3907" y="3719"/>
                    <a:pt x="5545" y="2081"/>
                  </a:cubicBezTo>
                  <a:cubicBezTo>
                    <a:pt x="5860" y="1766"/>
                    <a:pt x="6270" y="1482"/>
                    <a:pt x="6711" y="1293"/>
                  </a:cubicBezTo>
                  <a:close/>
                  <a:moveTo>
                    <a:pt x="10838" y="6838"/>
                  </a:moveTo>
                  <a:cubicBezTo>
                    <a:pt x="10964" y="7405"/>
                    <a:pt x="10775" y="7941"/>
                    <a:pt x="10365" y="8382"/>
                  </a:cubicBezTo>
                  <a:cubicBezTo>
                    <a:pt x="9888" y="8860"/>
                    <a:pt x="9239" y="9101"/>
                    <a:pt x="8593" y="9101"/>
                  </a:cubicBezTo>
                  <a:cubicBezTo>
                    <a:pt x="8132" y="9101"/>
                    <a:pt x="7672" y="8978"/>
                    <a:pt x="7278" y="8728"/>
                  </a:cubicBezTo>
                  <a:cubicBezTo>
                    <a:pt x="8759" y="8382"/>
                    <a:pt x="9893" y="7878"/>
                    <a:pt x="10586" y="7122"/>
                  </a:cubicBezTo>
                  <a:cubicBezTo>
                    <a:pt x="10681" y="7027"/>
                    <a:pt x="10775" y="6933"/>
                    <a:pt x="10838" y="6838"/>
                  </a:cubicBezTo>
                  <a:close/>
                  <a:moveTo>
                    <a:pt x="1902" y="8486"/>
                  </a:moveTo>
                  <a:cubicBezTo>
                    <a:pt x="2355" y="8486"/>
                    <a:pt x="2810" y="8652"/>
                    <a:pt x="3151" y="9012"/>
                  </a:cubicBezTo>
                  <a:cubicBezTo>
                    <a:pt x="3718" y="9611"/>
                    <a:pt x="3812" y="10461"/>
                    <a:pt x="3466" y="11123"/>
                  </a:cubicBezTo>
                  <a:cubicBezTo>
                    <a:pt x="3151" y="10619"/>
                    <a:pt x="2804" y="10178"/>
                    <a:pt x="2426" y="9768"/>
                  </a:cubicBezTo>
                  <a:cubicBezTo>
                    <a:pt x="2017" y="9358"/>
                    <a:pt x="1544" y="9012"/>
                    <a:pt x="1040" y="8697"/>
                  </a:cubicBezTo>
                  <a:cubicBezTo>
                    <a:pt x="1304" y="8559"/>
                    <a:pt x="1603" y="8486"/>
                    <a:pt x="1902" y="8486"/>
                  </a:cubicBezTo>
                  <a:close/>
                  <a:moveTo>
                    <a:pt x="9468" y="0"/>
                  </a:moveTo>
                  <a:cubicBezTo>
                    <a:pt x="8905" y="0"/>
                    <a:pt x="8299" y="77"/>
                    <a:pt x="7719" y="222"/>
                  </a:cubicBezTo>
                  <a:cubicBezTo>
                    <a:pt x="7247" y="348"/>
                    <a:pt x="6711" y="537"/>
                    <a:pt x="6112" y="852"/>
                  </a:cubicBezTo>
                  <a:cubicBezTo>
                    <a:pt x="5784" y="699"/>
                    <a:pt x="5436" y="625"/>
                    <a:pt x="5090" y="625"/>
                  </a:cubicBezTo>
                  <a:cubicBezTo>
                    <a:pt x="4442" y="625"/>
                    <a:pt x="3802" y="884"/>
                    <a:pt x="3308" y="1356"/>
                  </a:cubicBezTo>
                  <a:cubicBezTo>
                    <a:pt x="2741" y="1955"/>
                    <a:pt x="2363" y="2774"/>
                    <a:pt x="2363" y="3656"/>
                  </a:cubicBezTo>
                  <a:cubicBezTo>
                    <a:pt x="2363" y="4475"/>
                    <a:pt x="2678" y="5263"/>
                    <a:pt x="3277" y="5893"/>
                  </a:cubicBezTo>
                  <a:cubicBezTo>
                    <a:pt x="3151" y="6649"/>
                    <a:pt x="3088" y="7405"/>
                    <a:pt x="3088" y="8130"/>
                  </a:cubicBezTo>
                  <a:cubicBezTo>
                    <a:pt x="2722" y="7947"/>
                    <a:pt x="2319" y="7854"/>
                    <a:pt x="1916" y="7854"/>
                  </a:cubicBezTo>
                  <a:cubicBezTo>
                    <a:pt x="1278" y="7854"/>
                    <a:pt x="641" y="8088"/>
                    <a:pt x="158" y="8571"/>
                  </a:cubicBezTo>
                  <a:cubicBezTo>
                    <a:pt x="0" y="8728"/>
                    <a:pt x="63" y="9043"/>
                    <a:pt x="252" y="9169"/>
                  </a:cubicBezTo>
                  <a:cubicBezTo>
                    <a:pt x="1481" y="9800"/>
                    <a:pt x="2489" y="10808"/>
                    <a:pt x="3119" y="12036"/>
                  </a:cubicBezTo>
                  <a:cubicBezTo>
                    <a:pt x="3191" y="12180"/>
                    <a:pt x="3315" y="12252"/>
                    <a:pt x="3443" y="12252"/>
                  </a:cubicBezTo>
                  <a:cubicBezTo>
                    <a:pt x="3539" y="12252"/>
                    <a:pt x="3637" y="12212"/>
                    <a:pt x="3718" y="12131"/>
                  </a:cubicBezTo>
                  <a:cubicBezTo>
                    <a:pt x="4506" y="11343"/>
                    <a:pt x="4663" y="10146"/>
                    <a:pt x="4159" y="9201"/>
                  </a:cubicBezTo>
                  <a:cubicBezTo>
                    <a:pt x="4884" y="9201"/>
                    <a:pt x="5671" y="9138"/>
                    <a:pt x="6396" y="9012"/>
                  </a:cubicBezTo>
                  <a:cubicBezTo>
                    <a:pt x="7026" y="9611"/>
                    <a:pt x="7814" y="9926"/>
                    <a:pt x="8633" y="9926"/>
                  </a:cubicBezTo>
                  <a:cubicBezTo>
                    <a:pt x="9452" y="9926"/>
                    <a:pt x="10271" y="9611"/>
                    <a:pt x="10933" y="8980"/>
                  </a:cubicBezTo>
                  <a:cubicBezTo>
                    <a:pt x="11657" y="8224"/>
                    <a:pt x="11878" y="7122"/>
                    <a:pt x="11437" y="6176"/>
                  </a:cubicBezTo>
                  <a:cubicBezTo>
                    <a:pt x="11752" y="5609"/>
                    <a:pt x="11941" y="5042"/>
                    <a:pt x="12067" y="4570"/>
                  </a:cubicBezTo>
                  <a:cubicBezTo>
                    <a:pt x="12224" y="3625"/>
                    <a:pt x="12256" y="2616"/>
                    <a:pt x="12130" y="1923"/>
                  </a:cubicBezTo>
                  <a:cubicBezTo>
                    <a:pt x="12067" y="1419"/>
                    <a:pt x="11626" y="1041"/>
                    <a:pt x="11153" y="1041"/>
                  </a:cubicBezTo>
                  <a:cubicBezTo>
                    <a:pt x="11122" y="537"/>
                    <a:pt x="10775" y="159"/>
                    <a:pt x="10302" y="65"/>
                  </a:cubicBezTo>
                  <a:cubicBezTo>
                    <a:pt x="10043" y="21"/>
                    <a:pt x="9761" y="0"/>
                    <a:pt x="9468"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35"/>
            <p:cNvSpPr/>
            <p:nvPr/>
          </p:nvSpPr>
          <p:spPr>
            <a:xfrm>
              <a:off x="-21171875" y="2521375"/>
              <a:ext cx="73275" cy="66100"/>
            </a:xfrm>
            <a:custGeom>
              <a:avLst/>
              <a:gdLst/>
              <a:ahLst/>
              <a:cxnLst/>
              <a:rect l="l" t="t" r="r" b="b"/>
              <a:pathLst>
                <a:path w="2931" h="2644" extrusionOk="0">
                  <a:moveTo>
                    <a:pt x="1499" y="0"/>
                  </a:moveTo>
                  <a:cubicBezTo>
                    <a:pt x="1471" y="0"/>
                    <a:pt x="1444" y="3"/>
                    <a:pt x="1418" y="8"/>
                  </a:cubicBezTo>
                  <a:lnTo>
                    <a:pt x="1009" y="166"/>
                  </a:lnTo>
                  <a:cubicBezTo>
                    <a:pt x="253" y="386"/>
                    <a:pt x="1" y="1394"/>
                    <a:pt x="568" y="1930"/>
                  </a:cubicBezTo>
                  <a:lnTo>
                    <a:pt x="977" y="2340"/>
                  </a:lnTo>
                  <a:cubicBezTo>
                    <a:pt x="1182" y="2544"/>
                    <a:pt x="1451" y="2643"/>
                    <a:pt x="1720" y="2643"/>
                  </a:cubicBezTo>
                  <a:cubicBezTo>
                    <a:pt x="2154" y="2643"/>
                    <a:pt x="2586" y="2385"/>
                    <a:pt x="2742" y="1898"/>
                  </a:cubicBezTo>
                  <a:lnTo>
                    <a:pt x="2899" y="1457"/>
                  </a:lnTo>
                  <a:cubicBezTo>
                    <a:pt x="2931" y="1268"/>
                    <a:pt x="2805" y="1016"/>
                    <a:pt x="2616" y="985"/>
                  </a:cubicBezTo>
                  <a:cubicBezTo>
                    <a:pt x="2577" y="972"/>
                    <a:pt x="2537" y="966"/>
                    <a:pt x="2498" y="966"/>
                  </a:cubicBezTo>
                  <a:cubicBezTo>
                    <a:pt x="2344" y="966"/>
                    <a:pt x="2200" y="1061"/>
                    <a:pt x="2175" y="1237"/>
                  </a:cubicBezTo>
                  <a:lnTo>
                    <a:pt x="2017" y="1646"/>
                  </a:lnTo>
                  <a:cubicBezTo>
                    <a:pt x="1977" y="1806"/>
                    <a:pt x="1836" y="1890"/>
                    <a:pt x="1682" y="1890"/>
                  </a:cubicBezTo>
                  <a:cubicBezTo>
                    <a:pt x="1593" y="1890"/>
                    <a:pt x="1499" y="1862"/>
                    <a:pt x="1418" y="1804"/>
                  </a:cubicBezTo>
                  <a:lnTo>
                    <a:pt x="1040" y="1426"/>
                  </a:lnTo>
                  <a:cubicBezTo>
                    <a:pt x="851" y="1237"/>
                    <a:pt x="914" y="922"/>
                    <a:pt x="1198" y="827"/>
                  </a:cubicBezTo>
                  <a:lnTo>
                    <a:pt x="1639" y="670"/>
                  </a:lnTo>
                  <a:cubicBezTo>
                    <a:pt x="1828" y="607"/>
                    <a:pt x="1891" y="386"/>
                    <a:pt x="1859" y="229"/>
                  </a:cubicBezTo>
                  <a:cubicBezTo>
                    <a:pt x="1807" y="70"/>
                    <a:pt x="1643" y="0"/>
                    <a:pt x="1499"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30"/>
        <p:cNvGrpSpPr/>
        <p:nvPr/>
      </p:nvGrpSpPr>
      <p:grpSpPr>
        <a:xfrm>
          <a:off x="0" y="0"/>
          <a:ext cx="0" cy="0"/>
          <a:chOff x="0" y="0"/>
          <a:chExt cx="0" cy="0"/>
        </a:xfrm>
      </p:grpSpPr>
      <p:sp>
        <p:nvSpPr>
          <p:cNvPr id="1531" name="Google Shape;1531;p36"/>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532" name="Google Shape;1532;p36"/>
          <p:cNvGrpSpPr/>
          <p:nvPr/>
        </p:nvGrpSpPr>
        <p:grpSpPr>
          <a:xfrm>
            <a:off x="6807000" y="3271125"/>
            <a:ext cx="1879809" cy="1379219"/>
            <a:chOff x="6807000" y="3271125"/>
            <a:chExt cx="1879809" cy="1379219"/>
          </a:xfrm>
        </p:grpSpPr>
        <p:sp>
          <p:nvSpPr>
            <p:cNvPr id="1533" name="Google Shape;1533;p36"/>
            <p:cNvSpPr txBox="1"/>
            <p:nvPr/>
          </p:nvSpPr>
          <p:spPr>
            <a:xfrm>
              <a:off x="6807009" y="3924044"/>
              <a:ext cx="1879800" cy="72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Despite being red, Mars is actually a cold place full of iron oxide dust</a:t>
              </a:r>
              <a:endParaRPr sz="1200">
                <a:solidFill>
                  <a:schemeClr val="dk1"/>
                </a:solidFill>
                <a:latin typeface="Roboto"/>
                <a:ea typeface="Roboto"/>
                <a:cs typeface="Roboto"/>
                <a:sym typeface="Roboto"/>
              </a:endParaRPr>
            </a:p>
          </p:txBody>
        </p:sp>
        <p:sp>
          <p:nvSpPr>
            <p:cNvPr id="1534" name="Google Shape;1534;p36"/>
            <p:cNvSpPr txBox="1"/>
            <p:nvPr/>
          </p:nvSpPr>
          <p:spPr>
            <a:xfrm>
              <a:off x="6807000" y="3271125"/>
              <a:ext cx="780600" cy="4050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75%</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1535" name="Google Shape;1535;p36"/>
            <p:cNvSpPr txBox="1"/>
            <p:nvPr/>
          </p:nvSpPr>
          <p:spPr>
            <a:xfrm>
              <a:off x="6807022" y="3676172"/>
              <a:ext cx="1592700" cy="23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Control</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grpSp>
      <p:grpSp>
        <p:nvGrpSpPr>
          <p:cNvPr id="1536" name="Google Shape;1536;p36"/>
          <p:cNvGrpSpPr/>
          <p:nvPr/>
        </p:nvGrpSpPr>
        <p:grpSpPr>
          <a:xfrm>
            <a:off x="6807009" y="1383188"/>
            <a:ext cx="1879800" cy="1377263"/>
            <a:chOff x="6807009" y="1383188"/>
            <a:chExt cx="1879800" cy="1377263"/>
          </a:xfrm>
        </p:grpSpPr>
        <p:sp>
          <p:nvSpPr>
            <p:cNvPr id="1537" name="Google Shape;1537;p36"/>
            <p:cNvSpPr txBox="1"/>
            <p:nvPr/>
          </p:nvSpPr>
          <p:spPr>
            <a:xfrm>
              <a:off x="6807009" y="2034150"/>
              <a:ext cx="1879800" cy="726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1600"/>
                </a:spcAft>
                <a:buNone/>
              </a:pPr>
              <a:r>
                <a:rPr lang="en" sz="1200">
                  <a:solidFill>
                    <a:schemeClr val="dk1"/>
                  </a:solidFill>
                  <a:latin typeface="Roboto"/>
                  <a:ea typeface="Roboto"/>
                  <a:cs typeface="Roboto"/>
                  <a:sym typeface="Roboto"/>
                </a:rPr>
                <a:t>Saturn is composed mostly of hydrogen and helium and has rings</a:t>
              </a:r>
              <a:endParaRPr sz="1200">
                <a:solidFill>
                  <a:schemeClr val="dk1"/>
                </a:solidFill>
                <a:latin typeface="Roboto"/>
                <a:ea typeface="Roboto"/>
                <a:cs typeface="Roboto"/>
                <a:sym typeface="Roboto"/>
              </a:endParaRPr>
            </a:p>
          </p:txBody>
        </p:sp>
        <p:sp>
          <p:nvSpPr>
            <p:cNvPr id="1538" name="Google Shape;1538;p36"/>
            <p:cNvSpPr txBox="1"/>
            <p:nvPr/>
          </p:nvSpPr>
          <p:spPr>
            <a:xfrm>
              <a:off x="6807025" y="1383188"/>
              <a:ext cx="780600" cy="4050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80%</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1539" name="Google Shape;1539;p36"/>
            <p:cNvSpPr txBox="1"/>
            <p:nvPr/>
          </p:nvSpPr>
          <p:spPr>
            <a:xfrm>
              <a:off x="6807047" y="1788235"/>
              <a:ext cx="1592700" cy="23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Sleep</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grpSp>
        <p:nvGrpSpPr>
          <p:cNvPr id="1540" name="Google Shape;1540;p36"/>
          <p:cNvGrpSpPr/>
          <p:nvPr/>
        </p:nvGrpSpPr>
        <p:grpSpPr>
          <a:xfrm>
            <a:off x="457259" y="3271125"/>
            <a:ext cx="1879800" cy="1379219"/>
            <a:chOff x="457259" y="3271125"/>
            <a:chExt cx="1879800" cy="1379219"/>
          </a:xfrm>
        </p:grpSpPr>
        <p:sp>
          <p:nvSpPr>
            <p:cNvPr id="1541" name="Google Shape;1541;p36"/>
            <p:cNvSpPr txBox="1"/>
            <p:nvPr/>
          </p:nvSpPr>
          <p:spPr>
            <a:xfrm>
              <a:off x="457259" y="3924044"/>
              <a:ext cx="1879800" cy="72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Jupiter is a gas giant and the biggest planet in the entire Solar System</a:t>
              </a:r>
              <a:endParaRPr sz="1200">
                <a:solidFill>
                  <a:schemeClr val="dk1"/>
                </a:solidFill>
                <a:latin typeface="Roboto"/>
                <a:ea typeface="Roboto"/>
                <a:cs typeface="Roboto"/>
                <a:sym typeface="Roboto"/>
              </a:endParaRPr>
            </a:p>
          </p:txBody>
        </p:sp>
        <p:sp>
          <p:nvSpPr>
            <p:cNvPr id="1542" name="Google Shape;1542;p36"/>
            <p:cNvSpPr txBox="1"/>
            <p:nvPr/>
          </p:nvSpPr>
          <p:spPr>
            <a:xfrm>
              <a:off x="1556459" y="3271125"/>
              <a:ext cx="780600" cy="4050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50%</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sp>
          <p:nvSpPr>
            <p:cNvPr id="1543" name="Google Shape;1543;p36"/>
            <p:cNvSpPr txBox="1"/>
            <p:nvPr/>
          </p:nvSpPr>
          <p:spPr>
            <a:xfrm>
              <a:off x="744359" y="3676172"/>
              <a:ext cx="1592700" cy="239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r>
                <a:rPr lang="en" sz="2000">
                  <a:solidFill>
                    <a:schemeClr val="accent2"/>
                  </a:solidFill>
                  <a:latin typeface="Fira Sans Extra Condensed Medium"/>
                  <a:ea typeface="Fira Sans Extra Condensed Medium"/>
                  <a:cs typeface="Fira Sans Extra Condensed Medium"/>
                  <a:sym typeface="Fira Sans Extra Condensed Medium"/>
                </a:rPr>
                <a:t>Food</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grpSp>
        <p:nvGrpSpPr>
          <p:cNvPr id="1544" name="Google Shape;1544;p36"/>
          <p:cNvGrpSpPr/>
          <p:nvPr/>
        </p:nvGrpSpPr>
        <p:grpSpPr>
          <a:xfrm>
            <a:off x="457259" y="1383188"/>
            <a:ext cx="1879800" cy="1377263"/>
            <a:chOff x="457259" y="1383188"/>
            <a:chExt cx="1879800" cy="1377263"/>
          </a:xfrm>
        </p:grpSpPr>
        <p:sp>
          <p:nvSpPr>
            <p:cNvPr id="1545" name="Google Shape;1545;p36"/>
            <p:cNvSpPr txBox="1"/>
            <p:nvPr/>
          </p:nvSpPr>
          <p:spPr>
            <a:xfrm>
              <a:off x="457259" y="2034150"/>
              <a:ext cx="1879800" cy="72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1600"/>
                </a:spcAft>
                <a:buNone/>
              </a:pPr>
              <a:r>
                <a:rPr lang="en" sz="1200">
                  <a:solidFill>
                    <a:schemeClr val="dk1"/>
                  </a:solidFill>
                  <a:latin typeface="Roboto"/>
                  <a:ea typeface="Roboto"/>
                  <a:cs typeface="Roboto"/>
                  <a:sym typeface="Roboto"/>
                </a:rPr>
                <a:t>Venus has a beautiful name and is the second planet from the Sun</a:t>
              </a:r>
              <a:endParaRPr sz="1200">
                <a:solidFill>
                  <a:schemeClr val="dk1"/>
                </a:solidFill>
                <a:latin typeface="Roboto"/>
                <a:ea typeface="Roboto"/>
                <a:cs typeface="Roboto"/>
                <a:sym typeface="Roboto"/>
              </a:endParaRPr>
            </a:p>
          </p:txBody>
        </p:sp>
        <p:sp>
          <p:nvSpPr>
            <p:cNvPr id="1546" name="Google Shape;1546;p36"/>
            <p:cNvSpPr txBox="1"/>
            <p:nvPr/>
          </p:nvSpPr>
          <p:spPr>
            <a:xfrm>
              <a:off x="1556459" y="1383188"/>
              <a:ext cx="780600" cy="4050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95%</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1547" name="Google Shape;1547;p36"/>
            <p:cNvSpPr txBox="1"/>
            <p:nvPr/>
          </p:nvSpPr>
          <p:spPr>
            <a:xfrm>
              <a:off x="744359" y="1788235"/>
              <a:ext cx="1592700" cy="239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Bath</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grpSp>
        <p:nvGrpSpPr>
          <p:cNvPr id="1548" name="Google Shape;1548;p36"/>
          <p:cNvGrpSpPr/>
          <p:nvPr/>
        </p:nvGrpSpPr>
        <p:grpSpPr>
          <a:xfrm>
            <a:off x="2891675" y="1473775"/>
            <a:ext cx="1196100" cy="1196100"/>
            <a:chOff x="2891675" y="1473775"/>
            <a:chExt cx="1196100" cy="1196100"/>
          </a:xfrm>
        </p:grpSpPr>
        <p:sp>
          <p:nvSpPr>
            <p:cNvPr id="1549" name="Google Shape;1549;p36"/>
            <p:cNvSpPr/>
            <p:nvPr/>
          </p:nvSpPr>
          <p:spPr>
            <a:xfrm>
              <a:off x="2891675" y="1473775"/>
              <a:ext cx="1196100" cy="1196100"/>
            </a:xfrm>
            <a:prstGeom prst="ellipse">
              <a:avLst/>
            </a:prstGeom>
            <a:noFill/>
            <a:ln w="1143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50" name="Google Shape;1550;p36"/>
            <p:cNvSpPr/>
            <p:nvPr/>
          </p:nvSpPr>
          <p:spPr>
            <a:xfrm>
              <a:off x="2891675" y="1473775"/>
              <a:ext cx="1196100" cy="1196100"/>
            </a:xfrm>
            <a:prstGeom prst="arc">
              <a:avLst>
                <a:gd name="adj1" fmla="val 948611"/>
                <a:gd name="adj2" fmla="val 0"/>
              </a:avLst>
            </a:prstGeom>
            <a:no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51" name="Google Shape;1551;p36"/>
            <p:cNvSpPr/>
            <p:nvPr/>
          </p:nvSpPr>
          <p:spPr>
            <a:xfrm>
              <a:off x="3203375" y="1785475"/>
              <a:ext cx="572700" cy="572700"/>
            </a:xfrm>
            <a:prstGeom prst="ellipse">
              <a:avLst/>
            </a:prstGeom>
            <a:solidFill>
              <a:schemeClr val="dk2"/>
            </a:solidFill>
            <a:ln w="1143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2" name="Google Shape;1552;p36"/>
          <p:cNvGrpSpPr/>
          <p:nvPr/>
        </p:nvGrpSpPr>
        <p:grpSpPr>
          <a:xfrm>
            <a:off x="5093600" y="1473775"/>
            <a:ext cx="1196100" cy="1196100"/>
            <a:chOff x="5093600" y="1473775"/>
            <a:chExt cx="1196100" cy="1196100"/>
          </a:xfrm>
        </p:grpSpPr>
        <p:sp>
          <p:nvSpPr>
            <p:cNvPr id="1553" name="Google Shape;1553;p36"/>
            <p:cNvSpPr/>
            <p:nvPr/>
          </p:nvSpPr>
          <p:spPr>
            <a:xfrm>
              <a:off x="5093600" y="1473775"/>
              <a:ext cx="1196100" cy="1196100"/>
            </a:xfrm>
            <a:prstGeom prst="ellipse">
              <a:avLst/>
            </a:prstGeom>
            <a:noFill/>
            <a:ln w="1143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6"/>
            <p:cNvSpPr/>
            <p:nvPr/>
          </p:nvSpPr>
          <p:spPr>
            <a:xfrm>
              <a:off x="5093600" y="1473775"/>
              <a:ext cx="1196100" cy="1196100"/>
            </a:xfrm>
            <a:prstGeom prst="arc">
              <a:avLst>
                <a:gd name="adj1" fmla="val 17003298"/>
                <a:gd name="adj2" fmla="val 12555346"/>
              </a:avLst>
            </a:prstGeom>
            <a:noFill/>
            <a:ln w="381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6"/>
            <p:cNvSpPr/>
            <p:nvPr/>
          </p:nvSpPr>
          <p:spPr>
            <a:xfrm>
              <a:off x="5405300" y="1785475"/>
              <a:ext cx="572700" cy="572700"/>
            </a:xfrm>
            <a:prstGeom prst="ellipse">
              <a:avLst/>
            </a:prstGeom>
            <a:solidFill>
              <a:schemeClr val="lt2"/>
            </a:solidFill>
            <a:ln w="1143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6" name="Google Shape;1556;p36"/>
          <p:cNvGrpSpPr/>
          <p:nvPr/>
        </p:nvGrpSpPr>
        <p:grpSpPr>
          <a:xfrm>
            <a:off x="5093600" y="3358475"/>
            <a:ext cx="1196100" cy="1196100"/>
            <a:chOff x="5093600" y="3358475"/>
            <a:chExt cx="1196100" cy="1196100"/>
          </a:xfrm>
        </p:grpSpPr>
        <p:sp>
          <p:nvSpPr>
            <p:cNvPr id="1557" name="Google Shape;1557;p36"/>
            <p:cNvSpPr/>
            <p:nvPr/>
          </p:nvSpPr>
          <p:spPr>
            <a:xfrm>
              <a:off x="5093600" y="3358475"/>
              <a:ext cx="1196100" cy="1196100"/>
            </a:xfrm>
            <a:prstGeom prst="ellipse">
              <a:avLst/>
            </a:prstGeom>
            <a:noFill/>
            <a:ln w="1143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6"/>
            <p:cNvSpPr/>
            <p:nvPr/>
          </p:nvSpPr>
          <p:spPr>
            <a:xfrm>
              <a:off x="5093600" y="3358475"/>
              <a:ext cx="1196100" cy="1196100"/>
            </a:xfrm>
            <a:prstGeom prst="arc">
              <a:avLst>
                <a:gd name="adj1" fmla="val 21580176"/>
                <a:gd name="adj2" fmla="val 16281272"/>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6"/>
            <p:cNvSpPr/>
            <p:nvPr/>
          </p:nvSpPr>
          <p:spPr>
            <a:xfrm>
              <a:off x="5405300" y="3670175"/>
              <a:ext cx="572700" cy="572700"/>
            </a:xfrm>
            <a:prstGeom prst="ellipse">
              <a:avLst/>
            </a:prstGeom>
            <a:solidFill>
              <a:schemeClr val="accent1"/>
            </a:solidFill>
            <a:ln w="1143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0" name="Google Shape;1560;p36"/>
          <p:cNvGrpSpPr/>
          <p:nvPr/>
        </p:nvGrpSpPr>
        <p:grpSpPr>
          <a:xfrm>
            <a:off x="2891675" y="3358475"/>
            <a:ext cx="1196100" cy="1196100"/>
            <a:chOff x="2891675" y="3358475"/>
            <a:chExt cx="1196100" cy="1196100"/>
          </a:xfrm>
        </p:grpSpPr>
        <p:sp>
          <p:nvSpPr>
            <p:cNvPr id="1561" name="Google Shape;1561;p36"/>
            <p:cNvSpPr/>
            <p:nvPr/>
          </p:nvSpPr>
          <p:spPr>
            <a:xfrm>
              <a:off x="2891675" y="3358475"/>
              <a:ext cx="1196100" cy="1196100"/>
            </a:xfrm>
            <a:prstGeom prst="ellipse">
              <a:avLst/>
            </a:prstGeom>
            <a:noFill/>
            <a:ln w="1143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62" name="Google Shape;1562;p36"/>
            <p:cNvSpPr/>
            <p:nvPr/>
          </p:nvSpPr>
          <p:spPr>
            <a:xfrm>
              <a:off x="2891675" y="3358475"/>
              <a:ext cx="1196100" cy="1196100"/>
            </a:xfrm>
            <a:prstGeom prst="arc">
              <a:avLst>
                <a:gd name="adj1" fmla="val 5251072"/>
                <a:gd name="adj2" fmla="val 16234983"/>
              </a:avLst>
            </a:pr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63" name="Google Shape;1563;p36"/>
            <p:cNvSpPr/>
            <p:nvPr/>
          </p:nvSpPr>
          <p:spPr>
            <a:xfrm>
              <a:off x="3203375" y="3670175"/>
              <a:ext cx="572700" cy="572700"/>
            </a:xfrm>
            <a:prstGeom prst="ellipse">
              <a:avLst/>
            </a:prstGeom>
            <a:solidFill>
              <a:schemeClr val="accent2"/>
            </a:solidFill>
            <a:ln w="1143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4" name="Google Shape;1564;p36"/>
          <p:cNvGrpSpPr/>
          <p:nvPr/>
        </p:nvGrpSpPr>
        <p:grpSpPr>
          <a:xfrm>
            <a:off x="5488550" y="1870525"/>
            <a:ext cx="406200" cy="402600"/>
            <a:chOff x="-1290625" y="2408225"/>
            <a:chExt cx="406200" cy="402600"/>
          </a:xfrm>
        </p:grpSpPr>
        <p:sp>
          <p:nvSpPr>
            <p:cNvPr id="1565" name="Google Shape;1565;p36"/>
            <p:cNvSpPr/>
            <p:nvPr/>
          </p:nvSpPr>
          <p:spPr>
            <a:xfrm>
              <a:off x="-1290625" y="2408225"/>
              <a:ext cx="406200" cy="402600"/>
            </a:xfrm>
            <a:custGeom>
              <a:avLst/>
              <a:gdLst/>
              <a:ahLst/>
              <a:cxnLst/>
              <a:rect l="l" t="t" r="r" b="b"/>
              <a:pathLst>
                <a:path w="16248" h="16104" extrusionOk="0">
                  <a:moveTo>
                    <a:pt x="15298" y="5118"/>
                  </a:moveTo>
                  <a:lnTo>
                    <a:pt x="15298" y="6040"/>
                  </a:lnTo>
                  <a:lnTo>
                    <a:pt x="950" y="6040"/>
                  </a:lnTo>
                  <a:lnTo>
                    <a:pt x="950" y="5118"/>
                  </a:lnTo>
                  <a:close/>
                  <a:moveTo>
                    <a:pt x="1899" y="7017"/>
                  </a:moveTo>
                  <a:lnTo>
                    <a:pt x="1899" y="10217"/>
                  </a:lnTo>
                  <a:lnTo>
                    <a:pt x="950" y="10217"/>
                  </a:lnTo>
                  <a:lnTo>
                    <a:pt x="950" y="7017"/>
                  </a:lnTo>
                  <a:close/>
                  <a:moveTo>
                    <a:pt x="3798" y="7017"/>
                  </a:moveTo>
                  <a:lnTo>
                    <a:pt x="3798" y="10217"/>
                  </a:lnTo>
                  <a:lnTo>
                    <a:pt x="2875" y="10217"/>
                  </a:lnTo>
                  <a:lnTo>
                    <a:pt x="2875" y="7017"/>
                  </a:lnTo>
                  <a:close/>
                  <a:moveTo>
                    <a:pt x="5696" y="7017"/>
                  </a:moveTo>
                  <a:lnTo>
                    <a:pt x="5696" y="10217"/>
                  </a:lnTo>
                  <a:lnTo>
                    <a:pt x="4747" y="10217"/>
                  </a:lnTo>
                  <a:lnTo>
                    <a:pt x="4747" y="7017"/>
                  </a:lnTo>
                  <a:close/>
                  <a:moveTo>
                    <a:pt x="7622" y="7017"/>
                  </a:moveTo>
                  <a:lnTo>
                    <a:pt x="7622" y="10217"/>
                  </a:lnTo>
                  <a:lnTo>
                    <a:pt x="6673" y="10217"/>
                  </a:lnTo>
                  <a:lnTo>
                    <a:pt x="6673" y="7017"/>
                  </a:lnTo>
                  <a:close/>
                  <a:moveTo>
                    <a:pt x="9521" y="7017"/>
                  </a:moveTo>
                  <a:lnTo>
                    <a:pt x="9521" y="10217"/>
                  </a:lnTo>
                  <a:lnTo>
                    <a:pt x="8571" y="10217"/>
                  </a:lnTo>
                  <a:lnTo>
                    <a:pt x="8571" y="7017"/>
                  </a:lnTo>
                  <a:close/>
                  <a:moveTo>
                    <a:pt x="11419" y="7017"/>
                  </a:moveTo>
                  <a:lnTo>
                    <a:pt x="11419" y="10217"/>
                  </a:lnTo>
                  <a:lnTo>
                    <a:pt x="10470" y="10217"/>
                  </a:lnTo>
                  <a:lnTo>
                    <a:pt x="10470" y="7017"/>
                  </a:lnTo>
                  <a:close/>
                  <a:moveTo>
                    <a:pt x="13318" y="7017"/>
                  </a:moveTo>
                  <a:lnTo>
                    <a:pt x="13318" y="10217"/>
                  </a:lnTo>
                  <a:lnTo>
                    <a:pt x="12396" y="10217"/>
                  </a:lnTo>
                  <a:lnTo>
                    <a:pt x="12396" y="7017"/>
                  </a:lnTo>
                  <a:close/>
                  <a:moveTo>
                    <a:pt x="15298" y="7017"/>
                  </a:moveTo>
                  <a:lnTo>
                    <a:pt x="15298" y="10244"/>
                  </a:lnTo>
                  <a:lnTo>
                    <a:pt x="14294" y="10244"/>
                  </a:lnTo>
                  <a:lnTo>
                    <a:pt x="14294" y="7017"/>
                  </a:lnTo>
                  <a:close/>
                  <a:moveTo>
                    <a:pt x="15298" y="11194"/>
                  </a:moveTo>
                  <a:lnTo>
                    <a:pt x="15298" y="11356"/>
                  </a:lnTo>
                  <a:lnTo>
                    <a:pt x="15298" y="13526"/>
                  </a:lnTo>
                  <a:cubicBezTo>
                    <a:pt x="15298" y="13879"/>
                    <a:pt x="15108" y="14042"/>
                    <a:pt x="14783" y="14042"/>
                  </a:cubicBezTo>
                  <a:lnTo>
                    <a:pt x="1465" y="14042"/>
                  </a:lnTo>
                  <a:cubicBezTo>
                    <a:pt x="1112" y="14042"/>
                    <a:pt x="950" y="13879"/>
                    <a:pt x="950" y="13526"/>
                  </a:cubicBezTo>
                  <a:lnTo>
                    <a:pt x="950" y="11329"/>
                  </a:lnTo>
                  <a:lnTo>
                    <a:pt x="950" y="11194"/>
                  </a:lnTo>
                  <a:close/>
                  <a:moveTo>
                    <a:pt x="3793" y="1"/>
                  </a:moveTo>
                  <a:cubicBezTo>
                    <a:pt x="3527" y="1"/>
                    <a:pt x="3267" y="11"/>
                    <a:pt x="3011" y="46"/>
                  </a:cubicBezTo>
                  <a:cubicBezTo>
                    <a:pt x="1682" y="181"/>
                    <a:pt x="461" y="1266"/>
                    <a:pt x="136" y="2595"/>
                  </a:cubicBezTo>
                  <a:cubicBezTo>
                    <a:pt x="27" y="2921"/>
                    <a:pt x="0" y="3274"/>
                    <a:pt x="0" y="3599"/>
                  </a:cubicBezTo>
                  <a:lnTo>
                    <a:pt x="0" y="13526"/>
                  </a:lnTo>
                  <a:cubicBezTo>
                    <a:pt x="0" y="14259"/>
                    <a:pt x="407" y="14801"/>
                    <a:pt x="1085" y="14964"/>
                  </a:cubicBezTo>
                  <a:cubicBezTo>
                    <a:pt x="1329" y="14991"/>
                    <a:pt x="1546" y="14991"/>
                    <a:pt x="1790" y="14991"/>
                  </a:cubicBezTo>
                  <a:lnTo>
                    <a:pt x="2170" y="14991"/>
                  </a:lnTo>
                  <a:lnTo>
                    <a:pt x="2170" y="16103"/>
                  </a:lnTo>
                  <a:lnTo>
                    <a:pt x="3119" y="16103"/>
                  </a:lnTo>
                  <a:lnTo>
                    <a:pt x="3119" y="15018"/>
                  </a:lnTo>
                  <a:lnTo>
                    <a:pt x="13671" y="15018"/>
                  </a:lnTo>
                  <a:lnTo>
                    <a:pt x="13671" y="16103"/>
                  </a:lnTo>
                  <a:lnTo>
                    <a:pt x="14620" y="16103"/>
                  </a:lnTo>
                  <a:lnTo>
                    <a:pt x="14620" y="15018"/>
                  </a:lnTo>
                  <a:cubicBezTo>
                    <a:pt x="14701" y="14991"/>
                    <a:pt x="14837" y="14991"/>
                    <a:pt x="14945" y="14991"/>
                  </a:cubicBezTo>
                  <a:cubicBezTo>
                    <a:pt x="15569" y="14937"/>
                    <a:pt x="16058" y="14476"/>
                    <a:pt x="16193" y="13852"/>
                  </a:cubicBezTo>
                  <a:cubicBezTo>
                    <a:pt x="16193" y="13798"/>
                    <a:pt x="16247" y="13770"/>
                    <a:pt x="16247" y="13743"/>
                  </a:cubicBezTo>
                  <a:lnTo>
                    <a:pt x="16247" y="4142"/>
                  </a:lnTo>
                  <a:cubicBezTo>
                    <a:pt x="16166" y="4142"/>
                    <a:pt x="16112" y="4142"/>
                    <a:pt x="16030" y="4169"/>
                  </a:cubicBezTo>
                  <a:lnTo>
                    <a:pt x="977" y="4169"/>
                  </a:lnTo>
                  <a:cubicBezTo>
                    <a:pt x="722" y="2308"/>
                    <a:pt x="1999" y="951"/>
                    <a:pt x="3639" y="951"/>
                  </a:cubicBezTo>
                  <a:cubicBezTo>
                    <a:pt x="3745" y="951"/>
                    <a:pt x="3852" y="957"/>
                    <a:pt x="3960" y="968"/>
                  </a:cubicBezTo>
                  <a:lnTo>
                    <a:pt x="3960" y="1538"/>
                  </a:lnTo>
                  <a:cubicBezTo>
                    <a:pt x="3716" y="1592"/>
                    <a:pt x="3472" y="1673"/>
                    <a:pt x="3201" y="1782"/>
                  </a:cubicBezTo>
                  <a:cubicBezTo>
                    <a:pt x="3364" y="1972"/>
                    <a:pt x="3499" y="2134"/>
                    <a:pt x="3635" y="2324"/>
                  </a:cubicBezTo>
                  <a:cubicBezTo>
                    <a:pt x="3662" y="2378"/>
                    <a:pt x="3689" y="2487"/>
                    <a:pt x="3689" y="2541"/>
                  </a:cubicBezTo>
                  <a:lnTo>
                    <a:pt x="3689" y="3219"/>
                  </a:lnTo>
                  <a:cubicBezTo>
                    <a:pt x="3933" y="3165"/>
                    <a:pt x="4123" y="3084"/>
                    <a:pt x="4340" y="3029"/>
                  </a:cubicBezTo>
                  <a:cubicBezTo>
                    <a:pt x="4394" y="3016"/>
                    <a:pt x="4435" y="3009"/>
                    <a:pt x="4476" y="3009"/>
                  </a:cubicBezTo>
                  <a:cubicBezTo>
                    <a:pt x="4516" y="3009"/>
                    <a:pt x="4557" y="3016"/>
                    <a:pt x="4611" y="3029"/>
                  </a:cubicBezTo>
                  <a:cubicBezTo>
                    <a:pt x="4801" y="3084"/>
                    <a:pt x="4964" y="3165"/>
                    <a:pt x="5208" y="3219"/>
                  </a:cubicBezTo>
                  <a:lnTo>
                    <a:pt x="5208" y="2731"/>
                  </a:lnTo>
                  <a:cubicBezTo>
                    <a:pt x="5181" y="2514"/>
                    <a:pt x="5235" y="2378"/>
                    <a:pt x="5371" y="2216"/>
                  </a:cubicBezTo>
                  <a:cubicBezTo>
                    <a:pt x="5479" y="2107"/>
                    <a:pt x="5588" y="1972"/>
                    <a:pt x="5696" y="1809"/>
                  </a:cubicBezTo>
                  <a:lnTo>
                    <a:pt x="5072" y="1592"/>
                  </a:lnTo>
                  <a:cubicBezTo>
                    <a:pt x="4937" y="1565"/>
                    <a:pt x="4910" y="1538"/>
                    <a:pt x="4910" y="1402"/>
                  </a:cubicBezTo>
                  <a:lnTo>
                    <a:pt x="4910" y="46"/>
                  </a:lnTo>
                  <a:cubicBezTo>
                    <a:pt x="4910" y="19"/>
                    <a:pt x="4882" y="19"/>
                    <a:pt x="4882" y="19"/>
                  </a:cubicBezTo>
                  <a:cubicBezTo>
                    <a:pt x="4510" y="19"/>
                    <a:pt x="4147" y="1"/>
                    <a:pt x="37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6"/>
            <p:cNvSpPr/>
            <p:nvPr/>
          </p:nvSpPr>
          <p:spPr>
            <a:xfrm>
              <a:off x="-1118400" y="2711100"/>
              <a:ext cx="64450" cy="23775"/>
            </a:xfrm>
            <a:custGeom>
              <a:avLst/>
              <a:gdLst/>
              <a:ahLst/>
              <a:cxnLst/>
              <a:rect l="l" t="t" r="r" b="b"/>
              <a:pathLst>
                <a:path w="2578" h="951" extrusionOk="0">
                  <a:moveTo>
                    <a:pt x="1" y="1"/>
                  </a:moveTo>
                  <a:lnTo>
                    <a:pt x="1" y="950"/>
                  </a:lnTo>
                  <a:lnTo>
                    <a:pt x="2577" y="950"/>
                  </a:lnTo>
                  <a:lnTo>
                    <a:pt x="257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7" name="Google Shape;1567;p36"/>
          <p:cNvGrpSpPr/>
          <p:nvPr/>
        </p:nvGrpSpPr>
        <p:grpSpPr>
          <a:xfrm>
            <a:off x="5488550" y="3754438"/>
            <a:ext cx="406200" cy="404175"/>
            <a:chOff x="-1889400" y="2406650"/>
            <a:chExt cx="406200" cy="404175"/>
          </a:xfrm>
        </p:grpSpPr>
        <p:sp>
          <p:nvSpPr>
            <p:cNvPr id="1568" name="Google Shape;1568;p36"/>
            <p:cNvSpPr/>
            <p:nvPr/>
          </p:nvSpPr>
          <p:spPr>
            <a:xfrm>
              <a:off x="-1889400" y="2406650"/>
              <a:ext cx="222450" cy="404175"/>
            </a:xfrm>
            <a:custGeom>
              <a:avLst/>
              <a:gdLst/>
              <a:ahLst/>
              <a:cxnLst/>
              <a:rect l="l" t="t" r="r" b="b"/>
              <a:pathLst>
                <a:path w="8898" h="16167" extrusionOk="0">
                  <a:moveTo>
                    <a:pt x="7948" y="4340"/>
                  </a:moveTo>
                  <a:lnTo>
                    <a:pt x="7948" y="11284"/>
                  </a:lnTo>
                  <a:lnTo>
                    <a:pt x="950" y="11284"/>
                  </a:lnTo>
                  <a:lnTo>
                    <a:pt x="950" y="4340"/>
                  </a:lnTo>
                  <a:close/>
                  <a:moveTo>
                    <a:pt x="7948" y="12287"/>
                  </a:moveTo>
                  <a:lnTo>
                    <a:pt x="7948" y="15190"/>
                  </a:lnTo>
                  <a:lnTo>
                    <a:pt x="950" y="15190"/>
                  </a:lnTo>
                  <a:lnTo>
                    <a:pt x="950" y="12287"/>
                  </a:lnTo>
                  <a:close/>
                  <a:moveTo>
                    <a:pt x="950" y="0"/>
                  </a:moveTo>
                  <a:lnTo>
                    <a:pt x="950" y="3391"/>
                  </a:lnTo>
                  <a:lnTo>
                    <a:pt x="1" y="3391"/>
                  </a:lnTo>
                  <a:lnTo>
                    <a:pt x="1" y="16166"/>
                  </a:lnTo>
                  <a:lnTo>
                    <a:pt x="8897" y="16166"/>
                  </a:lnTo>
                  <a:lnTo>
                    <a:pt x="8897" y="3391"/>
                  </a:lnTo>
                  <a:lnTo>
                    <a:pt x="1899" y="3391"/>
                  </a:lnTo>
                  <a:lnTo>
                    <a:pt x="189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6"/>
            <p:cNvSpPr/>
            <p:nvPr/>
          </p:nvSpPr>
          <p:spPr>
            <a:xfrm>
              <a:off x="-1645950" y="2454800"/>
              <a:ext cx="162750" cy="356025"/>
            </a:xfrm>
            <a:custGeom>
              <a:avLst/>
              <a:gdLst/>
              <a:ahLst/>
              <a:cxnLst/>
              <a:rect l="l" t="t" r="r" b="b"/>
              <a:pathLst>
                <a:path w="6510" h="14241" extrusionOk="0">
                  <a:moveTo>
                    <a:pt x="3259" y="3341"/>
                  </a:moveTo>
                  <a:cubicBezTo>
                    <a:pt x="4471" y="3341"/>
                    <a:pt x="5561" y="4339"/>
                    <a:pt x="5561" y="5615"/>
                  </a:cubicBezTo>
                  <a:lnTo>
                    <a:pt x="5561" y="10497"/>
                  </a:lnTo>
                  <a:lnTo>
                    <a:pt x="5561" y="10660"/>
                  </a:lnTo>
                  <a:lnTo>
                    <a:pt x="1031" y="10660"/>
                  </a:lnTo>
                  <a:lnTo>
                    <a:pt x="1031" y="10524"/>
                  </a:lnTo>
                  <a:cubicBezTo>
                    <a:pt x="977" y="8924"/>
                    <a:pt x="977" y="7324"/>
                    <a:pt x="977" y="5750"/>
                  </a:cubicBezTo>
                  <a:cubicBezTo>
                    <a:pt x="977" y="4557"/>
                    <a:pt x="1709" y="3662"/>
                    <a:pt x="2794" y="3391"/>
                  </a:cubicBezTo>
                  <a:cubicBezTo>
                    <a:pt x="2950" y="3357"/>
                    <a:pt x="3105" y="3341"/>
                    <a:pt x="3259" y="3341"/>
                  </a:cubicBezTo>
                  <a:close/>
                  <a:moveTo>
                    <a:pt x="1031" y="0"/>
                  </a:moveTo>
                  <a:lnTo>
                    <a:pt x="1031" y="217"/>
                  </a:lnTo>
                  <a:lnTo>
                    <a:pt x="1031" y="3201"/>
                  </a:lnTo>
                  <a:cubicBezTo>
                    <a:pt x="1031" y="3309"/>
                    <a:pt x="977" y="3363"/>
                    <a:pt x="950" y="3445"/>
                  </a:cubicBezTo>
                  <a:cubicBezTo>
                    <a:pt x="353" y="4123"/>
                    <a:pt x="27" y="4882"/>
                    <a:pt x="27" y="5805"/>
                  </a:cubicBezTo>
                  <a:cubicBezTo>
                    <a:pt x="82" y="7676"/>
                    <a:pt x="82" y="9575"/>
                    <a:pt x="82" y="11473"/>
                  </a:cubicBezTo>
                  <a:lnTo>
                    <a:pt x="82" y="11636"/>
                  </a:lnTo>
                  <a:lnTo>
                    <a:pt x="2794" y="11636"/>
                  </a:lnTo>
                  <a:lnTo>
                    <a:pt x="2794" y="13291"/>
                  </a:lnTo>
                  <a:cubicBezTo>
                    <a:pt x="1872" y="13291"/>
                    <a:pt x="950" y="13291"/>
                    <a:pt x="0" y="13345"/>
                  </a:cubicBezTo>
                  <a:lnTo>
                    <a:pt x="0" y="14240"/>
                  </a:lnTo>
                  <a:lnTo>
                    <a:pt x="6456" y="14240"/>
                  </a:lnTo>
                  <a:lnTo>
                    <a:pt x="6456" y="13291"/>
                  </a:lnTo>
                  <a:lnTo>
                    <a:pt x="3743" y="13291"/>
                  </a:lnTo>
                  <a:lnTo>
                    <a:pt x="3743" y="11636"/>
                  </a:lnTo>
                  <a:lnTo>
                    <a:pt x="6510" y="11636"/>
                  </a:lnTo>
                  <a:lnTo>
                    <a:pt x="6510" y="11473"/>
                  </a:lnTo>
                  <a:lnTo>
                    <a:pt x="6510" y="5642"/>
                  </a:lnTo>
                  <a:cubicBezTo>
                    <a:pt x="6510" y="5506"/>
                    <a:pt x="6510" y="5343"/>
                    <a:pt x="6483" y="5208"/>
                  </a:cubicBezTo>
                  <a:cubicBezTo>
                    <a:pt x="6242" y="3568"/>
                    <a:pt x="4821" y="2457"/>
                    <a:pt x="3270" y="2457"/>
                  </a:cubicBezTo>
                  <a:cubicBezTo>
                    <a:pt x="2897" y="2457"/>
                    <a:pt x="2517" y="2521"/>
                    <a:pt x="2143" y="2658"/>
                  </a:cubicBezTo>
                  <a:cubicBezTo>
                    <a:pt x="2062" y="2685"/>
                    <a:pt x="2035" y="2685"/>
                    <a:pt x="1980" y="2712"/>
                  </a:cubicBezTo>
                  <a:lnTo>
                    <a:pt x="198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6"/>
            <p:cNvSpPr/>
            <p:nvPr/>
          </p:nvSpPr>
          <p:spPr>
            <a:xfrm>
              <a:off x="-1843275" y="2539550"/>
              <a:ext cx="129525" cy="125475"/>
            </a:xfrm>
            <a:custGeom>
              <a:avLst/>
              <a:gdLst/>
              <a:ahLst/>
              <a:cxnLst/>
              <a:rect l="l" t="t" r="r" b="b"/>
              <a:pathLst>
                <a:path w="5181" h="5019" extrusionOk="0">
                  <a:moveTo>
                    <a:pt x="4259" y="950"/>
                  </a:moveTo>
                  <a:lnTo>
                    <a:pt x="4259" y="4069"/>
                  </a:lnTo>
                  <a:lnTo>
                    <a:pt x="977" y="4069"/>
                  </a:lnTo>
                  <a:lnTo>
                    <a:pt x="977" y="950"/>
                  </a:lnTo>
                  <a:close/>
                  <a:moveTo>
                    <a:pt x="0" y="1"/>
                  </a:moveTo>
                  <a:lnTo>
                    <a:pt x="0" y="5018"/>
                  </a:lnTo>
                  <a:lnTo>
                    <a:pt x="5181" y="5018"/>
                  </a:lnTo>
                  <a:lnTo>
                    <a:pt x="518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6"/>
            <p:cNvSpPr/>
            <p:nvPr/>
          </p:nvSpPr>
          <p:spPr>
            <a:xfrm>
              <a:off x="-1789700" y="2737550"/>
              <a:ext cx="23750" cy="22400"/>
            </a:xfrm>
            <a:custGeom>
              <a:avLst/>
              <a:gdLst/>
              <a:ahLst/>
              <a:cxnLst/>
              <a:rect l="l" t="t" r="r" b="b"/>
              <a:pathLst>
                <a:path w="950" h="896" extrusionOk="0">
                  <a:moveTo>
                    <a:pt x="0" y="1"/>
                  </a:moveTo>
                  <a:lnTo>
                    <a:pt x="0" y="896"/>
                  </a:lnTo>
                  <a:lnTo>
                    <a:pt x="949" y="896"/>
                  </a:lnTo>
                  <a:lnTo>
                    <a:pt x="94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6"/>
            <p:cNvSpPr/>
            <p:nvPr/>
          </p:nvSpPr>
          <p:spPr>
            <a:xfrm>
              <a:off x="-1605275" y="2555825"/>
              <a:ext cx="83425" cy="83425"/>
            </a:xfrm>
            <a:custGeom>
              <a:avLst/>
              <a:gdLst/>
              <a:ahLst/>
              <a:cxnLst/>
              <a:rect l="l" t="t" r="r" b="b"/>
              <a:pathLst>
                <a:path w="3337" h="3337" extrusionOk="0">
                  <a:moveTo>
                    <a:pt x="1655" y="950"/>
                  </a:moveTo>
                  <a:cubicBezTo>
                    <a:pt x="2062" y="950"/>
                    <a:pt x="2388" y="1248"/>
                    <a:pt x="2388" y="1655"/>
                  </a:cubicBezTo>
                  <a:cubicBezTo>
                    <a:pt x="2388" y="2062"/>
                    <a:pt x="2062" y="2387"/>
                    <a:pt x="1655" y="2387"/>
                  </a:cubicBezTo>
                  <a:cubicBezTo>
                    <a:pt x="1248" y="2387"/>
                    <a:pt x="950" y="2062"/>
                    <a:pt x="950" y="1655"/>
                  </a:cubicBezTo>
                  <a:cubicBezTo>
                    <a:pt x="950" y="1302"/>
                    <a:pt x="1303" y="950"/>
                    <a:pt x="1655" y="950"/>
                  </a:cubicBezTo>
                  <a:close/>
                  <a:moveTo>
                    <a:pt x="1655" y="1"/>
                  </a:moveTo>
                  <a:cubicBezTo>
                    <a:pt x="760" y="1"/>
                    <a:pt x="1" y="760"/>
                    <a:pt x="1" y="1655"/>
                  </a:cubicBezTo>
                  <a:cubicBezTo>
                    <a:pt x="1" y="2577"/>
                    <a:pt x="760" y="3337"/>
                    <a:pt x="1655" y="3337"/>
                  </a:cubicBezTo>
                  <a:cubicBezTo>
                    <a:pt x="2550" y="3337"/>
                    <a:pt x="3337" y="2577"/>
                    <a:pt x="3337" y="1655"/>
                  </a:cubicBezTo>
                  <a:cubicBezTo>
                    <a:pt x="3337" y="760"/>
                    <a:pt x="2577" y="1"/>
                    <a:pt x="16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6"/>
            <p:cNvSpPr/>
            <p:nvPr/>
          </p:nvSpPr>
          <p:spPr>
            <a:xfrm>
              <a:off x="-1575425" y="2668400"/>
              <a:ext cx="23075" cy="23750"/>
            </a:xfrm>
            <a:custGeom>
              <a:avLst/>
              <a:gdLst/>
              <a:ahLst/>
              <a:cxnLst/>
              <a:rect l="l" t="t" r="r" b="b"/>
              <a:pathLst>
                <a:path w="923" h="950" extrusionOk="0">
                  <a:moveTo>
                    <a:pt x="0" y="0"/>
                  </a:moveTo>
                  <a:lnTo>
                    <a:pt x="0" y="949"/>
                  </a:lnTo>
                  <a:lnTo>
                    <a:pt x="922" y="949"/>
                  </a:lnTo>
                  <a:lnTo>
                    <a:pt x="92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4" name="Google Shape;1574;p36"/>
          <p:cNvGrpSpPr/>
          <p:nvPr/>
        </p:nvGrpSpPr>
        <p:grpSpPr>
          <a:xfrm>
            <a:off x="3234400" y="1839200"/>
            <a:ext cx="510650" cy="465250"/>
            <a:chOff x="-919725" y="1920400"/>
            <a:chExt cx="510650" cy="465250"/>
          </a:xfrm>
        </p:grpSpPr>
        <p:sp>
          <p:nvSpPr>
            <p:cNvPr id="1575" name="Google Shape;1575;p36"/>
            <p:cNvSpPr/>
            <p:nvPr/>
          </p:nvSpPr>
          <p:spPr>
            <a:xfrm>
              <a:off x="-919725" y="2137375"/>
              <a:ext cx="510650" cy="248275"/>
            </a:xfrm>
            <a:custGeom>
              <a:avLst/>
              <a:gdLst/>
              <a:ahLst/>
              <a:cxnLst/>
              <a:rect l="l" t="t" r="r" b="b"/>
              <a:pathLst>
                <a:path w="20426" h="9931" extrusionOk="0">
                  <a:moveTo>
                    <a:pt x="16387" y="2380"/>
                  </a:moveTo>
                  <a:cubicBezTo>
                    <a:pt x="16804" y="2380"/>
                    <a:pt x="17221" y="2409"/>
                    <a:pt x="17631" y="2499"/>
                  </a:cubicBezTo>
                  <a:cubicBezTo>
                    <a:pt x="18038" y="2607"/>
                    <a:pt x="18418" y="2743"/>
                    <a:pt x="18852" y="2878"/>
                  </a:cubicBezTo>
                  <a:cubicBezTo>
                    <a:pt x="18463" y="3170"/>
                    <a:pt x="17081" y="3304"/>
                    <a:pt x="15540" y="3304"/>
                  </a:cubicBezTo>
                  <a:cubicBezTo>
                    <a:pt x="13645" y="3304"/>
                    <a:pt x="11511" y="3102"/>
                    <a:pt x="10688" y="2743"/>
                  </a:cubicBezTo>
                  <a:cubicBezTo>
                    <a:pt x="12071" y="2634"/>
                    <a:pt x="13536" y="2526"/>
                    <a:pt x="15000" y="2444"/>
                  </a:cubicBezTo>
                  <a:cubicBezTo>
                    <a:pt x="15458" y="2416"/>
                    <a:pt x="15923" y="2380"/>
                    <a:pt x="16387" y="2380"/>
                  </a:cubicBezTo>
                  <a:close/>
                  <a:moveTo>
                    <a:pt x="1194" y="1142"/>
                  </a:moveTo>
                  <a:cubicBezTo>
                    <a:pt x="1872" y="1278"/>
                    <a:pt x="2523" y="1387"/>
                    <a:pt x="3120" y="1549"/>
                  </a:cubicBezTo>
                  <a:cubicBezTo>
                    <a:pt x="4937" y="2092"/>
                    <a:pt x="6728" y="2634"/>
                    <a:pt x="8518" y="3204"/>
                  </a:cubicBezTo>
                  <a:cubicBezTo>
                    <a:pt x="9955" y="3638"/>
                    <a:pt x="11366" y="4099"/>
                    <a:pt x="12831" y="4289"/>
                  </a:cubicBezTo>
                  <a:cubicBezTo>
                    <a:pt x="13832" y="4442"/>
                    <a:pt x="14844" y="4541"/>
                    <a:pt x="15860" y="4541"/>
                  </a:cubicBezTo>
                  <a:cubicBezTo>
                    <a:pt x="16468" y="4541"/>
                    <a:pt x="17077" y="4506"/>
                    <a:pt x="17686" y="4424"/>
                  </a:cubicBezTo>
                  <a:cubicBezTo>
                    <a:pt x="18093" y="4370"/>
                    <a:pt x="18445" y="4262"/>
                    <a:pt x="18906" y="4207"/>
                  </a:cubicBezTo>
                  <a:lnTo>
                    <a:pt x="18906" y="4207"/>
                  </a:lnTo>
                  <a:cubicBezTo>
                    <a:pt x="18825" y="4560"/>
                    <a:pt x="18771" y="4913"/>
                    <a:pt x="18716" y="5184"/>
                  </a:cubicBezTo>
                  <a:cubicBezTo>
                    <a:pt x="18635" y="5726"/>
                    <a:pt x="18527" y="6269"/>
                    <a:pt x="18445" y="6811"/>
                  </a:cubicBezTo>
                  <a:cubicBezTo>
                    <a:pt x="18282" y="7923"/>
                    <a:pt x="17333" y="8818"/>
                    <a:pt x="16221" y="8818"/>
                  </a:cubicBezTo>
                  <a:lnTo>
                    <a:pt x="4205" y="8818"/>
                  </a:lnTo>
                  <a:cubicBezTo>
                    <a:pt x="3039" y="8818"/>
                    <a:pt x="2089" y="8059"/>
                    <a:pt x="1872" y="6947"/>
                  </a:cubicBezTo>
                  <a:cubicBezTo>
                    <a:pt x="1764" y="6459"/>
                    <a:pt x="1764" y="5970"/>
                    <a:pt x="1710" y="5482"/>
                  </a:cubicBezTo>
                  <a:lnTo>
                    <a:pt x="1194" y="1305"/>
                  </a:lnTo>
                  <a:lnTo>
                    <a:pt x="1194" y="1142"/>
                  </a:lnTo>
                  <a:close/>
                  <a:moveTo>
                    <a:pt x="462" y="1"/>
                  </a:moveTo>
                  <a:cubicBezTo>
                    <a:pt x="259" y="1"/>
                    <a:pt x="146" y="107"/>
                    <a:pt x="1" y="356"/>
                  </a:cubicBezTo>
                  <a:cubicBezTo>
                    <a:pt x="1" y="437"/>
                    <a:pt x="1" y="519"/>
                    <a:pt x="137" y="708"/>
                  </a:cubicBezTo>
                  <a:cubicBezTo>
                    <a:pt x="245" y="871"/>
                    <a:pt x="272" y="1061"/>
                    <a:pt x="299" y="1278"/>
                  </a:cubicBezTo>
                  <a:cubicBezTo>
                    <a:pt x="381" y="1983"/>
                    <a:pt x="489" y="2716"/>
                    <a:pt x="543" y="3421"/>
                  </a:cubicBezTo>
                  <a:cubicBezTo>
                    <a:pt x="679" y="4614"/>
                    <a:pt x="788" y="5781"/>
                    <a:pt x="950" y="6974"/>
                  </a:cubicBezTo>
                  <a:cubicBezTo>
                    <a:pt x="1194" y="8737"/>
                    <a:pt x="2523" y="9930"/>
                    <a:pt x="4314" y="9930"/>
                  </a:cubicBezTo>
                  <a:lnTo>
                    <a:pt x="16167" y="9930"/>
                  </a:lnTo>
                  <a:cubicBezTo>
                    <a:pt x="17659" y="9930"/>
                    <a:pt x="18879" y="9063"/>
                    <a:pt x="19367" y="7679"/>
                  </a:cubicBezTo>
                  <a:cubicBezTo>
                    <a:pt x="19476" y="7327"/>
                    <a:pt x="19503" y="6893"/>
                    <a:pt x="19557" y="6540"/>
                  </a:cubicBezTo>
                  <a:cubicBezTo>
                    <a:pt x="19693" y="5672"/>
                    <a:pt x="19883" y="4858"/>
                    <a:pt x="20018" y="4018"/>
                  </a:cubicBezTo>
                  <a:cubicBezTo>
                    <a:pt x="20045" y="3801"/>
                    <a:pt x="20073" y="3556"/>
                    <a:pt x="20235" y="3339"/>
                  </a:cubicBezTo>
                  <a:cubicBezTo>
                    <a:pt x="20425" y="3095"/>
                    <a:pt x="20371" y="2878"/>
                    <a:pt x="20181" y="2634"/>
                  </a:cubicBezTo>
                  <a:cubicBezTo>
                    <a:pt x="20045" y="2471"/>
                    <a:pt x="19883" y="2336"/>
                    <a:pt x="19693" y="2227"/>
                  </a:cubicBezTo>
                  <a:cubicBezTo>
                    <a:pt x="18631" y="1635"/>
                    <a:pt x="17525" y="1267"/>
                    <a:pt x="16333" y="1267"/>
                  </a:cubicBezTo>
                  <a:cubicBezTo>
                    <a:pt x="16215" y="1267"/>
                    <a:pt x="16096" y="1271"/>
                    <a:pt x="15977" y="1278"/>
                  </a:cubicBezTo>
                  <a:cubicBezTo>
                    <a:pt x="14648" y="1359"/>
                    <a:pt x="13319" y="1441"/>
                    <a:pt x="12044" y="1576"/>
                  </a:cubicBezTo>
                  <a:cubicBezTo>
                    <a:pt x="11434" y="1631"/>
                    <a:pt x="10823" y="1671"/>
                    <a:pt x="10213" y="1671"/>
                  </a:cubicBezTo>
                  <a:cubicBezTo>
                    <a:pt x="9603" y="1671"/>
                    <a:pt x="8993" y="1631"/>
                    <a:pt x="8382" y="1522"/>
                  </a:cubicBezTo>
                  <a:cubicBezTo>
                    <a:pt x="6619" y="1170"/>
                    <a:pt x="4883" y="817"/>
                    <a:pt x="3174" y="464"/>
                  </a:cubicBezTo>
                  <a:cubicBezTo>
                    <a:pt x="2361" y="302"/>
                    <a:pt x="1493" y="166"/>
                    <a:pt x="679" y="30"/>
                  </a:cubicBezTo>
                  <a:cubicBezTo>
                    <a:pt x="596" y="11"/>
                    <a:pt x="525" y="1"/>
                    <a:pt x="4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6"/>
            <p:cNvSpPr/>
            <p:nvPr/>
          </p:nvSpPr>
          <p:spPr>
            <a:xfrm>
              <a:off x="-755625" y="1999100"/>
              <a:ext cx="98350" cy="98350"/>
            </a:xfrm>
            <a:custGeom>
              <a:avLst/>
              <a:gdLst/>
              <a:ahLst/>
              <a:cxnLst/>
              <a:rect l="l" t="t" r="r" b="b"/>
              <a:pathLst>
                <a:path w="3934" h="3934" extrusionOk="0">
                  <a:moveTo>
                    <a:pt x="2073" y="1060"/>
                  </a:moveTo>
                  <a:cubicBezTo>
                    <a:pt x="2377" y="1060"/>
                    <a:pt x="2690" y="1287"/>
                    <a:pt x="2849" y="1628"/>
                  </a:cubicBezTo>
                  <a:cubicBezTo>
                    <a:pt x="3012" y="2035"/>
                    <a:pt x="2876" y="2496"/>
                    <a:pt x="2496" y="2768"/>
                  </a:cubicBezTo>
                  <a:cubicBezTo>
                    <a:pt x="2329" y="2875"/>
                    <a:pt x="2141" y="2930"/>
                    <a:pt x="1952" y="2930"/>
                  </a:cubicBezTo>
                  <a:cubicBezTo>
                    <a:pt x="1713" y="2930"/>
                    <a:pt x="1473" y="2841"/>
                    <a:pt x="1276" y="2659"/>
                  </a:cubicBezTo>
                  <a:cubicBezTo>
                    <a:pt x="977" y="2361"/>
                    <a:pt x="896" y="1845"/>
                    <a:pt x="1140" y="1493"/>
                  </a:cubicBezTo>
                  <a:lnTo>
                    <a:pt x="1140" y="1493"/>
                  </a:lnTo>
                  <a:cubicBezTo>
                    <a:pt x="1221" y="1818"/>
                    <a:pt x="1303" y="1981"/>
                    <a:pt x="1574" y="2062"/>
                  </a:cubicBezTo>
                  <a:cubicBezTo>
                    <a:pt x="1599" y="2065"/>
                    <a:pt x="1624" y="2066"/>
                    <a:pt x="1648" y="2066"/>
                  </a:cubicBezTo>
                  <a:cubicBezTo>
                    <a:pt x="1861" y="2066"/>
                    <a:pt x="2044" y="1962"/>
                    <a:pt x="2117" y="1791"/>
                  </a:cubicBezTo>
                  <a:cubicBezTo>
                    <a:pt x="2225" y="1547"/>
                    <a:pt x="2171" y="1276"/>
                    <a:pt x="1900" y="1086"/>
                  </a:cubicBezTo>
                  <a:cubicBezTo>
                    <a:pt x="1956" y="1068"/>
                    <a:pt x="2014" y="1060"/>
                    <a:pt x="2073" y="1060"/>
                  </a:cubicBezTo>
                  <a:close/>
                  <a:moveTo>
                    <a:pt x="1954" y="1"/>
                  </a:moveTo>
                  <a:cubicBezTo>
                    <a:pt x="869" y="1"/>
                    <a:pt x="1" y="923"/>
                    <a:pt x="1" y="1954"/>
                  </a:cubicBezTo>
                  <a:cubicBezTo>
                    <a:pt x="1" y="3012"/>
                    <a:pt x="896" y="3934"/>
                    <a:pt x="1954" y="3934"/>
                  </a:cubicBezTo>
                  <a:cubicBezTo>
                    <a:pt x="3012" y="3934"/>
                    <a:pt x="3934" y="3012"/>
                    <a:pt x="3934" y="1954"/>
                  </a:cubicBezTo>
                  <a:cubicBezTo>
                    <a:pt x="3934" y="869"/>
                    <a:pt x="3039" y="1"/>
                    <a:pt x="19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6"/>
            <p:cNvSpPr/>
            <p:nvPr/>
          </p:nvSpPr>
          <p:spPr>
            <a:xfrm>
              <a:off x="-641700" y="1920400"/>
              <a:ext cx="99700" cy="98425"/>
            </a:xfrm>
            <a:custGeom>
              <a:avLst/>
              <a:gdLst/>
              <a:ahLst/>
              <a:cxnLst/>
              <a:rect l="l" t="t" r="r" b="b"/>
              <a:pathLst>
                <a:path w="3988" h="3937" extrusionOk="0">
                  <a:moveTo>
                    <a:pt x="1972" y="980"/>
                  </a:moveTo>
                  <a:cubicBezTo>
                    <a:pt x="2268" y="980"/>
                    <a:pt x="2579" y="1128"/>
                    <a:pt x="2713" y="1359"/>
                  </a:cubicBezTo>
                  <a:cubicBezTo>
                    <a:pt x="3011" y="1711"/>
                    <a:pt x="3011" y="2227"/>
                    <a:pt x="2713" y="2579"/>
                  </a:cubicBezTo>
                  <a:cubicBezTo>
                    <a:pt x="2526" y="2783"/>
                    <a:pt x="2254" y="2902"/>
                    <a:pt x="1976" y="2902"/>
                  </a:cubicBezTo>
                  <a:cubicBezTo>
                    <a:pt x="1811" y="2902"/>
                    <a:pt x="1644" y="2860"/>
                    <a:pt x="1493" y="2769"/>
                  </a:cubicBezTo>
                  <a:cubicBezTo>
                    <a:pt x="1140" y="2579"/>
                    <a:pt x="923" y="2118"/>
                    <a:pt x="1059" y="1739"/>
                  </a:cubicBezTo>
                  <a:lnTo>
                    <a:pt x="1059" y="1739"/>
                  </a:lnTo>
                  <a:cubicBezTo>
                    <a:pt x="1178" y="2026"/>
                    <a:pt x="1319" y="2123"/>
                    <a:pt x="1556" y="2123"/>
                  </a:cubicBezTo>
                  <a:cubicBezTo>
                    <a:pt x="1588" y="2123"/>
                    <a:pt x="1621" y="2121"/>
                    <a:pt x="1655" y="2118"/>
                  </a:cubicBezTo>
                  <a:cubicBezTo>
                    <a:pt x="1899" y="2091"/>
                    <a:pt x="2035" y="1874"/>
                    <a:pt x="2089" y="1657"/>
                  </a:cubicBezTo>
                  <a:cubicBezTo>
                    <a:pt x="2116" y="1386"/>
                    <a:pt x="1954" y="1223"/>
                    <a:pt x="1628" y="1060"/>
                  </a:cubicBezTo>
                  <a:cubicBezTo>
                    <a:pt x="1731" y="1005"/>
                    <a:pt x="1850" y="980"/>
                    <a:pt x="1972" y="980"/>
                  </a:cubicBezTo>
                  <a:close/>
                  <a:moveTo>
                    <a:pt x="1917" y="0"/>
                  </a:moveTo>
                  <a:cubicBezTo>
                    <a:pt x="899" y="0"/>
                    <a:pt x="53" y="875"/>
                    <a:pt x="1" y="1928"/>
                  </a:cubicBezTo>
                  <a:cubicBezTo>
                    <a:pt x="1" y="2959"/>
                    <a:pt x="869" y="3881"/>
                    <a:pt x="1954" y="3936"/>
                  </a:cubicBezTo>
                  <a:cubicBezTo>
                    <a:pt x="1969" y="3936"/>
                    <a:pt x="1984" y="3936"/>
                    <a:pt x="1999" y="3936"/>
                  </a:cubicBezTo>
                  <a:cubicBezTo>
                    <a:pt x="3011" y="3936"/>
                    <a:pt x="3907" y="3052"/>
                    <a:pt x="3934" y="2037"/>
                  </a:cubicBezTo>
                  <a:cubicBezTo>
                    <a:pt x="3988" y="898"/>
                    <a:pt x="3093" y="30"/>
                    <a:pt x="2008" y="3"/>
                  </a:cubicBezTo>
                  <a:cubicBezTo>
                    <a:pt x="1977" y="1"/>
                    <a:pt x="1947" y="0"/>
                    <a:pt x="19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6"/>
            <p:cNvSpPr/>
            <p:nvPr/>
          </p:nvSpPr>
          <p:spPr>
            <a:xfrm>
              <a:off x="-615250" y="2051325"/>
              <a:ext cx="98350" cy="98350"/>
            </a:xfrm>
            <a:custGeom>
              <a:avLst/>
              <a:gdLst/>
              <a:ahLst/>
              <a:cxnLst/>
              <a:rect l="l" t="t" r="r" b="b"/>
              <a:pathLst>
                <a:path w="3934" h="3934" extrusionOk="0">
                  <a:moveTo>
                    <a:pt x="2031" y="1034"/>
                  </a:moveTo>
                  <a:cubicBezTo>
                    <a:pt x="2324" y="1034"/>
                    <a:pt x="2612" y="1182"/>
                    <a:pt x="2794" y="1465"/>
                  </a:cubicBezTo>
                  <a:cubicBezTo>
                    <a:pt x="3011" y="1845"/>
                    <a:pt x="2984" y="2306"/>
                    <a:pt x="2713" y="2659"/>
                  </a:cubicBezTo>
                  <a:cubicBezTo>
                    <a:pt x="2538" y="2868"/>
                    <a:pt x="2285" y="2976"/>
                    <a:pt x="2026" y="2976"/>
                  </a:cubicBezTo>
                  <a:cubicBezTo>
                    <a:pt x="1882" y="2976"/>
                    <a:pt x="1736" y="2943"/>
                    <a:pt x="1601" y="2876"/>
                  </a:cubicBezTo>
                  <a:cubicBezTo>
                    <a:pt x="1221" y="2686"/>
                    <a:pt x="1031" y="2279"/>
                    <a:pt x="1086" y="1845"/>
                  </a:cubicBezTo>
                  <a:lnTo>
                    <a:pt x="1086" y="1845"/>
                  </a:lnTo>
                  <a:cubicBezTo>
                    <a:pt x="1210" y="2018"/>
                    <a:pt x="1356" y="2147"/>
                    <a:pt x="1567" y="2147"/>
                  </a:cubicBezTo>
                  <a:cubicBezTo>
                    <a:pt x="1587" y="2147"/>
                    <a:pt x="1607" y="2146"/>
                    <a:pt x="1628" y="2143"/>
                  </a:cubicBezTo>
                  <a:cubicBezTo>
                    <a:pt x="1736" y="2116"/>
                    <a:pt x="1872" y="2035"/>
                    <a:pt x="1926" y="1981"/>
                  </a:cubicBezTo>
                  <a:cubicBezTo>
                    <a:pt x="2170" y="1709"/>
                    <a:pt x="2062" y="1411"/>
                    <a:pt x="1736" y="1085"/>
                  </a:cubicBezTo>
                  <a:cubicBezTo>
                    <a:pt x="1833" y="1051"/>
                    <a:pt x="1932" y="1034"/>
                    <a:pt x="2031" y="1034"/>
                  </a:cubicBezTo>
                  <a:close/>
                  <a:moveTo>
                    <a:pt x="1981" y="0"/>
                  </a:moveTo>
                  <a:cubicBezTo>
                    <a:pt x="896" y="0"/>
                    <a:pt x="1" y="896"/>
                    <a:pt x="1" y="1981"/>
                  </a:cubicBezTo>
                  <a:cubicBezTo>
                    <a:pt x="1" y="3038"/>
                    <a:pt x="896" y="3933"/>
                    <a:pt x="1981" y="3933"/>
                  </a:cubicBezTo>
                  <a:cubicBezTo>
                    <a:pt x="3066" y="3933"/>
                    <a:pt x="3934" y="3065"/>
                    <a:pt x="3934" y="1981"/>
                  </a:cubicBezTo>
                  <a:cubicBezTo>
                    <a:pt x="3934" y="896"/>
                    <a:pt x="3066" y="0"/>
                    <a:pt x="198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9" name="Google Shape;1579;p36"/>
          <p:cNvGrpSpPr/>
          <p:nvPr/>
        </p:nvGrpSpPr>
        <p:grpSpPr>
          <a:xfrm>
            <a:off x="3383925" y="3707375"/>
            <a:ext cx="211600" cy="498300"/>
            <a:chOff x="-1260125" y="1789025"/>
            <a:chExt cx="211600" cy="498300"/>
          </a:xfrm>
        </p:grpSpPr>
        <p:sp>
          <p:nvSpPr>
            <p:cNvPr id="1580" name="Google Shape;1580;p36"/>
            <p:cNvSpPr/>
            <p:nvPr/>
          </p:nvSpPr>
          <p:spPr>
            <a:xfrm>
              <a:off x="-1260125" y="1904350"/>
              <a:ext cx="211600" cy="382975"/>
            </a:xfrm>
            <a:custGeom>
              <a:avLst/>
              <a:gdLst/>
              <a:ahLst/>
              <a:cxnLst/>
              <a:rect l="l" t="t" r="r" b="b"/>
              <a:pathLst>
                <a:path w="8464" h="15319" extrusionOk="0">
                  <a:moveTo>
                    <a:pt x="6158" y="970"/>
                  </a:moveTo>
                  <a:cubicBezTo>
                    <a:pt x="6782" y="997"/>
                    <a:pt x="7216" y="1323"/>
                    <a:pt x="7378" y="1865"/>
                  </a:cubicBezTo>
                  <a:cubicBezTo>
                    <a:pt x="7433" y="1919"/>
                    <a:pt x="7433" y="2028"/>
                    <a:pt x="7460" y="2164"/>
                  </a:cubicBezTo>
                  <a:cubicBezTo>
                    <a:pt x="7324" y="2055"/>
                    <a:pt x="7189" y="1947"/>
                    <a:pt x="7080" y="1892"/>
                  </a:cubicBezTo>
                  <a:cubicBezTo>
                    <a:pt x="6809" y="1702"/>
                    <a:pt x="6510" y="1648"/>
                    <a:pt x="6212" y="1648"/>
                  </a:cubicBezTo>
                  <a:lnTo>
                    <a:pt x="2279" y="1648"/>
                  </a:lnTo>
                  <a:cubicBezTo>
                    <a:pt x="1791" y="1648"/>
                    <a:pt x="1411" y="1865"/>
                    <a:pt x="1059" y="2164"/>
                  </a:cubicBezTo>
                  <a:cubicBezTo>
                    <a:pt x="1059" y="1540"/>
                    <a:pt x="1493" y="1079"/>
                    <a:pt x="2062" y="997"/>
                  </a:cubicBezTo>
                  <a:cubicBezTo>
                    <a:pt x="2198" y="970"/>
                    <a:pt x="2361" y="970"/>
                    <a:pt x="2550" y="970"/>
                  </a:cubicBezTo>
                  <a:close/>
                  <a:moveTo>
                    <a:pt x="1682" y="8239"/>
                  </a:moveTo>
                  <a:lnTo>
                    <a:pt x="1682" y="10491"/>
                  </a:lnTo>
                  <a:lnTo>
                    <a:pt x="1059" y="10491"/>
                  </a:lnTo>
                  <a:lnTo>
                    <a:pt x="1059" y="8239"/>
                  </a:lnTo>
                  <a:close/>
                  <a:moveTo>
                    <a:pt x="5751" y="5988"/>
                  </a:moveTo>
                  <a:lnTo>
                    <a:pt x="5751" y="6205"/>
                  </a:lnTo>
                  <a:lnTo>
                    <a:pt x="5751" y="12172"/>
                  </a:lnTo>
                  <a:cubicBezTo>
                    <a:pt x="5751" y="12606"/>
                    <a:pt x="5615" y="12742"/>
                    <a:pt x="5181" y="12742"/>
                  </a:cubicBezTo>
                  <a:lnTo>
                    <a:pt x="3256" y="12742"/>
                  </a:lnTo>
                  <a:cubicBezTo>
                    <a:pt x="2849" y="12742"/>
                    <a:pt x="2713" y="12579"/>
                    <a:pt x="2713" y="12172"/>
                  </a:cubicBezTo>
                  <a:lnTo>
                    <a:pt x="2713" y="11521"/>
                  </a:lnTo>
                  <a:cubicBezTo>
                    <a:pt x="3120" y="11521"/>
                    <a:pt x="3527" y="11521"/>
                    <a:pt x="3825" y="11575"/>
                  </a:cubicBezTo>
                  <a:cubicBezTo>
                    <a:pt x="4069" y="11575"/>
                    <a:pt x="4205" y="11440"/>
                    <a:pt x="4313" y="11250"/>
                  </a:cubicBezTo>
                  <a:cubicBezTo>
                    <a:pt x="4368" y="11033"/>
                    <a:pt x="4341" y="10870"/>
                    <a:pt x="4205" y="10735"/>
                  </a:cubicBezTo>
                  <a:cubicBezTo>
                    <a:pt x="4069" y="10626"/>
                    <a:pt x="3907" y="10572"/>
                    <a:pt x="3771" y="10572"/>
                  </a:cubicBezTo>
                  <a:lnTo>
                    <a:pt x="2686" y="10572"/>
                  </a:lnTo>
                  <a:lnTo>
                    <a:pt x="2686" y="8266"/>
                  </a:lnTo>
                  <a:lnTo>
                    <a:pt x="3825" y="8266"/>
                  </a:lnTo>
                  <a:cubicBezTo>
                    <a:pt x="4124" y="8266"/>
                    <a:pt x="4341" y="8022"/>
                    <a:pt x="4341" y="7751"/>
                  </a:cubicBezTo>
                  <a:cubicBezTo>
                    <a:pt x="4341" y="7453"/>
                    <a:pt x="4096" y="7236"/>
                    <a:pt x="3798" y="7236"/>
                  </a:cubicBezTo>
                  <a:lnTo>
                    <a:pt x="2686" y="7236"/>
                  </a:lnTo>
                  <a:lnTo>
                    <a:pt x="2686" y="5988"/>
                  </a:lnTo>
                  <a:close/>
                  <a:moveTo>
                    <a:pt x="6104" y="2679"/>
                  </a:moveTo>
                  <a:cubicBezTo>
                    <a:pt x="6483" y="2679"/>
                    <a:pt x="6755" y="2787"/>
                    <a:pt x="6944" y="3059"/>
                  </a:cubicBezTo>
                  <a:cubicBezTo>
                    <a:pt x="7297" y="3520"/>
                    <a:pt x="7487" y="4062"/>
                    <a:pt x="7487" y="4632"/>
                  </a:cubicBezTo>
                  <a:lnTo>
                    <a:pt x="7487" y="12932"/>
                  </a:lnTo>
                  <a:cubicBezTo>
                    <a:pt x="7487" y="13800"/>
                    <a:pt x="7026" y="14261"/>
                    <a:pt x="6158" y="14261"/>
                  </a:cubicBezTo>
                  <a:lnTo>
                    <a:pt x="2361" y="14261"/>
                  </a:lnTo>
                  <a:cubicBezTo>
                    <a:pt x="1520" y="14261"/>
                    <a:pt x="1059" y="13800"/>
                    <a:pt x="1059" y="12959"/>
                  </a:cubicBezTo>
                  <a:lnTo>
                    <a:pt x="1059" y="11521"/>
                  </a:lnTo>
                  <a:lnTo>
                    <a:pt x="1737" y="11521"/>
                  </a:lnTo>
                  <a:lnTo>
                    <a:pt x="1737" y="12199"/>
                  </a:lnTo>
                  <a:cubicBezTo>
                    <a:pt x="1737" y="12932"/>
                    <a:pt x="2089" y="13474"/>
                    <a:pt x="2767" y="13637"/>
                  </a:cubicBezTo>
                  <a:cubicBezTo>
                    <a:pt x="2957" y="13718"/>
                    <a:pt x="3093" y="13718"/>
                    <a:pt x="3256" y="13718"/>
                  </a:cubicBezTo>
                  <a:lnTo>
                    <a:pt x="5290" y="13718"/>
                  </a:lnTo>
                  <a:cubicBezTo>
                    <a:pt x="6022" y="13718"/>
                    <a:pt x="6565" y="13311"/>
                    <a:pt x="6755" y="12633"/>
                  </a:cubicBezTo>
                  <a:cubicBezTo>
                    <a:pt x="6782" y="12498"/>
                    <a:pt x="6782" y="12362"/>
                    <a:pt x="6782" y="12226"/>
                  </a:cubicBezTo>
                  <a:lnTo>
                    <a:pt x="6782" y="5093"/>
                  </a:lnTo>
                  <a:lnTo>
                    <a:pt x="6782" y="4930"/>
                  </a:lnTo>
                  <a:lnTo>
                    <a:pt x="1764" y="4930"/>
                  </a:lnTo>
                  <a:lnTo>
                    <a:pt x="1764" y="7181"/>
                  </a:lnTo>
                  <a:lnTo>
                    <a:pt x="1086" y="7181"/>
                  </a:lnTo>
                  <a:lnTo>
                    <a:pt x="1086" y="6964"/>
                  </a:lnTo>
                  <a:lnTo>
                    <a:pt x="1086" y="4632"/>
                  </a:lnTo>
                  <a:cubicBezTo>
                    <a:pt x="1086" y="3981"/>
                    <a:pt x="1330" y="3411"/>
                    <a:pt x="1764" y="2950"/>
                  </a:cubicBezTo>
                  <a:cubicBezTo>
                    <a:pt x="1927" y="2733"/>
                    <a:pt x="2144" y="2679"/>
                    <a:pt x="2361" y="2679"/>
                  </a:cubicBezTo>
                  <a:cubicBezTo>
                    <a:pt x="3210" y="2679"/>
                    <a:pt x="4036" y="2691"/>
                    <a:pt x="4862" y="2691"/>
                  </a:cubicBezTo>
                  <a:cubicBezTo>
                    <a:pt x="5275" y="2691"/>
                    <a:pt x="5688" y="2688"/>
                    <a:pt x="6104" y="2679"/>
                  </a:cubicBezTo>
                  <a:close/>
                  <a:moveTo>
                    <a:pt x="4256" y="0"/>
                  </a:moveTo>
                  <a:cubicBezTo>
                    <a:pt x="3527" y="0"/>
                    <a:pt x="2795" y="7"/>
                    <a:pt x="2062" y="21"/>
                  </a:cubicBezTo>
                  <a:cubicBezTo>
                    <a:pt x="1004" y="21"/>
                    <a:pt x="109" y="943"/>
                    <a:pt x="28" y="2001"/>
                  </a:cubicBezTo>
                  <a:cubicBezTo>
                    <a:pt x="1" y="2435"/>
                    <a:pt x="163" y="2625"/>
                    <a:pt x="597" y="2679"/>
                  </a:cubicBezTo>
                  <a:lnTo>
                    <a:pt x="597" y="2706"/>
                  </a:lnTo>
                  <a:cubicBezTo>
                    <a:pt x="543" y="2760"/>
                    <a:pt x="516" y="2842"/>
                    <a:pt x="462" y="2896"/>
                  </a:cubicBezTo>
                  <a:cubicBezTo>
                    <a:pt x="191" y="3411"/>
                    <a:pt x="28" y="3954"/>
                    <a:pt x="28" y="4523"/>
                  </a:cubicBezTo>
                  <a:lnTo>
                    <a:pt x="28" y="13040"/>
                  </a:lnTo>
                  <a:cubicBezTo>
                    <a:pt x="28" y="13827"/>
                    <a:pt x="326" y="14423"/>
                    <a:pt x="977" y="14885"/>
                  </a:cubicBezTo>
                  <a:cubicBezTo>
                    <a:pt x="1276" y="15074"/>
                    <a:pt x="1628" y="15156"/>
                    <a:pt x="1927" y="15291"/>
                  </a:cubicBezTo>
                  <a:cubicBezTo>
                    <a:pt x="3500" y="15291"/>
                    <a:pt x="5046" y="15291"/>
                    <a:pt x="6592" y="15319"/>
                  </a:cubicBezTo>
                  <a:cubicBezTo>
                    <a:pt x="6809" y="15237"/>
                    <a:pt x="6999" y="15210"/>
                    <a:pt x="7189" y="15102"/>
                  </a:cubicBezTo>
                  <a:cubicBezTo>
                    <a:pt x="8057" y="14695"/>
                    <a:pt x="8463" y="13989"/>
                    <a:pt x="8463" y="13013"/>
                  </a:cubicBezTo>
                  <a:lnTo>
                    <a:pt x="8463" y="4740"/>
                  </a:lnTo>
                  <a:cubicBezTo>
                    <a:pt x="8463" y="4252"/>
                    <a:pt x="8409" y="3791"/>
                    <a:pt x="8192" y="3357"/>
                  </a:cubicBezTo>
                  <a:cubicBezTo>
                    <a:pt x="8084" y="3113"/>
                    <a:pt x="8002" y="2896"/>
                    <a:pt x="7894" y="2706"/>
                  </a:cubicBezTo>
                  <a:cubicBezTo>
                    <a:pt x="8301" y="2679"/>
                    <a:pt x="8463" y="2489"/>
                    <a:pt x="8463" y="2164"/>
                  </a:cubicBezTo>
                  <a:cubicBezTo>
                    <a:pt x="8463" y="1024"/>
                    <a:pt x="7541" y="48"/>
                    <a:pt x="6429" y="21"/>
                  </a:cubicBezTo>
                  <a:cubicBezTo>
                    <a:pt x="5710" y="7"/>
                    <a:pt x="4985" y="0"/>
                    <a:pt x="4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6"/>
            <p:cNvSpPr/>
            <p:nvPr/>
          </p:nvSpPr>
          <p:spPr>
            <a:xfrm>
              <a:off x="-1232325" y="1789025"/>
              <a:ext cx="159375" cy="106375"/>
            </a:xfrm>
            <a:custGeom>
              <a:avLst/>
              <a:gdLst/>
              <a:ahLst/>
              <a:cxnLst/>
              <a:rect l="l" t="t" r="r" b="b"/>
              <a:pathLst>
                <a:path w="6375" h="4255" extrusionOk="0">
                  <a:moveTo>
                    <a:pt x="3147" y="999"/>
                  </a:moveTo>
                  <a:cubicBezTo>
                    <a:pt x="3473" y="999"/>
                    <a:pt x="3690" y="1243"/>
                    <a:pt x="3690" y="1569"/>
                  </a:cubicBezTo>
                  <a:lnTo>
                    <a:pt x="3690" y="3250"/>
                  </a:lnTo>
                  <a:cubicBezTo>
                    <a:pt x="3337" y="3250"/>
                    <a:pt x="2984" y="3250"/>
                    <a:pt x="2605" y="3278"/>
                  </a:cubicBezTo>
                  <a:lnTo>
                    <a:pt x="2605" y="3088"/>
                  </a:lnTo>
                  <a:lnTo>
                    <a:pt x="2605" y="1569"/>
                  </a:lnTo>
                  <a:cubicBezTo>
                    <a:pt x="2605" y="1243"/>
                    <a:pt x="2849" y="999"/>
                    <a:pt x="3147" y="999"/>
                  </a:cubicBezTo>
                  <a:close/>
                  <a:moveTo>
                    <a:pt x="3141" y="0"/>
                  </a:moveTo>
                  <a:cubicBezTo>
                    <a:pt x="2914" y="0"/>
                    <a:pt x="2685" y="50"/>
                    <a:pt x="2469" y="158"/>
                  </a:cubicBezTo>
                  <a:cubicBezTo>
                    <a:pt x="1872" y="457"/>
                    <a:pt x="1601" y="972"/>
                    <a:pt x="1601" y="1623"/>
                  </a:cubicBezTo>
                  <a:lnTo>
                    <a:pt x="1601" y="3250"/>
                  </a:lnTo>
                  <a:lnTo>
                    <a:pt x="570" y="3250"/>
                  </a:lnTo>
                  <a:cubicBezTo>
                    <a:pt x="245" y="3250"/>
                    <a:pt x="1" y="3549"/>
                    <a:pt x="82" y="3847"/>
                  </a:cubicBezTo>
                  <a:cubicBezTo>
                    <a:pt x="136" y="4091"/>
                    <a:pt x="353" y="4254"/>
                    <a:pt x="652" y="4254"/>
                  </a:cubicBezTo>
                  <a:lnTo>
                    <a:pt x="5805" y="4254"/>
                  </a:lnTo>
                  <a:cubicBezTo>
                    <a:pt x="6185" y="4227"/>
                    <a:pt x="6375" y="3793"/>
                    <a:pt x="6131" y="3495"/>
                  </a:cubicBezTo>
                  <a:cubicBezTo>
                    <a:pt x="6049" y="3359"/>
                    <a:pt x="5860" y="3278"/>
                    <a:pt x="5697" y="3278"/>
                  </a:cubicBezTo>
                  <a:lnTo>
                    <a:pt x="4720" y="3278"/>
                  </a:lnTo>
                  <a:lnTo>
                    <a:pt x="4720" y="2355"/>
                  </a:lnTo>
                  <a:cubicBezTo>
                    <a:pt x="4720" y="2030"/>
                    <a:pt x="4720" y="1650"/>
                    <a:pt x="4693" y="1325"/>
                  </a:cubicBezTo>
                  <a:cubicBezTo>
                    <a:pt x="4589" y="535"/>
                    <a:pt x="3881" y="0"/>
                    <a:pt x="31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37"/>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587" name="Google Shape;1587;p37"/>
          <p:cNvGrpSpPr/>
          <p:nvPr/>
        </p:nvGrpSpPr>
        <p:grpSpPr>
          <a:xfrm>
            <a:off x="457375" y="2159600"/>
            <a:ext cx="1885800" cy="1669850"/>
            <a:chOff x="457375" y="2159600"/>
            <a:chExt cx="1885800" cy="1669850"/>
          </a:xfrm>
        </p:grpSpPr>
        <p:sp>
          <p:nvSpPr>
            <p:cNvPr id="1588" name="Google Shape;1588;p37"/>
            <p:cNvSpPr txBox="1"/>
            <p:nvPr/>
          </p:nvSpPr>
          <p:spPr>
            <a:xfrm>
              <a:off x="457375" y="2832638"/>
              <a:ext cx="1803600" cy="33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1589" name="Google Shape;1589;p37"/>
            <p:cNvSpPr txBox="1"/>
            <p:nvPr/>
          </p:nvSpPr>
          <p:spPr>
            <a:xfrm>
              <a:off x="457375" y="3174250"/>
              <a:ext cx="1885800" cy="655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Mercury is the closest planet to the Sun and the smallest of them all</a:t>
              </a:r>
              <a:endParaRPr sz="1200">
                <a:solidFill>
                  <a:schemeClr val="dk1"/>
                </a:solidFill>
                <a:latin typeface="Roboto"/>
                <a:ea typeface="Roboto"/>
                <a:cs typeface="Roboto"/>
                <a:sym typeface="Roboto"/>
              </a:endParaRPr>
            </a:p>
          </p:txBody>
        </p:sp>
        <p:sp>
          <p:nvSpPr>
            <p:cNvPr id="1590" name="Google Shape;1590;p37"/>
            <p:cNvSpPr txBox="1"/>
            <p:nvPr/>
          </p:nvSpPr>
          <p:spPr>
            <a:xfrm>
              <a:off x="554075" y="2159600"/>
              <a:ext cx="855300" cy="4929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55 %</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1591" name="Google Shape;1591;p37"/>
          <p:cNvGrpSpPr/>
          <p:nvPr/>
        </p:nvGrpSpPr>
        <p:grpSpPr>
          <a:xfrm>
            <a:off x="6801000" y="2159600"/>
            <a:ext cx="1885800" cy="1669850"/>
            <a:chOff x="6801000" y="2159600"/>
            <a:chExt cx="1885800" cy="1669850"/>
          </a:xfrm>
        </p:grpSpPr>
        <p:sp>
          <p:nvSpPr>
            <p:cNvPr id="1592" name="Google Shape;1592;p37"/>
            <p:cNvSpPr txBox="1"/>
            <p:nvPr/>
          </p:nvSpPr>
          <p:spPr>
            <a:xfrm>
              <a:off x="7734900" y="2159600"/>
              <a:ext cx="855300" cy="4929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45 %</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593" name="Google Shape;1593;p37"/>
            <p:cNvSpPr txBox="1"/>
            <p:nvPr/>
          </p:nvSpPr>
          <p:spPr>
            <a:xfrm>
              <a:off x="6883200" y="2832638"/>
              <a:ext cx="1803600" cy="3318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Jupiter</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1594" name="Google Shape;1594;p37"/>
            <p:cNvSpPr txBox="1"/>
            <p:nvPr/>
          </p:nvSpPr>
          <p:spPr>
            <a:xfrm>
              <a:off x="6801000" y="3174250"/>
              <a:ext cx="1885800" cy="6552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Jupiter is a gas giant and the biggest planet in the Solar System</a:t>
              </a:r>
              <a:endParaRPr sz="1200">
                <a:solidFill>
                  <a:schemeClr val="dk1"/>
                </a:solidFill>
                <a:latin typeface="Roboto"/>
                <a:ea typeface="Roboto"/>
                <a:cs typeface="Roboto"/>
                <a:sym typeface="Roboto"/>
              </a:endParaRPr>
            </a:p>
          </p:txBody>
        </p:sp>
      </p:grpSp>
      <p:grpSp>
        <p:nvGrpSpPr>
          <p:cNvPr id="1595" name="Google Shape;1595;p37"/>
          <p:cNvGrpSpPr/>
          <p:nvPr/>
        </p:nvGrpSpPr>
        <p:grpSpPr>
          <a:xfrm flipH="1">
            <a:off x="2374107" y="972839"/>
            <a:ext cx="1212293" cy="1717445"/>
            <a:chOff x="2359599" y="1001920"/>
            <a:chExt cx="1212293" cy="1717445"/>
          </a:xfrm>
        </p:grpSpPr>
        <p:sp>
          <p:nvSpPr>
            <p:cNvPr id="1596" name="Google Shape;1596;p37"/>
            <p:cNvSpPr/>
            <p:nvPr/>
          </p:nvSpPr>
          <p:spPr>
            <a:xfrm>
              <a:off x="2359599" y="1923487"/>
              <a:ext cx="629852" cy="522054"/>
            </a:xfrm>
            <a:custGeom>
              <a:avLst/>
              <a:gdLst/>
              <a:ahLst/>
              <a:cxnLst/>
              <a:rect l="l" t="t" r="r" b="b"/>
              <a:pathLst>
                <a:path w="14841" h="12301" extrusionOk="0">
                  <a:moveTo>
                    <a:pt x="12804" y="0"/>
                  </a:moveTo>
                  <a:cubicBezTo>
                    <a:pt x="11669" y="0"/>
                    <a:pt x="10454" y="427"/>
                    <a:pt x="9376" y="1320"/>
                  </a:cubicBezTo>
                  <a:lnTo>
                    <a:pt x="1340" y="8155"/>
                  </a:lnTo>
                  <a:cubicBezTo>
                    <a:pt x="330" y="8995"/>
                    <a:pt x="1" y="10483"/>
                    <a:pt x="596" y="11471"/>
                  </a:cubicBezTo>
                  <a:cubicBezTo>
                    <a:pt x="927" y="12017"/>
                    <a:pt x="1467" y="12301"/>
                    <a:pt x="2056" y="12301"/>
                  </a:cubicBezTo>
                  <a:cubicBezTo>
                    <a:pt x="2488" y="12301"/>
                    <a:pt x="2947" y="12148"/>
                    <a:pt x="3370" y="11833"/>
                  </a:cubicBezTo>
                  <a:lnTo>
                    <a:pt x="13161" y="4041"/>
                  </a:lnTo>
                  <a:cubicBezTo>
                    <a:pt x="14840" y="2755"/>
                    <a:pt x="14787" y="76"/>
                    <a:pt x="12927" y="2"/>
                  </a:cubicBezTo>
                  <a:cubicBezTo>
                    <a:pt x="12886" y="1"/>
                    <a:pt x="12845" y="0"/>
                    <a:pt x="128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37"/>
            <p:cNvSpPr/>
            <p:nvPr/>
          </p:nvSpPr>
          <p:spPr>
            <a:xfrm>
              <a:off x="2518873" y="1896751"/>
              <a:ext cx="755220" cy="822615"/>
            </a:xfrm>
            <a:custGeom>
              <a:avLst/>
              <a:gdLst/>
              <a:ahLst/>
              <a:cxnLst/>
              <a:rect l="l" t="t" r="r" b="b"/>
              <a:pathLst>
                <a:path w="17795" h="19383" extrusionOk="0">
                  <a:moveTo>
                    <a:pt x="11820" y="1"/>
                  </a:moveTo>
                  <a:cubicBezTo>
                    <a:pt x="11270" y="1"/>
                    <a:pt x="10619" y="126"/>
                    <a:pt x="9758" y="462"/>
                  </a:cubicBezTo>
                  <a:cubicBezTo>
                    <a:pt x="5389" y="2184"/>
                    <a:pt x="5719" y="5766"/>
                    <a:pt x="7250" y="6298"/>
                  </a:cubicBezTo>
                  <a:cubicBezTo>
                    <a:pt x="0" y="7424"/>
                    <a:pt x="436" y="15577"/>
                    <a:pt x="4252" y="18990"/>
                  </a:cubicBezTo>
                  <a:cubicBezTo>
                    <a:pt x="4375" y="19105"/>
                    <a:pt x="7261" y="19382"/>
                    <a:pt x="10703" y="19382"/>
                  </a:cubicBezTo>
                  <a:cubicBezTo>
                    <a:pt x="12636" y="19382"/>
                    <a:pt x="14744" y="19295"/>
                    <a:pt x="16636" y="19043"/>
                  </a:cubicBezTo>
                  <a:cubicBezTo>
                    <a:pt x="17305" y="18947"/>
                    <a:pt x="17794" y="18362"/>
                    <a:pt x="17773" y="17682"/>
                  </a:cubicBezTo>
                  <a:cubicBezTo>
                    <a:pt x="17582" y="13749"/>
                    <a:pt x="16838" y="1227"/>
                    <a:pt x="14648" y="781"/>
                  </a:cubicBezTo>
                  <a:cubicBezTo>
                    <a:pt x="13559" y="460"/>
                    <a:pt x="12873" y="1"/>
                    <a:pt x="118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37"/>
            <p:cNvSpPr/>
            <p:nvPr/>
          </p:nvSpPr>
          <p:spPr>
            <a:xfrm>
              <a:off x="2946533" y="2125201"/>
              <a:ext cx="156561" cy="108307"/>
            </a:xfrm>
            <a:custGeom>
              <a:avLst/>
              <a:gdLst/>
              <a:ahLst/>
              <a:cxnLst/>
              <a:rect l="l" t="t" r="r" b="b"/>
              <a:pathLst>
                <a:path w="3689" h="2552" fill="none" extrusionOk="0">
                  <a:moveTo>
                    <a:pt x="0" y="1287"/>
                  </a:moveTo>
                  <a:cubicBezTo>
                    <a:pt x="0" y="1287"/>
                    <a:pt x="2732" y="2552"/>
                    <a:pt x="3689" y="0"/>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37"/>
            <p:cNvSpPr/>
            <p:nvPr/>
          </p:nvSpPr>
          <p:spPr>
            <a:xfrm>
              <a:off x="2926672" y="1643389"/>
              <a:ext cx="164710" cy="302258"/>
            </a:xfrm>
            <a:custGeom>
              <a:avLst/>
              <a:gdLst/>
              <a:ahLst/>
              <a:cxnLst/>
              <a:rect l="l" t="t" r="r" b="b"/>
              <a:pathLst>
                <a:path w="3881" h="7122" extrusionOk="0">
                  <a:moveTo>
                    <a:pt x="3732" y="1"/>
                  </a:moveTo>
                  <a:lnTo>
                    <a:pt x="458" y="3073"/>
                  </a:lnTo>
                  <a:lnTo>
                    <a:pt x="11" y="6517"/>
                  </a:lnTo>
                  <a:cubicBezTo>
                    <a:pt x="0" y="6751"/>
                    <a:pt x="160" y="6963"/>
                    <a:pt x="383" y="7006"/>
                  </a:cubicBezTo>
                  <a:cubicBezTo>
                    <a:pt x="694" y="7064"/>
                    <a:pt x="1114" y="7122"/>
                    <a:pt x="1580" y="7122"/>
                  </a:cubicBezTo>
                  <a:cubicBezTo>
                    <a:pt x="2309" y="7122"/>
                    <a:pt x="3154" y="6980"/>
                    <a:pt x="3880" y="6474"/>
                  </a:cubicBezTo>
                  <a:lnTo>
                    <a:pt x="3732" y="1"/>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37"/>
            <p:cNvSpPr/>
            <p:nvPr/>
          </p:nvSpPr>
          <p:spPr>
            <a:xfrm>
              <a:off x="2920348" y="1626243"/>
              <a:ext cx="170142" cy="216996"/>
            </a:xfrm>
            <a:custGeom>
              <a:avLst/>
              <a:gdLst/>
              <a:ahLst/>
              <a:cxnLst/>
              <a:rect l="l" t="t" r="r" b="b"/>
              <a:pathLst>
                <a:path w="4009" h="5113" extrusionOk="0">
                  <a:moveTo>
                    <a:pt x="4008" y="1"/>
                  </a:moveTo>
                  <a:lnTo>
                    <a:pt x="723" y="405"/>
                  </a:lnTo>
                  <a:lnTo>
                    <a:pt x="86" y="3413"/>
                  </a:lnTo>
                  <a:lnTo>
                    <a:pt x="1" y="4582"/>
                  </a:lnTo>
                  <a:cubicBezTo>
                    <a:pt x="142" y="4885"/>
                    <a:pt x="373" y="5112"/>
                    <a:pt x="750" y="5112"/>
                  </a:cubicBezTo>
                  <a:cubicBezTo>
                    <a:pt x="1366" y="5112"/>
                    <a:pt x="2372" y="4503"/>
                    <a:pt x="4008" y="2616"/>
                  </a:cubicBezTo>
                  <a:lnTo>
                    <a:pt x="4008" y="1"/>
                  </a:lnTo>
                  <a:close/>
                </a:path>
              </a:pathLst>
            </a:custGeom>
            <a:solidFill>
              <a:srgbClr val="9B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37"/>
            <p:cNvSpPr/>
            <p:nvPr/>
          </p:nvSpPr>
          <p:spPr>
            <a:xfrm>
              <a:off x="2366389" y="2271998"/>
              <a:ext cx="572982" cy="225993"/>
            </a:xfrm>
            <a:custGeom>
              <a:avLst/>
              <a:gdLst/>
              <a:ahLst/>
              <a:cxnLst/>
              <a:rect l="l" t="t" r="r" b="b"/>
              <a:pathLst>
                <a:path w="13501" h="5325" extrusionOk="0">
                  <a:moveTo>
                    <a:pt x="1905" y="1"/>
                  </a:moveTo>
                  <a:cubicBezTo>
                    <a:pt x="829" y="1"/>
                    <a:pt x="11" y="793"/>
                    <a:pt x="11" y="1803"/>
                  </a:cubicBezTo>
                  <a:cubicBezTo>
                    <a:pt x="0" y="2913"/>
                    <a:pt x="568" y="4302"/>
                    <a:pt x="2232" y="4302"/>
                  </a:cubicBezTo>
                  <a:cubicBezTo>
                    <a:pt x="2256" y="4302"/>
                    <a:pt x="2282" y="4302"/>
                    <a:pt x="2307" y="4301"/>
                  </a:cubicBezTo>
                  <a:lnTo>
                    <a:pt x="6856" y="4237"/>
                  </a:lnTo>
                  <a:cubicBezTo>
                    <a:pt x="6942" y="4248"/>
                    <a:pt x="7037" y="4269"/>
                    <a:pt x="7133" y="4301"/>
                  </a:cubicBezTo>
                  <a:cubicBezTo>
                    <a:pt x="7783" y="4496"/>
                    <a:pt x="10536" y="5325"/>
                    <a:pt x="11291" y="5325"/>
                  </a:cubicBezTo>
                  <a:cubicBezTo>
                    <a:pt x="11400" y="5325"/>
                    <a:pt x="11467" y="5307"/>
                    <a:pt x="11480" y="5268"/>
                  </a:cubicBezTo>
                  <a:cubicBezTo>
                    <a:pt x="11544" y="5056"/>
                    <a:pt x="9992" y="4588"/>
                    <a:pt x="9471" y="4407"/>
                  </a:cubicBezTo>
                  <a:cubicBezTo>
                    <a:pt x="9440" y="4397"/>
                    <a:pt x="9461" y="4365"/>
                    <a:pt x="9493" y="4365"/>
                  </a:cubicBezTo>
                  <a:cubicBezTo>
                    <a:pt x="10024" y="4444"/>
                    <a:pt x="11402" y="4689"/>
                    <a:pt x="12103" y="4689"/>
                  </a:cubicBezTo>
                  <a:cubicBezTo>
                    <a:pt x="12341" y="4689"/>
                    <a:pt x="12501" y="4661"/>
                    <a:pt x="12522" y="4588"/>
                  </a:cubicBezTo>
                  <a:cubicBezTo>
                    <a:pt x="12597" y="4376"/>
                    <a:pt x="10396" y="3897"/>
                    <a:pt x="9748" y="3759"/>
                  </a:cubicBezTo>
                  <a:cubicBezTo>
                    <a:pt x="9727" y="3759"/>
                    <a:pt x="9748" y="3706"/>
                    <a:pt x="9780" y="3706"/>
                  </a:cubicBezTo>
                  <a:cubicBezTo>
                    <a:pt x="10195" y="3746"/>
                    <a:pt x="11261" y="3833"/>
                    <a:pt x="12085" y="3833"/>
                  </a:cubicBezTo>
                  <a:cubicBezTo>
                    <a:pt x="12569" y="3833"/>
                    <a:pt x="12969" y="3803"/>
                    <a:pt x="13107" y="3717"/>
                  </a:cubicBezTo>
                  <a:cubicBezTo>
                    <a:pt x="13500" y="3472"/>
                    <a:pt x="10598" y="3132"/>
                    <a:pt x="9907" y="3047"/>
                  </a:cubicBezTo>
                  <a:cubicBezTo>
                    <a:pt x="9897" y="3047"/>
                    <a:pt x="9897" y="3026"/>
                    <a:pt x="9907" y="3026"/>
                  </a:cubicBezTo>
                  <a:cubicBezTo>
                    <a:pt x="11162" y="2941"/>
                    <a:pt x="12947" y="2749"/>
                    <a:pt x="12512" y="2569"/>
                  </a:cubicBezTo>
                  <a:cubicBezTo>
                    <a:pt x="12044" y="2398"/>
                    <a:pt x="9482" y="2430"/>
                    <a:pt x="9567" y="2218"/>
                  </a:cubicBezTo>
                  <a:cubicBezTo>
                    <a:pt x="9641" y="2005"/>
                    <a:pt x="11023" y="1984"/>
                    <a:pt x="10949" y="1591"/>
                  </a:cubicBezTo>
                  <a:cubicBezTo>
                    <a:pt x="10936" y="1522"/>
                    <a:pt x="10795" y="1494"/>
                    <a:pt x="10575" y="1494"/>
                  </a:cubicBezTo>
                  <a:cubicBezTo>
                    <a:pt x="9907" y="1494"/>
                    <a:pt x="8508" y="1750"/>
                    <a:pt x="7686" y="1909"/>
                  </a:cubicBezTo>
                  <a:cubicBezTo>
                    <a:pt x="7552" y="1935"/>
                    <a:pt x="7413" y="1949"/>
                    <a:pt x="7274" y="1949"/>
                  </a:cubicBezTo>
                  <a:cubicBezTo>
                    <a:pt x="7068" y="1949"/>
                    <a:pt x="6861" y="1920"/>
                    <a:pt x="6665" y="1856"/>
                  </a:cubicBezTo>
                  <a:lnTo>
                    <a:pt x="2466" y="71"/>
                  </a:lnTo>
                  <a:cubicBezTo>
                    <a:pt x="2274" y="23"/>
                    <a:pt x="2086" y="1"/>
                    <a:pt x="190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7"/>
            <p:cNvSpPr/>
            <p:nvPr/>
          </p:nvSpPr>
          <p:spPr>
            <a:xfrm>
              <a:off x="2470577" y="2279043"/>
              <a:ext cx="187288" cy="77156"/>
            </a:xfrm>
            <a:custGeom>
              <a:avLst/>
              <a:gdLst/>
              <a:ahLst/>
              <a:cxnLst/>
              <a:rect l="l" t="t" r="r" b="b"/>
              <a:pathLst>
                <a:path w="4413" h="1818" fill="none" extrusionOk="0">
                  <a:moveTo>
                    <a:pt x="1" y="0"/>
                  </a:moveTo>
                  <a:lnTo>
                    <a:pt x="4412" y="1818"/>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7"/>
            <p:cNvSpPr/>
            <p:nvPr/>
          </p:nvSpPr>
          <p:spPr>
            <a:xfrm>
              <a:off x="3069267" y="1934012"/>
              <a:ext cx="499858" cy="657099"/>
            </a:xfrm>
            <a:custGeom>
              <a:avLst/>
              <a:gdLst/>
              <a:ahLst/>
              <a:cxnLst/>
              <a:rect l="l" t="t" r="r" b="b"/>
              <a:pathLst>
                <a:path w="11778" h="15483" extrusionOk="0">
                  <a:moveTo>
                    <a:pt x="2089" y="1"/>
                  </a:moveTo>
                  <a:cubicBezTo>
                    <a:pt x="629" y="1"/>
                    <a:pt x="0" y="2228"/>
                    <a:pt x="1084" y="3868"/>
                  </a:cubicBezTo>
                  <a:lnTo>
                    <a:pt x="7961" y="14678"/>
                  </a:lnTo>
                  <a:cubicBezTo>
                    <a:pt x="8346" y="15238"/>
                    <a:pt x="8836" y="15482"/>
                    <a:pt x="9337" y="15482"/>
                  </a:cubicBezTo>
                  <a:cubicBezTo>
                    <a:pt x="9777" y="15482"/>
                    <a:pt x="10226" y="15293"/>
                    <a:pt x="10619" y="14965"/>
                  </a:cubicBezTo>
                  <a:cubicBezTo>
                    <a:pt x="11512" y="14221"/>
                    <a:pt x="11777" y="12999"/>
                    <a:pt x="11097" y="11840"/>
                  </a:cubicBezTo>
                  <a:lnTo>
                    <a:pt x="5569" y="2550"/>
                  </a:lnTo>
                  <a:cubicBezTo>
                    <a:pt x="4804" y="1285"/>
                    <a:pt x="3720" y="434"/>
                    <a:pt x="2593" y="83"/>
                  </a:cubicBezTo>
                  <a:cubicBezTo>
                    <a:pt x="2416" y="27"/>
                    <a:pt x="2247" y="1"/>
                    <a:pt x="20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7"/>
            <p:cNvSpPr/>
            <p:nvPr/>
          </p:nvSpPr>
          <p:spPr>
            <a:xfrm>
              <a:off x="3086370" y="1969110"/>
              <a:ext cx="321228" cy="587879"/>
            </a:xfrm>
            <a:custGeom>
              <a:avLst/>
              <a:gdLst/>
              <a:ahLst/>
              <a:cxnLst/>
              <a:rect l="l" t="t" r="r" b="b"/>
              <a:pathLst>
                <a:path w="7569" h="13852" fill="none" extrusionOk="0">
                  <a:moveTo>
                    <a:pt x="7569" y="13851"/>
                  </a:moveTo>
                  <a:lnTo>
                    <a:pt x="681" y="3041"/>
                  </a:lnTo>
                  <a:cubicBezTo>
                    <a:pt x="11" y="2031"/>
                    <a:pt x="0" y="798"/>
                    <a:pt x="426" y="1"/>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37"/>
            <p:cNvSpPr/>
            <p:nvPr/>
          </p:nvSpPr>
          <p:spPr>
            <a:xfrm>
              <a:off x="2683537" y="2425756"/>
              <a:ext cx="888354" cy="248147"/>
            </a:xfrm>
            <a:custGeom>
              <a:avLst/>
              <a:gdLst/>
              <a:ahLst/>
              <a:cxnLst/>
              <a:rect l="l" t="t" r="r" b="b"/>
              <a:pathLst>
                <a:path w="20932" h="5847" extrusionOk="0">
                  <a:moveTo>
                    <a:pt x="18912" y="0"/>
                  </a:moveTo>
                  <a:cubicBezTo>
                    <a:pt x="18791" y="0"/>
                    <a:pt x="18666" y="10"/>
                    <a:pt x="18538" y="30"/>
                  </a:cubicBezTo>
                  <a:lnTo>
                    <a:pt x="6920" y="2740"/>
                  </a:lnTo>
                  <a:cubicBezTo>
                    <a:pt x="6771" y="2773"/>
                    <a:pt x="6620" y="2789"/>
                    <a:pt x="6470" y="2789"/>
                  </a:cubicBezTo>
                  <a:cubicBezTo>
                    <a:pt x="6277" y="2789"/>
                    <a:pt x="6085" y="2762"/>
                    <a:pt x="5900" y="2708"/>
                  </a:cubicBezTo>
                  <a:cubicBezTo>
                    <a:pt x="5039" y="2459"/>
                    <a:pt x="3515" y="2049"/>
                    <a:pt x="2928" y="2049"/>
                  </a:cubicBezTo>
                  <a:cubicBezTo>
                    <a:pt x="2790" y="2049"/>
                    <a:pt x="2703" y="2071"/>
                    <a:pt x="2689" y="2124"/>
                  </a:cubicBezTo>
                  <a:cubicBezTo>
                    <a:pt x="2583" y="2506"/>
                    <a:pt x="3944" y="2634"/>
                    <a:pt x="4018" y="2857"/>
                  </a:cubicBezTo>
                  <a:cubicBezTo>
                    <a:pt x="4040" y="2930"/>
                    <a:pt x="3759" y="2949"/>
                    <a:pt x="3360" y="2949"/>
                  </a:cubicBezTo>
                  <a:cubicBezTo>
                    <a:pt x="2897" y="2949"/>
                    <a:pt x="2275" y="2923"/>
                    <a:pt x="1783" y="2923"/>
                  </a:cubicBezTo>
                  <a:cubicBezTo>
                    <a:pt x="1452" y="2923"/>
                    <a:pt x="1179" y="2935"/>
                    <a:pt x="1052" y="2974"/>
                  </a:cubicBezTo>
                  <a:cubicBezTo>
                    <a:pt x="606" y="3112"/>
                    <a:pt x="2370" y="3453"/>
                    <a:pt x="3604" y="3644"/>
                  </a:cubicBezTo>
                  <a:cubicBezTo>
                    <a:pt x="3614" y="3644"/>
                    <a:pt x="3614" y="3665"/>
                    <a:pt x="3604" y="3665"/>
                  </a:cubicBezTo>
                  <a:cubicBezTo>
                    <a:pt x="2913" y="3697"/>
                    <a:pt x="0" y="3814"/>
                    <a:pt x="361" y="4080"/>
                  </a:cubicBezTo>
                  <a:cubicBezTo>
                    <a:pt x="645" y="4301"/>
                    <a:pt x="2301" y="4338"/>
                    <a:pt x="3227" y="4338"/>
                  </a:cubicBezTo>
                  <a:cubicBezTo>
                    <a:pt x="3412" y="4338"/>
                    <a:pt x="3568" y="4337"/>
                    <a:pt x="3678" y="4335"/>
                  </a:cubicBezTo>
                  <a:cubicBezTo>
                    <a:pt x="3720" y="4335"/>
                    <a:pt x="3742" y="4388"/>
                    <a:pt x="3720" y="4399"/>
                  </a:cubicBezTo>
                  <a:cubicBezTo>
                    <a:pt x="3072" y="4494"/>
                    <a:pt x="840" y="4792"/>
                    <a:pt x="893" y="5004"/>
                  </a:cubicBezTo>
                  <a:cubicBezTo>
                    <a:pt x="917" y="5111"/>
                    <a:pt x="1242" y="5146"/>
                    <a:pt x="1678" y="5146"/>
                  </a:cubicBezTo>
                  <a:cubicBezTo>
                    <a:pt x="2417" y="5146"/>
                    <a:pt x="3474" y="5046"/>
                    <a:pt x="3922" y="5026"/>
                  </a:cubicBezTo>
                  <a:cubicBezTo>
                    <a:pt x="3944" y="5026"/>
                    <a:pt x="3965" y="5047"/>
                    <a:pt x="3933" y="5058"/>
                  </a:cubicBezTo>
                  <a:cubicBezTo>
                    <a:pt x="3402" y="5206"/>
                    <a:pt x="1807" y="5557"/>
                    <a:pt x="1860" y="5770"/>
                  </a:cubicBezTo>
                  <a:cubicBezTo>
                    <a:pt x="1875" y="5824"/>
                    <a:pt x="1989" y="5847"/>
                    <a:pt x="2172" y="5847"/>
                  </a:cubicBezTo>
                  <a:cubicBezTo>
                    <a:pt x="3074" y="5847"/>
                    <a:pt x="5645" y="5295"/>
                    <a:pt x="6272" y="5153"/>
                  </a:cubicBezTo>
                  <a:cubicBezTo>
                    <a:pt x="6367" y="5143"/>
                    <a:pt x="6474" y="5132"/>
                    <a:pt x="6569" y="5111"/>
                  </a:cubicBezTo>
                  <a:lnTo>
                    <a:pt x="18368" y="4260"/>
                  </a:lnTo>
                  <a:cubicBezTo>
                    <a:pt x="19654" y="4122"/>
                    <a:pt x="20771" y="3080"/>
                    <a:pt x="20845" y="1954"/>
                  </a:cubicBezTo>
                  <a:cubicBezTo>
                    <a:pt x="20932" y="885"/>
                    <a:pt x="20077" y="0"/>
                    <a:pt x="1891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37"/>
            <p:cNvSpPr/>
            <p:nvPr/>
          </p:nvSpPr>
          <p:spPr>
            <a:xfrm>
              <a:off x="2969068" y="2425204"/>
              <a:ext cx="491795" cy="121845"/>
            </a:xfrm>
            <a:custGeom>
              <a:avLst/>
              <a:gdLst/>
              <a:ahLst/>
              <a:cxnLst/>
              <a:rect l="l" t="t" r="r" b="b"/>
              <a:pathLst>
                <a:path w="11588" h="2871" fill="none" extrusionOk="0">
                  <a:moveTo>
                    <a:pt x="11587" y="0"/>
                  </a:moveTo>
                  <a:lnTo>
                    <a:pt x="1" y="2870"/>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37"/>
            <p:cNvSpPr/>
            <p:nvPr/>
          </p:nvSpPr>
          <p:spPr>
            <a:xfrm>
              <a:off x="2862631" y="1001920"/>
              <a:ext cx="401525" cy="415063"/>
            </a:xfrm>
            <a:custGeom>
              <a:avLst/>
              <a:gdLst/>
              <a:ahLst/>
              <a:cxnLst/>
              <a:rect l="l" t="t" r="r" b="b"/>
              <a:pathLst>
                <a:path w="9461" h="9780" extrusionOk="0">
                  <a:moveTo>
                    <a:pt x="4645" y="0"/>
                  </a:moveTo>
                  <a:cubicBezTo>
                    <a:pt x="3317" y="0"/>
                    <a:pt x="2254" y="1074"/>
                    <a:pt x="2254" y="2392"/>
                  </a:cubicBezTo>
                  <a:cubicBezTo>
                    <a:pt x="2254" y="2541"/>
                    <a:pt x="2264" y="2679"/>
                    <a:pt x="2296" y="2828"/>
                  </a:cubicBezTo>
                  <a:cubicBezTo>
                    <a:pt x="2211" y="2817"/>
                    <a:pt x="2126" y="2817"/>
                    <a:pt x="2041" y="2817"/>
                  </a:cubicBezTo>
                  <a:cubicBezTo>
                    <a:pt x="914" y="2817"/>
                    <a:pt x="0" y="3731"/>
                    <a:pt x="0" y="4858"/>
                  </a:cubicBezTo>
                  <a:cubicBezTo>
                    <a:pt x="0" y="5762"/>
                    <a:pt x="585" y="6527"/>
                    <a:pt x="1382" y="6803"/>
                  </a:cubicBezTo>
                  <a:cubicBezTo>
                    <a:pt x="1361" y="6878"/>
                    <a:pt x="1361" y="6973"/>
                    <a:pt x="1361" y="7069"/>
                  </a:cubicBezTo>
                  <a:cubicBezTo>
                    <a:pt x="1361" y="8185"/>
                    <a:pt x="2264" y="9078"/>
                    <a:pt x="3370" y="9078"/>
                  </a:cubicBezTo>
                  <a:cubicBezTo>
                    <a:pt x="3625" y="9078"/>
                    <a:pt x="3880" y="9025"/>
                    <a:pt x="4103" y="8940"/>
                  </a:cubicBezTo>
                  <a:cubicBezTo>
                    <a:pt x="4465" y="9450"/>
                    <a:pt x="5060" y="9780"/>
                    <a:pt x="5740" y="9780"/>
                  </a:cubicBezTo>
                  <a:cubicBezTo>
                    <a:pt x="6782" y="9780"/>
                    <a:pt x="7632" y="8983"/>
                    <a:pt x="7739" y="7962"/>
                  </a:cubicBezTo>
                  <a:cubicBezTo>
                    <a:pt x="8568" y="7707"/>
                    <a:pt x="9163" y="6931"/>
                    <a:pt x="9163" y="6027"/>
                  </a:cubicBezTo>
                  <a:cubicBezTo>
                    <a:pt x="9163" y="5602"/>
                    <a:pt x="9035" y="5220"/>
                    <a:pt x="8823" y="4901"/>
                  </a:cubicBezTo>
                  <a:cubicBezTo>
                    <a:pt x="9195" y="4529"/>
                    <a:pt x="9461" y="3997"/>
                    <a:pt x="9461" y="3413"/>
                  </a:cubicBezTo>
                  <a:cubicBezTo>
                    <a:pt x="9461" y="2296"/>
                    <a:pt x="8557" y="1404"/>
                    <a:pt x="7452" y="1404"/>
                  </a:cubicBezTo>
                  <a:cubicBezTo>
                    <a:pt x="7250" y="1404"/>
                    <a:pt x="7048" y="1435"/>
                    <a:pt x="6867" y="1499"/>
                  </a:cubicBezTo>
                  <a:cubicBezTo>
                    <a:pt x="6505" y="628"/>
                    <a:pt x="5655" y="0"/>
                    <a:pt x="4645"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37"/>
            <p:cNvSpPr/>
            <p:nvPr/>
          </p:nvSpPr>
          <p:spPr>
            <a:xfrm>
              <a:off x="2577524" y="1345635"/>
              <a:ext cx="355520" cy="380814"/>
            </a:xfrm>
            <a:custGeom>
              <a:avLst/>
              <a:gdLst/>
              <a:ahLst/>
              <a:cxnLst/>
              <a:rect l="l" t="t" r="r" b="b"/>
              <a:pathLst>
                <a:path w="8377" h="8973" extrusionOk="0">
                  <a:moveTo>
                    <a:pt x="3168" y="0"/>
                  </a:moveTo>
                  <a:cubicBezTo>
                    <a:pt x="2788" y="0"/>
                    <a:pt x="1366" y="47"/>
                    <a:pt x="733" y="735"/>
                  </a:cubicBezTo>
                  <a:cubicBezTo>
                    <a:pt x="0" y="1532"/>
                    <a:pt x="266" y="4253"/>
                    <a:pt x="2126" y="4987"/>
                  </a:cubicBezTo>
                  <a:cubicBezTo>
                    <a:pt x="2126" y="4987"/>
                    <a:pt x="1531" y="5784"/>
                    <a:pt x="2594" y="6252"/>
                  </a:cubicBezTo>
                  <a:cubicBezTo>
                    <a:pt x="2594" y="6252"/>
                    <a:pt x="2466" y="8973"/>
                    <a:pt x="4592" y="8973"/>
                  </a:cubicBezTo>
                  <a:cubicBezTo>
                    <a:pt x="6707" y="8973"/>
                    <a:pt x="8376" y="2797"/>
                    <a:pt x="3263" y="1"/>
                  </a:cubicBezTo>
                  <a:cubicBezTo>
                    <a:pt x="3263" y="1"/>
                    <a:pt x="3229" y="0"/>
                    <a:pt x="3168"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37"/>
            <p:cNvSpPr/>
            <p:nvPr/>
          </p:nvSpPr>
          <p:spPr>
            <a:xfrm>
              <a:off x="2660068" y="1281043"/>
              <a:ext cx="460177" cy="531349"/>
            </a:xfrm>
            <a:custGeom>
              <a:avLst/>
              <a:gdLst/>
              <a:ahLst/>
              <a:cxnLst/>
              <a:rect l="l" t="t" r="r" b="b"/>
              <a:pathLst>
                <a:path w="10843" h="12520" extrusionOk="0">
                  <a:moveTo>
                    <a:pt x="5002" y="0"/>
                  </a:moveTo>
                  <a:cubicBezTo>
                    <a:pt x="4639" y="0"/>
                    <a:pt x="4269" y="46"/>
                    <a:pt x="3901" y="141"/>
                  </a:cubicBezTo>
                  <a:cubicBezTo>
                    <a:pt x="1563" y="758"/>
                    <a:pt x="0" y="3171"/>
                    <a:pt x="766" y="5488"/>
                  </a:cubicBezTo>
                  <a:cubicBezTo>
                    <a:pt x="766" y="5488"/>
                    <a:pt x="1223" y="6540"/>
                    <a:pt x="1329" y="7072"/>
                  </a:cubicBezTo>
                  <a:cubicBezTo>
                    <a:pt x="1446" y="7603"/>
                    <a:pt x="2094" y="9783"/>
                    <a:pt x="2094" y="9783"/>
                  </a:cubicBezTo>
                  <a:cubicBezTo>
                    <a:pt x="2639" y="12113"/>
                    <a:pt x="4903" y="12520"/>
                    <a:pt x="6154" y="12520"/>
                  </a:cubicBezTo>
                  <a:cubicBezTo>
                    <a:pt x="6489" y="12520"/>
                    <a:pt x="6751" y="12490"/>
                    <a:pt x="6888" y="12461"/>
                  </a:cubicBezTo>
                  <a:cubicBezTo>
                    <a:pt x="7930" y="12249"/>
                    <a:pt x="10843" y="9432"/>
                    <a:pt x="10226" y="7104"/>
                  </a:cubicBezTo>
                  <a:lnTo>
                    <a:pt x="9248" y="3288"/>
                  </a:lnTo>
                  <a:cubicBezTo>
                    <a:pt x="8729" y="1308"/>
                    <a:pt x="6949" y="0"/>
                    <a:pt x="500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37"/>
            <p:cNvSpPr/>
            <p:nvPr/>
          </p:nvSpPr>
          <p:spPr>
            <a:xfrm>
              <a:off x="2824266" y="1572600"/>
              <a:ext cx="29835" cy="90227"/>
            </a:xfrm>
            <a:custGeom>
              <a:avLst/>
              <a:gdLst/>
              <a:ahLst/>
              <a:cxnLst/>
              <a:rect l="l" t="t" r="r" b="b"/>
              <a:pathLst>
                <a:path w="703" h="2126" fill="none" extrusionOk="0">
                  <a:moveTo>
                    <a:pt x="107" y="0"/>
                  </a:moveTo>
                  <a:cubicBezTo>
                    <a:pt x="245" y="861"/>
                    <a:pt x="1" y="1828"/>
                    <a:pt x="1" y="1828"/>
                  </a:cubicBezTo>
                  <a:lnTo>
                    <a:pt x="702" y="2126"/>
                  </a:lnTo>
                </a:path>
              </a:pathLst>
            </a:custGeom>
            <a:noFill/>
            <a:ln w="5050" cap="rnd" cmpd="sng">
              <a:solidFill>
                <a:srgbClr val="8745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37"/>
            <p:cNvSpPr/>
            <p:nvPr/>
          </p:nvSpPr>
          <p:spPr>
            <a:xfrm>
              <a:off x="2867129" y="1529736"/>
              <a:ext cx="42907" cy="25294"/>
            </a:xfrm>
            <a:custGeom>
              <a:avLst/>
              <a:gdLst/>
              <a:ahLst/>
              <a:cxnLst/>
              <a:rect l="l" t="t" r="r" b="b"/>
              <a:pathLst>
                <a:path w="1011" h="596" fill="none" extrusionOk="0">
                  <a:moveTo>
                    <a:pt x="1010" y="574"/>
                  </a:moveTo>
                  <a:cubicBezTo>
                    <a:pt x="755" y="595"/>
                    <a:pt x="277" y="553"/>
                    <a:pt x="0"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37"/>
            <p:cNvSpPr/>
            <p:nvPr/>
          </p:nvSpPr>
          <p:spPr>
            <a:xfrm>
              <a:off x="2746687" y="1542808"/>
              <a:ext cx="35225" cy="32976"/>
            </a:xfrm>
            <a:custGeom>
              <a:avLst/>
              <a:gdLst/>
              <a:ahLst/>
              <a:cxnLst/>
              <a:rect l="l" t="t" r="r" b="b"/>
              <a:pathLst>
                <a:path w="830" h="777" fill="none" extrusionOk="0">
                  <a:moveTo>
                    <a:pt x="0" y="776"/>
                  </a:moveTo>
                  <a:cubicBezTo>
                    <a:pt x="266" y="734"/>
                    <a:pt x="691" y="585"/>
                    <a:pt x="829"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37"/>
            <p:cNvSpPr/>
            <p:nvPr/>
          </p:nvSpPr>
          <p:spPr>
            <a:xfrm>
              <a:off x="2815226" y="1677255"/>
              <a:ext cx="101559" cy="107373"/>
            </a:xfrm>
            <a:custGeom>
              <a:avLst/>
              <a:gdLst/>
              <a:ahLst/>
              <a:cxnLst/>
              <a:rect l="l" t="t" r="r" b="b"/>
              <a:pathLst>
                <a:path w="2393" h="2530" fill="none" extrusionOk="0">
                  <a:moveTo>
                    <a:pt x="1" y="574"/>
                  </a:moveTo>
                  <a:cubicBezTo>
                    <a:pt x="1" y="574"/>
                    <a:pt x="1393" y="2530"/>
                    <a:pt x="2393" y="0"/>
                  </a:cubicBez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37"/>
            <p:cNvSpPr/>
            <p:nvPr/>
          </p:nvSpPr>
          <p:spPr>
            <a:xfrm>
              <a:off x="2752543" y="1650264"/>
              <a:ext cx="74907" cy="68413"/>
            </a:xfrm>
            <a:custGeom>
              <a:avLst/>
              <a:gdLst/>
              <a:ahLst/>
              <a:cxnLst/>
              <a:rect l="l" t="t" r="r" b="b"/>
              <a:pathLst>
                <a:path w="1765" h="1612" extrusionOk="0">
                  <a:moveTo>
                    <a:pt x="890" y="1"/>
                  </a:moveTo>
                  <a:cubicBezTo>
                    <a:pt x="832" y="1"/>
                    <a:pt x="772" y="7"/>
                    <a:pt x="713" y="20"/>
                  </a:cubicBezTo>
                  <a:cubicBezTo>
                    <a:pt x="277" y="105"/>
                    <a:pt x="0" y="530"/>
                    <a:pt x="96" y="976"/>
                  </a:cubicBezTo>
                  <a:cubicBezTo>
                    <a:pt x="170" y="1354"/>
                    <a:pt x="499" y="1612"/>
                    <a:pt x="876" y="1612"/>
                  </a:cubicBezTo>
                  <a:cubicBezTo>
                    <a:pt x="934" y="1612"/>
                    <a:pt x="993" y="1606"/>
                    <a:pt x="1053" y="1593"/>
                  </a:cubicBezTo>
                  <a:cubicBezTo>
                    <a:pt x="1489" y="1508"/>
                    <a:pt x="1765" y="1083"/>
                    <a:pt x="1669" y="636"/>
                  </a:cubicBezTo>
                  <a:cubicBezTo>
                    <a:pt x="1596" y="259"/>
                    <a:pt x="1267" y="1"/>
                    <a:pt x="890"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37"/>
            <p:cNvSpPr/>
            <p:nvPr/>
          </p:nvSpPr>
          <p:spPr>
            <a:xfrm>
              <a:off x="2896455" y="1618689"/>
              <a:ext cx="74482" cy="68413"/>
            </a:xfrm>
            <a:custGeom>
              <a:avLst/>
              <a:gdLst/>
              <a:ahLst/>
              <a:cxnLst/>
              <a:rect l="l" t="t" r="r" b="b"/>
              <a:pathLst>
                <a:path w="1755" h="1612" extrusionOk="0">
                  <a:moveTo>
                    <a:pt x="886" y="1"/>
                  </a:moveTo>
                  <a:cubicBezTo>
                    <a:pt x="829" y="1"/>
                    <a:pt x="771" y="7"/>
                    <a:pt x="712" y="20"/>
                  </a:cubicBezTo>
                  <a:cubicBezTo>
                    <a:pt x="277" y="105"/>
                    <a:pt x="0" y="530"/>
                    <a:pt x="85" y="976"/>
                  </a:cubicBezTo>
                  <a:cubicBezTo>
                    <a:pt x="168" y="1354"/>
                    <a:pt x="498" y="1612"/>
                    <a:pt x="869" y="1612"/>
                  </a:cubicBezTo>
                  <a:cubicBezTo>
                    <a:pt x="926" y="1612"/>
                    <a:pt x="984" y="1605"/>
                    <a:pt x="1042" y="1593"/>
                  </a:cubicBezTo>
                  <a:cubicBezTo>
                    <a:pt x="1467" y="1508"/>
                    <a:pt x="1754" y="1082"/>
                    <a:pt x="1669" y="636"/>
                  </a:cubicBezTo>
                  <a:cubicBezTo>
                    <a:pt x="1586" y="258"/>
                    <a:pt x="1256" y="1"/>
                    <a:pt x="886"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37"/>
            <p:cNvSpPr/>
            <p:nvPr/>
          </p:nvSpPr>
          <p:spPr>
            <a:xfrm>
              <a:off x="2764724" y="1590637"/>
              <a:ext cx="40191" cy="32509"/>
            </a:xfrm>
            <a:custGeom>
              <a:avLst/>
              <a:gdLst/>
              <a:ahLst/>
              <a:cxnLst/>
              <a:rect l="l" t="t" r="r" b="b"/>
              <a:pathLst>
                <a:path w="947" h="766" fill="none" extrusionOk="0">
                  <a:moveTo>
                    <a:pt x="0" y="223"/>
                  </a:moveTo>
                  <a:cubicBezTo>
                    <a:pt x="0" y="223"/>
                    <a:pt x="160" y="766"/>
                    <a:pt x="521" y="691"/>
                  </a:cubicBezTo>
                  <a:cubicBezTo>
                    <a:pt x="946" y="595"/>
                    <a:pt x="819" y="0"/>
                    <a:pt x="819"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37"/>
            <p:cNvSpPr/>
            <p:nvPr/>
          </p:nvSpPr>
          <p:spPr>
            <a:xfrm>
              <a:off x="2859448" y="1571242"/>
              <a:ext cx="40191" cy="32976"/>
            </a:xfrm>
            <a:custGeom>
              <a:avLst/>
              <a:gdLst/>
              <a:ahLst/>
              <a:cxnLst/>
              <a:rect l="l" t="t" r="r" b="b"/>
              <a:pathLst>
                <a:path w="947" h="777" fill="none" extrusionOk="0">
                  <a:moveTo>
                    <a:pt x="1" y="234"/>
                  </a:moveTo>
                  <a:cubicBezTo>
                    <a:pt x="1" y="234"/>
                    <a:pt x="160" y="776"/>
                    <a:pt x="521" y="691"/>
                  </a:cubicBezTo>
                  <a:cubicBezTo>
                    <a:pt x="947" y="606"/>
                    <a:pt x="808" y="0"/>
                    <a:pt x="808"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37"/>
            <p:cNvSpPr/>
            <p:nvPr/>
          </p:nvSpPr>
          <p:spPr>
            <a:xfrm>
              <a:off x="2633459" y="1234784"/>
              <a:ext cx="556261" cy="468538"/>
            </a:xfrm>
            <a:custGeom>
              <a:avLst/>
              <a:gdLst/>
              <a:ahLst/>
              <a:cxnLst/>
              <a:rect l="l" t="t" r="r" b="b"/>
              <a:pathLst>
                <a:path w="13107" h="11040" extrusionOk="0">
                  <a:moveTo>
                    <a:pt x="6555" y="0"/>
                  </a:moveTo>
                  <a:cubicBezTo>
                    <a:pt x="5917" y="0"/>
                    <a:pt x="5357" y="209"/>
                    <a:pt x="5071" y="647"/>
                  </a:cubicBezTo>
                  <a:cubicBezTo>
                    <a:pt x="234" y="1316"/>
                    <a:pt x="0" y="2082"/>
                    <a:pt x="64" y="3751"/>
                  </a:cubicBezTo>
                  <a:cubicBezTo>
                    <a:pt x="108" y="4889"/>
                    <a:pt x="1365" y="6299"/>
                    <a:pt x="3443" y="6299"/>
                  </a:cubicBezTo>
                  <a:cubicBezTo>
                    <a:pt x="4390" y="6299"/>
                    <a:pt x="5509" y="6006"/>
                    <a:pt x="6761" y="5260"/>
                  </a:cubicBezTo>
                  <a:cubicBezTo>
                    <a:pt x="6761" y="5260"/>
                    <a:pt x="7111" y="6674"/>
                    <a:pt x="8238" y="6940"/>
                  </a:cubicBezTo>
                  <a:cubicBezTo>
                    <a:pt x="8238" y="6940"/>
                    <a:pt x="8610" y="7769"/>
                    <a:pt x="9482" y="7790"/>
                  </a:cubicBezTo>
                  <a:lnTo>
                    <a:pt x="9407" y="9597"/>
                  </a:lnTo>
                  <a:cubicBezTo>
                    <a:pt x="9407" y="9597"/>
                    <a:pt x="9288" y="11040"/>
                    <a:pt x="10506" y="11040"/>
                  </a:cubicBezTo>
                  <a:cubicBezTo>
                    <a:pt x="10694" y="11040"/>
                    <a:pt x="10914" y="11005"/>
                    <a:pt x="11172" y="10926"/>
                  </a:cubicBezTo>
                  <a:cubicBezTo>
                    <a:pt x="13107" y="10320"/>
                    <a:pt x="12501" y="7397"/>
                    <a:pt x="12235" y="7003"/>
                  </a:cubicBezTo>
                  <a:cubicBezTo>
                    <a:pt x="11969" y="6599"/>
                    <a:pt x="12373" y="5536"/>
                    <a:pt x="11512" y="4941"/>
                  </a:cubicBezTo>
                  <a:cubicBezTo>
                    <a:pt x="12129" y="3240"/>
                    <a:pt x="10715" y="2422"/>
                    <a:pt x="10694" y="2422"/>
                  </a:cubicBezTo>
                  <a:cubicBezTo>
                    <a:pt x="10098" y="1019"/>
                    <a:pt x="8706" y="753"/>
                    <a:pt x="8706" y="753"/>
                  </a:cubicBezTo>
                  <a:cubicBezTo>
                    <a:pt x="8073" y="260"/>
                    <a:pt x="7265" y="0"/>
                    <a:pt x="6555"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37"/>
            <p:cNvSpPr/>
            <p:nvPr/>
          </p:nvSpPr>
          <p:spPr>
            <a:xfrm>
              <a:off x="3001577" y="1539200"/>
              <a:ext cx="98376" cy="117813"/>
            </a:xfrm>
            <a:custGeom>
              <a:avLst/>
              <a:gdLst/>
              <a:ahLst/>
              <a:cxnLst/>
              <a:rect l="l" t="t" r="r" b="b"/>
              <a:pathLst>
                <a:path w="2318" h="2776" extrusionOk="0">
                  <a:moveTo>
                    <a:pt x="1142" y="0"/>
                  </a:moveTo>
                  <a:cubicBezTo>
                    <a:pt x="512" y="0"/>
                    <a:pt x="0" y="602"/>
                    <a:pt x="0" y="1372"/>
                  </a:cubicBezTo>
                  <a:cubicBezTo>
                    <a:pt x="0" y="2137"/>
                    <a:pt x="521" y="2764"/>
                    <a:pt x="1159" y="2775"/>
                  </a:cubicBezTo>
                  <a:cubicBezTo>
                    <a:pt x="1169" y="2775"/>
                    <a:pt x="1180" y="2775"/>
                    <a:pt x="1191" y="2775"/>
                  </a:cubicBezTo>
                  <a:cubicBezTo>
                    <a:pt x="1814" y="2775"/>
                    <a:pt x="2317" y="2167"/>
                    <a:pt x="2317" y="1414"/>
                  </a:cubicBezTo>
                  <a:cubicBezTo>
                    <a:pt x="2317" y="638"/>
                    <a:pt x="1796" y="0"/>
                    <a:pt x="1159" y="0"/>
                  </a:cubicBezTo>
                  <a:cubicBezTo>
                    <a:pt x="1153" y="0"/>
                    <a:pt x="1148" y="0"/>
                    <a:pt x="114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37"/>
            <p:cNvSpPr/>
            <p:nvPr/>
          </p:nvSpPr>
          <p:spPr>
            <a:xfrm>
              <a:off x="3036759" y="1573491"/>
              <a:ext cx="25294" cy="43798"/>
            </a:xfrm>
            <a:custGeom>
              <a:avLst/>
              <a:gdLst/>
              <a:ahLst/>
              <a:cxnLst/>
              <a:rect l="l" t="t" r="r" b="b"/>
              <a:pathLst>
                <a:path w="596" h="1032" fill="none" extrusionOk="0">
                  <a:moveTo>
                    <a:pt x="468" y="0"/>
                  </a:moveTo>
                  <a:lnTo>
                    <a:pt x="0" y="734"/>
                  </a:lnTo>
                  <a:lnTo>
                    <a:pt x="595" y="1031"/>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1" name="Google Shape;1621;p37"/>
          <p:cNvSpPr/>
          <p:nvPr/>
        </p:nvSpPr>
        <p:spPr>
          <a:xfrm rot="10800000" flipH="1">
            <a:off x="2753650" y="1086200"/>
            <a:ext cx="3636900" cy="3636900"/>
          </a:xfrm>
          <a:prstGeom prst="blockArc">
            <a:avLst>
              <a:gd name="adj1" fmla="val 10800000"/>
              <a:gd name="adj2" fmla="val 43272"/>
              <a:gd name="adj3" fmla="val 7781"/>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37"/>
          <p:cNvSpPr/>
          <p:nvPr/>
        </p:nvSpPr>
        <p:spPr>
          <a:xfrm rot="10800000" flipH="1">
            <a:off x="2753650" y="1086200"/>
            <a:ext cx="3636900" cy="3636900"/>
          </a:xfrm>
          <a:prstGeom prst="blockArc">
            <a:avLst>
              <a:gd name="adj1" fmla="val 16852299"/>
              <a:gd name="adj2" fmla="val 43272"/>
              <a:gd name="adj3" fmla="val 7781"/>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3" name="Google Shape;1623;p37"/>
          <p:cNvGrpSpPr/>
          <p:nvPr/>
        </p:nvGrpSpPr>
        <p:grpSpPr>
          <a:xfrm flipH="1">
            <a:off x="5747973" y="1029516"/>
            <a:ext cx="1021919" cy="1660768"/>
            <a:chOff x="777425" y="820325"/>
            <a:chExt cx="577225" cy="938075"/>
          </a:xfrm>
        </p:grpSpPr>
        <p:sp>
          <p:nvSpPr>
            <p:cNvPr id="1624" name="Google Shape;1624;p37"/>
            <p:cNvSpPr/>
            <p:nvPr/>
          </p:nvSpPr>
          <p:spPr>
            <a:xfrm>
              <a:off x="923050" y="935775"/>
              <a:ext cx="302175" cy="367625"/>
            </a:xfrm>
            <a:custGeom>
              <a:avLst/>
              <a:gdLst/>
              <a:ahLst/>
              <a:cxnLst/>
              <a:rect l="l" t="t" r="r" b="b"/>
              <a:pathLst>
                <a:path w="12087" h="14705" extrusionOk="0">
                  <a:moveTo>
                    <a:pt x="8294" y="0"/>
                  </a:moveTo>
                  <a:cubicBezTo>
                    <a:pt x="6527" y="0"/>
                    <a:pt x="2686" y="2012"/>
                    <a:pt x="1510" y="3799"/>
                  </a:cubicBezTo>
                  <a:cubicBezTo>
                    <a:pt x="192" y="5776"/>
                    <a:pt x="0" y="12750"/>
                    <a:pt x="0" y="12750"/>
                  </a:cubicBezTo>
                  <a:lnTo>
                    <a:pt x="9791" y="14695"/>
                  </a:lnTo>
                  <a:cubicBezTo>
                    <a:pt x="9828" y="14702"/>
                    <a:pt x="9866" y="14705"/>
                    <a:pt x="9903" y="14705"/>
                  </a:cubicBezTo>
                  <a:cubicBezTo>
                    <a:pt x="10213" y="14705"/>
                    <a:pt x="10498" y="14477"/>
                    <a:pt x="10545" y="14163"/>
                  </a:cubicBezTo>
                  <a:cubicBezTo>
                    <a:pt x="10715" y="12952"/>
                    <a:pt x="10481" y="11208"/>
                    <a:pt x="10163" y="10092"/>
                  </a:cubicBezTo>
                  <a:cubicBezTo>
                    <a:pt x="9780" y="8763"/>
                    <a:pt x="10811" y="6765"/>
                    <a:pt x="11183" y="5362"/>
                  </a:cubicBezTo>
                  <a:cubicBezTo>
                    <a:pt x="12087" y="2014"/>
                    <a:pt x="10513" y="1078"/>
                    <a:pt x="10513" y="1078"/>
                  </a:cubicBezTo>
                  <a:cubicBezTo>
                    <a:pt x="10513" y="1078"/>
                    <a:pt x="10194" y="600"/>
                    <a:pt x="8802" y="79"/>
                  </a:cubicBezTo>
                  <a:cubicBezTo>
                    <a:pt x="8663" y="25"/>
                    <a:pt x="8491" y="0"/>
                    <a:pt x="8294" y="0"/>
                  </a:cubicBezTo>
                  <a:close/>
                </a:path>
              </a:pathLst>
            </a:custGeom>
            <a:solidFill>
              <a:srgbClr val="562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37"/>
            <p:cNvSpPr/>
            <p:nvPr/>
          </p:nvSpPr>
          <p:spPr>
            <a:xfrm>
              <a:off x="993625" y="1278675"/>
              <a:ext cx="361025" cy="322375"/>
            </a:xfrm>
            <a:custGeom>
              <a:avLst/>
              <a:gdLst/>
              <a:ahLst/>
              <a:cxnLst/>
              <a:rect l="l" t="t" r="r" b="b"/>
              <a:pathLst>
                <a:path w="14441" h="12895" extrusionOk="0">
                  <a:moveTo>
                    <a:pt x="2045" y="1"/>
                  </a:moveTo>
                  <a:cubicBezTo>
                    <a:pt x="195" y="1"/>
                    <a:pt x="1" y="2653"/>
                    <a:pt x="1610" y="4030"/>
                  </a:cubicBezTo>
                  <a:lnTo>
                    <a:pt x="10943" y="12353"/>
                  </a:lnTo>
                  <a:cubicBezTo>
                    <a:pt x="11380" y="12716"/>
                    <a:pt x="11869" y="12894"/>
                    <a:pt x="12332" y="12894"/>
                  </a:cubicBezTo>
                  <a:cubicBezTo>
                    <a:pt x="12884" y="12894"/>
                    <a:pt x="13398" y="12642"/>
                    <a:pt x="13739" y="12151"/>
                  </a:cubicBezTo>
                  <a:cubicBezTo>
                    <a:pt x="14387" y="11194"/>
                    <a:pt x="14440" y="10014"/>
                    <a:pt x="13175" y="8792"/>
                  </a:cubicBezTo>
                  <a:lnTo>
                    <a:pt x="5543" y="1521"/>
                  </a:lnTo>
                  <a:cubicBezTo>
                    <a:pt x="4480" y="522"/>
                    <a:pt x="3236" y="33"/>
                    <a:pt x="2067" y="1"/>
                  </a:cubicBezTo>
                  <a:cubicBezTo>
                    <a:pt x="2060" y="1"/>
                    <a:pt x="2052" y="1"/>
                    <a:pt x="2045" y="1"/>
                  </a:cubicBez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37"/>
            <p:cNvSpPr/>
            <p:nvPr/>
          </p:nvSpPr>
          <p:spPr>
            <a:xfrm>
              <a:off x="995075" y="1272375"/>
              <a:ext cx="201175" cy="189175"/>
            </a:xfrm>
            <a:custGeom>
              <a:avLst/>
              <a:gdLst/>
              <a:ahLst/>
              <a:cxnLst/>
              <a:rect l="l" t="t" r="r" b="b"/>
              <a:pathLst>
                <a:path w="8047" h="7567" extrusionOk="0">
                  <a:moveTo>
                    <a:pt x="2352" y="1"/>
                  </a:moveTo>
                  <a:cubicBezTo>
                    <a:pt x="1098" y="1"/>
                    <a:pt x="1" y="726"/>
                    <a:pt x="202" y="1932"/>
                  </a:cubicBezTo>
                  <a:cubicBezTo>
                    <a:pt x="404" y="3134"/>
                    <a:pt x="1095" y="4335"/>
                    <a:pt x="2264" y="5291"/>
                  </a:cubicBezTo>
                  <a:lnTo>
                    <a:pt x="5081" y="7566"/>
                  </a:lnTo>
                  <a:cubicBezTo>
                    <a:pt x="5857" y="7258"/>
                    <a:pt x="7239" y="6227"/>
                    <a:pt x="8047" y="3856"/>
                  </a:cubicBezTo>
                  <a:lnTo>
                    <a:pt x="4486" y="795"/>
                  </a:lnTo>
                  <a:cubicBezTo>
                    <a:pt x="3874" y="249"/>
                    <a:pt x="3086" y="1"/>
                    <a:pt x="23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37"/>
            <p:cNvSpPr/>
            <p:nvPr/>
          </p:nvSpPr>
          <p:spPr>
            <a:xfrm>
              <a:off x="833500" y="1275600"/>
              <a:ext cx="336975" cy="475575"/>
            </a:xfrm>
            <a:custGeom>
              <a:avLst/>
              <a:gdLst/>
              <a:ahLst/>
              <a:cxnLst/>
              <a:rect l="l" t="t" r="r" b="b"/>
              <a:pathLst>
                <a:path w="13479" h="19023" extrusionOk="0">
                  <a:moveTo>
                    <a:pt x="6212" y="1"/>
                  </a:moveTo>
                  <a:cubicBezTo>
                    <a:pt x="5179" y="1"/>
                    <a:pt x="4555" y="274"/>
                    <a:pt x="3476" y="592"/>
                  </a:cubicBezTo>
                  <a:cubicBezTo>
                    <a:pt x="883" y="1112"/>
                    <a:pt x="0" y="3621"/>
                    <a:pt x="436" y="6002"/>
                  </a:cubicBezTo>
                  <a:lnTo>
                    <a:pt x="3136" y="18662"/>
                  </a:lnTo>
                  <a:cubicBezTo>
                    <a:pt x="4544" y="18924"/>
                    <a:pt x="5891" y="19022"/>
                    <a:pt x="7114" y="19022"/>
                  </a:cubicBezTo>
                  <a:cubicBezTo>
                    <a:pt x="10518" y="19022"/>
                    <a:pt x="12966" y="18258"/>
                    <a:pt x="13107" y="18109"/>
                  </a:cubicBezTo>
                  <a:cubicBezTo>
                    <a:pt x="10960" y="11211"/>
                    <a:pt x="13479" y="9680"/>
                    <a:pt x="13404" y="6470"/>
                  </a:cubicBezTo>
                  <a:cubicBezTo>
                    <a:pt x="13447" y="4078"/>
                    <a:pt x="11013" y="847"/>
                    <a:pt x="8366" y="273"/>
                  </a:cubicBezTo>
                  <a:cubicBezTo>
                    <a:pt x="7440" y="79"/>
                    <a:pt x="6767" y="1"/>
                    <a:pt x="62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37"/>
            <p:cNvSpPr/>
            <p:nvPr/>
          </p:nvSpPr>
          <p:spPr>
            <a:xfrm>
              <a:off x="820200" y="1508300"/>
              <a:ext cx="348700" cy="110300"/>
            </a:xfrm>
            <a:custGeom>
              <a:avLst/>
              <a:gdLst/>
              <a:ahLst/>
              <a:cxnLst/>
              <a:rect l="l" t="t" r="r" b="b"/>
              <a:pathLst>
                <a:path w="13948" h="4412" fill="none" extrusionOk="0">
                  <a:moveTo>
                    <a:pt x="1" y="489"/>
                  </a:moveTo>
                  <a:cubicBezTo>
                    <a:pt x="1" y="489"/>
                    <a:pt x="8930" y="4411"/>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37"/>
            <p:cNvSpPr/>
            <p:nvPr/>
          </p:nvSpPr>
          <p:spPr>
            <a:xfrm>
              <a:off x="833500" y="1601300"/>
              <a:ext cx="348675" cy="110300"/>
            </a:xfrm>
            <a:custGeom>
              <a:avLst/>
              <a:gdLst/>
              <a:ahLst/>
              <a:cxnLst/>
              <a:rect l="l" t="t" r="r" b="b"/>
              <a:pathLst>
                <a:path w="13947" h="4412" fill="none" extrusionOk="0">
                  <a:moveTo>
                    <a:pt x="0" y="500"/>
                  </a:moveTo>
                  <a:cubicBezTo>
                    <a:pt x="0" y="500"/>
                    <a:pt x="8929" y="4412"/>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37"/>
            <p:cNvSpPr/>
            <p:nvPr/>
          </p:nvSpPr>
          <p:spPr>
            <a:xfrm>
              <a:off x="857400" y="1505300"/>
              <a:ext cx="496700" cy="253100"/>
            </a:xfrm>
            <a:custGeom>
              <a:avLst/>
              <a:gdLst/>
              <a:ahLst/>
              <a:cxnLst/>
              <a:rect l="l" t="t" r="r" b="b"/>
              <a:pathLst>
                <a:path w="19868" h="10124" extrusionOk="0">
                  <a:moveTo>
                    <a:pt x="17828" y="1"/>
                  </a:moveTo>
                  <a:cubicBezTo>
                    <a:pt x="17532" y="1"/>
                    <a:pt x="17222" y="65"/>
                    <a:pt x="16913" y="205"/>
                  </a:cubicBezTo>
                  <a:lnTo>
                    <a:pt x="6400" y="5849"/>
                  </a:lnTo>
                  <a:cubicBezTo>
                    <a:pt x="6113" y="6009"/>
                    <a:pt x="5762" y="6094"/>
                    <a:pt x="5422" y="6094"/>
                  </a:cubicBezTo>
                  <a:cubicBezTo>
                    <a:pt x="5149" y="6086"/>
                    <a:pt x="4814" y="6080"/>
                    <a:pt x="4462" y="6080"/>
                  </a:cubicBezTo>
                  <a:cubicBezTo>
                    <a:pt x="3388" y="6080"/>
                    <a:pt x="2169" y="6135"/>
                    <a:pt x="2169" y="6360"/>
                  </a:cubicBezTo>
                  <a:cubicBezTo>
                    <a:pt x="2169" y="6753"/>
                    <a:pt x="3519" y="6519"/>
                    <a:pt x="3636" y="6710"/>
                  </a:cubicBezTo>
                  <a:cubicBezTo>
                    <a:pt x="3764" y="6912"/>
                    <a:pt x="1234" y="7338"/>
                    <a:pt x="809" y="7603"/>
                  </a:cubicBezTo>
                  <a:cubicBezTo>
                    <a:pt x="649" y="7707"/>
                    <a:pt x="853" y="7746"/>
                    <a:pt x="1236" y="7746"/>
                  </a:cubicBezTo>
                  <a:cubicBezTo>
                    <a:pt x="1792" y="7746"/>
                    <a:pt x="2725" y="7664"/>
                    <a:pt x="3456" y="7582"/>
                  </a:cubicBezTo>
                  <a:cubicBezTo>
                    <a:pt x="3466" y="7582"/>
                    <a:pt x="3466" y="7603"/>
                    <a:pt x="3456" y="7603"/>
                  </a:cubicBezTo>
                  <a:cubicBezTo>
                    <a:pt x="2786" y="7805"/>
                    <a:pt x="1" y="8666"/>
                    <a:pt x="426" y="8836"/>
                  </a:cubicBezTo>
                  <a:cubicBezTo>
                    <a:pt x="473" y="8855"/>
                    <a:pt x="545" y="8863"/>
                    <a:pt x="636" y="8863"/>
                  </a:cubicBezTo>
                  <a:cubicBezTo>
                    <a:pt x="1329" y="8863"/>
                    <a:pt x="3147" y="8380"/>
                    <a:pt x="3711" y="8220"/>
                  </a:cubicBezTo>
                  <a:cubicBezTo>
                    <a:pt x="3732" y="8220"/>
                    <a:pt x="3764" y="8252"/>
                    <a:pt x="3743" y="8273"/>
                  </a:cubicBezTo>
                  <a:cubicBezTo>
                    <a:pt x="3137" y="8539"/>
                    <a:pt x="1064" y="9410"/>
                    <a:pt x="1170" y="9602"/>
                  </a:cubicBezTo>
                  <a:cubicBezTo>
                    <a:pt x="1188" y="9634"/>
                    <a:pt x="1240" y="9648"/>
                    <a:pt x="1318" y="9648"/>
                  </a:cubicBezTo>
                  <a:cubicBezTo>
                    <a:pt x="1836" y="9648"/>
                    <a:pt x="3513" y="9020"/>
                    <a:pt x="4104" y="8826"/>
                  </a:cubicBezTo>
                  <a:cubicBezTo>
                    <a:pt x="4125" y="8826"/>
                    <a:pt x="4157" y="8858"/>
                    <a:pt x="4125" y="8868"/>
                  </a:cubicBezTo>
                  <a:cubicBezTo>
                    <a:pt x="3647" y="9155"/>
                    <a:pt x="2201" y="9899"/>
                    <a:pt x="2308" y="10091"/>
                  </a:cubicBezTo>
                  <a:cubicBezTo>
                    <a:pt x="2320" y="10113"/>
                    <a:pt x="2352" y="10124"/>
                    <a:pt x="2399" y="10124"/>
                  </a:cubicBezTo>
                  <a:cubicBezTo>
                    <a:pt x="2960" y="10124"/>
                    <a:pt x="5763" y="8680"/>
                    <a:pt x="6400" y="8347"/>
                  </a:cubicBezTo>
                  <a:cubicBezTo>
                    <a:pt x="6485" y="8294"/>
                    <a:pt x="6570" y="8252"/>
                    <a:pt x="6666" y="8231"/>
                  </a:cubicBezTo>
                  <a:lnTo>
                    <a:pt x="17838" y="4340"/>
                  </a:lnTo>
                  <a:cubicBezTo>
                    <a:pt x="19071" y="3872"/>
                    <a:pt x="19868" y="2586"/>
                    <a:pt x="19655" y="1470"/>
                  </a:cubicBezTo>
                  <a:cubicBezTo>
                    <a:pt x="19480" y="591"/>
                    <a:pt x="18721" y="1"/>
                    <a:pt x="17828" y="1"/>
                  </a:cubicBez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37"/>
            <p:cNvSpPr/>
            <p:nvPr/>
          </p:nvSpPr>
          <p:spPr>
            <a:xfrm>
              <a:off x="1013400" y="1497125"/>
              <a:ext cx="286225" cy="158400"/>
            </a:xfrm>
            <a:custGeom>
              <a:avLst/>
              <a:gdLst/>
              <a:ahLst/>
              <a:cxnLst/>
              <a:rect l="l" t="t" r="r" b="b"/>
              <a:pathLst>
                <a:path w="11449" h="6336" fill="none" extrusionOk="0">
                  <a:moveTo>
                    <a:pt x="11449" y="1"/>
                  </a:moveTo>
                  <a:lnTo>
                    <a:pt x="1" y="633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37"/>
            <p:cNvSpPr/>
            <p:nvPr/>
          </p:nvSpPr>
          <p:spPr>
            <a:xfrm>
              <a:off x="989225" y="1476075"/>
              <a:ext cx="293925" cy="116975"/>
            </a:xfrm>
            <a:custGeom>
              <a:avLst/>
              <a:gdLst/>
              <a:ahLst/>
              <a:cxnLst/>
              <a:rect l="l" t="t" r="r" b="b"/>
              <a:pathLst>
                <a:path w="11757" h="4679" extrusionOk="0">
                  <a:moveTo>
                    <a:pt x="9308" y="1"/>
                  </a:moveTo>
                  <a:cubicBezTo>
                    <a:pt x="5864" y="1"/>
                    <a:pt x="436" y="2969"/>
                    <a:pt x="436" y="2969"/>
                  </a:cubicBezTo>
                  <a:cubicBezTo>
                    <a:pt x="436" y="2969"/>
                    <a:pt x="0" y="3436"/>
                    <a:pt x="2541" y="4287"/>
                  </a:cubicBezTo>
                  <a:cubicBezTo>
                    <a:pt x="3243" y="4564"/>
                    <a:pt x="3990" y="4678"/>
                    <a:pt x="4741" y="4678"/>
                  </a:cubicBezTo>
                  <a:cubicBezTo>
                    <a:pt x="7673" y="4678"/>
                    <a:pt x="10652" y="2934"/>
                    <a:pt x="11151" y="2341"/>
                  </a:cubicBezTo>
                  <a:cubicBezTo>
                    <a:pt x="11757" y="1597"/>
                    <a:pt x="11427" y="672"/>
                    <a:pt x="11427" y="672"/>
                  </a:cubicBezTo>
                  <a:cubicBezTo>
                    <a:pt x="10930" y="192"/>
                    <a:pt x="10183" y="1"/>
                    <a:pt x="93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37"/>
            <p:cNvSpPr/>
            <p:nvPr/>
          </p:nvSpPr>
          <p:spPr>
            <a:xfrm>
              <a:off x="1004375" y="1557900"/>
              <a:ext cx="186575" cy="102425"/>
            </a:xfrm>
            <a:custGeom>
              <a:avLst/>
              <a:gdLst/>
              <a:ahLst/>
              <a:cxnLst/>
              <a:rect l="l" t="t" r="r" b="b"/>
              <a:pathLst>
                <a:path w="7463" h="4097" extrusionOk="0">
                  <a:moveTo>
                    <a:pt x="3584" y="1"/>
                  </a:moveTo>
                  <a:cubicBezTo>
                    <a:pt x="1965" y="1"/>
                    <a:pt x="526" y="721"/>
                    <a:pt x="308" y="1024"/>
                  </a:cubicBezTo>
                  <a:cubicBezTo>
                    <a:pt x="0" y="1418"/>
                    <a:pt x="404" y="4064"/>
                    <a:pt x="457" y="4096"/>
                  </a:cubicBezTo>
                  <a:cubicBezTo>
                    <a:pt x="458" y="4097"/>
                    <a:pt x="461" y="4097"/>
                    <a:pt x="465" y="4097"/>
                  </a:cubicBezTo>
                  <a:cubicBezTo>
                    <a:pt x="669" y="4097"/>
                    <a:pt x="4738" y="3516"/>
                    <a:pt x="6304" y="2023"/>
                  </a:cubicBezTo>
                  <a:lnTo>
                    <a:pt x="7462" y="1258"/>
                  </a:lnTo>
                  <a:lnTo>
                    <a:pt x="7133" y="121"/>
                  </a:lnTo>
                  <a:lnTo>
                    <a:pt x="5815" y="557"/>
                  </a:lnTo>
                  <a:cubicBezTo>
                    <a:pt x="5676" y="493"/>
                    <a:pt x="5538" y="429"/>
                    <a:pt x="5379" y="344"/>
                  </a:cubicBezTo>
                  <a:cubicBezTo>
                    <a:pt x="4790" y="97"/>
                    <a:pt x="4175" y="1"/>
                    <a:pt x="358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37"/>
            <p:cNvSpPr/>
            <p:nvPr/>
          </p:nvSpPr>
          <p:spPr>
            <a:xfrm>
              <a:off x="1152125" y="1564100"/>
              <a:ext cx="48375" cy="22575"/>
            </a:xfrm>
            <a:custGeom>
              <a:avLst/>
              <a:gdLst/>
              <a:ahLst/>
              <a:cxnLst/>
              <a:rect l="l" t="t" r="r" b="b"/>
              <a:pathLst>
                <a:path w="1935" h="903" extrusionOk="0">
                  <a:moveTo>
                    <a:pt x="1010" y="0"/>
                  </a:moveTo>
                  <a:lnTo>
                    <a:pt x="0" y="202"/>
                  </a:lnTo>
                  <a:cubicBezTo>
                    <a:pt x="380" y="807"/>
                    <a:pt x="1149" y="902"/>
                    <a:pt x="1595" y="902"/>
                  </a:cubicBezTo>
                  <a:cubicBezTo>
                    <a:pt x="1799" y="902"/>
                    <a:pt x="1935" y="883"/>
                    <a:pt x="1935" y="883"/>
                  </a:cubicBezTo>
                  <a:lnTo>
                    <a:pt x="1010" y="0"/>
                  </a:ln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37"/>
            <p:cNvSpPr/>
            <p:nvPr/>
          </p:nvSpPr>
          <p:spPr>
            <a:xfrm>
              <a:off x="981775" y="1565800"/>
              <a:ext cx="95975" cy="94000"/>
            </a:xfrm>
            <a:custGeom>
              <a:avLst/>
              <a:gdLst/>
              <a:ahLst/>
              <a:cxnLst/>
              <a:rect l="l" t="t" r="r" b="b"/>
              <a:pathLst>
                <a:path w="3839" h="3760" extrusionOk="0">
                  <a:moveTo>
                    <a:pt x="2218" y="1"/>
                  </a:moveTo>
                  <a:cubicBezTo>
                    <a:pt x="2195" y="1"/>
                    <a:pt x="2171" y="6"/>
                    <a:pt x="2148" y="17"/>
                  </a:cubicBezTo>
                  <a:cubicBezTo>
                    <a:pt x="1499" y="304"/>
                    <a:pt x="1" y="1133"/>
                    <a:pt x="288" y="2186"/>
                  </a:cubicBezTo>
                  <a:cubicBezTo>
                    <a:pt x="578" y="3272"/>
                    <a:pt x="792" y="3759"/>
                    <a:pt x="1688" y="3759"/>
                  </a:cubicBezTo>
                  <a:cubicBezTo>
                    <a:pt x="2169" y="3759"/>
                    <a:pt x="2847" y="3619"/>
                    <a:pt x="3838" y="3355"/>
                  </a:cubicBezTo>
                  <a:cubicBezTo>
                    <a:pt x="2988" y="2590"/>
                    <a:pt x="2616" y="889"/>
                    <a:pt x="2488" y="251"/>
                  </a:cubicBezTo>
                  <a:cubicBezTo>
                    <a:pt x="2470" y="152"/>
                    <a:pt x="2346" y="1"/>
                    <a:pt x="2218" y="1"/>
                  </a:cubicBezTo>
                  <a:close/>
                </a:path>
              </a:pathLst>
            </a:custGeom>
            <a:solidFill>
              <a:srgbClr val="FFFE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37"/>
            <p:cNvSpPr/>
            <p:nvPr/>
          </p:nvSpPr>
          <p:spPr>
            <a:xfrm>
              <a:off x="856075" y="1550950"/>
              <a:ext cx="190050" cy="109050"/>
            </a:xfrm>
            <a:custGeom>
              <a:avLst/>
              <a:gdLst/>
              <a:ahLst/>
              <a:cxnLst/>
              <a:rect l="l" t="t" r="r" b="b"/>
              <a:pathLst>
                <a:path w="7602" h="4362" extrusionOk="0">
                  <a:moveTo>
                    <a:pt x="3944" y="1"/>
                  </a:moveTo>
                  <a:cubicBezTo>
                    <a:pt x="3838" y="1"/>
                    <a:pt x="3741" y="22"/>
                    <a:pt x="3657" y="69"/>
                  </a:cubicBezTo>
                  <a:cubicBezTo>
                    <a:pt x="3158" y="335"/>
                    <a:pt x="1659" y="2525"/>
                    <a:pt x="1436" y="2801"/>
                  </a:cubicBezTo>
                  <a:cubicBezTo>
                    <a:pt x="1409" y="2832"/>
                    <a:pt x="1376" y="2845"/>
                    <a:pt x="1338" y="2845"/>
                  </a:cubicBezTo>
                  <a:cubicBezTo>
                    <a:pt x="1038" y="2845"/>
                    <a:pt x="442" y="1992"/>
                    <a:pt x="234" y="1992"/>
                  </a:cubicBezTo>
                  <a:cubicBezTo>
                    <a:pt x="230" y="1992"/>
                    <a:pt x="227" y="1993"/>
                    <a:pt x="224" y="1993"/>
                  </a:cubicBezTo>
                  <a:cubicBezTo>
                    <a:pt x="1" y="2014"/>
                    <a:pt x="872" y="3917"/>
                    <a:pt x="1351" y="4162"/>
                  </a:cubicBezTo>
                  <a:cubicBezTo>
                    <a:pt x="1372" y="4172"/>
                    <a:pt x="1398" y="4176"/>
                    <a:pt x="1427" y="4176"/>
                  </a:cubicBezTo>
                  <a:cubicBezTo>
                    <a:pt x="1922" y="4176"/>
                    <a:pt x="3421" y="2777"/>
                    <a:pt x="3934" y="2365"/>
                  </a:cubicBezTo>
                  <a:cubicBezTo>
                    <a:pt x="3983" y="2320"/>
                    <a:pt x="4043" y="2298"/>
                    <a:pt x="4102" y="2298"/>
                  </a:cubicBezTo>
                  <a:cubicBezTo>
                    <a:pt x="4182" y="2298"/>
                    <a:pt x="4261" y="2339"/>
                    <a:pt x="4316" y="2418"/>
                  </a:cubicBezTo>
                  <a:cubicBezTo>
                    <a:pt x="4614" y="2844"/>
                    <a:pt x="4784" y="4172"/>
                    <a:pt x="6272" y="4353"/>
                  </a:cubicBezTo>
                  <a:cubicBezTo>
                    <a:pt x="6310" y="4359"/>
                    <a:pt x="6348" y="4362"/>
                    <a:pt x="6387" y="4362"/>
                  </a:cubicBezTo>
                  <a:cubicBezTo>
                    <a:pt x="6553" y="4362"/>
                    <a:pt x="6719" y="4306"/>
                    <a:pt x="6857" y="4194"/>
                  </a:cubicBezTo>
                  <a:cubicBezTo>
                    <a:pt x="7038" y="4034"/>
                    <a:pt x="7229" y="3821"/>
                    <a:pt x="7325" y="3449"/>
                  </a:cubicBezTo>
                  <a:cubicBezTo>
                    <a:pt x="7601" y="2163"/>
                    <a:pt x="7144" y="1834"/>
                    <a:pt x="7144" y="1834"/>
                  </a:cubicBezTo>
                  <a:cubicBezTo>
                    <a:pt x="6284" y="1371"/>
                    <a:pt x="4794" y="1"/>
                    <a:pt x="394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37"/>
            <p:cNvSpPr/>
            <p:nvPr/>
          </p:nvSpPr>
          <p:spPr>
            <a:xfrm>
              <a:off x="1099250" y="1558775"/>
              <a:ext cx="49700" cy="24750"/>
            </a:xfrm>
            <a:custGeom>
              <a:avLst/>
              <a:gdLst/>
              <a:ahLst/>
              <a:cxnLst/>
              <a:rect l="l" t="t" r="r" b="b"/>
              <a:pathLst>
                <a:path w="1988" h="990" fill="none" extrusionOk="0">
                  <a:moveTo>
                    <a:pt x="1988" y="989"/>
                  </a:moveTo>
                  <a:cubicBezTo>
                    <a:pt x="1967" y="979"/>
                    <a:pt x="1935" y="947"/>
                    <a:pt x="1903" y="936"/>
                  </a:cubicBezTo>
                  <a:lnTo>
                    <a:pt x="1903" y="936"/>
                  </a:lnTo>
                  <a:cubicBezTo>
                    <a:pt x="1903" y="936"/>
                    <a:pt x="393" y="266"/>
                    <a:pt x="0" y="1"/>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37"/>
            <p:cNvSpPr/>
            <p:nvPr/>
          </p:nvSpPr>
          <p:spPr>
            <a:xfrm>
              <a:off x="1065750" y="1561975"/>
              <a:ext cx="57175" cy="53175"/>
            </a:xfrm>
            <a:custGeom>
              <a:avLst/>
              <a:gdLst/>
              <a:ahLst/>
              <a:cxnLst/>
              <a:rect l="l" t="t" r="r" b="b"/>
              <a:pathLst>
                <a:path w="2287" h="2127" fill="none" extrusionOk="0">
                  <a:moveTo>
                    <a:pt x="1" y="0"/>
                  </a:moveTo>
                  <a:cubicBezTo>
                    <a:pt x="139" y="340"/>
                    <a:pt x="383" y="744"/>
                    <a:pt x="479" y="872"/>
                  </a:cubicBezTo>
                  <a:cubicBezTo>
                    <a:pt x="809" y="1297"/>
                    <a:pt x="2254" y="2126"/>
                    <a:pt x="2286" y="2126"/>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37"/>
            <p:cNvSpPr/>
            <p:nvPr/>
          </p:nvSpPr>
          <p:spPr>
            <a:xfrm>
              <a:off x="1037050" y="1467725"/>
              <a:ext cx="123325" cy="149575"/>
            </a:xfrm>
            <a:custGeom>
              <a:avLst/>
              <a:gdLst/>
              <a:ahLst/>
              <a:cxnLst/>
              <a:rect l="l" t="t" r="r" b="b"/>
              <a:pathLst>
                <a:path w="4933" h="5983" extrusionOk="0">
                  <a:moveTo>
                    <a:pt x="585" y="1"/>
                  </a:moveTo>
                  <a:cubicBezTo>
                    <a:pt x="579" y="1"/>
                    <a:pt x="576" y="6"/>
                    <a:pt x="575" y="18"/>
                  </a:cubicBezTo>
                  <a:cubicBezTo>
                    <a:pt x="532" y="199"/>
                    <a:pt x="777" y="1198"/>
                    <a:pt x="777" y="1198"/>
                  </a:cubicBezTo>
                  <a:cubicBezTo>
                    <a:pt x="777" y="1198"/>
                    <a:pt x="436" y="331"/>
                    <a:pt x="276" y="331"/>
                  </a:cubicBezTo>
                  <a:cubicBezTo>
                    <a:pt x="269" y="331"/>
                    <a:pt x="262" y="333"/>
                    <a:pt x="256" y="337"/>
                  </a:cubicBezTo>
                  <a:cubicBezTo>
                    <a:pt x="107" y="411"/>
                    <a:pt x="490" y="1357"/>
                    <a:pt x="490" y="1357"/>
                  </a:cubicBezTo>
                  <a:cubicBezTo>
                    <a:pt x="490" y="1357"/>
                    <a:pt x="205" y="1003"/>
                    <a:pt x="94" y="1003"/>
                  </a:cubicBezTo>
                  <a:cubicBezTo>
                    <a:pt x="82" y="1003"/>
                    <a:pt x="72" y="1008"/>
                    <a:pt x="64" y="1017"/>
                  </a:cubicBezTo>
                  <a:cubicBezTo>
                    <a:pt x="1" y="1092"/>
                    <a:pt x="405" y="1634"/>
                    <a:pt x="490" y="1878"/>
                  </a:cubicBezTo>
                  <a:cubicBezTo>
                    <a:pt x="596" y="2112"/>
                    <a:pt x="1287" y="4206"/>
                    <a:pt x="1627" y="4631"/>
                  </a:cubicBezTo>
                  <a:cubicBezTo>
                    <a:pt x="1957" y="5056"/>
                    <a:pt x="3360" y="5864"/>
                    <a:pt x="3360" y="5864"/>
                  </a:cubicBezTo>
                  <a:cubicBezTo>
                    <a:pt x="3513" y="5941"/>
                    <a:pt x="3713" y="5982"/>
                    <a:pt x="3914" y="5982"/>
                  </a:cubicBezTo>
                  <a:cubicBezTo>
                    <a:pt x="4244" y="5982"/>
                    <a:pt x="4578" y="5871"/>
                    <a:pt x="4710" y="5620"/>
                  </a:cubicBezTo>
                  <a:cubicBezTo>
                    <a:pt x="4933" y="5226"/>
                    <a:pt x="4784" y="4791"/>
                    <a:pt x="4391" y="4578"/>
                  </a:cubicBezTo>
                  <a:cubicBezTo>
                    <a:pt x="4391" y="4578"/>
                    <a:pt x="2722" y="3845"/>
                    <a:pt x="2435" y="3600"/>
                  </a:cubicBezTo>
                  <a:cubicBezTo>
                    <a:pt x="2137" y="3366"/>
                    <a:pt x="1499" y="1782"/>
                    <a:pt x="1499" y="1782"/>
                  </a:cubicBezTo>
                  <a:cubicBezTo>
                    <a:pt x="1499" y="1782"/>
                    <a:pt x="1850" y="773"/>
                    <a:pt x="1755" y="698"/>
                  </a:cubicBezTo>
                  <a:cubicBezTo>
                    <a:pt x="1748" y="693"/>
                    <a:pt x="1740" y="690"/>
                    <a:pt x="1732" y="690"/>
                  </a:cubicBezTo>
                  <a:cubicBezTo>
                    <a:pt x="1619" y="690"/>
                    <a:pt x="1414" y="1230"/>
                    <a:pt x="1414" y="1230"/>
                  </a:cubicBezTo>
                  <a:cubicBezTo>
                    <a:pt x="1414" y="1230"/>
                    <a:pt x="1139" y="282"/>
                    <a:pt x="1028" y="282"/>
                  </a:cubicBezTo>
                  <a:cubicBezTo>
                    <a:pt x="1026" y="282"/>
                    <a:pt x="1023" y="283"/>
                    <a:pt x="1021" y="284"/>
                  </a:cubicBezTo>
                  <a:cubicBezTo>
                    <a:pt x="915" y="326"/>
                    <a:pt x="1096" y="1145"/>
                    <a:pt x="1096" y="1145"/>
                  </a:cubicBezTo>
                  <a:cubicBezTo>
                    <a:pt x="1096" y="1145"/>
                    <a:pt x="658" y="1"/>
                    <a:pt x="585"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37"/>
            <p:cNvSpPr/>
            <p:nvPr/>
          </p:nvSpPr>
          <p:spPr>
            <a:xfrm>
              <a:off x="1133525" y="1467825"/>
              <a:ext cx="159725" cy="132050"/>
            </a:xfrm>
            <a:custGeom>
              <a:avLst/>
              <a:gdLst/>
              <a:ahLst/>
              <a:cxnLst/>
              <a:rect l="l" t="t" r="r" b="b"/>
              <a:pathLst>
                <a:path w="6389" h="5282" extrusionOk="0">
                  <a:moveTo>
                    <a:pt x="3754" y="1"/>
                  </a:moveTo>
                  <a:cubicBezTo>
                    <a:pt x="3390" y="1"/>
                    <a:pt x="3021" y="88"/>
                    <a:pt x="2679" y="269"/>
                  </a:cubicBezTo>
                  <a:cubicBezTo>
                    <a:pt x="2573" y="322"/>
                    <a:pt x="2466" y="397"/>
                    <a:pt x="2371" y="492"/>
                  </a:cubicBezTo>
                  <a:lnTo>
                    <a:pt x="2105" y="737"/>
                  </a:lnTo>
                  <a:cubicBezTo>
                    <a:pt x="2020" y="811"/>
                    <a:pt x="1914" y="896"/>
                    <a:pt x="1807" y="960"/>
                  </a:cubicBezTo>
                  <a:lnTo>
                    <a:pt x="1552" y="854"/>
                  </a:lnTo>
                  <a:cubicBezTo>
                    <a:pt x="1526" y="842"/>
                    <a:pt x="1499" y="836"/>
                    <a:pt x="1472" y="836"/>
                  </a:cubicBezTo>
                  <a:cubicBezTo>
                    <a:pt x="1380" y="836"/>
                    <a:pt x="1292" y="903"/>
                    <a:pt x="1276" y="1002"/>
                  </a:cubicBezTo>
                  <a:lnTo>
                    <a:pt x="1233" y="1226"/>
                  </a:lnTo>
                  <a:cubicBezTo>
                    <a:pt x="1116" y="1279"/>
                    <a:pt x="989" y="1343"/>
                    <a:pt x="883" y="1428"/>
                  </a:cubicBezTo>
                  <a:cubicBezTo>
                    <a:pt x="0" y="2150"/>
                    <a:pt x="245" y="3097"/>
                    <a:pt x="883" y="4096"/>
                  </a:cubicBezTo>
                  <a:cubicBezTo>
                    <a:pt x="1329" y="4789"/>
                    <a:pt x="2139" y="5281"/>
                    <a:pt x="2891" y="5281"/>
                  </a:cubicBezTo>
                  <a:cubicBezTo>
                    <a:pt x="3176" y="5281"/>
                    <a:pt x="3454" y="5210"/>
                    <a:pt x="3699" y="5052"/>
                  </a:cubicBezTo>
                  <a:lnTo>
                    <a:pt x="4986" y="4276"/>
                  </a:lnTo>
                  <a:cubicBezTo>
                    <a:pt x="6070" y="3575"/>
                    <a:pt x="6389" y="2150"/>
                    <a:pt x="5708" y="1077"/>
                  </a:cubicBezTo>
                  <a:cubicBezTo>
                    <a:pt x="5269" y="385"/>
                    <a:pt x="4521" y="1"/>
                    <a:pt x="375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37"/>
            <p:cNvSpPr/>
            <p:nvPr/>
          </p:nvSpPr>
          <p:spPr>
            <a:xfrm>
              <a:off x="1153450" y="1503500"/>
              <a:ext cx="23150" cy="18100"/>
            </a:xfrm>
            <a:custGeom>
              <a:avLst/>
              <a:gdLst/>
              <a:ahLst/>
              <a:cxnLst/>
              <a:rect l="l" t="t" r="r" b="b"/>
              <a:pathLst>
                <a:path w="926" h="724" fill="none" extrusionOk="0">
                  <a:moveTo>
                    <a:pt x="0" y="1"/>
                  </a:moveTo>
                  <a:cubicBezTo>
                    <a:pt x="0" y="1"/>
                    <a:pt x="11" y="723"/>
                    <a:pt x="925" y="713"/>
                  </a:cubicBezTo>
                </a:path>
              </a:pathLst>
            </a:custGeom>
            <a:noFill/>
            <a:ln w="372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37"/>
            <p:cNvSpPr/>
            <p:nvPr/>
          </p:nvSpPr>
          <p:spPr>
            <a:xfrm>
              <a:off x="1184550" y="1492775"/>
              <a:ext cx="11975" cy="10650"/>
            </a:xfrm>
            <a:custGeom>
              <a:avLst/>
              <a:gdLst/>
              <a:ahLst/>
              <a:cxnLst/>
              <a:rect l="l" t="t" r="r" b="b"/>
              <a:pathLst>
                <a:path w="479" h="426" extrusionOk="0">
                  <a:moveTo>
                    <a:pt x="241" y="0"/>
                  </a:moveTo>
                  <a:cubicBezTo>
                    <a:pt x="207" y="0"/>
                    <a:pt x="172" y="9"/>
                    <a:pt x="138" y="26"/>
                  </a:cubicBezTo>
                  <a:cubicBezTo>
                    <a:pt x="32" y="79"/>
                    <a:pt x="0" y="206"/>
                    <a:pt x="53" y="313"/>
                  </a:cubicBezTo>
                  <a:cubicBezTo>
                    <a:pt x="88" y="390"/>
                    <a:pt x="156" y="425"/>
                    <a:pt x="231" y="425"/>
                  </a:cubicBezTo>
                  <a:cubicBezTo>
                    <a:pt x="270" y="425"/>
                    <a:pt x="311" y="416"/>
                    <a:pt x="351" y="398"/>
                  </a:cubicBezTo>
                  <a:cubicBezTo>
                    <a:pt x="457" y="345"/>
                    <a:pt x="479" y="217"/>
                    <a:pt x="425" y="111"/>
                  </a:cubicBezTo>
                  <a:cubicBezTo>
                    <a:pt x="382" y="38"/>
                    <a:pt x="314" y="0"/>
                    <a:pt x="241" y="0"/>
                  </a:cubicBezTo>
                  <a:close/>
                </a:path>
              </a:pathLst>
            </a:custGeom>
            <a:solidFill>
              <a:srgbClr val="5F35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37"/>
            <p:cNvSpPr/>
            <p:nvPr/>
          </p:nvSpPr>
          <p:spPr>
            <a:xfrm>
              <a:off x="1202875" y="1485700"/>
              <a:ext cx="9850" cy="17825"/>
            </a:xfrm>
            <a:custGeom>
              <a:avLst/>
              <a:gdLst/>
              <a:ahLst/>
              <a:cxnLst/>
              <a:rect l="l" t="t" r="r" b="b"/>
              <a:pathLst>
                <a:path w="394" h="713" fill="none" extrusionOk="0">
                  <a:moveTo>
                    <a:pt x="1" y="0"/>
                  </a:moveTo>
                  <a:cubicBezTo>
                    <a:pt x="1" y="0"/>
                    <a:pt x="394" y="245"/>
                    <a:pt x="118" y="713"/>
                  </a:cubicBezTo>
                </a:path>
              </a:pathLst>
            </a:custGeom>
            <a:noFill/>
            <a:ln w="265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37"/>
            <p:cNvSpPr/>
            <p:nvPr/>
          </p:nvSpPr>
          <p:spPr>
            <a:xfrm>
              <a:off x="1171525" y="1511425"/>
              <a:ext cx="29775" cy="26275"/>
            </a:xfrm>
            <a:custGeom>
              <a:avLst/>
              <a:gdLst/>
              <a:ahLst/>
              <a:cxnLst/>
              <a:rect l="l" t="t" r="r" b="b"/>
              <a:pathLst>
                <a:path w="1191" h="1051" extrusionOk="0">
                  <a:moveTo>
                    <a:pt x="591" y="0"/>
                  </a:moveTo>
                  <a:cubicBezTo>
                    <a:pt x="498" y="0"/>
                    <a:pt x="404" y="25"/>
                    <a:pt x="319" y="77"/>
                  </a:cubicBezTo>
                  <a:cubicBezTo>
                    <a:pt x="75" y="236"/>
                    <a:pt x="0" y="555"/>
                    <a:pt x="149" y="789"/>
                  </a:cubicBezTo>
                  <a:cubicBezTo>
                    <a:pt x="254" y="956"/>
                    <a:pt x="427" y="1051"/>
                    <a:pt x="603" y="1051"/>
                  </a:cubicBezTo>
                  <a:cubicBezTo>
                    <a:pt x="695" y="1051"/>
                    <a:pt x="788" y="1025"/>
                    <a:pt x="872" y="970"/>
                  </a:cubicBezTo>
                  <a:cubicBezTo>
                    <a:pt x="1116" y="810"/>
                    <a:pt x="1191" y="492"/>
                    <a:pt x="1042" y="247"/>
                  </a:cubicBezTo>
                  <a:cubicBezTo>
                    <a:pt x="938" y="88"/>
                    <a:pt x="766" y="0"/>
                    <a:pt x="591" y="0"/>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37"/>
            <p:cNvSpPr/>
            <p:nvPr/>
          </p:nvSpPr>
          <p:spPr>
            <a:xfrm>
              <a:off x="1184550" y="1455075"/>
              <a:ext cx="117600" cy="146175"/>
            </a:xfrm>
            <a:custGeom>
              <a:avLst/>
              <a:gdLst/>
              <a:ahLst/>
              <a:cxnLst/>
              <a:rect l="l" t="t" r="r" b="b"/>
              <a:pathLst>
                <a:path w="4704" h="5847" extrusionOk="0">
                  <a:moveTo>
                    <a:pt x="1292" y="1"/>
                  </a:moveTo>
                  <a:cubicBezTo>
                    <a:pt x="1040" y="1"/>
                    <a:pt x="914" y="301"/>
                    <a:pt x="914" y="301"/>
                  </a:cubicBezTo>
                  <a:cubicBezTo>
                    <a:pt x="914" y="301"/>
                    <a:pt x="574" y="1087"/>
                    <a:pt x="2158" y="2650"/>
                  </a:cubicBezTo>
                  <a:cubicBezTo>
                    <a:pt x="2158" y="2650"/>
                    <a:pt x="1148" y="3298"/>
                    <a:pt x="1254" y="4351"/>
                  </a:cubicBezTo>
                  <a:cubicBezTo>
                    <a:pt x="1254" y="4351"/>
                    <a:pt x="0" y="5180"/>
                    <a:pt x="149" y="5626"/>
                  </a:cubicBezTo>
                  <a:cubicBezTo>
                    <a:pt x="191" y="5754"/>
                    <a:pt x="582" y="5846"/>
                    <a:pt x="1108" y="5846"/>
                  </a:cubicBezTo>
                  <a:cubicBezTo>
                    <a:pt x="2460" y="5846"/>
                    <a:pt x="4704" y="5238"/>
                    <a:pt x="4199" y="3064"/>
                  </a:cubicBezTo>
                  <a:cubicBezTo>
                    <a:pt x="4199" y="3064"/>
                    <a:pt x="3965" y="768"/>
                    <a:pt x="2126" y="322"/>
                  </a:cubicBezTo>
                  <a:cubicBezTo>
                    <a:pt x="2126" y="322"/>
                    <a:pt x="2137" y="141"/>
                    <a:pt x="2062" y="35"/>
                  </a:cubicBezTo>
                  <a:cubicBezTo>
                    <a:pt x="2055" y="22"/>
                    <a:pt x="2040" y="16"/>
                    <a:pt x="2020" y="16"/>
                  </a:cubicBezTo>
                  <a:cubicBezTo>
                    <a:pt x="1879" y="16"/>
                    <a:pt x="1478" y="311"/>
                    <a:pt x="1478" y="311"/>
                  </a:cubicBezTo>
                  <a:cubicBezTo>
                    <a:pt x="1478" y="311"/>
                    <a:pt x="1425" y="3"/>
                    <a:pt x="1329" y="3"/>
                  </a:cubicBezTo>
                  <a:cubicBezTo>
                    <a:pt x="1316" y="2"/>
                    <a:pt x="1304" y="1"/>
                    <a:pt x="1292" y="1"/>
                  </a:cubicBezTo>
                  <a:close/>
                </a:path>
              </a:pathLst>
            </a:custGeom>
            <a:solidFill>
              <a:srgbClr val="7344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37"/>
            <p:cNvSpPr/>
            <p:nvPr/>
          </p:nvSpPr>
          <p:spPr>
            <a:xfrm>
              <a:off x="1197825" y="1547100"/>
              <a:ext cx="38825" cy="32250"/>
            </a:xfrm>
            <a:custGeom>
              <a:avLst/>
              <a:gdLst/>
              <a:ahLst/>
              <a:cxnLst/>
              <a:rect l="l" t="t" r="r" b="b"/>
              <a:pathLst>
                <a:path w="1553" h="1290" extrusionOk="0">
                  <a:moveTo>
                    <a:pt x="896" y="0"/>
                  </a:moveTo>
                  <a:cubicBezTo>
                    <a:pt x="742" y="0"/>
                    <a:pt x="579" y="49"/>
                    <a:pt x="436" y="149"/>
                  </a:cubicBezTo>
                  <a:cubicBezTo>
                    <a:pt x="107" y="393"/>
                    <a:pt x="1" y="787"/>
                    <a:pt x="192" y="1063"/>
                  </a:cubicBezTo>
                  <a:cubicBezTo>
                    <a:pt x="291" y="1214"/>
                    <a:pt x="463" y="1289"/>
                    <a:pt x="652" y="1289"/>
                  </a:cubicBezTo>
                  <a:cubicBezTo>
                    <a:pt x="807" y="1289"/>
                    <a:pt x="973" y="1238"/>
                    <a:pt x="1117" y="1137"/>
                  </a:cubicBezTo>
                  <a:cubicBezTo>
                    <a:pt x="1446" y="893"/>
                    <a:pt x="1553" y="489"/>
                    <a:pt x="1372" y="223"/>
                  </a:cubicBezTo>
                  <a:cubicBezTo>
                    <a:pt x="1266" y="76"/>
                    <a:pt x="1088" y="0"/>
                    <a:pt x="896"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37"/>
            <p:cNvSpPr/>
            <p:nvPr/>
          </p:nvSpPr>
          <p:spPr>
            <a:xfrm>
              <a:off x="853975" y="1483700"/>
              <a:ext cx="480200" cy="191025"/>
            </a:xfrm>
            <a:custGeom>
              <a:avLst/>
              <a:gdLst/>
              <a:ahLst/>
              <a:cxnLst/>
              <a:rect l="l" t="t" r="r" b="b"/>
              <a:pathLst>
                <a:path w="19208" h="7641" extrusionOk="0">
                  <a:moveTo>
                    <a:pt x="16682" y="1"/>
                  </a:moveTo>
                  <a:cubicBezTo>
                    <a:pt x="16625" y="1"/>
                    <a:pt x="16566" y="27"/>
                    <a:pt x="16529" y="80"/>
                  </a:cubicBezTo>
                  <a:cubicBezTo>
                    <a:pt x="16148" y="794"/>
                    <a:pt x="15300" y="2740"/>
                    <a:pt x="12693" y="2740"/>
                  </a:cubicBezTo>
                  <a:cubicBezTo>
                    <a:pt x="11807" y="2740"/>
                    <a:pt x="10718" y="2515"/>
                    <a:pt x="9375" y="1941"/>
                  </a:cubicBezTo>
                  <a:cubicBezTo>
                    <a:pt x="8185" y="1515"/>
                    <a:pt x="7086" y="1339"/>
                    <a:pt x="6094" y="1339"/>
                  </a:cubicBezTo>
                  <a:cubicBezTo>
                    <a:pt x="2256" y="1339"/>
                    <a:pt x="1" y="3969"/>
                    <a:pt x="127" y="4949"/>
                  </a:cubicBezTo>
                  <a:cubicBezTo>
                    <a:pt x="213" y="5644"/>
                    <a:pt x="207" y="7641"/>
                    <a:pt x="3762" y="7641"/>
                  </a:cubicBezTo>
                  <a:cubicBezTo>
                    <a:pt x="5047" y="7641"/>
                    <a:pt x="6797" y="7380"/>
                    <a:pt x="9184" y="6703"/>
                  </a:cubicBezTo>
                  <a:cubicBezTo>
                    <a:pt x="19208" y="5310"/>
                    <a:pt x="18283" y="2600"/>
                    <a:pt x="16827" y="80"/>
                  </a:cubicBezTo>
                  <a:cubicBezTo>
                    <a:pt x="16795" y="27"/>
                    <a:pt x="16739" y="1"/>
                    <a:pt x="166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37"/>
            <p:cNvSpPr/>
            <p:nvPr/>
          </p:nvSpPr>
          <p:spPr>
            <a:xfrm>
              <a:off x="904175" y="1432550"/>
              <a:ext cx="388275" cy="134175"/>
            </a:xfrm>
            <a:custGeom>
              <a:avLst/>
              <a:gdLst/>
              <a:ahLst/>
              <a:cxnLst/>
              <a:rect l="l" t="t" r="r" b="b"/>
              <a:pathLst>
                <a:path w="15531" h="5367" extrusionOk="0">
                  <a:moveTo>
                    <a:pt x="15053" y="1"/>
                  </a:moveTo>
                  <a:cubicBezTo>
                    <a:pt x="14527" y="979"/>
                    <a:pt x="13066" y="3299"/>
                    <a:pt x="9470" y="3299"/>
                  </a:cubicBezTo>
                  <a:cubicBezTo>
                    <a:pt x="8340" y="3299"/>
                    <a:pt x="7000" y="3070"/>
                    <a:pt x="5411" y="2499"/>
                  </a:cubicBezTo>
                  <a:cubicBezTo>
                    <a:pt x="3810" y="1931"/>
                    <a:pt x="2330" y="1687"/>
                    <a:pt x="993" y="1687"/>
                  </a:cubicBezTo>
                  <a:cubicBezTo>
                    <a:pt x="653" y="1687"/>
                    <a:pt x="322" y="1703"/>
                    <a:pt x="1" y="1733"/>
                  </a:cubicBezTo>
                  <a:lnTo>
                    <a:pt x="479" y="3806"/>
                  </a:lnTo>
                  <a:cubicBezTo>
                    <a:pt x="800" y="3776"/>
                    <a:pt x="1131" y="3760"/>
                    <a:pt x="1471" y="3760"/>
                  </a:cubicBezTo>
                  <a:cubicBezTo>
                    <a:pt x="2808" y="3760"/>
                    <a:pt x="4288" y="4004"/>
                    <a:pt x="5890" y="4571"/>
                  </a:cubicBezTo>
                  <a:cubicBezTo>
                    <a:pt x="7476" y="5139"/>
                    <a:pt x="8815" y="5367"/>
                    <a:pt x="9943" y="5367"/>
                  </a:cubicBezTo>
                  <a:cubicBezTo>
                    <a:pt x="13547" y="5367"/>
                    <a:pt x="15005" y="3045"/>
                    <a:pt x="15531" y="2073"/>
                  </a:cubicBezTo>
                  <a:lnTo>
                    <a:pt x="1505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37"/>
            <p:cNvSpPr/>
            <p:nvPr/>
          </p:nvSpPr>
          <p:spPr>
            <a:xfrm>
              <a:off x="946975" y="1133600"/>
              <a:ext cx="99400" cy="166075"/>
            </a:xfrm>
            <a:custGeom>
              <a:avLst/>
              <a:gdLst/>
              <a:ahLst/>
              <a:cxnLst/>
              <a:rect l="l" t="t" r="r" b="b"/>
              <a:pathLst>
                <a:path w="3976" h="6643" extrusionOk="0">
                  <a:moveTo>
                    <a:pt x="32" y="0"/>
                  </a:moveTo>
                  <a:lnTo>
                    <a:pt x="0" y="5995"/>
                  </a:lnTo>
                  <a:cubicBezTo>
                    <a:pt x="739" y="6501"/>
                    <a:pt x="1605" y="6643"/>
                    <a:pt x="2353" y="6643"/>
                  </a:cubicBezTo>
                  <a:cubicBezTo>
                    <a:pt x="2832" y="6643"/>
                    <a:pt x="3263" y="6585"/>
                    <a:pt x="3582" y="6527"/>
                  </a:cubicBezTo>
                  <a:cubicBezTo>
                    <a:pt x="3816" y="6484"/>
                    <a:pt x="3976" y="6272"/>
                    <a:pt x="3965" y="6038"/>
                  </a:cubicBezTo>
                  <a:lnTo>
                    <a:pt x="3508" y="2594"/>
                  </a:lnTo>
                  <a:lnTo>
                    <a:pt x="32" y="0"/>
                  </a:ln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37"/>
            <p:cNvSpPr/>
            <p:nvPr/>
          </p:nvSpPr>
          <p:spPr>
            <a:xfrm>
              <a:off x="947500" y="1111800"/>
              <a:ext cx="102600" cy="127725"/>
            </a:xfrm>
            <a:custGeom>
              <a:avLst/>
              <a:gdLst/>
              <a:ahLst/>
              <a:cxnLst/>
              <a:rect l="l" t="t" r="r" b="b"/>
              <a:pathLst>
                <a:path w="4104" h="5109" extrusionOk="0">
                  <a:moveTo>
                    <a:pt x="0" y="0"/>
                  </a:moveTo>
                  <a:lnTo>
                    <a:pt x="0" y="2615"/>
                  </a:lnTo>
                  <a:cubicBezTo>
                    <a:pt x="1673" y="4499"/>
                    <a:pt x="2708" y="5109"/>
                    <a:pt x="3341" y="5109"/>
                  </a:cubicBezTo>
                  <a:cubicBezTo>
                    <a:pt x="3726" y="5109"/>
                    <a:pt x="3963" y="4883"/>
                    <a:pt x="4104" y="4582"/>
                  </a:cubicBezTo>
                  <a:lnTo>
                    <a:pt x="4018" y="3413"/>
                  </a:lnTo>
                  <a:lnTo>
                    <a:pt x="3359" y="415"/>
                  </a:lnTo>
                  <a:lnTo>
                    <a:pt x="0" y="0"/>
                  </a:ln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7"/>
            <p:cNvSpPr/>
            <p:nvPr/>
          </p:nvSpPr>
          <p:spPr>
            <a:xfrm>
              <a:off x="932350" y="908175"/>
              <a:ext cx="270825" cy="313000"/>
            </a:xfrm>
            <a:custGeom>
              <a:avLst/>
              <a:gdLst/>
              <a:ahLst/>
              <a:cxnLst/>
              <a:rect l="l" t="t" r="r" b="b"/>
              <a:pathLst>
                <a:path w="10833" h="12520" extrusionOk="0">
                  <a:moveTo>
                    <a:pt x="5831" y="0"/>
                  </a:moveTo>
                  <a:cubicBezTo>
                    <a:pt x="3884" y="0"/>
                    <a:pt x="2104" y="1310"/>
                    <a:pt x="1584" y="3298"/>
                  </a:cubicBezTo>
                  <a:lnTo>
                    <a:pt x="606" y="7104"/>
                  </a:lnTo>
                  <a:cubicBezTo>
                    <a:pt x="1" y="9442"/>
                    <a:pt x="2913" y="12259"/>
                    <a:pt x="3934" y="12461"/>
                  </a:cubicBezTo>
                  <a:cubicBezTo>
                    <a:pt x="4073" y="12490"/>
                    <a:pt x="4337" y="12520"/>
                    <a:pt x="4674" y="12520"/>
                  </a:cubicBezTo>
                  <a:cubicBezTo>
                    <a:pt x="5929" y="12520"/>
                    <a:pt x="8193" y="12113"/>
                    <a:pt x="8738" y="9782"/>
                  </a:cubicBezTo>
                  <a:cubicBezTo>
                    <a:pt x="8738" y="9782"/>
                    <a:pt x="9387" y="7603"/>
                    <a:pt x="9504" y="7072"/>
                  </a:cubicBezTo>
                  <a:cubicBezTo>
                    <a:pt x="9610" y="6540"/>
                    <a:pt x="10067" y="5488"/>
                    <a:pt x="10067" y="5488"/>
                  </a:cubicBezTo>
                  <a:cubicBezTo>
                    <a:pt x="10832" y="3171"/>
                    <a:pt x="9270" y="758"/>
                    <a:pt x="6931" y="141"/>
                  </a:cubicBezTo>
                  <a:cubicBezTo>
                    <a:pt x="6563" y="46"/>
                    <a:pt x="6194" y="0"/>
                    <a:pt x="5831"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37"/>
            <p:cNvSpPr/>
            <p:nvPr/>
          </p:nvSpPr>
          <p:spPr>
            <a:xfrm>
              <a:off x="1066025" y="1081100"/>
              <a:ext cx="17025" cy="15900"/>
            </a:xfrm>
            <a:custGeom>
              <a:avLst/>
              <a:gdLst/>
              <a:ahLst/>
              <a:cxnLst/>
              <a:rect l="l" t="t" r="r" b="b"/>
              <a:pathLst>
                <a:path w="681" h="636" extrusionOk="0">
                  <a:moveTo>
                    <a:pt x="334" y="0"/>
                  </a:moveTo>
                  <a:cubicBezTo>
                    <a:pt x="187" y="0"/>
                    <a:pt x="59" y="102"/>
                    <a:pt x="22" y="261"/>
                  </a:cubicBezTo>
                  <a:cubicBezTo>
                    <a:pt x="0" y="431"/>
                    <a:pt x="107" y="591"/>
                    <a:pt x="277" y="633"/>
                  </a:cubicBezTo>
                  <a:cubicBezTo>
                    <a:pt x="291" y="635"/>
                    <a:pt x="306" y="636"/>
                    <a:pt x="320" y="636"/>
                  </a:cubicBezTo>
                  <a:cubicBezTo>
                    <a:pt x="473" y="636"/>
                    <a:pt x="610" y="534"/>
                    <a:pt x="649" y="378"/>
                  </a:cubicBezTo>
                  <a:cubicBezTo>
                    <a:pt x="681" y="208"/>
                    <a:pt x="574" y="49"/>
                    <a:pt x="394" y="6"/>
                  </a:cubicBezTo>
                  <a:cubicBezTo>
                    <a:pt x="373" y="2"/>
                    <a:pt x="353" y="0"/>
                    <a:pt x="334" y="0"/>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37"/>
            <p:cNvSpPr/>
            <p:nvPr/>
          </p:nvSpPr>
          <p:spPr>
            <a:xfrm>
              <a:off x="1121825" y="1092325"/>
              <a:ext cx="17025" cy="15925"/>
            </a:xfrm>
            <a:custGeom>
              <a:avLst/>
              <a:gdLst/>
              <a:ahLst/>
              <a:cxnLst/>
              <a:rect l="l" t="t" r="r" b="b"/>
              <a:pathLst>
                <a:path w="681" h="637" extrusionOk="0">
                  <a:moveTo>
                    <a:pt x="351" y="1"/>
                  </a:moveTo>
                  <a:cubicBezTo>
                    <a:pt x="197" y="1"/>
                    <a:pt x="61" y="103"/>
                    <a:pt x="22" y="259"/>
                  </a:cubicBezTo>
                  <a:cubicBezTo>
                    <a:pt x="1" y="429"/>
                    <a:pt x="107" y="588"/>
                    <a:pt x="277" y="631"/>
                  </a:cubicBezTo>
                  <a:cubicBezTo>
                    <a:pt x="297" y="634"/>
                    <a:pt x="317" y="636"/>
                    <a:pt x="337" y="636"/>
                  </a:cubicBezTo>
                  <a:cubicBezTo>
                    <a:pt x="483" y="636"/>
                    <a:pt x="611" y="535"/>
                    <a:pt x="649" y="375"/>
                  </a:cubicBezTo>
                  <a:cubicBezTo>
                    <a:pt x="681" y="205"/>
                    <a:pt x="575" y="35"/>
                    <a:pt x="394" y="3"/>
                  </a:cubicBezTo>
                  <a:cubicBezTo>
                    <a:pt x="379" y="2"/>
                    <a:pt x="365" y="1"/>
                    <a:pt x="351" y="1"/>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37"/>
            <p:cNvSpPr/>
            <p:nvPr/>
          </p:nvSpPr>
          <p:spPr>
            <a:xfrm>
              <a:off x="1088875" y="1080175"/>
              <a:ext cx="17575" cy="53175"/>
            </a:xfrm>
            <a:custGeom>
              <a:avLst/>
              <a:gdLst/>
              <a:ahLst/>
              <a:cxnLst/>
              <a:rect l="l" t="t" r="r" b="b"/>
              <a:pathLst>
                <a:path w="703" h="2127" fill="none" extrusionOk="0">
                  <a:moveTo>
                    <a:pt x="596" y="0"/>
                  </a:moveTo>
                  <a:cubicBezTo>
                    <a:pt x="458" y="861"/>
                    <a:pt x="702" y="1839"/>
                    <a:pt x="702" y="1839"/>
                  </a:cubicBezTo>
                  <a:lnTo>
                    <a:pt x="0" y="212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37"/>
            <p:cNvSpPr/>
            <p:nvPr/>
          </p:nvSpPr>
          <p:spPr>
            <a:xfrm>
              <a:off x="1055925" y="1054675"/>
              <a:ext cx="25275" cy="14900"/>
            </a:xfrm>
            <a:custGeom>
              <a:avLst/>
              <a:gdLst/>
              <a:ahLst/>
              <a:cxnLst/>
              <a:rect l="l" t="t" r="r" b="b"/>
              <a:pathLst>
                <a:path w="1011" h="596" fill="none" extrusionOk="0">
                  <a:moveTo>
                    <a:pt x="0" y="574"/>
                  </a:moveTo>
                  <a:cubicBezTo>
                    <a:pt x="255" y="595"/>
                    <a:pt x="734" y="553"/>
                    <a:pt x="1010" y="0"/>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37"/>
            <p:cNvSpPr/>
            <p:nvPr/>
          </p:nvSpPr>
          <p:spPr>
            <a:xfrm>
              <a:off x="1131650" y="1062625"/>
              <a:ext cx="20750" cy="19700"/>
            </a:xfrm>
            <a:custGeom>
              <a:avLst/>
              <a:gdLst/>
              <a:ahLst/>
              <a:cxnLst/>
              <a:rect l="l" t="t" r="r" b="b"/>
              <a:pathLst>
                <a:path w="830" h="788" fill="none" extrusionOk="0">
                  <a:moveTo>
                    <a:pt x="830" y="788"/>
                  </a:moveTo>
                  <a:cubicBezTo>
                    <a:pt x="564" y="745"/>
                    <a:pt x="139" y="586"/>
                    <a:pt x="1" y="1"/>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37"/>
            <p:cNvSpPr/>
            <p:nvPr/>
          </p:nvSpPr>
          <p:spPr>
            <a:xfrm>
              <a:off x="1013125" y="1097325"/>
              <a:ext cx="43875" cy="40475"/>
            </a:xfrm>
            <a:custGeom>
              <a:avLst/>
              <a:gdLst/>
              <a:ahLst/>
              <a:cxnLst/>
              <a:rect l="l" t="t" r="r" b="b"/>
              <a:pathLst>
                <a:path w="1755" h="1619" extrusionOk="0">
                  <a:moveTo>
                    <a:pt x="881" y="1"/>
                  </a:moveTo>
                  <a:cubicBezTo>
                    <a:pt x="498" y="1"/>
                    <a:pt x="161" y="260"/>
                    <a:pt x="86" y="643"/>
                  </a:cubicBezTo>
                  <a:cubicBezTo>
                    <a:pt x="1" y="1079"/>
                    <a:pt x="277" y="1504"/>
                    <a:pt x="703" y="1600"/>
                  </a:cubicBezTo>
                  <a:cubicBezTo>
                    <a:pt x="762" y="1613"/>
                    <a:pt x="821" y="1619"/>
                    <a:pt x="879" y="1619"/>
                  </a:cubicBezTo>
                  <a:cubicBezTo>
                    <a:pt x="1256" y="1619"/>
                    <a:pt x="1586" y="1360"/>
                    <a:pt x="1659" y="973"/>
                  </a:cubicBezTo>
                  <a:cubicBezTo>
                    <a:pt x="1755" y="537"/>
                    <a:pt x="1479" y="112"/>
                    <a:pt x="1043" y="16"/>
                  </a:cubicBezTo>
                  <a:cubicBezTo>
                    <a:pt x="988" y="6"/>
                    <a:pt x="934" y="1"/>
                    <a:pt x="881"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37"/>
            <p:cNvSpPr/>
            <p:nvPr/>
          </p:nvSpPr>
          <p:spPr>
            <a:xfrm>
              <a:off x="1104825" y="1125675"/>
              <a:ext cx="43875" cy="40300"/>
            </a:xfrm>
            <a:custGeom>
              <a:avLst/>
              <a:gdLst/>
              <a:ahLst/>
              <a:cxnLst/>
              <a:rect l="l" t="t" r="r" b="b"/>
              <a:pathLst>
                <a:path w="1755" h="1612" extrusionOk="0">
                  <a:moveTo>
                    <a:pt x="865" y="1"/>
                  </a:moveTo>
                  <a:cubicBezTo>
                    <a:pt x="488" y="1"/>
                    <a:pt x="159" y="258"/>
                    <a:pt x="85" y="636"/>
                  </a:cubicBezTo>
                  <a:cubicBezTo>
                    <a:pt x="0" y="1082"/>
                    <a:pt x="277" y="1518"/>
                    <a:pt x="702" y="1593"/>
                  </a:cubicBezTo>
                  <a:cubicBezTo>
                    <a:pt x="761" y="1605"/>
                    <a:pt x="821" y="1612"/>
                    <a:pt x="879" y="1612"/>
                  </a:cubicBezTo>
                  <a:cubicBezTo>
                    <a:pt x="1256" y="1612"/>
                    <a:pt x="1585" y="1354"/>
                    <a:pt x="1658" y="976"/>
                  </a:cubicBezTo>
                  <a:cubicBezTo>
                    <a:pt x="1754" y="530"/>
                    <a:pt x="1478" y="104"/>
                    <a:pt x="1042" y="19"/>
                  </a:cubicBezTo>
                  <a:cubicBezTo>
                    <a:pt x="982" y="7"/>
                    <a:pt x="923" y="1"/>
                    <a:pt x="865"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37"/>
            <p:cNvSpPr/>
            <p:nvPr/>
          </p:nvSpPr>
          <p:spPr>
            <a:xfrm>
              <a:off x="1052275" y="1133600"/>
              <a:ext cx="50175" cy="40825"/>
            </a:xfrm>
            <a:custGeom>
              <a:avLst/>
              <a:gdLst/>
              <a:ahLst/>
              <a:cxnLst/>
              <a:rect l="l" t="t" r="r" b="b"/>
              <a:pathLst>
                <a:path w="2007" h="1633" extrusionOk="0">
                  <a:moveTo>
                    <a:pt x="253" y="0"/>
                  </a:moveTo>
                  <a:cubicBezTo>
                    <a:pt x="253" y="0"/>
                    <a:pt x="1" y="1632"/>
                    <a:pt x="809" y="1632"/>
                  </a:cubicBezTo>
                  <a:cubicBezTo>
                    <a:pt x="1076" y="1632"/>
                    <a:pt x="1460" y="1454"/>
                    <a:pt x="2007" y="978"/>
                  </a:cubicBezTo>
                  <a:lnTo>
                    <a:pt x="2007" y="978"/>
                  </a:lnTo>
                  <a:cubicBezTo>
                    <a:pt x="2007" y="978"/>
                    <a:pt x="1879" y="1004"/>
                    <a:pt x="1691" y="1004"/>
                  </a:cubicBezTo>
                  <a:cubicBezTo>
                    <a:pt x="1265" y="1004"/>
                    <a:pt x="526" y="871"/>
                    <a:pt x="253" y="0"/>
                  </a:cubicBezTo>
                  <a:close/>
                </a:path>
              </a:pathLst>
            </a:custGeom>
            <a:solidFill>
              <a:srgbClr val="F2E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37"/>
            <p:cNvSpPr/>
            <p:nvPr/>
          </p:nvSpPr>
          <p:spPr>
            <a:xfrm>
              <a:off x="814350" y="896050"/>
              <a:ext cx="415650" cy="371175"/>
            </a:xfrm>
            <a:custGeom>
              <a:avLst/>
              <a:gdLst/>
              <a:ahLst/>
              <a:cxnLst/>
              <a:rect l="l" t="t" r="r" b="b"/>
              <a:pathLst>
                <a:path w="16626" h="14847" extrusionOk="0">
                  <a:moveTo>
                    <a:pt x="9745" y="1"/>
                  </a:moveTo>
                  <a:cubicBezTo>
                    <a:pt x="7607" y="1"/>
                    <a:pt x="5826" y="1095"/>
                    <a:pt x="5188" y="2306"/>
                  </a:cubicBezTo>
                  <a:cubicBezTo>
                    <a:pt x="4391" y="3815"/>
                    <a:pt x="5018" y="5378"/>
                    <a:pt x="3009" y="7238"/>
                  </a:cubicBezTo>
                  <a:cubicBezTo>
                    <a:pt x="1383" y="8737"/>
                    <a:pt x="362" y="12181"/>
                    <a:pt x="75" y="13212"/>
                  </a:cubicBezTo>
                  <a:cubicBezTo>
                    <a:pt x="1" y="13414"/>
                    <a:pt x="139" y="13626"/>
                    <a:pt x="352" y="13680"/>
                  </a:cubicBezTo>
                  <a:lnTo>
                    <a:pt x="5507" y="14838"/>
                  </a:lnTo>
                  <a:cubicBezTo>
                    <a:pt x="5534" y="14844"/>
                    <a:pt x="5561" y="14846"/>
                    <a:pt x="5587" y="14846"/>
                  </a:cubicBezTo>
                  <a:cubicBezTo>
                    <a:pt x="5857" y="14846"/>
                    <a:pt x="6058" y="14559"/>
                    <a:pt x="5932" y="14307"/>
                  </a:cubicBezTo>
                  <a:cubicBezTo>
                    <a:pt x="5656" y="13701"/>
                    <a:pt x="5135" y="11979"/>
                    <a:pt x="6474" y="9810"/>
                  </a:cubicBezTo>
                  <a:cubicBezTo>
                    <a:pt x="7452" y="8673"/>
                    <a:pt x="6708" y="7164"/>
                    <a:pt x="6708" y="7164"/>
                  </a:cubicBezTo>
                  <a:cubicBezTo>
                    <a:pt x="6708" y="7164"/>
                    <a:pt x="8122" y="6717"/>
                    <a:pt x="9079" y="5027"/>
                  </a:cubicBezTo>
                  <a:cubicBezTo>
                    <a:pt x="9164" y="4878"/>
                    <a:pt x="9281" y="4751"/>
                    <a:pt x="9430" y="4655"/>
                  </a:cubicBezTo>
                  <a:cubicBezTo>
                    <a:pt x="9715" y="4470"/>
                    <a:pt x="9993" y="4406"/>
                    <a:pt x="10277" y="4406"/>
                  </a:cubicBezTo>
                  <a:cubicBezTo>
                    <a:pt x="10942" y="4406"/>
                    <a:pt x="11641" y="4760"/>
                    <a:pt x="12545" y="4760"/>
                  </a:cubicBezTo>
                  <a:cubicBezTo>
                    <a:pt x="12969" y="4760"/>
                    <a:pt x="13437" y="4682"/>
                    <a:pt x="13968" y="4453"/>
                  </a:cubicBezTo>
                  <a:cubicBezTo>
                    <a:pt x="13968" y="4453"/>
                    <a:pt x="14117" y="6717"/>
                    <a:pt x="15127" y="7429"/>
                  </a:cubicBezTo>
                  <a:cubicBezTo>
                    <a:pt x="15194" y="7480"/>
                    <a:pt x="15273" y="7503"/>
                    <a:pt x="15351" y="7503"/>
                  </a:cubicBezTo>
                  <a:cubicBezTo>
                    <a:pt x="15472" y="7503"/>
                    <a:pt x="15592" y="7447"/>
                    <a:pt x="15669" y="7344"/>
                  </a:cubicBezTo>
                  <a:cubicBezTo>
                    <a:pt x="16350" y="6292"/>
                    <a:pt x="16626" y="3858"/>
                    <a:pt x="14925" y="2582"/>
                  </a:cubicBezTo>
                  <a:cubicBezTo>
                    <a:pt x="14447" y="1923"/>
                    <a:pt x="13809" y="1338"/>
                    <a:pt x="13012" y="881"/>
                  </a:cubicBezTo>
                  <a:cubicBezTo>
                    <a:pt x="11899" y="257"/>
                    <a:pt x="10780" y="1"/>
                    <a:pt x="9745" y="1"/>
                  </a:cubicBezTo>
                  <a:close/>
                </a:path>
              </a:pathLst>
            </a:custGeom>
            <a:solidFill>
              <a:srgbClr val="7344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37"/>
            <p:cNvSpPr/>
            <p:nvPr/>
          </p:nvSpPr>
          <p:spPr>
            <a:xfrm>
              <a:off x="894350" y="998325"/>
              <a:ext cx="295275" cy="123075"/>
            </a:xfrm>
            <a:custGeom>
              <a:avLst/>
              <a:gdLst/>
              <a:ahLst/>
              <a:cxnLst/>
              <a:rect l="l" t="t" r="r" b="b"/>
              <a:pathLst>
                <a:path w="11811" h="4923" fill="none" extrusionOk="0">
                  <a:moveTo>
                    <a:pt x="11810" y="3200"/>
                  </a:moveTo>
                  <a:cubicBezTo>
                    <a:pt x="11002" y="2817"/>
                    <a:pt x="10768" y="351"/>
                    <a:pt x="10768" y="351"/>
                  </a:cubicBezTo>
                  <a:cubicBezTo>
                    <a:pt x="10768" y="351"/>
                    <a:pt x="9567" y="936"/>
                    <a:pt x="8260" y="468"/>
                  </a:cubicBezTo>
                  <a:cubicBezTo>
                    <a:pt x="6963" y="1"/>
                    <a:pt x="6485" y="330"/>
                    <a:pt x="5879" y="1095"/>
                  </a:cubicBezTo>
                  <a:cubicBezTo>
                    <a:pt x="5283" y="1871"/>
                    <a:pt x="3009" y="4008"/>
                    <a:pt x="0" y="4922"/>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37"/>
            <p:cNvSpPr/>
            <p:nvPr/>
          </p:nvSpPr>
          <p:spPr>
            <a:xfrm>
              <a:off x="1163550" y="962175"/>
              <a:ext cx="22350" cy="45200"/>
            </a:xfrm>
            <a:custGeom>
              <a:avLst/>
              <a:gdLst/>
              <a:ahLst/>
              <a:cxnLst/>
              <a:rect l="l" t="t" r="r" b="b"/>
              <a:pathLst>
                <a:path w="894" h="1808" fill="none" extrusionOk="0">
                  <a:moveTo>
                    <a:pt x="0" y="1808"/>
                  </a:moveTo>
                  <a:cubicBezTo>
                    <a:pt x="0" y="1808"/>
                    <a:pt x="585" y="1457"/>
                    <a:pt x="893" y="1"/>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37"/>
            <p:cNvSpPr/>
            <p:nvPr/>
          </p:nvSpPr>
          <p:spPr>
            <a:xfrm>
              <a:off x="952025" y="820325"/>
              <a:ext cx="124375" cy="100200"/>
            </a:xfrm>
            <a:custGeom>
              <a:avLst/>
              <a:gdLst/>
              <a:ahLst/>
              <a:cxnLst/>
              <a:rect l="l" t="t" r="r" b="b"/>
              <a:pathLst>
                <a:path w="4975" h="4008" extrusionOk="0">
                  <a:moveTo>
                    <a:pt x="3228" y="0"/>
                  </a:moveTo>
                  <a:cubicBezTo>
                    <a:pt x="2801" y="0"/>
                    <a:pt x="2324" y="109"/>
                    <a:pt x="1850" y="286"/>
                  </a:cubicBezTo>
                  <a:cubicBezTo>
                    <a:pt x="680" y="732"/>
                    <a:pt x="0" y="1455"/>
                    <a:pt x="383" y="2454"/>
                  </a:cubicBezTo>
                  <a:cubicBezTo>
                    <a:pt x="704" y="3263"/>
                    <a:pt x="1631" y="4007"/>
                    <a:pt x="2597" y="4007"/>
                  </a:cubicBezTo>
                  <a:cubicBezTo>
                    <a:pt x="2812" y="4007"/>
                    <a:pt x="3029" y="3970"/>
                    <a:pt x="3242" y="3889"/>
                  </a:cubicBezTo>
                  <a:cubicBezTo>
                    <a:pt x="4390" y="3443"/>
                    <a:pt x="4975" y="1827"/>
                    <a:pt x="4603" y="828"/>
                  </a:cubicBezTo>
                  <a:cubicBezTo>
                    <a:pt x="4369" y="234"/>
                    <a:pt x="3853" y="0"/>
                    <a:pt x="3228" y="0"/>
                  </a:cubicBezTo>
                  <a:close/>
                </a:path>
              </a:pathLst>
            </a:custGeom>
            <a:solidFill>
              <a:srgbClr val="7344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37"/>
            <p:cNvSpPr/>
            <p:nvPr/>
          </p:nvSpPr>
          <p:spPr>
            <a:xfrm>
              <a:off x="944300" y="1060250"/>
              <a:ext cx="57975" cy="69400"/>
            </a:xfrm>
            <a:custGeom>
              <a:avLst/>
              <a:gdLst/>
              <a:ahLst/>
              <a:cxnLst/>
              <a:rect l="l" t="t" r="r" b="b"/>
              <a:pathLst>
                <a:path w="2319" h="2776" extrusionOk="0">
                  <a:moveTo>
                    <a:pt x="1176" y="0"/>
                  </a:moveTo>
                  <a:cubicBezTo>
                    <a:pt x="1171" y="0"/>
                    <a:pt x="1165" y="0"/>
                    <a:pt x="1160" y="0"/>
                  </a:cubicBezTo>
                  <a:cubicBezTo>
                    <a:pt x="511" y="11"/>
                    <a:pt x="1" y="649"/>
                    <a:pt x="1" y="1414"/>
                  </a:cubicBezTo>
                  <a:cubicBezTo>
                    <a:pt x="1" y="2167"/>
                    <a:pt x="504" y="2775"/>
                    <a:pt x="1128" y="2775"/>
                  </a:cubicBezTo>
                  <a:cubicBezTo>
                    <a:pt x="1138" y="2775"/>
                    <a:pt x="1149" y="2775"/>
                    <a:pt x="1160" y="2775"/>
                  </a:cubicBezTo>
                  <a:cubicBezTo>
                    <a:pt x="1797" y="2764"/>
                    <a:pt x="2318" y="2137"/>
                    <a:pt x="2318" y="1371"/>
                  </a:cubicBezTo>
                  <a:cubicBezTo>
                    <a:pt x="2318" y="602"/>
                    <a:pt x="1806" y="0"/>
                    <a:pt x="1176"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37"/>
            <p:cNvSpPr/>
            <p:nvPr/>
          </p:nvSpPr>
          <p:spPr>
            <a:xfrm>
              <a:off x="967700" y="1078850"/>
              <a:ext cx="15175" cy="25275"/>
            </a:xfrm>
            <a:custGeom>
              <a:avLst/>
              <a:gdLst/>
              <a:ahLst/>
              <a:cxnLst/>
              <a:rect l="l" t="t" r="r" b="b"/>
              <a:pathLst>
                <a:path w="607" h="1011" fill="none" extrusionOk="0">
                  <a:moveTo>
                    <a:pt x="213" y="0"/>
                  </a:moveTo>
                  <a:lnTo>
                    <a:pt x="606" y="702"/>
                  </a:lnTo>
                  <a:lnTo>
                    <a:pt x="0" y="1010"/>
                  </a:lnTo>
                </a:path>
              </a:pathLst>
            </a:custGeom>
            <a:noFill/>
            <a:ln w="4775" cap="rnd" cmpd="sng">
              <a:solidFill>
                <a:srgbClr val="C6634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37"/>
            <p:cNvSpPr/>
            <p:nvPr/>
          </p:nvSpPr>
          <p:spPr>
            <a:xfrm>
              <a:off x="779275" y="1298700"/>
              <a:ext cx="172575" cy="432475"/>
            </a:xfrm>
            <a:custGeom>
              <a:avLst/>
              <a:gdLst/>
              <a:ahLst/>
              <a:cxnLst/>
              <a:rect l="l" t="t" r="r" b="b"/>
              <a:pathLst>
                <a:path w="6903" h="17299" extrusionOk="0">
                  <a:moveTo>
                    <a:pt x="4660" y="0"/>
                  </a:moveTo>
                  <a:cubicBezTo>
                    <a:pt x="4352" y="0"/>
                    <a:pt x="4035" y="110"/>
                    <a:pt x="3732" y="359"/>
                  </a:cubicBezTo>
                  <a:cubicBezTo>
                    <a:pt x="2818" y="1124"/>
                    <a:pt x="2137" y="2304"/>
                    <a:pt x="1903" y="3760"/>
                  </a:cubicBezTo>
                  <a:lnTo>
                    <a:pt x="224" y="14443"/>
                  </a:lnTo>
                  <a:cubicBezTo>
                    <a:pt x="1" y="15793"/>
                    <a:pt x="702" y="16813"/>
                    <a:pt x="1808" y="17175"/>
                  </a:cubicBezTo>
                  <a:cubicBezTo>
                    <a:pt x="2060" y="17256"/>
                    <a:pt x="2312" y="17299"/>
                    <a:pt x="2552" y="17299"/>
                  </a:cubicBezTo>
                  <a:cubicBezTo>
                    <a:pt x="3312" y="17299"/>
                    <a:pt x="3960" y="16874"/>
                    <a:pt x="4178" y="15921"/>
                  </a:cubicBezTo>
                  <a:lnTo>
                    <a:pt x="6549" y="3314"/>
                  </a:lnTo>
                  <a:cubicBezTo>
                    <a:pt x="6903" y="1627"/>
                    <a:pt x="5845" y="0"/>
                    <a:pt x="4660"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37"/>
            <p:cNvSpPr/>
            <p:nvPr/>
          </p:nvSpPr>
          <p:spPr>
            <a:xfrm>
              <a:off x="811425" y="1296825"/>
              <a:ext cx="141275" cy="204950"/>
            </a:xfrm>
            <a:custGeom>
              <a:avLst/>
              <a:gdLst/>
              <a:ahLst/>
              <a:cxnLst/>
              <a:rect l="l" t="t" r="r" b="b"/>
              <a:pathLst>
                <a:path w="5651" h="8198" extrusionOk="0">
                  <a:moveTo>
                    <a:pt x="3380" y="1"/>
                  </a:moveTo>
                  <a:cubicBezTo>
                    <a:pt x="3066" y="1"/>
                    <a:pt x="2744" y="114"/>
                    <a:pt x="2435" y="370"/>
                  </a:cubicBezTo>
                  <a:cubicBezTo>
                    <a:pt x="1489" y="1146"/>
                    <a:pt x="798" y="2347"/>
                    <a:pt x="564" y="3856"/>
                  </a:cubicBezTo>
                  <a:lnTo>
                    <a:pt x="1" y="7428"/>
                  </a:lnTo>
                  <a:cubicBezTo>
                    <a:pt x="488" y="7807"/>
                    <a:pt x="1319" y="8197"/>
                    <a:pt x="2682" y="8197"/>
                  </a:cubicBezTo>
                  <a:cubicBezTo>
                    <a:pt x="3192" y="8197"/>
                    <a:pt x="3776" y="8143"/>
                    <a:pt x="4444" y="8013"/>
                  </a:cubicBezTo>
                  <a:lnTo>
                    <a:pt x="5305" y="3389"/>
                  </a:lnTo>
                  <a:cubicBezTo>
                    <a:pt x="5651" y="1661"/>
                    <a:pt x="4580" y="1"/>
                    <a:pt x="33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7"/>
            <p:cNvSpPr/>
            <p:nvPr/>
          </p:nvSpPr>
          <p:spPr>
            <a:xfrm>
              <a:off x="872300" y="1275225"/>
              <a:ext cx="82675" cy="221925"/>
            </a:xfrm>
            <a:custGeom>
              <a:avLst/>
              <a:gdLst/>
              <a:ahLst/>
              <a:cxnLst/>
              <a:rect l="l" t="t" r="r" b="b"/>
              <a:pathLst>
                <a:path w="3307" h="8877" fill="none" extrusionOk="0">
                  <a:moveTo>
                    <a:pt x="2009" y="8877"/>
                  </a:moveTo>
                  <a:lnTo>
                    <a:pt x="2870" y="4253"/>
                  </a:lnTo>
                  <a:cubicBezTo>
                    <a:pt x="3306" y="2074"/>
                    <a:pt x="1488" y="1"/>
                    <a:pt x="0" y="1234"/>
                  </a:cubicBezTo>
                </a:path>
              </a:pathLst>
            </a:custGeom>
            <a:noFill/>
            <a:ln w="34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7"/>
            <p:cNvSpPr/>
            <p:nvPr/>
          </p:nvSpPr>
          <p:spPr>
            <a:xfrm>
              <a:off x="777425" y="1597325"/>
              <a:ext cx="521600" cy="135075"/>
            </a:xfrm>
            <a:custGeom>
              <a:avLst/>
              <a:gdLst/>
              <a:ahLst/>
              <a:cxnLst/>
              <a:rect l="l" t="t" r="r" b="b"/>
              <a:pathLst>
                <a:path w="20864" h="5403" extrusionOk="0">
                  <a:moveTo>
                    <a:pt x="18015" y="1"/>
                  </a:moveTo>
                  <a:cubicBezTo>
                    <a:pt x="17569" y="1"/>
                    <a:pt x="15964" y="823"/>
                    <a:pt x="15105" y="1276"/>
                  </a:cubicBezTo>
                  <a:cubicBezTo>
                    <a:pt x="14797" y="1435"/>
                    <a:pt x="14457" y="1520"/>
                    <a:pt x="14106" y="1520"/>
                  </a:cubicBezTo>
                  <a:lnTo>
                    <a:pt x="2190" y="1276"/>
                  </a:lnTo>
                  <a:cubicBezTo>
                    <a:pt x="819" y="1350"/>
                    <a:pt x="0" y="2498"/>
                    <a:pt x="330" y="3646"/>
                  </a:cubicBezTo>
                  <a:cubicBezTo>
                    <a:pt x="626" y="4653"/>
                    <a:pt x="1765" y="5403"/>
                    <a:pt x="2965" y="5403"/>
                  </a:cubicBezTo>
                  <a:cubicBezTo>
                    <a:pt x="3057" y="5403"/>
                    <a:pt x="3150" y="5398"/>
                    <a:pt x="3242" y="5389"/>
                  </a:cubicBezTo>
                  <a:lnTo>
                    <a:pt x="14956" y="3763"/>
                  </a:lnTo>
                  <a:cubicBezTo>
                    <a:pt x="15052" y="3752"/>
                    <a:pt x="15158" y="3752"/>
                    <a:pt x="15254" y="3752"/>
                  </a:cubicBezTo>
                  <a:cubicBezTo>
                    <a:pt x="15301" y="3752"/>
                    <a:pt x="15359" y="3752"/>
                    <a:pt x="15425" y="3752"/>
                  </a:cubicBezTo>
                  <a:cubicBezTo>
                    <a:pt x="16459" y="3752"/>
                    <a:pt x="19677" y="3743"/>
                    <a:pt x="19687" y="3433"/>
                  </a:cubicBezTo>
                  <a:cubicBezTo>
                    <a:pt x="19697" y="3221"/>
                    <a:pt x="18071" y="3210"/>
                    <a:pt x="17518" y="3178"/>
                  </a:cubicBezTo>
                  <a:cubicBezTo>
                    <a:pt x="17497" y="3178"/>
                    <a:pt x="17497" y="3136"/>
                    <a:pt x="17539" y="3136"/>
                  </a:cubicBezTo>
                  <a:cubicBezTo>
                    <a:pt x="18241" y="3029"/>
                    <a:pt x="20484" y="2785"/>
                    <a:pt x="20495" y="2487"/>
                  </a:cubicBezTo>
                  <a:cubicBezTo>
                    <a:pt x="20503" y="2403"/>
                    <a:pt x="20184" y="2375"/>
                    <a:pt x="19750" y="2375"/>
                  </a:cubicBezTo>
                  <a:cubicBezTo>
                    <a:pt x="19037" y="2375"/>
                    <a:pt x="18013" y="2450"/>
                    <a:pt x="17603" y="2477"/>
                  </a:cubicBezTo>
                  <a:cubicBezTo>
                    <a:pt x="17598" y="2478"/>
                    <a:pt x="17594" y="2478"/>
                    <a:pt x="17590" y="2478"/>
                  </a:cubicBezTo>
                  <a:cubicBezTo>
                    <a:pt x="17550" y="2478"/>
                    <a:pt x="17554" y="2433"/>
                    <a:pt x="17593" y="2424"/>
                  </a:cubicBezTo>
                  <a:cubicBezTo>
                    <a:pt x="18241" y="2285"/>
                    <a:pt x="20495" y="1807"/>
                    <a:pt x="20792" y="1478"/>
                  </a:cubicBezTo>
                  <a:cubicBezTo>
                    <a:pt x="20864" y="1390"/>
                    <a:pt x="20740" y="1356"/>
                    <a:pt x="20503" y="1356"/>
                  </a:cubicBezTo>
                  <a:cubicBezTo>
                    <a:pt x="19787" y="1356"/>
                    <a:pt x="18043" y="1666"/>
                    <a:pt x="17539" y="1754"/>
                  </a:cubicBezTo>
                  <a:cubicBezTo>
                    <a:pt x="17518" y="1754"/>
                    <a:pt x="17508" y="1743"/>
                    <a:pt x="17539" y="1733"/>
                  </a:cubicBezTo>
                  <a:cubicBezTo>
                    <a:pt x="18709" y="1297"/>
                    <a:pt x="20367" y="585"/>
                    <a:pt x="19899" y="553"/>
                  </a:cubicBezTo>
                  <a:cubicBezTo>
                    <a:pt x="19886" y="552"/>
                    <a:pt x="19871" y="551"/>
                    <a:pt x="19855" y="551"/>
                  </a:cubicBezTo>
                  <a:cubicBezTo>
                    <a:pt x="19358" y="551"/>
                    <a:pt x="17558" y="1086"/>
                    <a:pt x="17089" y="1086"/>
                  </a:cubicBezTo>
                  <a:cubicBezTo>
                    <a:pt x="17014" y="1086"/>
                    <a:pt x="16973" y="1073"/>
                    <a:pt x="16976" y="1042"/>
                  </a:cubicBezTo>
                  <a:cubicBezTo>
                    <a:pt x="16987" y="818"/>
                    <a:pt x="18305" y="415"/>
                    <a:pt x="18124" y="42"/>
                  </a:cubicBezTo>
                  <a:cubicBezTo>
                    <a:pt x="18109" y="14"/>
                    <a:pt x="18071" y="1"/>
                    <a:pt x="18015"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37"/>
            <p:cNvSpPr/>
            <p:nvPr/>
          </p:nvSpPr>
          <p:spPr>
            <a:xfrm>
              <a:off x="836675" y="1627350"/>
              <a:ext cx="298475" cy="10375"/>
            </a:xfrm>
            <a:custGeom>
              <a:avLst/>
              <a:gdLst/>
              <a:ahLst/>
              <a:cxnLst/>
              <a:rect l="l" t="t" r="r" b="b"/>
              <a:pathLst>
                <a:path w="11939" h="415" fill="none" extrusionOk="0">
                  <a:moveTo>
                    <a:pt x="1" y="0"/>
                  </a:moveTo>
                  <a:lnTo>
                    <a:pt x="11938" y="415"/>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74"/>
        <p:cNvGrpSpPr/>
        <p:nvPr/>
      </p:nvGrpSpPr>
      <p:grpSpPr>
        <a:xfrm>
          <a:off x="0" y="0"/>
          <a:ext cx="0" cy="0"/>
          <a:chOff x="0" y="0"/>
          <a:chExt cx="0" cy="0"/>
        </a:xfrm>
      </p:grpSpPr>
      <p:sp>
        <p:nvSpPr>
          <p:cNvPr id="1675" name="Google Shape;1675;p38"/>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
        <p:nvSpPr>
          <p:cNvPr id="1676" name="Google Shape;1676;p38"/>
          <p:cNvSpPr txBox="1"/>
          <p:nvPr/>
        </p:nvSpPr>
        <p:spPr>
          <a:xfrm>
            <a:off x="3167100" y="4486250"/>
            <a:ext cx="2809800" cy="246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chemeClr val="dk1"/>
                </a:solidFill>
                <a:latin typeface="Roboto"/>
                <a:ea typeface="Roboto"/>
                <a:cs typeface="Roboto"/>
                <a:sym typeface="Roboto"/>
              </a:rPr>
              <a:t>To modify this graph, click on it, follow the link, change the data and paste the new graph here</a:t>
            </a:r>
            <a:endParaRPr sz="900">
              <a:solidFill>
                <a:schemeClr val="dk1"/>
              </a:solidFill>
              <a:latin typeface="Roboto"/>
              <a:ea typeface="Roboto"/>
              <a:cs typeface="Roboto"/>
              <a:sym typeface="Roboto"/>
            </a:endParaRPr>
          </a:p>
        </p:txBody>
      </p:sp>
      <p:grpSp>
        <p:nvGrpSpPr>
          <p:cNvPr id="1677" name="Google Shape;1677;p38"/>
          <p:cNvGrpSpPr/>
          <p:nvPr/>
        </p:nvGrpSpPr>
        <p:grpSpPr>
          <a:xfrm>
            <a:off x="6669725" y="1173593"/>
            <a:ext cx="1940875" cy="1454828"/>
            <a:chOff x="6669725" y="1173593"/>
            <a:chExt cx="1940875" cy="1454828"/>
          </a:xfrm>
        </p:grpSpPr>
        <p:sp>
          <p:nvSpPr>
            <p:cNvPr id="1678" name="Google Shape;1678;p38"/>
            <p:cNvSpPr txBox="1"/>
            <p:nvPr/>
          </p:nvSpPr>
          <p:spPr>
            <a:xfrm>
              <a:off x="7755300" y="1173593"/>
              <a:ext cx="855300" cy="492900"/>
            </a:xfrm>
            <a:prstGeom prst="rect">
              <a:avLst/>
            </a:prstGeom>
            <a:solidFill>
              <a:srgbClr val="E685B7"/>
            </a:solid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25%</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679" name="Google Shape;1679;p38"/>
            <p:cNvSpPr txBox="1"/>
            <p:nvPr/>
          </p:nvSpPr>
          <p:spPr>
            <a:xfrm>
              <a:off x="6669725" y="2022120"/>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Venus has a beautiful name, but is also hot, even hotter than Mercury</a:t>
              </a:r>
              <a:endParaRPr sz="1200">
                <a:solidFill>
                  <a:schemeClr val="dk1"/>
                </a:solidFill>
                <a:latin typeface="Roboto"/>
                <a:ea typeface="Roboto"/>
                <a:cs typeface="Roboto"/>
                <a:sym typeface="Roboto"/>
              </a:endParaRPr>
            </a:p>
          </p:txBody>
        </p:sp>
        <p:sp>
          <p:nvSpPr>
            <p:cNvPr id="1680" name="Google Shape;1680;p38"/>
            <p:cNvSpPr txBox="1"/>
            <p:nvPr/>
          </p:nvSpPr>
          <p:spPr>
            <a:xfrm>
              <a:off x="7525500" y="1741505"/>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grpSp>
        <p:nvGrpSpPr>
          <p:cNvPr id="1681" name="Google Shape;1681;p38"/>
          <p:cNvGrpSpPr/>
          <p:nvPr/>
        </p:nvGrpSpPr>
        <p:grpSpPr>
          <a:xfrm>
            <a:off x="6669638" y="3281626"/>
            <a:ext cx="1940963" cy="1454257"/>
            <a:chOff x="6669638" y="3281626"/>
            <a:chExt cx="1940963" cy="1454257"/>
          </a:xfrm>
        </p:grpSpPr>
        <p:sp>
          <p:nvSpPr>
            <p:cNvPr id="1682" name="Google Shape;1682;p38"/>
            <p:cNvSpPr txBox="1"/>
            <p:nvPr/>
          </p:nvSpPr>
          <p:spPr>
            <a:xfrm>
              <a:off x="7755300" y="3281626"/>
              <a:ext cx="855300" cy="492900"/>
            </a:xfrm>
            <a:prstGeom prst="rect">
              <a:avLst/>
            </a:prstGeom>
            <a:solidFill>
              <a:srgbClr val="C7ABDF"/>
            </a:solid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30 %</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683" name="Google Shape;1683;p38"/>
            <p:cNvSpPr txBox="1"/>
            <p:nvPr/>
          </p:nvSpPr>
          <p:spPr>
            <a:xfrm>
              <a:off x="6669638" y="4129583"/>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Despite being red, Mars is a very cold place full of iron oxide dust</a:t>
              </a:r>
              <a:endParaRPr sz="1200">
                <a:solidFill>
                  <a:schemeClr val="dk1"/>
                </a:solidFill>
                <a:latin typeface="Roboto"/>
                <a:ea typeface="Roboto"/>
                <a:cs typeface="Roboto"/>
                <a:sym typeface="Roboto"/>
              </a:endParaRPr>
            </a:p>
            <a:p>
              <a:pPr marL="0" lvl="0" indent="0" algn="r" rtl="0">
                <a:spcBef>
                  <a:spcPts val="0"/>
                </a:spcBef>
                <a:spcAft>
                  <a:spcPts val="0"/>
                </a:spcAft>
                <a:buClr>
                  <a:schemeClr val="dk1"/>
                </a:buClr>
                <a:buSzPts val="1100"/>
                <a:buFont typeface="Arial"/>
                <a:buNone/>
              </a:pPr>
              <a:endParaRPr sz="1200">
                <a:solidFill>
                  <a:schemeClr val="dk1"/>
                </a:solidFill>
                <a:latin typeface="Roboto"/>
                <a:ea typeface="Roboto"/>
                <a:cs typeface="Roboto"/>
                <a:sym typeface="Roboto"/>
              </a:endParaRPr>
            </a:p>
          </p:txBody>
        </p:sp>
        <p:sp>
          <p:nvSpPr>
            <p:cNvPr id="1684" name="Google Shape;1684;p38"/>
            <p:cNvSpPr txBox="1"/>
            <p:nvPr/>
          </p:nvSpPr>
          <p:spPr>
            <a:xfrm>
              <a:off x="7525413" y="3850737"/>
              <a:ext cx="1085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Mars</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grpSp>
      <p:grpSp>
        <p:nvGrpSpPr>
          <p:cNvPr id="1685" name="Google Shape;1685;p38"/>
          <p:cNvGrpSpPr/>
          <p:nvPr/>
        </p:nvGrpSpPr>
        <p:grpSpPr>
          <a:xfrm>
            <a:off x="533400" y="2225622"/>
            <a:ext cx="1940700" cy="1454257"/>
            <a:chOff x="533400" y="2225622"/>
            <a:chExt cx="1940700" cy="1454257"/>
          </a:xfrm>
        </p:grpSpPr>
        <p:sp>
          <p:nvSpPr>
            <p:cNvPr id="1686" name="Google Shape;1686;p38"/>
            <p:cNvSpPr txBox="1"/>
            <p:nvPr/>
          </p:nvSpPr>
          <p:spPr>
            <a:xfrm>
              <a:off x="533400" y="2225622"/>
              <a:ext cx="855300" cy="492900"/>
            </a:xfrm>
            <a:prstGeom prst="rect">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45 %</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687" name="Google Shape;1687;p38"/>
            <p:cNvSpPr txBox="1"/>
            <p:nvPr/>
          </p:nvSpPr>
          <p:spPr>
            <a:xfrm>
              <a:off x="533400" y="3073578"/>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Saturn is a gas giant, composed mostly of hydrogen and helium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latin typeface="Roboto"/>
                <a:ea typeface="Roboto"/>
                <a:cs typeface="Roboto"/>
                <a:sym typeface="Roboto"/>
              </a:endParaRPr>
            </a:p>
          </p:txBody>
        </p:sp>
        <p:sp>
          <p:nvSpPr>
            <p:cNvPr id="1688" name="Google Shape;1688;p38"/>
            <p:cNvSpPr txBox="1"/>
            <p:nvPr/>
          </p:nvSpPr>
          <p:spPr>
            <a:xfrm>
              <a:off x="533424" y="2794733"/>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Saturn</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pic>
        <p:nvPicPr>
          <p:cNvPr id="1689" name="Google Shape;1689;p38" title="Gráfico">
            <a:hlinkClick r:id="rId3"/>
          </p:cNvPr>
          <p:cNvPicPr preferRelativeResize="0"/>
          <p:nvPr/>
        </p:nvPicPr>
        <p:blipFill>
          <a:blip r:embed="rId4">
            <a:alphaModFix/>
          </a:blip>
          <a:stretch>
            <a:fillRect/>
          </a:stretch>
        </p:blipFill>
        <p:spPr>
          <a:xfrm>
            <a:off x="2184651" y="1324400"/>
            <a:ext cx="4774698" cy="2951900"/>
          </a:xfrm>
          <a:prstGeom prst="rect">
            <a:avLst/>
          </a:prstGeom>
          <a:noFill/>
          <a:ln>
            <a:noFill/>
          </a:ln>
        </p:spPr>
      </p:pic>
      <p:sp>
        <p:nvSpPr>
          <p:cNvPr id="1690" name="Google Shape;1690;p38"/>
          <p:cNvSpPr/>
          <p:nvPr/>
        </p:nvSpPr>
        <p:spPr>
          <a:xfrm>
            <a:off x="2571325" y="1083025"/>
            <a:ext cx="20350" cy="181075"/>
          </a:xfrm>
          <a:custGeom>
            <a:avLst/>
            <a:gdLst/>
            <a:ahLst/>
            <a:cxnLst/>
            <a:rect l="l" t="t" r="r" b="b"/>
            <a:pathLst>
              <a:path w="814" h="7243" extrusionOk="0">
                <a:moveTo>
                  <a:pt x="0" y="0"/>
                </a:moveTo>
                <a:lnTo>
                  <a:pt x="0" y="217"/>
                </a:lnTo>
                <a:lnTo>
                  <a:pt x="0" y="4964"/>
                </a:lnTo>
                <a:cubicBezTo>
                  <a:pt x="0" y="5072"/>
                  <a:pt x="27" y="5181"/>
                  <a:pt x="81" y="5289"/>
                </a:cubicBezTo>
                <a:cubicBezTo>
                  <a:pt x="353" y="5696"/>
                  <a:pt x="570" y="6130"/>
                  <a:pt x="678" y="6591"/>
                </a:cubicBezTo>
                <a:cubicBezTo>
                  <a:pt x="732" y="6808"/>
                  <a:pt x="759" y="7052"/>
                  <a:pt x="814" y="7242"/>
                </a:cubicBezTo>
                <a:lnTo>
                  <a:pt x="81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91" name="Google Shape;1691;p38"/>
          <p:cNvGrpSpPr/>
          <p:nvPr/>
        </p:nvGrpSpPr>
        <p:grpSpPr>
          <a:xfrm>
            <a:off x="1546768" y="2245843"/>
            <a:ext cx="520073" cy="452457"/>
            <a:chOff x="830075" y="2152850"/>
            <a:chExt cx="1304750" cy="1135400"/>
          </a:xfrm>
        </p:grpSpPr>
        <p:sp>
          <p:nvSpPr>
            <p:cNvPr id="1692" name="Google Shape;1692;p38"/>
            <p:cNvSpPr/>
            <p:nvPr/>
          </p:nvSpPr>
          <p:spPr>
            <a:xfrm>
              <a:off x="830075" y="2152850"/>
              <a:ext cx="1304750" cy="1135400"/>
            </a:xfrm>
            <a:custGeom>
              <a:avLst/>
              <a:gdLst/>
              <a:ahLst/>
              <a:cxnLst/>
              <a:rect l="l" t="t" r="r" b="b"/>
              <a:pathLst>
                <a:path w="52190" h="45416" extrusionOk="0">
                  <a:moveTo>
                    <a:pt x="48143" y="2024"/>
                  </a:moveTo>
                  <a:cubicBezTo>
                    <a:pt x="48281" y="2024"/>
                    <a:pt x="48460" y="2064"/>
                    <a:pt x="48694" y="2136"/>
                  </a:cubicBezTo>
                  <a:cubicBezTo>
                    <a:pt x="49880" y="2440"/>
                    <a:pt x="49880" y="2471"/>
                    <a:pt x="49758" y="3656"/>
                  </a:cubicBezTo>
                  <a:cubicBezTo>
                    <a:pt x="49545" y="5662"/>
                    <a:pt x="49302" y="7638"/>
                    <a:pt x="49089" y="9644"/>
                  </a:cubicBezTo>
                  <a:cubicBezTo>
                    <a:pt x="49059" y="9948"/>
                    <a:pt x="48907" y="10039"/>
                    <a:pt x="48633" y="10161"/>
                  </a:cubicBezTo>
                  <a:cubicBezTo>
                    <a:pt x="48336" y="10272"/>
                    <a:pt x="48066" y="10321"/>
                    <a:pt x="47819" y="10321"/>
                  </a:cubicBezTo>
                  <a:cubicBezTo>
                    <a:pt x="46980" y="10321"/>
                    <a:pt x="46393" y="9754"/>
                    <a:pt x="45807" y="9097"/>
                  </a:cubicBezTo>
                  <a:cubicBezTo>
                    <a:pt x="46658" y="7061"/>
                    <a:pt x="47144" y="4933"/>
                    <a:pt x="47600" y="2805"/>
                  </a:cubicBezTo>
                  <a:cubicBezTo>
                    <a:pt x="47707" y="2249"/>
                    <a:pt x="47814" y="2024"/>
                    <a:pt x="48143" y="2024"/>
                  </a:cubicBezTo>
                  <a:close/>
                  <a:moveTo>
                    <a:pt x="2158" y="34629"/>
                  </a:moveTo>
                  <a:lnTo>
                    <a:pt x="2158" y="34629"/>
                  </a:lnTo>
                  <a:cubicBezTo>
                    <a:pt x="3070" y="34781"/>
                    <a:pt x="4012" y="34933"/>
                    <a:pt x="4924" y="35085"/>
                  </a:cubicBezTo>
                  <a:cubicBezTo>
                    <a:pt x="5016" y="35116"/>
                    <a:pt x="5137" y="35237"/>
                    <a:pt x="5168" y="35328"/>
                  </a:cubicBezTo>
                  <a:cubicBezTo>
                    <a:pt x="5320" y="36028"/>
                    <a:pt x="5259" y="36757"/>
                    <a:pt x="5046" y="37517"/>
                  </a:cubicBezTo>
                  <a:cubicBezTo>
                    <a:pt x="4286" y="37091"/>
                    <a:pt x="3617" y="36666"/>
                    <a:pt x="2888" y="36301"/>
                  </a:cubicBezTo>
                  <a:cubicBezTo>
                    <a:pt x="2128" y="35936"/>
                    <a:pt x="1976" y="35389"/>
                    <a:pt x="2158" y="34629"/>
                  </a:cubicBezTo>
                  <a:close/>
                  <a:moveTo>
                    <a:pt x="44895" y="11255"/>
                  </a:moveTo>
                  <a:cubicBezTo>
                    <a:pt x="45320" y="11559"/>
                    <a:pt x="45776" y="11893"/>
                    <a:pt x="46263" y="12289"/>
                  </a:cubicBezTo>
                  <a:lnTo>
                    <a:pt x="46050" y="12745"/>
                  </a:lnTo>
                  <a:cubicBezTo>
                    <a:pt x="43679" y="17304"/>
                    <a:pt x="40427" y="21164"/>
                    <a:pt x="36657" y="24629"/>
                  </a:cubicBezTo>
                  <a:cubicBezTo>
                    <a:pt x="36141" y="25085"/>
                    <a:pt x="35624" y="25541"/>
                    <a:pt x="35107" y="25997"/>
                  </a:cubicBezTo>
                  <a:cubicBezTo>
                    <a:pt x="34560" y="26453"/>
                    <a:pt x="34469" y="27061"/>
                    <a:pt x="34864" y="27547"/>
                  </a:cubicBezTo>
                  <a:cubicBezTo>
                    <a:pt x="35084" y="27783"/>
                    <a:pt x="35361" y="27905"/>
                    <a:pt x="35652" y="27905"/>
                  </a:cubicBezTo>
                  <a:cubicBezTo>
                    <a:pt x="35925" y="27905"/>
                    <a:pt x="36211" y="27798"/>
                    <a:pt x="36475" y="27578"/>
                  </a:cubicBezTo>
                  <a:cubicBezTo>
                    <a:pt x="41095" y="23596"/>
                    <a:pt x="45107" y="19128"/>
                    <a:pt x="47904" y="13687"/>
                  </a:cubicBezTo>
                  <a:cubicBezTo>
                    <a:pt x="48056" y="13383"/>
                    <a:pt x="48177" y="13109"/>
                    <a:pt x="48329" y="12805"/>
                  </a:cubicBezTo>
                  <a:cubicBezTo>
                    <a:pt x="48542" y="12349"/>
                    <a:pt x="48542" y="12349"/>
                    <a:pt x="49120" y="12289"/>
                  </a:cubicBezTo>
                  <a:lnTo>
                    <a:pt x="49120" y="12289"/>
                  </a:lnTo>
                  <a:cubicBezTo>
                    <a:pt x="50032" y="19006"/>
                    <a:pt x="48816" y="25237"/>
                    <a:pt x="44834" y="30769"/>
                  </a:cubicBezTo>
                  <a:cubicBezTo>
                    <a:pt x="40548" y="36514"/>
                    <a:pt x="34955" y="40557"/>
                    <a:pt x="27964" y="42441"/>
                  </a:cubicBezTo>
                  <a:cubicBezTo>
                    <a:pt x="25650" y="43063"/>
                    <a:pt x="23353" y="43384"/>
                    <a:pt x="21083" y="43384"/>
                  </a:cubicBezTo>
                  <a:cubicBezTo>
                    <a:pt x="17362" y="43384"/>
                    <a:pt x="13714" y="42521"/>
                    <a:pt x="10183" y="40708"/>
                  </a:cubicBezTo>
                  <a:cubicBezTo>
                    <a:pt x="9089" y="40161"/>
                    <a:pt x="8055" y="39432"/>
                    <a:pt x="7022" y="38794"/>
                  </a:cubicBezTo>
                  <a:cubicBezTo>
                    <a:pt x="7022" y="38733"/>
                    <a:pt x="7052" y="38672"/>
                    <a:pt x="7052" y="38642"/>
                  </a:cubicBezTo>
                  <a:cubicBezTo>
                    <a:pt x="7113" y="38642"/>
                    <a:pt x="7174" y="38611"/>
                    <a:pt x="7204" y="38611"/>
                  </a:cubicBezTo>
                  <a:cubicBezTo>
                    <a:pt x="7960" y="38669"/>
                    <a:pt x="8716" y="38696"/>
                    <a:pt x="9470" y="38696"/>
                  </a:cubicBezTo>
                  <a:cubicBezTo>
                    <a:pt x="11111" y="38696"/>
                    <a:pt x="12744" y="38567"/>
                    <a:pt x="14347" y="38338"/>
                  </a:cubicBezTo>
                  <a:cubicBezTo>
                    <a:pt x="15168" y="38216"/>
                    <a:pt x="15624" y="37760"/>
                    <a:pt x="15502" y="37091"/>
                  </a:cubicBezTo>
                  <a:cubicBezTo>
                    <a:pt x="15421" y="36527"/>
                    <a:pt x="15009" y="36224"/>
                    <a:pt x="14369" y="36224"/>
                  </a:cubicBezTo>
                  <a:cubicBezTo>
                    <a:pt x="14284" y="36224"/>
                    <a:pt x="14196" y="36230"/>
                    <a:pt x="14104" y="36240"/>
                  </a:cubicBezTo>
                  <a:cubicBezTo>
                    <a:pt x="12625" y="36483"/>
                    <a:pt x="11172" y="36605"/>
                    <a:pt x="9702" y="36605"/>
                  </a:cubicBezTo>
                  <a:cubicBezTo>
                    <a:pt x="8967" y="36605"/>
                    <a:pt x="8227" y="36575"/>
                    <a:pt x="7478" y="36514"/>
                  </a:cubicBezTo>
                  <a:cubicBezTo>
                    <a:pt x="7447" y="36088"/>
                    <a:pt x="7417" y="35693"/>
                    <a:pt x="7417" y="35298"/>
                  </a:cubicBezTo>
                  <a:cubicBezTo>
                    <a:pt x="23618" y="33018"/>
                    <a:pt x="36171" y="25116"/>
                    <a:pt x="44895" y="11255"/>
                  </a:cubicBezTo>
                  <a:close/>
                  <a:moveTo>
                    <a:pt x="48120" y="0"/>
                  </a:moveTo>
                  <a:cubicBezTo>
                    <a:pt x="47976" y="0"/>
                    <a:pt x="47833" y="12"/>
                    <a:pt x="47691" y="39"/>
                  </a:cubicBezTo>
                  <a:cubicBezTo>
                    <a:pt x="46323" y="222"/>
                    <a:pt x="45746" y="1225"/>
                    <a:pt x="45442" y="2501"/>
                  </a:cubicBezTo>
                  <a:cubicBezTo>
                    <a:pt x="45047" y="4264"/>
                    <a:pt x="44712" y="6088"/>
                    <a:pt x="44044" y="7699"/>
                  </a:cubicBezTo>
                  <a:cubicBezTo>
                    <a:pt x="42433" y="11590"/>
                    <a:pt x="40031" y="14933"/>
                    <a:pt x="37144" y="17942"/>
                  </a:cubicBezTo>
                  <a:cubicBezTo>
                    <a:pt x="29423" y="25997"/>
                    <a:pt x="20213" y="31134"/>
                    <a:pt x="9149" y="32775"/>
                  </a:cubicBezTo>
                  <a:cubicBezTo>
                    <a:pt x="8185" y="32933"/>
                    <a:pt x="7208" y="33077"/>
                    <a:pt x="6227" y="33077"/>
                  </a:cubicBezTo>
                  <a:cubicBezTo>
                    <a:pt x="5692" y="33077"/>
                    <a:pt x="5156" y="33034"/>
                    <a:pt x="4620" y="32927"/>
                  </a:cubicBezTo>
                  <a:cubicBezTo>
                    <a:pt x="3982" y="32775"/>
                    <a:pt x="3283" y="32714"/>
                    <a:pt x="2645" y="32562"/>
                  </a:cubicBezTo>
                  <a:cubicBezTo>
                    <a:pt x="2448" y="32523"/>
                    <a:pt x="2259" y="32504"/>
                    <a:pt x="2077" y="32504"/>
                  </a:cubicBezTo>
                  <a:cubicBezTo>
                    <a:pt x="853" y="32504"/>
                    <a:pt x="0" y="33367"/>
                    <a:pt x="0" y="34690"/>
                  </a:cubicBezTo>
                  <a:lnTo>
                    <a:pt x="0" y="35724"/>
                  </a:lnTo>
                  <a:cubicBezTo>
                    <a:pt x="0" y="36544"/>
                    <a:pt x="335" y="37243"/>
                    <a:pt x="1064" y="37669"/>
                  </a:cubicBezTo>
                  <a:cubicBezTo>
                    <a:pt x="2219" y="38338"/>
                    <a:pt x="3405" y="38976"/>
                    <a:pt x="4590" y="39675"/>
                  </a:cubicBezTo>
                  <a:cubicBezTo>
                    <a:pt x="4955" y="39857"/>
                    <a:pt x="5350" y="40101"/>
                    <a:pt x="5684" y="40344"/>
                  </a:cubicBezTo>
                  <a:cubicBezTo>
                    <a:pt x="7143" y="41468"/>
                    <a:pt x="8693" y="42441"/>
                    <a:pt x="10396" y="43171"/>
                  </a:cubicBezTo>
                  <a:cubicBezTo>
                    <a:pt x="13914" y="44678"/>
                    <a:pt x="17472" y="45415"/>
                    <a:pt x="21063" y="45415"/>
                  </a:cubicBezTo>
                  <a:cubicBezTo>
                    <a:pt x="23771" y="45415"/>
                    <a:pt x="26497" y="44997"/>
                    <a:pt x="29241" y="44174"/>
                  </a:cubicBezTo>
                  <a:cubicBezTo>
                    <a:pt x="35350" y="42350"/>
                    <a:pt x="40457" y="38854"/>
                    <a:pt x="44682" y="34113"/>
                  </a:cubicBezTo>
                  <a:cubicBezTo>
                    <a:pt x="50123" y="28003"/>
                    <a:pt x="52190" y="20739"/>
                    <a:pt x="51278" y="12653"/>
                  </a:cubicBezTo>
                  <a:cubicBezTo>
                    <a:pt x="51217" y="11924"/>
                    <a:pt x="51035" y="11164"/>
                    <a:pt x="51095" y="10465"/>
                  </a:cubicBezTo>
                  <a:cubicBezTo>
                    <a:pt x="51217" y="8793"/>
                    <a:pt x="51491" y="7152"/>
                    <a:pt x="51673" y="5480"/>
                  </a:cubicBezTo>
                  <a:cubicBezTo>
                    <a:pt x="51795" y="4781"/>
                    <a:pt x="51855" y="4082"/>
                    <a:pt x="51977" y="3383"/>
                  </a:cubicBezTo>
                  <a:cubicBezTo>
                    <a:pt x="51977" y="3048"/>
                    <a:pt x="51977" y="2714"/>
                    <a:pt x="51916" y="2380"/>
                  </a:cubicBezTo>
                  <a:cubicBezTo>
                    <a:pt x="51612" y="1225"/>
                    <a:pt x="50791" y="556"/>
                    <a:pt x="49636" y="313"/>
                  </a:cubicBezTo>
                  <a:cubicBezTo>
                    <a:pt x="49140" y="147"/>
                    <a:pt x="48625" y="0"/>
                    <a:pt x="48120"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8"/>
            <p:cNvSpPr/>
            <p:nvPr/>
          </p:nvSpPr>
          <p:spPr>
            <a:xfrm>
              <a:off x="1515500" y="2898500"/>
              <a:ext cx="101850" cy="77325"/>
            </a:xfrm>
            <a:custGeom>
              <a:avLst/>
              <a:gdLst/>
              <a:ahLst/>
              <a:cxnLst/>
              <a:rect l="l" t="t" r="r" b="b"/>
              <a:pathLst>
                <a:path w="4074" h="3093" extrusionOk="0">
                  <a:moveTo>
                    <a:pt x="2900" y="1"/>
                  </a:moveTo>
                  <a:cubicBezTo>
                    <a:pt x="2717" y="1"/>
                    <a:pt x="2527" y="49"/>
                    <a:pt x="2341" y="153"/>
                  </a:cubicBezTo>
                  <a:cubicBezTo>
                    <a:pt x="1794" y="457"/>
                    <a:pt x="1277" y="791"/>
                    <a:pt x="730" y="1156"/>
                  </a:cubicBezTo>
                  <a:cubicBezTo>
                    <a:pt x="152" y="1521"/>
                    <a:pt x="0" y="2098"/>
                    <a:pt x="365" y="2615"/>
                  </a:cubicBezTo>
                  <a:cubicBezTo>
                    <a:pt x="573" y="2936"/>
                    <a:pt x="874" y="3093"/>
                    <a:pt x="1203" y="3093"/>
                  </a:cubicBezTo>
                  <a:cubicBezTo>
                    <a:pt x="1405" y="3093"/>
                    <a:pt x="1617" y="3034"/>
                    <a:pt x="1824" y="2919"/>
                  </a:cubicBezTo>
                  <a:cubicBezTo>
                    <a:pt x="2401" y="2615"/>
                    <a:pt x="2918" y="2311"/>
                    <a:pt x="3435" y="1946"/>
                  </a:cubicBezTo>
                  <a:cubicBezTo>
                    <a:pt x="3678" y="1764"/>
                    <a:pt x="3891" y="1369"/>
                    <a:pt x="4073" y="1095"/>
                  </a:cubicBezTo>
                  <a:cubicBezTo>
                    <a:pt x="3958" y="453"/>
                    <a:pt x="3463" y="1"/>
                    <a:pt x="2900"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4" name="Google Shape;1694;p38"/>
          <p:cNvGrpSpPr/>
          <p:nvPr/>
        </p:nvGrpSpPr>
        <p:grpSpPr>
          <a:xfrm>
            <a:off x="7276627" y="3301869"/>
            <a:ext cx="320420" cy="452414"/>
            <a:chOff x="4558850" y="1971450"/>
            <a:chExt cx="1040325" cy="1468875"/>
          </a:xfrm>
        </p:grpSpPr>
        <p:sp>
          <p:nvSpPr>
            <p:cNvPr id="1695" name="Google Shape;1695;p38"/>
            <p:cNvSpPr/>
            <p:nvPr/>
          </p:nvSpPr>
          <p:spPr>
            <a:xfrm>
              <a:off x="4558850" y="1971450"/>
              <a:ext cx="1040325" cy="1468875"/>
            </a:xfrm>
            <a:custGeom>
              <a:avLst/>
              <a:gdLst/>
              <a:ahLst/>
              <a:cxnLst/>
              <a:rect l="l" t="t" r="r" b="b"/>
              <a:pathLst>
                <a:path w="41613" h="58755" extrusionOk="0">
                  <a:moveTo>
                    <a:pt x="32920" y="3496"/>
                  </a:moveTo>
                  <a:lnTo>
                    <a:pt x="32920" y="8389"/>
                  </a:lnTo>
                  <a:lnTo>
                    <a:pt x="8664" y="8389"/>
                  </a:lnTo>
                  <a:lnTo>
                    <a:pt x="8664" y="3496"/>
                  </a:lnTo>
                  <a:close/>
                  <a:moveTo>
                    <a:pt x="34652" y="11885"/>
                  </a:moveTo>
                  <a:cubicBezTo>
                    <a:pt x="36415" y="11885"/>
                    <a:pt x="37661" y="12797"/>
                    <a:pt x="38056" y="14408"/>
                  </a:cubicBezTo>
                  <a:cubicBezTo>
                    <a:pt x="38117" y="14712"/>
                    <a:pt x="38117" y="15016"/>
                    <a:pt x="38148" y="15350"/>
                  </a:cubicBezTo>
                  <a:lnTo>
                    <a:pt x="3496" y="15350"/>
                  </a:lnTo>
                  <a:cubicBezTo>
                    <a:pt x="3405" y="13557"/>
                    <a:pt x="4712" y="12037"/>
                    <a:pt x="6445" y="11885"/>
                  </a:cubicBezTo>
                  <a:close/>
                  <a:moveTo>
                    <a:pt x="38117" y="18876"/>
                  </a:moveTo>
                  <a:lnTo>
                    <a:pt x="38117" y="48299"/>
                  </a:lnTo>
                  <a:lnTo>
                    <a:pt x="3496" y="48299"/>
                  </a:lnTo>
                  <a:lnTo>
                    <a:pt x="3496" y="18876"/>
                  </a:lnTo>
                  <a:close/>
                  <a:moveTo>
                    <a:pt x="38117" y="51855"/>
                  </a:moveTo>
                  <a:cubicBezTo>
                    <a:pt x="38269" y="53679"/>
                    <a:pt x="36871" y="55199"/>
                    <a:pt x="35017" y="55290"/>
                  </a:cubicBezTo>
                  <a:lnTo>
                    <a:pt x="6962" y="55290"/>
                  </a:lnTo>
                  <a:cubicBezTo>
                    <a:pt x="5168" y="55290"/>
                    <a:pt x="3892" y="54348"/>
                    <a:pt x="3557" y="52737"/>
                  </a:cubicBezTo>
                  <a:cubicBezTo>
                    <a:pt x="3496" y="52463"/>
                    <a:pt x="3496" y="52159"/>
                    <a:pt x="3466" y="51855"/>
                  </a:cubicBezTo>
                  <a:close/>
                  <a:moveTo>
                    <a:pt x="5229" y="0"/>
                  </a:moveTo>
                  <a:lnTo>
                    <a:pt x="5229" y="8541"/>
                  </a:lnTo>
                  <a:cubicBezTo>
                    <a:pt x="4803" y="8693"/>
                    <a:pt x="4378" y="8815"/>
                    <a:pt x="4013" y="8997"/>
                  </a:cubicBezTo>
                  <a:cubicBezTo>
                    <a:pt x="1308" y="10304"/>
                    <a:pt x="1" y="12462"/>
                    <a:pt x="1" y="15472"/>
                  </a:cubicBezTo>
                  <a:lnTo>
                    <a:pt x="1" y="51703"/>
                  </a:lnTo>
                  <a:lnTo>
                    <a:pt x="1" y="52250"/>
                  </a:lnTo>
                  <a:cubicBezTo>
                    <a:pt x="123" y="54652"/>
                    <a:pt x="1186" y="56506"/>
                    <a:pt x="3253" y="57721"/>
                  </a:cubicBezTo>
                  <a:cubicBezTo>
                    <a:pt x="4044" y="58208"/>
                    <a:pt x="5016" y="58390"/>
                    <a:pt x="5898" y="58755"/>
                  </a:cubicBezTo>
                  <a:lnTo>
                    <a:pt x="35716" y="58755"/>
                  </a:lnTo>
                  <a:cubicBezTo>
                    <a:pt x="36385" y="58542"/>
                    <a:pt x="37053" y="58451"/>
                    <a:pt x="37661" y="58147"/>
                  </a:cubicBezTo>
                  <a:cubicBezTo>
                    <a:pt x="40336" y="56840"/>
                    <a:pt x="41613" y="54682"/>
                    <a:pt x="41613" y="51764"/>
                  </a:cubicBezTo>
                  <a:lnTo>
                    <a:pt x="41613" y="15532"/>
                  </a:lnTo>
                  <a:lnTo>
                    <a:pt x="41613" y="14864"/>
                  </a:lnTo>
                  <a:cubicBezTo>
                    <a:pt x="41491" y="12007"/>
                    <a:pt x="39637" y="9575"/>
                    <a:pt x="36901" y="8754"/>
                  </a:cubicBezTo>
                  <a:cubicBezTo>
                    <a:pt x="36537" y="8633"/>
                    <a:pt x="36445" y="8450"/>
                    <a:pt x="36445" y="8055"/>
                  </a:cubicBezTo>
                  <a:lnTo>
                    <a:pt x="36445" y="608"/>
                  </a:lnTo>
                  <a:lnTo>
                    <a:pt x="3644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8"/>
            <p:cNvSpPr/>
            <p:nvPr/>
          </p:nvSpPr>
          <p:spPr>
            <a:xfrm>
              <a:off x="4778475" y="2530725"/>
              <a:ext cx="588175" cy="553100"/>
            </a:xfrm>
            <a:custGeom>
              <a:avLst/>
              <a:gdLst/>
              <a:ahLst/>
              <a:cxnLst/>
              <a:rect l="l" t="t" r="r" b="b"/>
              <a:pathLst>
                <a:path w="23527" h="22124" extrusionOk="0">
                  <a:moveTo>
                    <a:pt x="16640" y="6833"/>
                  </a:moveTo>
                  <a:cubicBezTo>
                    <a:pt x="18304" y="6833"/>
                    <a:pt x="19500" y="8201"/>
                    <a:pt x="19788" y="9909"/>
                  </a:cubicBezTo>
                  <a:cubicBezTo>
                    <a:pt x="19910" y="10639"/>
                    <a:pt x="19788" y="11490"/>
                    <a:pt x="19575" y="12159"/>
                  </a:cubicBezTo>
                  <a:cubicBezTo>
                    <a:pt x="19119" y="13618"/>
                    <a:pt x="18542" y="14985"/>
                    <a:pt x="17964" y="16353"/>
                  </a:cubicBezTo>
                  <a:cubicBezTo>
                    <a:pt x="17385" y="17822"/>
                    <a:pt x="16157" y="18658"/>
                    <a:pt x="14790" y="18658"/>
                  </a:cubicBezTo>
                  <a:cubicBezTo>
                    <a:pt x="14149" y="18658"/>
                    <a:pt x="13477" y="18474"/>
                    <a:pt x="12827" y="18086"/>
                  </a:cubicBezTo>
                  <a:cubicBezTo>
                    <a:pt x="12508" y="17903"/>
                    <a:pt x="12250" y="17812"/>
                    <a:pt x="11995" y="17812"/>
                  </a:cubicBezTo>
                  <a:cubicBezTo>
                    <a:pt x="11741" y="17812"/>
                    <a:pt x="11490" y="17903"/>
                    <a:pt x="11186" y="18086"/>
                  </a:cubicBezTo>
                  <a:cubicBezTo>
                    <a:pt x="10554" y="18475"/>
                    <a:pt x="9893" y="18659"/>
                    <a:pt x="9258" y="18659"/>
                  </a:cubicBezTo>
                  <a:cubicBezTo>
                    <a:pt x="7910" y="18659"/>
                    <a:pt x="6679" y="17830"/>
                    <a:pt x="6079" y="16384"/>
                  </a:cubicBezTo>
                  <a:cubicBezTo>
                    <a:pt x="5441" y="14833"/>
                    <a:pt x="4833" y="13222"/>
                    <a:pt x="4225" y="11642"/>
                  </a:cubicBezTo>
                  <a:cubicBezTo>
                    <a:pt x="4073" y="11247"/>
                    <a:pt x="4043" y="10791"/>
                    <a:pt x="3921" y="10396"/>
                  </a:cubicBezTo>
                  <a:cubicBezTo>
                    <a:pt x="3967" y="8343"/>
                    <a:pt x="5623" y="6886"/>
                    <a:pt x="7442" y="6886"/>
                  </a:cubicBezTo>
                  <a:cubicBezTo>
                    <a:pt x="8020" y="6886"/>
                    <a:pt x="8615" y="7033"/>
                    <a:pt x="9180" y="7356"/>
                  </a:cubicBezTo>
                  <a:cubicBezTo>
                    <a:pt x="10092" y="7895"/>
                    <a:pt x="11046" y="8208"/>
                    <a:pt x="12023" y="8208"/>
                  </a:cubicBezTo>
                  <a:cubicBezTo>
                    <a:pt x="12479" y="8208"/>
                    <a:pt x="12941" y="8140"/>
                    <a:pt x="13405" y="7994"/>
                  </a:cubicBezTo>
                  <a:cubicBezTo>
                    <a:pt x="13830" y="7873"/>
                    <a:pt x="14256" y="7690"/>
                    <a:pt x="14621" y="7447"/>
                  </a:cubicBezTo>
                  <a:cubicBezTo>
                    <a:pt x="15343" y="7020"/>
                    <a:pt x="16024" y="6833"/>
                    <a:pt x="16640" y="6833"/>
                  </a:cubicBezTo>
                  <a:close/>
                  <a:moveTo>
                    <a:pt x="10304" y="0"/>
                  </a:moveTo>
                  <a:lnTo>
                    <a:pt x="10304" y="3952"/>
                  </a:lnTo>
                  <a:cubicBezTo>
                    <a:pt x="10183" y="3952"/>
                    <a:pt x="10183" y="3952"/>
                    <a:pt x="10183" y="3921"/>
                  </a:cubicBezTo>
                  <a:lnTo>
                    <a:pt x="9849" y="3800"/>
                  </a:lnTo>
                  <a:cubicBezTo>
                    <a:pt x="8990" y="3530"/>
                    <a:pt x="8156" y="3391"/>
                    <a:pt x="7351" y="3391"/>
                  </a:cubicBezTo>
                  <a:cubicBezTo>
                    <a:pt x="5620" y="3391"/>
                    <a:pt x="4025" y="4032"/>
                    <a:pt x="2614" y="5380"/>
                  </a:cubicBezTo>
                  <a:cubicBezTo>
                    <a:pt x="578" y="7387"/>
                    <a:pt x="0" y="9849"/>
                    <a:pt x="912" y="12584"/>
                  </a:cubicBezTo>
                  <a:cubicBezTo>
                    <a:pt x="1490" y="14347"/>
                    <a:pt x="2158" y="16019"/>
                    <a:pt x="2858" y="17691"/>
                  </a:cubicBezTo>
                  <a:cubicBezTo>
                    <a:pt x="3952" y="20476"/>
                    <a:pt x="6464" y="22123"/>
                    <a:pt x="9254" y="22123"/>
                  </a:cubicBezTo>
                  <a:cubicBezTo>
                    <a:pt x="10026" y="22123"/>
                    <a:pt x="10820" y="21997"/>
                    <a:pt x="11611" y="21733"/>
                  </a:cubicBezTo>
                  <a:cubicBezTo>
                    <a:pt x="11733" y="21703"/>
                    <a:pt x="11870" y="21688"/>
                    <a:pt x="12003" y="21688"/>
                  </a:cubicBezTo>
                  <a:cubicBezTo>
                    <a:pt x="12136" y="21688"/>
                    <a:pt x="12265" y="21703"/>
                    <a:pt x="12371" y="21733"/>
                  </a:cubicBezTo>
                  <a:cubicBezTo>
                    <a:pt x="13156" y="21997"/>
                    <a:pt x="13948" y="22123"/>
                    <a:pt x="14721" y="22123"/>
                  </a:cubicBezTo>
                  <a:cubicBezTo>
                    <a:pt x="17512" y="22123"/>
                    <a:pt x="20061" y="20476"/>
                    <a:pt x="21156" y="17691"/>
                  </a:cubicBezTo>
                  <a:cubicBezTo>
                    <a:pt x="21733" y="16262"/>
                    <a:pt x="22250" y="14833"/>
                    <a:pt x="22828" y="13435"/>
                  </a:cubicBezTo>
                  <a:cubicBezTo>
                    <a:pt x="23405" y="11946"/>
                    <a:pt x="23527" y="10426"/>
                    <a:pt x="23101" y="8876"/>
                  </a:cubicBezTo>
                  <a:cubicBezTo>
                    <a:pt x="22276" y="5843"/>
                    <a:pt x="19882" y="3430"/>
                    <a:pt x="16631" y="3430"/>
                  </a:cubicBezTo>
                  <a:cubicBezTo>
                    <a:pt x="15809" y="3430"/>
                    <a:pt x="14933" y="3584"/>
                    <a:pt x="14013" y="3921"/>
                  </a:cubicBezTo>
                  <a:cubicBezTo>
                    <a:pt x="13952" y="3952"/>
                    <a:pt x="13861" y="3952"/>
                    <a:pt x="13709" y="4013"/>
                  </a:cubicBezTo>
                  <a:lnTo>
                    <a:pt x="137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7" name="Google Shape;1697;p38"/>
          <p:cNvGrpSpPr/>
          <p:nvPr/>
        </p:nvGrpSpPr>
        <p:grpSpPr>
          <a:xfrm>
            <a:off x="7026023" y="1193809"/>
            <a:ext cx="571033" cy="452467"/>
            <a:chOff x="2643925" y="2016925"/>
            <a:chExt cx="1518300" cy="1203050"/>
          </a:xfrm>
        </p:grpSpPr>
        <p:sp>
          <p:nvSpPr>
            <p:cNvPr id="1698" name="Google Shape;1698;p38"/>
            <p:cNvSpPr/>
            <p:nvPr/>
          </p:nvSpPr>
          <p:spPr>
            <a:xfrm>
              <a:off x="2661400" y="2545150"/>
              <a:ext cx="1500825" cy="674825"/>
            </a:xfrm>
            <a:custGeom>
              <a:avLst/>
              <a:gdLst/>
              <a:ahLst/>
              <a:cxnLst/>
              <a:rect l="l" t="t" r="r" b="b"/>
              <a:pathLst>
                <a:path w="60033" h="26993" extrusionOk="0">
                  <a:moveTo>
                    <a:pt x="29899" y="3509"/>
                  </a:moveTo>
                  <a:cubicBezTo>
                    <a:pt x="33248" y="3509"/>
                    <a:pt x="36651" y="5223"/>
                    <a:pt x="38360" y="8056"/>
                  </a:cubicBezTo>
                  <a:cubicBezTo>
                    <a:pt x="38968" y="9059"/>
                    <a:pt x="39485" y="10031"/>
                    <a:pt x="40093" y="11095"/>
                  </a:cubicBezTo>
                  <a:cubicBezTo>
                    <a:pt x="40701" y="10366"/>
                    <a:pt x="41248" y="9728"/>
                    <a:pt x="41856" y="9089"/>
                  </a:cubicBezTo>
                  <a:cubicBezTo>
                    <a:pt x="43174" y="7725"/>
                    <a:pt x="44863" y="7040"/>
                    <a:pt x="46554" y="7040"/>
                  </a:cubicBezTo>
                  <a:cubicBezTo>
                    <a:pt x="48177" y="7040"/>
                    <a:pt x="49801" y="7672"/>
                    <a:pt x="51096" y="8937"/>
                  </a:cubicBezTo>
                  <a:cubicBezTo>
                    <a:pt x="51886" y="9697"/>
                    <a:pt x="52433" y="10609"/>
                    <a:pt x="52737" y="11703"/>
                  </a:cubicBezTo>
                  <a:lnTo>
                    <a:pt x="7357" y="11703"/>
                  </a:lnTo>
                  <a:cubicBezTo>
                    <a:pt x="7600" y="10639"/>
                    <a:pt x="8177" y="9758"/>
                    <a:pt x="8876" y="8998"/>
                  </a:cubicBezTo>
                  <a:cubicBezTo>
                    <a:pt x="10191" y="7699"/>
                    <a:pt x="11851" y="7045"/>
                    <a:pt x="13506" y="7045"/>
                  </a:cubicBezTo>
                  <a:cubicBezTo>
                    <a:pt x="15180" y="7045"/>
                    <a:pt x="16848" y="7714"/>
                    <a:pt x="18147" y="9059"/>
                  </a:cubicBezTo>
                  <a:cubicBezTo>
                    <a:pt x="18755" y="9697"/>
                    <a:pt x="19363" y="10366"/>
                    <a:pt x="20032" y="11095"/>
                  </a:cubicBezTo>
                  <a:cubicBezTo>
                    <a:pt x="20396" y="10427"/>
                    <a:pt x="20731" y="9758"/>
                    <a:pt x="21096" y="9120"/>
                  </a:cubicBezTo>
                  <a:cubicBezTo>
                    <a:pt x="22372" y="6627"/>
                    <a:pt x="24317" y="4895"/>
                    <a:pt x="26962" y="3983"/>
                  </a:cubicBezTo>
                  <a:cubicBezTo>
                    <a:pt x="27905" y="3661"/>
                    <a:pt x="28900" y="3509"/>
                    <a:pt x="29899" y="3509"/>
                  </a:cubicBezTo>
                  <a:close/>
                  <a:moveTo>
                    <a:pt x="55747" y="15290"/>
                  </a:moveTo>
                  <a:cubicBezTo>
                    <a:pt x="55351" y="15898"/>
                    <a:pt x="55017" y="16384"/>
                    <a:pt x="54683" y="16901"/>
                  </a:cubicBezTo>
                  <a:cubicBezTo>
                    <a:pt x="53315" y="18937"/>
                    <a:pt x="51947" y="20943"/>
                    <a:pt x="50610" y="22980"/>
                  </a:cubicBezTo>
                  <a:cubicBezTo>
                    <a:pt x="50367" y="23284"/>
                    <a:pt x="50184" y="23436"/>
                    <a:pt x="49759" y="23436"/>
                  </a:cubicBezTo>
                  <a:cubicBezTo>
                    <a:pt x="36628" y="23406"/>
                    <a:pt x="23436" y="23406"/>
                    <a:pt x="10305" y="23406"/>
                  </a:cubicBezTo>
                  <a:cubicBezTo>
                    <a:pt x="10062" y="23406"/>
                    <a:pt x="9697" y="23284"/>
                    <a:pt x="9576" y="23102"/>
                  </a:cubicBezTo>
                  <a:cubicBezTo>
                    <a:pt x="7873" y="20609"/>
                    <a:pt x="6141" y="18056"/>
                    <a:pt x="4469" y="15503"/>
                  </a:cubicBezTo>
                  <a:cubicBezTo>
                    <a:pt x="4439" y="15472"/>
                    <a:pt x="4439" y="15381"/>
                    <a:pt x="4378" y="15290"/>
                  </a:cubicBezTo>
                  <a:close/>
                  <a:moveTo>
                    <a:pt x="30001" y="1"/>
                  </a:moveTo>
                  <a:cubicBezTo>
                    <a:pt x="25564" y="1"/>
                    <a:pt x="22007" y="1855"/>
                    <a:pt x="19211" y="5320"/>
                  </a:cubicBezTo>
                  <a:cubicBezTo>
                    <a:pt x="17630" y="4226"/>
                    <a:pt x="15928" y="3588"/>
                    <a:pt x="14044" y="3496"/>
                  </a:cubicBezTo>
                  <a:cubicBezTo>
                    <a:pt x="13848" y="3485"/>
                    <a:pt x="13654" y="3480"/>
                    <a:pt x="13461" y="3480"/>
                  </a:cubicBezTo>
                  <a:cubicBezTo>
                    <a:pt x="8818" y="3480"/>
                    <a:pt x="4880" y="6605"/>
                    <a:pt x="3800" y="11186"/>
                  </a:cubicBezTo>
                  <a:cubicBezTo>
                    <a:pt x="3709" y="11582"/>
                    <a:pt x="3527" y="11673"/>
                    <a:pt x="3162" y="11673"/>
                  </a:cubicBezTo>
                  <a:lnTo>
                    <a:pt x="31" y="11673"/>
                  </a:lnTo>
                  <a:cubicBezTo>
                    <a:pt x="31" y="12737"/>
                    <a:pt x="1" y="13679"/>
                    <a:pt x="31" y="14682"/>
                  </a:cubicBezTo>
                  <a:cubicBezTo>
                    <a:pt x="31" y="14986"/>
                    <a:pt x="153" y="15320"/>
                    <a:pt x="305" y="15533"/>
                  </a:cubicBezTo>
                  <a:cubicBezTo>
                    <a:pt x="2706" y="19181"/>
                    <a:pt x="5168" y="22828"/>
                    <a:pt x="7569" y="26475"/>
                  </a:cubicBezTo>
                  <a:cubicBezTo>
                    <a:pt x="7813" y="26871"/>
                    <a:pt x="8056" y="26992"/>
                    <a:pt x="8451" y="26992"/>
                  </a:cubicBezTo>
                  <a:lnTo>
                    <a:pt x="51643" y="26992"/>
                  </a:lnTo>
                  <a:cubicBezTo>
                    <a:pt x="52038" y="26992"/>
                    <a:pt x="52282" y="26840"/>
                    <a:pt x="52494" y="26475"/>
                  </a:cubicBezTo>
                  <a:cubicBezTo>
                    <a:pt x="53953" y="24287"/>
                    <a:pt x="55382" y="22129"/>
                    <a:pt x="56871" y="19910"/>
                  </a:cubicBezTo>
                  <a:cubicBezTo>
                    <a:pt x="57935" y="18360"/>
                    <a:pt x="58969" y="16810"/>
                    <a:pt x="60032" y="15229"/>
                  </a:cubicBezTo>
                  <a:cubicBezTo>
                    <a:pt x="60032" y="14074"/>
                    <a:pt x="60032" y="12919"/>
                    <a:pt x="60002" y="11703"/>
                  </a:cubicBezTo>
                  <a:cubicBezTo>
                    <a:pt x="59313" y="11703"/>
                    <a:pt x="58638" y="11690"/>
                    <a:pt x="57976" y="11690"/>
                  </a:cubicBezTo>
                  <a:cubicBezTo>
                    <a:pt x="57645" y="11690"/>
                    <a:pt x="57317" y="11693"/>
                    <a:pt x="56993" y="11703"/>
                  </a:cubicBezTo>
                  <a:cubicBezTo>
                    <a:pt x="56954" y="11706"/>
                    <a:pt x="56916" y="11707"/>
                    <a:pt x="56881" y="11707"/>
                  </a:cubicBezTo>
                  <a:cubicBezTo>
                    <a:pt x="56468" y="11707"/>
                    <a:pt x="56254" y="11540"/>
                    <a:pt x="56142" y="11065"/>
                  </a:cubicBezTo>
                  <a:cubicBezTo>
                    <a:pt x="55056" y="6562"/>
                    <a:pt x="51016" y="3537"/>
                    <a:pt x="46535" y="3537"/>
                  </a:cubicBezTo>
                  <a:cubicBezTo>
                    <a:pt x="45874" y="3537"/>
                    <a:pt x="45203" y="3603"/>
                    <a:pt x="44531" y="3740"/>
                  </a:cubicBezTo>
                  <a:cubicBezTo>
                    <a:pt x="43193" y="3983"/>
                    <a:pt x="41947" y="4530"/>
                    <a:pt x="40762" y="5320"/>
                  </a:cubicBezTo>
                  <a:cubicBezTo>
                    <a:pt x="37996" y="1855"/>
                    <a:pt x="34409" y="1"/>
                    <a:pt x="30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8"/>
            <p:cNvSpPr/>
            <p:nvPr/>
          </p:nvSpPr>
          <p:spPr>
            <a:xfrm>
              <a:off x="2643925" y="2016925"/>
              <a:ext cx="1518300" cy="441625"/>
            </a:xfrm>
            <a:custGeom>
              <a:avLst/>
              <a:gdLst/>
              <a:ahLst/>
              <a:cxnLst/>
              <a:rect l="l" t="t" r="r" b="b"/>
              <a:pathLst>
                <a:path w="60732" h="17665" extrusionOk="0">
                  <a:moveTo>
                    <a:pt x="16509" y="3600"/>
                  </a:moveTo>
                  <a:cubicBezTo>
                    <a:pt x="17178" y="3600"/>
                    <a:pt x="17846" y="3613"/>
                    <a:pt x="18512" y="3622"/>
                  </a:cubicBezTo>
                  <a:cubicBezTo>
                    <a:pt x="19758" y="3652"/>
                    <a:pt x="20913" y="4108"/>
                    <a:pt x="21855" y="4959"/>
                  </a:cubicBezTo>
                  <a:cubicBezTo>
                    <a:pt x="23679" y="6479"/>
                    <a:pt x="25776" y="7118"/>
                    <a:pt x="28147" y="7118"/>
                  </a:cubicBezTo>
                  <a:lnTo>
                    <a:pt x="54987" y="7118"/>
                  </a:lnTo>
                  <a:cubicBezTo>
                    <a:pt x="55149" y="7118"/>
                    <a:pt x="55297" y="7104"/>
                    <a:pt x="55441" y="7104"/>
                  </a:cubicBezTo>
                  <a:cubicBezTo>
                    <a:pt x="55513" y="7104"/>
                    <a:pt x="55584" y="7107"/>
                    <a:pt x="55655" y="7118"/>
                  </a:cubicBezTo>
                  <a:cubicBezTo>
                    <a:pt x="56598" y="7239"/>
                    <a:pt x="57236" y="8029"/>
                    <a:pt x="57236" y="8911"/>
                  </a:cubicBezTo>
                  <a:cubicBezTo>
                    <a:pt x="57175" y="9762"/>
                    <a:pt x="56537" y="10491"/>
                    <a:pt x="55655" y="10613"/>
                  </a:cubicBezTo>
                  <a:lnTo>
                    <a:pt x="41278" y="10613"/>
                  </a:lnTo>
                  <a:cubicBezTo>
                    <a:pt x="36840" y="10613"/>
                    <a:pt x="32433" y="10613"/>
                    <a:pt x="28086" y="10674"/>
                  </a:cubicBezTo>
                  <a:cubicBezTo>
                    <a:pt x="28034" y="10673"/>
                    <a:pt x="27982" y="10673"/>
                    <a:pt x="27930" y="10673"/>
                  </a:cubicBezTo>
                  <a:cubicBezTo>
                    <a:pt x="25683" y="10673"/>
                    <a:pt x="23670" y="11316"/>
                    <a:pt x="21946" y="12802"/>
                  </a:cubicBezTo>
                  <a:cubicBezTo>
                    <a:pt x="20791" y="13774"/>
                    <a:pt x="19454" y="14169"/>
                    <a:pt x="17934" y="14169"/>
                  </a:cubicBezTo>
                  <a:cubicBezTo>
                    <a:pt x="17551" y="14178"/>
                    <a:pt x="17169" y="14183"/>
                    <a:pt x="16787" y="14183"/>
                  </a:cubicBezTo>
                  <a:cubicBezTo>
                    <a:pt x="14381" y="14183"/>
                    <a:pt x="12001" y="13988"/>
                    <a:pt x="9667" y="13227"/>
                  </a:cubicBezTo>
                  <a:cubicBezTo>
                    <a:pt x="8299" y="12771"/>
                    <a:pt x="6961" y="12194"/>
                    <a:pt x="5806" y="11282"/>
                  </a:cubicBezTo>
                  <a:cubicBezTo>
                    <a:pt x="3831" y="9732"/>
                    <a:pt x="3831" y="8029"/>
                    <a:pt x="5806" y="6479"/>
                  </a:cubicBezTo>
                  <a:cubicBezTo>
                    <a:pt x="7630" y="5020"/>
                    <a:pt x="9819" y="4382"/>
                    <a:pt x="12037" y="3956"/>
                  </a:cubicBezTo>
                  <a:cubicBezTo>
                    <a:pt x="13509" y="3662"/>
                    <a:pt x="15010" y="3600"/>
                    <a:pt x="16509" y="3600"/>
                  </a:cubicBezTo>
                  <a:close/>
                  <a:moveTo>
                    <a:pt x="16423" y="0"/>
                  </a:moveTo>
                  <a:cubicBezTo>
                    <a:pt x="14342" y="0"/>
                    <a:pt x="12280" y="210"/>
                    <a:pt x="10244" y="674"/>
                  </a:cubicBezTo>
                  <a:cubicBezTo>
                    <a:pt x="7539" y="1342"/>
                    <a:pt x="5016" y="2315"/>
                    <a:pt x="2949" y="4230"/>
                  </a:cubicBezTo>
                  <a:cubicBezTo>
                    <a:pt x="1" y="6905"/>
                    <a:pt x="1" y="10795"/>
                    <a:pt x="2949" y="13501"/>
                  </a:cubicBezTo>
                  <a:cubicBezTo>
                    <a:pt x="4803" y="15233"/>
                    <a:pt x="7053" y="16206"/>
                    <a:pt x="9484" y="16844"/>
                  </a:cubicBezTo>
                  <a:cubicBezTo>
                    <a:pt x="12250" y="17604"/>
                    <a:pt x="15107" y="17665"/>
                    <a:pt x="17934" y="17665"/>
                  </a:cubicBezTo>
                  <a:cubicBezTo>
                    <a:pt x="20214" y="17665"/>
                    <a:pt x="22220" y="17027"/>
                    <a:pt x="23983" y="15537"/>
                  </a:cubicBezTo>
                  <a:cubicBezTo>
                    <a:pt x="25108" y="14564"/>
                    <a:pt x="26445" y="14139"/>
                    <a:pt x="27965" y="14139"/>
                  </a:cubicBezTo>
                  <a:lnTo>
                    <a:pt x="55108" y="14139"/>
                  </a:lnTo>
                  <a:cubicBezTo>
                    <a:pt x="56993" y="14139"/>
                    <a:pt x="58604" y="13501"/>
                    <a:pt x="59668" y="11950"/>
                  </a:cubicBezTo>
                  <a:cubicBezTo>
                    <a:pt x="60154" y="11191"/>
                    <a:pt x="60397" y="10279"/>
                    <a:pt x="60731" y="9428"/>
                  </a:cubicBezTo>
                  <a:lnTo>
                    <a:pt x="60731" y="8273"/>
                  </a:lnTo>
                  <a:cubicBezTo>
                    <a:pt x="60549" y="7725"/>
                    <a:pt x="60458" y="7148"/>
                    <a:pt x="60184" y="6601"/>
                  </a:cubicBezTo>
                  <a:cubicBezTo>
                    <a:pt x="59181" y="4534"/>
                    <a:pt x="57418" y="3561"/>
                    <a:pt x="55139" y="3561"/>
                  </a:cubicBezTo>
                  <a:cubicBezTo>
                    <a:pt x="49181" y="3561"/>
                    <a:pt x="43210" y="3548"/>
                    <a:pt x="37243" y="3548"/>
                  </a:cubicBezTo>
                  <a:cubicBezTo>
                    <a:pt x="34260" y="3548"/>
                    <a:pt x="31278" y="3551"/>
                    <a:pt x="28299" y="3561"/>
                  </a:cubicBezTo>
                  <a:cubicBezTo>
                    <a:pt x="26597" y="3561"/>
                    <a:pt x="25108" y="3105"/>
                    <a:pt x="23801" y="1981"/>
                  </a:cubicBezTo>
                  <a:cubicBezTo>
                    <a:pt x="22615" y="947"/>
                    <a:pt x="21187" y="309"/>
                    <a:pt x="19606" y="157"/>
                  </a:cubicBezTo>
                  <a:cubicBezTo>
                    <a:pt x="18541" y="55"/>
                    <a:pt x="17480" y="0"/>
                    <a:pt x="164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03"/>
        <p:cNvGrpSpPr/>
        <p:nvPr/>
      </p:nvGrpSpPr>
      <p:grpSpPr>
        <a:xfrm>
          <a:off x="0" y="0"/>
          <a:ext cx="0" cy="0"/>
          <a:chOff x="0" y="0"/>
          <a:chExt cx="0" cy="0"/>
        </a:xfrm>
      </p:grpSpPr>
      <p:grpSp>
        <p:nvGrpSpPr>
          <p:cNvPr id="1704" name="Google Shape;1704;p39"/>
          <p:cNvGrpSpPr/>
          <p:nvPr/>
        </p:nvGrpSpPr>
        <p:grpSpPr>
          <a:xfrm>
            <a:off x="6445340" y="757722"/>
            <a:ext cx="2241447" cy="3951672"/>
            <a:chOff x="6445351" y="757702"/>
            <a:chExt cx="2241447" cy="3894808"/>
          </a:xfrm>
        </p:grpSpPr>
        <p:sp>
          <p:nvSpPr>
            <p:cNvPr id="1705" name="Google Shape;1705;p39"/>
            <p:cNvSpPr/>
            <p:nvPr/>
          </p:nvSpPr>
          <p:spPr>
            <a:xfrm>
              <a:off x="6996958" y="757702"/>
              <a:ext cx="1689839" cy="1245917"/>
            </a:xfrm>
            <a:custGeom>
              <a:avLst/>
              <a:gdLst/>
              <a:ahLst/>
              <a:cxnLst/>
              <a:rect l="l" t="t" r="r" b="b"/>
              <a:pathLst>
                <a:path w="10373" h="7648" extrusionOk="0">
                  <a:moveTo>
                    <a:pt x="5071" y="0"/>
                  </a:moveTo>
                  <a:cubicBezTo>
                    <a:pt x="5060" y="0"/>
                    <a:pt x="5049" y="0"/>
                    <a:pt x="5038" y="1"/>
                  </a:cubicBezTo>
                  <a:cubicBezTo>
                    <a:pt x="4686" y="118"/>
                    <a:pt x="4814" y="437"/>
                    <a:pt x="4612" y="512"/>
                  </a:cubicBezTo>
                  <a:cubicBezTo>
                    <a:pt x="4578" y="522"/>
                    <a:pt x="4543" y="526"/>
                    <a:pt x="4507" y="526"/>
                  </a:cubicBezTo>
                  <a:cubicBezTo>
                    <a:pt x="4408" y="526"/>
                    <a:pt x="4303" y="498"/>
                    <a:pt x="4204" y="498"/>
                  </a:cubicBezTo>
                  <a:cubicBezTo>
                    <a:pt x="4119" y="498"/>
                    <a:pt x="4038" y="519"/>
                    <a:pt x="3973" y="597"/>
                  </a:cubicBezTo>
                  <a:cubicBezTo>
                    <a:pt x="3802" y="810"/>
                    <a:pt x="3930" y="959"/>
                    <a:pt x="3728" y="1097"/>
                  </a:cubicBezTo>
                  <a:cubicBezTo>
                    <a:pt x="3536" y="1225"/>
                    <a:pt x="3291" y="1097"/>
                    <a:pt x="3174" y="1289"/>
                  </a:cubicBezTo>
                  <a:cubicBezTo>
                    <a:pt x="3057" y="1491"/>
                    <a:pt x="3270" y="1811"/>
                    <a:pt x="3036" y="1960"/>
                  </a:cubicBezTo>
                  <a:cubicBezTo>
                    <a:pt x="2812" y="2109"/>
                    <a:pt x="2524" y="2088"/>
                    <a:pt x="2482" y="2546"/>
                  </a:cubicBezTo>
                  <a:cubicBezTo>
                    <a:pt x="2439" y="2982"/>
                    <a:pt x="2312" y="2823"/>
                    <a:pt x="2099" y="2908"/>
                  </a:cubicBezTo>
                  <a:cubicBezTo>
                    <a:pt x="1683" y="3046"/>
                    <a:pt x="1971" y="3493"/>
                    <a:pt x="1843" y="3760"/>
                  </a:cubicBezTo>
                  <a:cubicBezTo>
                    <a:pt x="1736" y="3951"/>
                    <a:pt x="1247" y="3685"/>
                    <a:pt x="927" y="4260"/>
                  </a:cubicBezTo>
                  <a:cubicBezTo>
                    <a:pt x="739" y="4602"/>
                    <a:pt x="476" y="4665"/>
                    <a:pt x="290" y="4665"/>
                  </a:cubicBezTo>
                  <a:cubicBezTo>
                    <a:pt x="181" y="4665"/>
                    <a:pt x="99" y="4643"/>
                    <a:pt x="75" y="4643"/>
                  </a:cubicBezTo>
                  <a:cubicBezTo>
                    <a:pt x="1" y="4643"/>
                    <a:pt x="139" y="5037"/>
                    <a:pt x="853" y="5389"/>
                  </a:cubicBezTo>
                  <a:cubicBezTo>
                    <a:pt x="1385" y="4899"/>
                    <a:pt x="1470" y="4888"/>
                    <a:pt x="1470" y="4888"/>
                  </a:cubicBezTo>
                  <a:lnTo>
                    <a:pt x="1470" y="4888"/>
                  </a:lnTo>
                  <a:lnTo>
                    <a:pt x="1012" y="5549"/>
                  </a:lnTo>
                  <a:cubicBezTo>
                    <a:pt x="1012" y="5549"/>
                    <a:pt x="1340" y="6233"/>
                    <a:pt x="2176" y="6233"/>
                  </a:cubicBezTo>
                  <a:cubicBezTo>
                    <a:pt x="2206" y="6233"/>
                    <a:pt x="2237" y="6232"/>
                    <a:pt x="2269" y="6230"/>
                  </a:cubicBezTo>
                  <a:cubicBezTo>
                    <a:pt x="2429" y="5698"/>
                    <a:pt x="2493" y="5389"/>
                    <a:pt x="2493" y="5389"/>
                  </a:cubicBezTo>
                  <a:lnTo>
                    <a:pt x="2493" y="5389"/>
                  </a:lnTo>
                  <a:lnTo>
                    <a:pt x="2439" y="6443"/>
                  </a:lnTo>
                  <a:cubicBezTo>
                    <a:pt x="2439" y="6443"/>
                    <a:pt x="3430" y="7274"/>
                    <a:pt x="4676" y="7444"/>
                  </a:cubicBezTo>
                  <a:lnTo>
                    <a:pt x="4676" y="7455"/>
                  </a:lnTo>
                  <a:cubicBezTo>
                    <a:pt x="5093" y="7598"/>
                    <a:pt x="5521" y="7648"/>
                    <a:pt x="5910" y="7648"/>
                  </a:cubicBezTo>
                  <a:cubicBezTo>
                    <a:pt x="6762" y="7648"/>
                    <a:pt x="7434" y="7412"/>
                    <a:pt x="7434" y="7412"/>
                  </a:cubicBezTo>
                  <a:lnTo>
                    <a:pt x="7764" y="6422"/>
                  </a:lnTo>
                  <a:lnTo>
                    <a:pt x="7764" y="6422"/>
                  </a:lnTo>
                  <a:cubicBezTo>
                    <a:pt x="7764" y="6422"/>
                    <a:pt x="7710" y="6741"/>
                    <a:pt x="7668" y="7284"/>
                  </a:cubicBezTo>
                  <a:cubicBezTo>
                    <a:pt x="7880" y="7380"/>
                    <a:pt x="8076" y="7415"/>
                    <a:pt x="8251" y="7415"/>
                  </a:cubicBezTo>
                  <a:cubicBezTo>
                    <a:pt x="8760" y="7415"/>
                    <a:pt x="9084" y="7114"/>
                    <a:pt x="9084" y="7114"/>
                  </a:cubicBezTo>
                  <a:lnTo>
                    <a:pt x="8914" y="6326"/>
                  </a:lnTo>
                  <a:lnTo>
                    <a:pt x="8914" y="6326"/>
                  </a:lnTo>
                  <a:cubicBezTo>
                    <a:pt x="8914" y="6326"/>
                    <a:pt x="8988" y="6369"/>
                    <a:pt x="9308" y="7018"/>
                  </a:cubicBezTo>
                  <a:cubicBezTo>
                    <a:pt x="10117" y="6922"/>
                    <a:pt x="10373" y="6603"/>
                    <a:pt x="10319" y="6592"/>
                  </a:cubicBezTo>
                  <a:cubicBezTo>
                    <a:pt x="10266" y="6582"/>
                    <a:pt x="9744" y="6539"/>
                    <a:pt x="9670" y="5932"/>
                  </a:cubicBezTo>
                  <a:cubicBezTo>
                    <a:pt x="9574" y="5272"/>
                    <a:pt x="9020" y="5346"/>
                    <a:pt x="8988" y="5112"/>
                  </a:cubicBezTo>
                  <a:cubicBezTo>
                    <a:pt x="8946" y="4824"/>
                    <a:pt x="9393" y="4516"/>
                    <a:pt x="9052" y="4239"/>
                  </a:cubicBezTo>
                  <a:cubicBezTo>
                    <a:pt x="8882" y="4090"/>
                    <a:pt x="8701" y="4196"/>
                    <a:pt x="8818" y="3770"/>
                  </a:cubicBezTo>
                  <a:cubicBezTo>
                    <a:pt x="8935" y="3344"/>
                    <a:pt x="8658" y="3238"/>
                    <a:pt x="8498" y="3025"/>
                  </a:cubicBezTo>
                  <a:cubicBezTo>
                    <a:pt x="8339" y="2812"/>
                    <a:pt x="8658" y="2599"/>
                    <a:pt x="8616" y="2365"/>
                  </a:cubicBezTo>
                  <a:cubicBezTo>
                    <a:pt x="8573" y="2120"/>
                    <a:pt x="8296" y="2162"/>
                    <a:pt x="8168" y="1960"/>
                  </a:cubicBezTo>
                  <a:cubicBezTo>
                    <a:pt x="8030" y="1758"/>
                    <a:pt x="8222" y="1662"/>
                    <a:pt x="8126" y="1417"/>
                  </a:cubicBezTo>
                  <a:cubicBezTo>
                    <a:pt x="8030" y="1161"/>
                    <a:pt x="7710" y="1236"/>
                    <a:pt x="7551" y="1097"/>
                  </a:cubicBezTo>
                  <a:cubicBezTo>
                    <a:pt x="7391" y="959"/>
                    <a:pt x="7604" y="693"/>
                    <a:pt x="7338" y="469"/>
                  </a:cubicBezTo>
                  <a:cubicBezTo>
                    <a:pt x="7200" y="411"/>
                    <a:pt x="7063" y="389"/>
                    <a:pt x="6932" y="389"/>
                  </a:cubicBezTo>
                  <a:cubicBezTo>
                    <a:pt x="6556" y="389"/>
                    <a:pt x="6234" y="574"/>
                    <a:pt x="6124" y="629"/>
                  </a:cubicBezTo>
                  <a:lnTo>
                    <a:pt x="6124" y="618"/>
                  </a:lnTo>
                  <a:cubicBezTo>
                    <a:pt x="6071" y="576"/>
                    <a:pt x="5690" y="0"/>
                    <a:pt x="507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39"/>
            <p:cNvSpPr/>
            <p:nvPr/>
          </p:nvSpPr>
          <p:spPr>
            <a:xfrm>
              <a:off x="6445351" y="1696055"/>
              <a:ext cx="1283874" cy="1404588"/>
            </a:xfrm>
            <a:custGeom>
              <a:avLst/>
              <a:gdLst/>
              <a:ahLst/>
              <a:cxnLst/>
              <a:rect l="l" t="t" r="r" b="b"/>
              <a:pathLst>
                <a:path w="7881" h="8622" extrusionOk="0">
                  <a:moveTo>
                    <a:pt x="3019" y="1"/>
                  </a:moveTo>
                  <a:cubicBezTo>
                    <a:pt x="2794" y="1"/>
                    <a:pt x="2631" y="76"/>
                    <a:pt x="2631" y="76"/>
                  </a:cubicBezTo>
                  <a:lnTo>
                    <a:pt x="2535" y="172"/>
                  </a:lnTo>
                  <a:cubicBezTo>
                    <a:pt x="2077" y="672"/>
                    <a:pt x="0" y="3207"/>
                    <a:pt x="373" y="5816"/>
                  </a:cubicBezTo>
                  <a:cubicBezTo>
                    <a:pt x="639" y="7720"/>
                    <a:pt x="2190" y="8621"/>
                    <a:pt x="3639" y="8621"/>
                  </a:cubicBezTo>
                  <a:cubicBezTo>
                    <a:pt x="4393" y="8621"/>
                    <a:pt x="5120" y="8377"/>
                    <a:pt x="5623" y="7903"/>
                  </a:cubicBezTo>
                  <a:cubicBezTo>
                    <a:pt x="7103" y="6529"/>
                    <a:pt x="7881" y="4037"/>
                    <a:pt x="6283" y="1056"/>
                  </a:cubicBezTo>
                  <a:cubicBezTo>
                    <a:pt x="6038" y="609"/>
                    <a:pt x="5644" y="76"/>
                    <a:pt x="5644" y="76"/>
                  </a:cubicBezTo>
                  <a:cubicBezTo>
                    <a:pt x="5644" y="76"/>
                    <a:pt x="5644" y="76"/>
                    <a:pt x="5643" y="76"/>
                  </a:cubicBezTo>
                  <a:cubicBezTo>
                    <a:pt x="5610" y="76"/>
                    <a:pt x="4573" y="86"/>
                    <a:pt x="4185" y="1365"/>
                  </a:cubicBezTo>
                  <a:cubicBezTo>
                    <a:pt x="3951" y="215"/>
                    <a:pt x="3399" y="1"/>
                    <a:pt x="30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39"/>
            <p:cNvSpPr/>
            <p:nvPr/>
          </p:nvSpPr>
          <p:spPr>
            <a:xfrm>
              <a:off x="7111319" y="1912886"/>
              <a:ext cx="152970" cy="866179"/>
            </a:xfrm>
            <a:custGeom>
              <a:avLst/>
              <a:gdLst/>
              <a:ahLst/>
              <a:cxnLst/>
              <a:rect l="l" t="t" r="r" b="b"/>
              <a:pathLst>
                <a:path w="939" h="5317" extrusionOk="0">
                  <a:moveTo>
                    <a:pt x="67" y="1"/>
                  </a:moveTo>
                  <a:cubicBezTo>
                    <a:pt x="36" y="1"/>
                    <a:pt x="0" y="39"/>
                    <a:pt x="23" y="76"/>
                  </a:cubicBezTo>
                  <a:cubicBezTo>
                    <a:pt x="385" y="790"/>
                    <a:pt x="523" y="1631"/>
                    <a:pt x="672" y="2419"/>
                  </a:cubicBezTo>
                  <a:cubicBezTo>
                    <a:pt x="758" y="2824"/>
                    <a:pt x="832" y="3239"/>
                    <a:pt x="843" y="3665"/>
                  </a:cubicBezTo>
                  <a:cubicBezTo>
                    <a:pt x="864" y="4219"/>
                    <a:pt x="758" y="4751"/>
                    <a:pt x="513" y="5241"/>
                  </a:cubicBezTo>
                  <a:cubicBezTo>
                    <a:pt x="498" y="5279"/>
                    <a:pt x="530" y="5316"/>
                    <a:pt x="562" y="5316"/>
                  </a:cubicBezTo>
                  <a:cubicBezTo>
                    <a:pt x="576" y="5316"/>
                    <a:pt x="589" y="5310"/>
                    <a:pt x="598" y="5294"/>
                  </a:cubicBezTo>
                  <a:cubicBezTo>
                    <a:pt x="822" y="4826"/>
                    <a:pt x="928" y="4304"/>
                    <a:pt x="939" y="3793"/>
                  </a:cubicBezTo>
                  <a:cubicBezTo>
                    <a:pt x="939" y="3345"/>
                    <a:pt x="864" y="2909"/>
                    <a:pt x="779" y="2483"/>
                  </a:cubicBezTo>
                  <a:cubicBezTo>
                    <a:pt x="619" y="1663"/>
                    <a:pt x="470" y="779"/>
                    <a:pt x="97" y="23"/>
                  </a:cubicBezTo>
                  <a:cubicBezTo>
                    <a:pt x="91" y="7"/>
                    <a:pt x="79" y="1"/>
                    <a:pt x="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39"/>
            <p:cNvSpPr/>
            <p:nvPr/>
          </p:nvSpPr>
          <p:spPr>
            <a:xfrm>
              <a:off x="6931143" y="2896038"/>
              <a:ext cx="53922" cy="78521"/>
            </a:xfrm>
            <a:custGeom>
              <a:avLst/>
              <a:gdLst/>
              <a:ahLst/>
              <a:cxnLst/>
              <a:rect l="l" t="t" r="r" b="b"/>
              <a:pathLst>
                <a:path w="331" h="482" extrusionOk="0">
                  <a:moveTo>
                    <a:pt x="269" y="0"/>
                  </a:moveTo>
                  <a:cubicBezTo>
                    <a:pt x="251" y="0"/>
                    <a:pt x="234" y="10"/>
                    <a:pt x="234" y="26"/>
                  </a:cubicBezTo>
                  <a:cubicBezTo>
                    <a:pt x="192" y="175"/>
                    <a:pt x="128" y="313"/>
                    <a:pt x="11" y="399"/>
                  </a:cubicBezTo>
                  <a:cubicBezTo>
                    <a:pt x="0" y="420"/>
                    <a:pt x="0" y="452"/>
                    <a:pt x="11" y="473"/>
                  </a:cubicBezTo>
                  <a:cubicBezTo>
                    <a:pt x="16" y="478"/>
                    <a:pt x="29" y="481"/>
                    <a:pt x="43" y="481"/>
                  </a:cubicBezTo>
                  <a:cubicBezTo>
                    <a:pt x="56" y="481"/>
                    <a:pt x="69" y="478"/>
                    <a:pt x="75" y="473"/>
                  </a:cubicBezTo>
                  <a:cubicBezTo>
                    <a:pt x="192" y="367"/>
                    <a:pt x="288" y="218"/>
                    <a:pt x="330" y="58"/>
                  </a:cubicBezTo>
                  <a:cubicBezTo>
                    <a:pt x="330" y="26"/>
                    <a:pt x="320" y="5"/>
                    <a:pt x="288" y="5"/>
                  </a:cubicBezTo>
                  <a:cubicBezTo>
                    <a:pt x="282" y="2"/>
                    <a:pt x="275" y="0"/>
                    <a:pt x="269"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39"/>
            <p:cNvSpPr/>
            <p:nvPr/>
          </p:nvSpPr>
          <p:spPr>
            <a:xfrm>
              <a:off x="6953624" y="2937417"/>
              <a:ext cx="60927" cy="72983"/>
            </a:xfrm>
            <a:custGeom>
              <a:avLst/>
              <a:gdLst/>
              <a:ahLst/>
              <a:cxnLst/>
              <a:rect l="l" t="t" r="r" b="b"/>
              <a:pathLst>
                <a:path w="374" h="448" extrusionOk="0">
                  <a:moveTo>
                    <a:pt x="321" y="0"/>
                  </a:moveTo>
                  <a:cubicBezTo>
                    <a:pt x="306" y="0"/>
                    <a:pt x="295" y="14"/>
                    <a:pt x="288" y="27"/>
                  </a:cubicBezTo>
                  <a:cubicBezTo>
                    <a:pt x="192" y="145"/>
                    <a:pt x="107" y="251"/>
                    <a:pt x="22" y="379"/>
                  </a:cubicBezTo>
                  <a:cubicBezTo>
                    <a:pt x="1" y="400"/>
                    <a:pt x="22" y="432"/>
                    <a:pt x="32" y="443"/>
                  </a:cubicBezTo>
                  <a:cubicBezTo>
                    <a:pt x="39" y="446"/>
                    <a:pt x="46" y="447"/>
                    <a:pt x="53" y="447"/>
                  </a:cubicBezTo>
                  <a:cubicBezTo>
                    <a:pt x="71" y="447"/>
                    <a:pt x="89" y="440"/>
                    <a:pt x="96" y="432"/>
                  </a:cubicBezTo>
                  <a:cubicBezTo>
                    <a:pt x="192" y="304"/>
                    <a:pt x="267" y="198"/>
                    <a:pt x="363" y="81"/>
                  </a:cubicBezTo>
                  <a:cubicBezTo>
                    <a:pt x="373" y="59"/>
                    <a:pt x="363" y="27"/>
                    <a:pt x="352" y="17"/>
                  </a:cubicBezTo>
                  <a:cubicBezTo>
                    <a:pt x="340" y="5"/>
                    <a:pt x="330" y="0"/>
                    <a:pt x="321"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39"/>
            <p:cNvSpPr/>
            <p:nvPr/>
          </p:nvSpPr>
          <p:spPr>
            <a:xfrm>
              <a:off x="7399504" y="2240984"/>
              <a:ext cx="198096" cy="588259"/>
            </a:xfrm>
            <a:custGeom>
              <a:avLst/>
              <a:gdLst/>
              <a:ahLst/>
              <a:cxnLst/>
              <a:rect l="l" t="t" r="r" b="b"/>
              <a:pathLst>
                <a:path w="1216" h="3611" extrusionOk="0">
                  <a:moveTo>
                    <a:pt x="1148" y="0"/>
                  </a:moveTo>
                  <a:cubicBezTo>
                    <a:pt x="1135" y="0"/>
                    <a:pt x="1124" y="7"/>
                    <a:pt x="1118" y="22"/>
                  </a:cubicBezTo>
                  <a:cubicBezTo>
                    <a:pt x="959" y="341"/>
                    <a:pt x="618" y="501"/>
                    <a:pt x="373" y="735"/>
                  </a:cubicBezTo>
                  <a:cubicBezTo>
                    <a:pt x="117" y="980"/>
                    <a:pt x="11" y="1299"/>
                    <a:pt x="0" y="1651"/>
                  </a:cubicBezTo>
                  <a:cubicBezTo>
                    <a:pt x="0" y="1853"/>
                    <a:pt x="32" y="2056"/>
                    <a:pt x="64" y="2258"/>
                  </a:cubicBezTo>
                  <a:cubicBezTo>
                    <a:pt x="107" y="2503"/>
                    <a:pt x="85" y="2716"/>
                    <a:pt x="75" y="2971"/>
                  </a:cubicBezTo>
                  <a:cubicBezTo>
                    <a:pt x="53" y="3238"/>
                    <a:pt x="128" y="3589"/>
                    <a:pt x="458" y="3610"/>
                  </a:cubicBezTo>
                  <a:cubicBezTo>
                    <a:pt x="533" y="3610"/>
                    <a:pt x="533" y="3514"/>
                    <a:pt x="458" y="3514"/>
                  </a:cubicBezTo>
                  <a:cubicBezTo>
                    <a:pt x="11" y="3493"/>
                    <a:pt x="224" y="2769"/>
                    <a:pt x="192" y="2492"/>
                  </a:cubicBezTo>
                  <a:cubicBezTo>
                    <a:pt x="171" y="2130"/>
                    <a:pt x="43" y="1779"/>
                    <a:pt x="117" y="1417"/>
                  </a:cubicBezTo>
                  <a:cubicBezTo>
                    <a:pt x="181" y="1086"/>
                    <a:pt x="384" y="852"/>
                    <a:pt x="629" y="661"/>
                  </a:cubicBezTo>
                  <a:cubicBezTo>
                    <a:pt x="842" y="501"/>
                    <a:pt x="1054" y="341"/>
                    <a:pt x="1193" y="96"/>
                  </a:cubicBezTo>
                  <a:cubicBezTo>
                    <a:pt x="1216" y="43"/>
                    <a:pt x="1178" y="0"/>
                    <a:pt x="114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39"/>
            <p:cNvSpPr/>
            <p:nvPr/>
          </p:nvSpPr>
          <p:spPr>
            <a:xfrm>
              <a:off x="7354216" y="2612252"/>
              <a:ext cx="106053" cy="74775"/>
            </a:xfrm>
            <a:custGeom>
              <a:avLst/>
              <a:gdLst/>
              <a:ahLst/>
              <a:cxnLst/>
              <a:rect l="l" t="t" r="r" b="b"/>
              <a:pathLst>
                <a:path w="651" h="459" extrusionOk="0">
                  <a:moveTo>
                    <a:pt x="598" y="0"/>
                  </a:moveTo>
                  <a:cubicBezTo>
                    <a:pt x="353" y="43"/>
                    <a:pt x="150" y="192"/>
                    <a:pt x="23" y="383"/>
                  </a:cubicBezTo>
                  <a:cubicBezTo>
                    <a:pt x="0" y="421"/>
                    <a:pt x="36" y="459"/>
                    <a:pt x="67" y="459"/>
                  </a:cubicBezTo>
                  <a:cubicBezTo>
                    <a:pt x="79" y="459"/>
                    <a:pt x="91" y="452"/>
                    <a:pt x="97" y="437"/>
                  </a:cubicBezTo>
                  <a:cubicBezTo>
                    <a:pt x="204" y="256"/>
                    <a:pt x="395" y="139"/>
                    <a:pt x="608" y="96"/>
                  </a:cubicBezTo>
                  <a:cubicBezTo>
                    <a:pt x="630" y="96"/>
                    <a:pt x="651" y="53"/>
                    <a:pt x="651" y="43"/>
                  </a:cubicBezTo>
                  <a:cubicBezTo>
                    <a:pt x="651" y="11"/>
                    <a:pt x="619" y="0"/>
                    <a:pt x="59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39"/>
            <p:cNvSpPr/>
            <p:nvPr/>
          </p:nvSpPr>
          <p:spPr>
            <a:xfrm>
              <a:off x="7371973" y="2655586"/>
              <a:ext cx="124787" cy="64837"/>
            </a:xfrm>
            <a:custGeom>
              <a:avLst/>
              <a:gdLst/>
              <a:ahLst/>
              <a:cxnLst/>
              <a:rect l="l" t="t" r="r" b="b"/>
              <a:pathLst>
                <a:path w="766" h="398" extrusionOk="0">
                  <a:moveTo>
                    <a:pt x="712" y="0"/>
                  </a:moveTo>
                  <a:cubicBezTo>
                    <a:pt x="457" y="32"/>
                    <a:pt x="233" y="128"/>
                    <a:pt x="41" y="309"/>
                  </a:cubicBezTo>
                  <a:cubicBezTo>
                    <a:pt x="0" y="350"/>
                    <a:pt x="35" y="398"/>
                    <a:pt x="78" y="398"/>
                  </a:cubicBezTo>
                  <a:cubicBezTo>
                    <a:pt x="91" y="398"/>
                    <a:pt x="104" y="393"/>
                    <a:pt x="116" y="384"/>
                  </a:cubicBezTo>
                  <a:cubicBezTo>
                    <a:pt x="276" y="224"/>
                    <a:pt x="489" y="128"/>
                    <a:pt x="712" y="107"/>
                  </a:cubicBezTo>
                  <a:cubicBezTo>
                    <a:pt x="734" y="107"/>
                    <a:pt x="766" y="86"/>
                    <a:pt x="766" y="54"/>
                  </a:cubicBezTo>
                  <a:cubicBezTo>
                    <a:pt x="766" y="32"/>
                    <a:pt x="734" y="0"/>
                    <a:pt x="712"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39"/>
            <p:cNvSpPr/>
            <p:nvPr/>
          </p:nvSpPr>
          <p:spPr>
            <a:xfrm>
              <a:off x="6606630" y="1170675"/>
              <a:ext cx="996016" cy="767131"/>
            </a:xfrm>
            <a:custGeom>
              <a:avLst/>
              <a:gdLst/>
              <a:ahLst/>
              <a:cxnLst/>
              <a:rect l="l" t="t" r="r" b="b"/>
              <a:pathLst>
                <a:path w="6114" h="4709" extrusionOk="0">
                  <a:moveTo>
                    <a:pt x="2783" y="0"/>
                  </a:moveTo>
                  <a:cubicBezTo>
                    <a:pt x="2214" y="0"/>
                    <a:pt x="1703" y="286"/>
                    <a:pt x="948" y="969"/>
                  </a:cubicBezTo>
                  <a:cubicBezTo>
                    <a:pt x="1" y="1832"/>
                    <a:pt x="1151" y="3855"/>
                    <a:pt x="1215" y="3940"/>
                  </a:cubicBezTo>
                  <a:cubicBezTo>
                    <a:pt x="1681" y="4506"/>
                    <a:pt x="2347" y="4709"/>
                    <a:pt x="2968" y="4709"/>
                  </a:cubicBezTo>
                  <a:cubicBezTo>
                    <a:pt x="3679" y="4709"/>
                    <a:pt x="4331" y="4443"/>
                    <a:pt x="4558" y="4153"/>
                  </a:cubicBezTo>
                  <a:cubicBezTo>
                    <a:pt x="6113" y="969"/>
                    <a:pt x="4260" y="330"/>
                    <a:pt x="3398" y="96"/>
                  </a:cubicBezTo>
                  <a:cubicBezTo>
                    <a:pt x="3178" y="34"/>
                    <a:pt x="2977" y="0"/>
                    <a:pt x="27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39"/>
            <p:cNvSpPr/>
            <p:nvPr/>
          </p:nvSpPr>
          <p:spPr>
            <a:xfrm>
              <a:off x="6778987" y="1280801"/>
              <a:ext cx="677532" cy="666617"/>
            </a:xfrm>
            <a:custGeom>
              <a:avLst/>
              <a:gdLst/>
              <a:ahLst/>
              <a:cxnLst/>
              <a:rect l="l" t="t" r="r" b="b"/>
              <a:pathLst>
                <a:path w="4159" h="4092" extrusionOk="0">
                  <a:moveTo>
                    <a:pt x="1636" y="1"/>
                  </a:moveTo>
                  <a:cubicBezTo>
                    <a:pt x="1479" y="1"/>
                    <a:pt x="1325" y="22"/>
                    <a:pt x="1179" y="69"/>
                  </a:cubicBezTo>
                  <a:cubicBezTo>
                    <a:pt x="263" y="357"/>
                    <a:pt x="412" y="1773"/>
                    <a:pt x="412" y="1773"/>
                  </a:cubicBezTo>
                  <a:lnTo>
                    <a:pt x="391" y="1816"/>
                  </a:lnTo>
                  <a:cubicBezTo>
                    <a:pt x="391" y="1816"/>
                    <a:pt x="370" y="1954"/>
                    <a:pt x="380" y="2189"/>
                  </a:cubicBezTo>
                  <a:cubicBezTo>
                    <a:pt x="362" y="2185"/>
                    <a:pt x="342" y="2183"/>
                    <a:pt x="320" y="2183"/>
                  </a:cubicBezTo>
                  <a:cubicBezTo>
                    <a:pt x="204" y="2183"/>
                    <a:pt x="54" y="2242"/>
                    <a:pt x="18" y="2476"/>
                  </a:cubicBezTo>
                  <a:cubicBezTo>
                    <a:pt x="0" y="2647"/>
                    <a:pt x="149" y="2862"/>
                    <a:pt x="355" y="2862"/>
                  </a:cubicBezTo>
                  <a:cubicBezTo>
                    <a:pt x="394" y="2862"/>
                    <a:pt x="434" y="2855"/>
                    <a:pt x="476" y="2838"/>
                  </a:cubicBezTo>
                  <a:cubicBezTo>
                    <a:pt x="487" y="2859"/>
                    <a:pt x="487" y="2891"/>
                    <a:pt x="497" y="2913"/>
                  </a:cubicBezTo>
                  <a:cubicBezTo>
                    <a:pt x="632" y="3349"/>
                    <a:pt x="1292" y="4091"/>
                    <a:pt x="2104" y="4091"/>
                  </a:cubicBezTo>
                  <a:cubicBezTo>
                    <a:pt x="2382" y="4091"/>
                    <a:pt x="2679" y="4004"/>
                    <a:pt x="2979" y="3786"/>
                  </a:cubicBezTo>
                  <a:cubicBezTo>
                    <a:pt x="3522" y="3381"/>
                    <a:pt x="3713" y="2859"/>
                    <a:pt x="3735" y="2380"/>
                  </a:cubicBezTo>
                  <a:cubicBezTo>
                    <a:pt x="3745" y="2381"/>
                    <a:pt x="3754" y="2381"/>
                    <a:pt x="3764" y="2381"/>
                  </a:cubicBezTo>
                  <a:cubicBezTo>
                    <a:pt x="4031" y="2381"/>
                    <a:pt x="4158" y="2097"/>
                    <a:pt x="4086" y="1922"/>
                  </a:cubicBezTo>
                  <a:cubicBezTo>
                    <a:pt x="4011" y="1749"/>
                    <a:pt x="3904" y="1699"/>
                    <a:pt x="3803" y="1699"/>
                  </a:cubicBezTo>
                  <a:cubicBezTo>
                    <a:pt x="3760" y="1699"/>
                    <a:pt x="3719" y="1707"/>
                    <a:pt x="3681" y="1720"/>
                  </a:cubicBezTo>
                  <a:cubicBezTo>
                    <a:pt x="3628" y="1454"/>
                    <a:pt x="3564" y="1209"/>
                    <a:pt x="3511" y="1049"/>
                  </a:cubicBezTo>
                  <a:cubicBezTo>
                    <a:pt x="3368" y="593"/>
                    <a:pt x="2465" y="1"/>
                    <a:pt x="1636" y="1"/>
                  </a:cubicBezTo>
                  <a:close/>
                </a:path>
              </a:pathLst>
            </a:custGeom>
            <a:solidFill>
              <a:srgbClr val="BB5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39"/>
            <p:cNvSpPr/>
            <p:nvPr/>
          </p:nvSpPr>
          <p:spPr>
            <a:xfrm>
              <a:off x="7201408" y="1607921"/>
              <a:ext cx="131955" cy="39912"/>
            </a:xfrm>
            <a:custGeom>
              <a:avLst/>
              <a:gdLst/>
              <a:ahLst/>
              <a:cxnLst/>
              <a:rect l="l" t="t" r="r" b="b"/>
              <a:pathLst>
                <a:path w="810" h="245" extrusionOk="0">
                  <a:moveTo>
                    <a:pt x="66" y="1"/>
                  </a:moveTo>
                  <a:cubicBezTo>
                    <a:pt x="28" y="1"/>
                    <a:pt x="0" y="46"/>
                    <a:pt x="24" y="85"/>
                  </a:cubicBezTo>
                  <a:cubicBezTo>
                    <a:pt x="119" y="191"/>
                    <a:pt x="258" y="244"/>
                    <a:pt x="386" y="244"/>
                  </a:cubicBezTo>
                  <a:cubicBezTo>
                    <a:pt x="524" y="244"/>
                    <a:pt x="663" y="181"/>
                    <a:pt x="769" y="85"/>
                  </a:cubicBezTo>
                  <a:cubicBezTo>
                    <a:pt x="809" y="53"/>
                    <a:pt x="777" y="2"/>
                    <a:pt x="740" y="2"/>
                  </a:cubicBezTo>
                  <a:cubicBezTo>
                    <a:pt x="728" y="2"/>
                    <a:pt x="716" y="8"/>
                    <a:pt x="705" y="21"/>
                  </a:cubicBezTo>
                  <a:cubicBezTo>
                    <a:pt x="620" y="95"/>
                    <a:pt x="503" y="149"/>
                    <a:pt x="386" y="149"/>
                  </a:cubicBezTo>
                  <a:cubicBezTo>
                    <a:pt x="279" y="149"/>
                    <a:pt x="173" y="106"/>
                    <a:pt x="109" y="21"/>
                  </a:cubicBezTo>
                  <a:cubicBezTo>
                    <a:pt x="95" y="7"/>
                    <a:pt x="80" y="1"/>
                    <a:pt x="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39"/>
            <p:cNvSpPr/>
            <p:nvPr/>
          </p:nvSpPr>
          <p:spPr>
            <a:xfrm>
              <a:off x="7245067" y="1631217"/>
              <a:ext cx="21015" cy="27857"/>
            </a:xfrm>
            <a:custGeom>
              <a:avLst/>
              <a:gdLst/>
              <a:ahLst/>
              <a:cxnLst/>
              <a:rect l="l" t="t" r="r" b="b"/>
              <a:pathLst>
                <a:path w="129" h="171" extrusionOk="0">
                  <a:moveTo>
                    <a:pt x="78" y="1"/>
                  </a:moveTo>
                  <a:cubicBezTo>
                    <a:pt x="73" y="1"/>
                    <a:pt x="68" y="2"/>
                    <a:pt x="64" y="6"/>
                  </a:cubicBezTo>
                  <a:lnTo>
                    <a:pt x="43" y="38"/>
                  </a:lnTo>
                  <a:cubicBezTo>
                    <a:pt x="22" y="59"/>
                    <a:pt x="11" y="69"/>
                    <a:pt x="1" y="101"/>
                  </a:cubicBezTo>
                  <a:lnTo>
                    <a:pt x="1" y="112"/>
                  </a:lnTo>
                  <a:lnTo>
                    <a:pt x="1" y="144"/>
                  </a:lnTo>
                  <a:cubicBezTo>
                    <a:pt x="1" y="144"/>
                    <a:pt x="1" y="155"/>
                    <a:pt x="11" y="155"/>
                  </a:cubicBezTo>
                  <a:lnTo>
                    <a:pt x="22" y="165"/>
                  </a:lnTo>
                  <a:cubicBezTo>
                    <a:pt x="36" y="165"/>
                    <a:pt x="45" y="170"/>
                    <a:pt x="53" y="170"/>
                  </a:cubicBezTo>
                  <a:cubicBezTo>
                    <a:pt x="57" y="170"/>
                    <a:pt x="61" y="169"/>
                    <a:pt x="64" y="165"/>
                  </a:cubicBezTo>
                  <a:cubicBezTo>
                    <a:pt x="75" y="165"/>
                    <a:pt x="96" y="155"/>
                    <a:pt x="96" y="144"/>
                  </a:cubicBezTo>
                  <a:cubicBezTo>
                    <a:pt x="107" y="112"/>
                    <a:pt x="118" y="101"/>
                    <a:pt x="128" y="69"/>
                  </a:cubicBezTo>
                  <a:lnTo>
                    <a:pt x="128" y="59"/>
                  </a:lnTo>
                  <a:lnTo>
                    <a:pt x="128" y="38"/>
                  </a:lnTo>
                  <a:cubicBezTo>
                    <a:pt x="128" y="38"/>
                    <a:pt x="128" y="16"/>
                    <a:pt x="118" y="16"/>
                  </a:cubicBezTo>
                  <a:lnTo>
                    <a:pt x="107" y="6"/>
                  </a:lnTo>
                  <a:cubicBezTo>
                    <a:pt x="100" y="6"/>
                    <a:pt x="88" y="1"/>
                    <a:pt x="7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39"/>
            <p:cNvSpPr/>
            <p:nvPr/>
          </p:nvSpPr>
          <p:spPr>
            <a:xfrm>
              <a:off x="7288401" y="1629588"/>
              <a:ext cx="19223" cy="26880"/>
            </a:xfrm>
            <a:custGeom>
              <a:avLst/>
              <a:gdLst/>
              <a:ahLst/>
              <a:cxnLst/>
              <a:rect l="l" t="t" r="r" b="b"/>
              <a:pathLst>
                <a:path w="118" h="165" extrusionOk="0">
                  <a:moveTo>
                    <a:pt x="35" y="0"/>
                  </a:moveTo>
                  <a:cubicBezTo>
                    <a:pt x="30" y="0"/>
                    <a:pt x="26" y="1"/>
                    <a:pt x="22" y="5"/>
                  </a:cubicBezTo>
                  <a:cubicBezTo>
                    <a:pt x="11" y="5"/>
                    <a:pt x="1" y="16"/>
                    <a:pt x="1" y="26"/>
                  </a:cubicBezTo>
                  <a:lnTo>
                    <a:pt x="1" y="48"/>
                  </a:lnTo>
                  <a:cubicBezTo>
                    <a:pt x="1" y="69"/>
                    <a:pt x="11" y="111"/>
                    <a:pt x="22" y="133"/>
                  </a:cubicBezTo>
                  <a:cubicBezTo>
                    <a:pt x="22" y="154"/>
                    <a:pt x="43" y="165"/>
                    <a:pt x="54" y="165"/>
                  </a:cubicBezTo>
                  <a:lnTo>
                    <a:pt x="97" y="165"/>
                  </a:lnTo>
                  <a:cubicBezTo>
                    <a:pt x="107" y="154"/>
                    <a:pt x="118" y="154"/>
                    <a:pt x="118" y="133"/>
                  </a:cubicBezTo>
                  <a:lnTo>
                    <a:pt x="118" y="122"/>
                  </a:lnTo>
                  <a:cubicBezTo>
                    <a:pt x="118" y="111"/>
                    <a:pt x="118" y="111"/>
                    <a:pt x="107" y="101"/>
                  </a:cubicBezTo>
                  <a:cubicBezTo>
                    <a:pt x="86" y="69"/>
                    <a:pt x="86" y="58"/>
                    <a:pt x="86" y="26"/>
                  </a:cubicBezTo>
                  <a:cubicBezTo>
                    <a:pt x="86" y="26"/>
                    <a:pt x="86" y="16"/>
                    <a:pt x="75" y="16"/>
                  </a:cubicBezTo>
                  <a:lnTo>
                    <a:pt x="65" y="5"/>
                  </a:lnTo>
                  <a:cubicBezTo>
                    <a:pt x="58" y="5"/>
                    <a:pt x="46" y="0"/>
                    <a:pt x="35"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39"/>
            <p:cNvSpPr/>
            <p:nvPr/>
          </p:nvSpPr>
          <p:spPr>
            <a:xfrm>
              <a:off x="7314466" y="1605967"/>
              <a:ext cx="33070" cy="23622"/>
            </a:xfrm>
            <a:custGeom>
              <a:avLst/>
              <a:gdLst/>
              <a:ahLst/>
              <a:cxnLst/>
              <a:rect l="l" t="t" r="r" b="b"/>
              <a:pathLst>
                <a:path w="203" h="145" extrusionOk="0">
                  <a:moveTo>
                    <a:pt x="22" y="1"/>
                  </a:moveTo>
                  <a:cubicBezTo>
                    <a:pt x="11" y="1"/>
                    <a:pt x="0" y="11"/>
                    <a:pt x="0" y="33"/>
                  </a:cubicBezTo>
                  <a:lnTo>
                    <a:pt x="0" y="65"/>
                  </a:lnTo>
                  <a:cubicBezTo>
                    <a:pt x="11" y="97"/>
                    <a:pt x="22" y="107"/>
                    <a:pt x="43" y="107"/>
                  </a:cubicBezTo>
                  <a:cubicBezTo>
                    <a:pt x="54" y="107"/>
                    <a:pt x="64" y="118"/>
                    <a:pt x="96" y="118"/>
                  </a:cubicBezTo>
                  <a:lnTo>
                    <a:pt x="75" y="118"/>
                  </a:lnTo>
                  <a:cubicBezTo>
                    <a:pt x="96" y="118"/>
                    <a:pt x="107" y="139"/>
                    <a:pt x="118" y="139"/>
                  </a:cubicBezTo>
                  <a:cubicBezTo>
                    <a:pt x="125" y="139"/>
                    <a:pt x="132" y="144"/>
                    <a:pt x="142" y="144"/>
                  </a:cubicBezTo>
                  <a:cubicBezTo>
                    <a:pt x="147" y="144"/>
                    <a:pt x="153" y="143"/>
                    <a:pt x="160" y="139"/>
                  </a:cubicBezTo>
                  <a:cubicBezTo>
                    <a:pt x="171" y="139"/>
                    <a:pt x="181" y="118"/>
                    <a:pt x="181" y="107"/>
                  </a:cubicBezTo>
                  <a:cubicBezTo>
                    <a:pt x="181" y="97"/>
                    <a:pt x="203" y="86"/>
                    <a:pt x="181" y="65"/>
                  </a:cubicBezTo>
                  <a:cubicBezTo>
                    <a:pt x="181" y="54"/>
                    <a:pt x="171" y="43"/>
                    <a:pt x="160" y="43"/>
                  </a:cubicBezTo>
                  <a:cubicBezTo>
                    <a:pt x="128" y="33"/>
                    <a:pt x="107" y="11"/>
                    <a:pt x="64"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39"/>
            <p:cNvSpPr/>
            <p:nvPr/>
          </p:nvSpPr>
          <p:spPr>
            <a:xfrm>
              <a:off x="6963562" y="1625027"/>
              <a:ext cx="132281" cy="52293"/>
            </a:xfrm>
            <a:custGeom>
              <a:avLst/>
              <a:gdLst/>
              <a:ahLst/>
              <a:cxnLst/>
              <a:rect l="l" t="t" r="r" b="b"/>
              <a:pathLst>
                <a:path w="812" h="321" extrusionOk="0">
                  <a:moveTo>
                    <a:pt x="743" y="0"/>
                  </a:moveTo>
                  <a:cubicBezTo>
                    <a:pt x="729" y="0"/>
                    <a:pt x="715" y="7"/>
                    <a:pt x="706" y="22"/>
                  </a:cubicBezTo>
                  <a:cubicBezTo>
                    <a:pt x="653" y="107"/>
                    <a:pt x="557" y="182"/>
                    <a:pt x="440" y="203"/>
                  </a:cubicBezTo>
                  <a:cubicBezTo>
                    <a:pt x="422" y="205"/>
                    <a:pt x="404" y="206"/>
                    <a:pt x="384" y="206"/>
                  </a:cubicBezTo>
                  <a:cubicBezTo>
                    <a:pt x="289" y="206"/>
                    <a:pt x="179" y="184"/>
                    <a:pt x="99" y="139"/>
                  </a:cubicBezTo>
                  <a:cubicBezTo>
                    <a:pt x="91" y="135"/>
                    <a:pt x="83" y="132"/>
                    <a:pt x="75" y="132"/>
                  </a:cubicBezTo>
                  <a:cubicBezTo>
                    <a:pt x="32" y="132"/>
                    <a:pt x="1" y="199"/>
                    <a:pt x="46" y="235"/>
                  </a:cubicBezTo>
                  <a:cubicBezTo>
                    <a:pt x="144" y="284"/>
                    <a:pt x="248" y="321"/>
                    <a:pt x="358" y="321"/>
                  </a:cubicBezTo>
                  <a:cubicBezTo>
                    <a:pt x="392" y="321"/>
                    <a:pt x="426" y="317"/>
                    <a:pt x="461" y="310"/>
                  </a:cubicBezTo>
                  <a:cubicBezTo>
                    <a:pt x="600" y="288"/>
                    <a:pt x="717" y="203"/>
                    <a:pt x="781" y="86"/>
                  </a:cubicBezTo>
                  <a:cubicBezTo>
                    <a:pt x="811" y="41"/>
                    <a:pt x="777" y="0"/>
                    <a:pt x="7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39"/>
            <p:cNvSpPr/>
            <p:nvPr/>
          </p:nvSpPr>
          <p:spPr>
            <a:xfrm>
              <a:off x="7036870" y="1658097"/>
              <a:ext cx="21015" cy="26228"/>
            </a:xfrm>
            <a:custGeom>
              <a:avLst/>
              <a:gdLst/>
              <a:ahLst/>
              <a:cxnLst/>
              <a:rect l="l" t="t" r="r" b="b"/>
              <a:pathLst>
                <a:path w="129" h="161" extrusionOk="0">
                  <a:moveTo>
                    <a:pt x="22" y="0"/>
                  </a:moveTo>
                  <a:cubicBezTo>
                    <a:pt x="22" y="0"/>
                    <a:pt x="11" y="0"/>
                    <a:pt x="11" y="11"/>
                  </a:cubicBezTo>
                  <a:cubicBezTo>
                    <a:pt x="1" y="32"/>
                    <a:pt x="1" y="43"/>
                    <a:pt x="1" y="54"/>
                  </a:cubicBezTo>
                  <a:lnTo>
                    <a:pt x="1" y="64"/>
                  </a:lnTo>
                  <a:cubicBezTo>
                    <a:pt x="1" y="85"/>
                    <a:pt x="1" y="96"/>
                    <a:pt x="11" y="96"/>
                  </a:cubicBezTo>
                  <a:lnTo>
                    <a:pt x="65" y="149"/>
                  </a:lnTo>
                  <a:lnTo>
                    <a:pt x="75" y="160"/>
                  </a:lnTo>
                  <a:lnTo>
                    <a:pt x="107" y="160"/>
                  </a:lnTo>
                  <a:cubicBezTo>
                    <a:pt x="107" y="160"/>
                    <a:pt x="118" y="160"/>
                    <a:pt x="118" y="149"/>
                  </a:cubicBezTo>
                  <a:cubicBezTo>
                    <a:pt x="128" y="139"/>
                    <a:pt x="128" y="117"/>
                    <a:pt x="128" y="107"/>
                  </a:cubicBezTo>
                  <a:lnTo>
                    <a:pt x="128" y="96"/>
                  </a:lnTo>
                  <a:cubicBezTo>
                    <a:pt x="128" y="85"/>
                    <a:pt x="118" y="85"/>
                    <a:pt x="118" y="64"/>
                  </a:cubicBezTo>
                  <a:lnTo>
                    <a:pt x="65" y="11"/>
                  </a:lnTo>
                  <a:lnTo>
                    <a:pt x="54" y="0"/>
                  </a:ln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39"/>
            <p:cNvSpPr/>
            <p:nvPr/>
          </p:nvSpPr>
          <p:spPr>
            <a:xfrm>
              <a:off x="6996958" y="1663310"/>
              <a:ext cx="17594" cy="27857"/>
            </a:xfrm>
            <a:custGeom>
              <a:avLst/>
              <a:gdLst/>
              <a:ahLst/>
              <a:cxnLst/>
              <a:rect l="l" t="t" r="r" b="b"/>
              <a:pathLst>
                <a:path w="108" h="171" extrusionOk="0">
                  <a:moveTo>
                    <a:pt x="54" y="0"/>
                  </a:moveTo>
                  <a:cubicBezTo>
                    <a:pt x="43" y="0"/>
                    <a:pt x="33" y="0"/>
                    <a:pt x="22" y="11"/>
                  </a:cubicBezTo>
                  <a:cubicBezTo>
                    <a:pt x="22" y="11"/>
                    <a:pt x="1" y="22"/>
                    <a:pt x="1" y="32"/>
                  </a:cubicBezTo>
                  <a:lnTo>
                    <a:pt x="1" y="85"/>
                  </a:lnTo>
                  <a:lnTo>
                    <a:pt x="1" y="107"/>
                  </a:lnTo>
                  <a:lnTo>
                    <a:pt x="1" y="139"/>
                  </a:lnTo>
                  <a:cubicBezTo>
                    <a:pt x="1" y="160"/>
                    <a:pt x="22" y="171"/>
                    <a:pt x="33" y="171"/>
                  </a:cubicBezTo>
                  <a:lnTo>
                    <a:pt x="75" y="171"/>
                  </a:lnTo>
                  <a:cubicBezTo>
                    <a:pt x="86" y="160"/>
                    <a:pt x="97" y="160"/>
                    <a:pt x="97" y="139"/>
                  </a:cubicBezTo>
                  <a:cubicBezTo>
                    <a:pt x="107" y="117"/>
                    <a:pt x="107" y="75"/>
                    <a:pt x="107" y="53"/>
                  </a:cubicBezTo>
                  <a:cubicBezTo>
                    <a:pt x="107" y="32"/>
                    <a:pt x="107" y="22"/>
                    <a:pt x="97" y="11"/>
                  </a:cubicBezTo>
                  <a:cubicBezTo>
                    <a:pt x="86" y="0"/>
                    <a:pt x="75" y="0"/>
                    <a:pt x="5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39"/>
            <p:cNvSpPr/>
            <p:nvPr/>
          </p:nvSpPr>
          <p:spPr>
            <a:xfrm>
              <a:off x="6958837" y="1648974"/>
              <a:ext cx="27857" cy="24925"/>
            </a:xfrm>
            <a:custGeom>
              <a:avLst/>
              <a:gdLst/>
              <a:ahLst/>
              <a:cxnLst/>
              <a:rect l="l" t="t" r="r" b="b"/>
              <a:pathLst>
                <a:path w="171" h="153" extrusionOk="0">
                  <a:moveTo>
                    <a:pt x="104" y="0"/>
                  </a:moveTo>
                  <a:cubicBezTo>
                    <a:pt x="99" y="0"/>
                    <a:pt x="96" y="3"/>
                    <a:pt x="96" y="3"/>
                  </a:cubicBezTo>
                  <a:cubicBezTo>
                    <a:pt x="64" y="14"/>
                    <a:pt x="43" y="35"/>
                    <a:pt x="11" y="56"/>
                  </a:cubicBezTo>
                  <a:cubicBezTo>
                    <a:pt x="0" y="67"/>
                    <a:pt x="0" y="88"/>
                    <a:pt x="0" y="99"/>
                  </a:cubicBezTo>
                  <a:cubicBezTo>
                    <a:pt x="0" y="110"/>
                    <a:pt x="0" y="120"/>
                    <a:pt x="11" y="131"/>
                  </a:cubicBezTo>
                  <a:cubicBezTo>
                    <a:pt x="22" y="152"/>
                    <a:pt x="43" y="152"/>
                    <a:pt x="54" y="152"/>
                  </a:cubicBezTo>
                  <a:cubicBezTo>
                    <a:pt x="64" y="152"/>
                    <a:pt x="75" y="152"/>
                    <a:pt x="96" y="131"/>
                  </a:cubicBezTo>
                  <a:cubicBezTo>
                    <a:pt x="107" y="120"/>
                    <a:pt x="128" y="110"/>
                    <a:pt x="150" y="110"/>
                  </a:cubicBezTo>
                  <a:lnTo>
                    <a:pt x="160" y="99"/>
                  </a:lnTo>
                  <a:lnTo>
                    <a:pt x="171" y="78"/>
                  </a:lnTo>
                  <a:lnTo>
                    <a:pt x="171" y="56"/>
                  </a:lnTo>
                  <a:lnTo>
                    <a:pt x="171" y="46"/>
                  </a:lnTo>
                  <a:cubicBezTo>
                    <a:pt x="160" y="24"/>
                    <a:pt x="160" y="14"/>
                    <a:pt x="150" y="14"/>
                  </a:cubicBezTo>
                  <a:lnTo>
                    <a:pt x="128" y="14"/>
                  </a:lnTo>
                  <a:cubicBezTo>
                    <a:pt x="118" y="3"/>
                    <a:pt x="110" y="0"/>
                    <a:pt x="10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39"/>
            <p:cNvSpPr/>
            <p:nvPr/>
          </p:nvSpPr>
          <p:spPr>
            <a:xfrm>
              <a:off x="6947108" y="1565077"/>
              <a:ext cx="150201" cy="53434"/>
            </a:xfrm>
            <a:custGeom>
              <a:avLst/>
              <a:gdLst/>
              <a:ahLst/>
              <a:cxnLst/>
              <a:rect l="l" t="t" r="r" b="b"/>
              <a:pathLst>
                <a:path w="922" h="328" extrusionOk="0">
                  <a:moveTo>
                    <a:pt x="606" y="0"/>
                  </a:moveTo>
                  <a:cubicBezTo>
                    <a:pt x="385" y="0"/>
                    <a:pt x="168" y="70"/>
                    <a:pt x="30" y="262"/>
                  </a:cubicBezTo>
                  <a:cubicBezTo>
                    <a:pt x="0" y="292"/>
                    <a:pt x="38" y="327"/>
                    <a:pt x="78" y="327"/>
                  </a:cubicBezTo>
                  <a:cubicBezTo>
                    <a:pt x="95" y="327"/>
                    <a:pt x="113" y="321"/>
                    <a:pt x="126" y="305"/>
                  </a:cubicBezTo>
                  <a:cubicBezTo>
                    <a:pt x="236" y="150"/>
                    <a:pt x="419" y="97"/>
                    <a:pt x="598" y="97"/>
                  </a:cubicBezTo>
                  <a:cubicBezTo>
                    <a:pt x="678" y="97"/>
                    <a:pt x="757" y="108"/>
                    <a:pt x="829" y="124"/>
                  </a:cubicBezTo>
                  <a:cubicBezTo>
                    <a:pt x="832" y="125"/>
                    <a:pt x="835" y="125"/>
                    <a:pt x="838" y="125"/>
                  </a:cubicBezTo>
                  <a:cubicBezTo>
                    <a:pt x="896" y="125"/>
                    <a:pt x="921" y="38"/>
                    <a:pt x="860" y="28"/>
                  </a:cubicBezTo>
                  <a:cubicBezTo>
                    <a:pt x="778" y="10"/>
                    <a:pt x="692" y="0"/>
                    <a:pt x="606"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39"/>
            <p:cNvSpPr/>
            <p:nvPr/>
          </p:nvSpPr>
          <p:spPr>
            <a:xfrm>
              <a:off x="7194891" y="1542758"/>
              <a:ext cx="141730" cy="40727"/>
            </a:xfrm>
            <a:custGeom>
              <a:avLst/>
              <a:gdLst/>
              <a:ahLst/>
              <a:cxnLst/>
              <a:rect l="l" t="t" r="r" b="b"/>
              <a:pathLst>
                <a:path w="870" h="250" extrusionOk="0">
                  <a:moveTo>
                    <a:pt x="485" y="0"/>
                  </a:moveTo>
                  <a:cubicBezTo>
                    <a:pt x="314" y="0"/>
                    <a:pt x="149" y="35"/>
                    <a:pt x="32" y="165"/>
                  </a:cubicBezTo>
                  <a:cubicBezTo>
                    <a:pt x="0" y="204"/>
                    <a:pt x="26" y="249"/>
                    <a:pt x="59" y="249"/>
                  </a:cubicBezTo>
                  <a:cubicBezTo>
                    <a:pt x="71" y="249"/>
                    <a:pt x="84" y="243"/>
                    <a:pt x="96" y="229"/>
                  </a:cubicBezTo>
                  <a:cubicBezTo>
                    <a:pt x="196" y="122"/>
                    <a:pt x="341" y="90"/>
                    <a:pt x="490" y="90"/>
                  </a:cubicBezTo>
                  <a:cubicBezTo>
                    <a:pt x="592" y="90"/>
                    <a:pt x="696" y="105"/>
                    <a:pt x="788" y="123"/>
                  </a:cubicBezTo>
                  <a:cubicBezTo>
                    <a:pt x="791" y="123"/>
                    <a:pt x="795" y="124"/>
                    <a:pt x="798" y="124"/>
                  </a:cubicBezTo>
                  <a:cubicBezTo>
                    <a:pt x="854" y="124"/>
                    <a:pt x="869" y="47"/>
                    <a:pt x="809" y="27"/>
                  </a:cubicBezTo>
                  <a:cubicBezTo>
                    <a:pt x="706" y="14"/>
                    <a:pt x="594" y="0"/>
                    <a:pt x="485"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39"/>
            <p:cNvSpPr/>
            <p:nvPr/>
          </p:nvSpPr>
          <p:spPr>
            <a:xfrm>
              <a:off x="7160029" y="1660867"/>
              <a:ext cx="41867" cy="73634"/>
            </a:xfrm>
            <a:custGeom>
              <a:avLst/>
              <a:gdLst/>
              <a:ahLst/>
              <a:cxnLst/>
              <a:rect l="l" t="t" r="r" b="b"/>
              <a:pathLst>
                <a:path w="257" h="452" extrusionOk="0">
                  <a:moveTo>
                    <a:pt x="129" y="0"/>
                  </a:moveTo>
                  <a:cubicBezTo>
                    <a:pt x="118" y="0"/>
                    <a:pt x="106" y="6"/>
                    <a:pt x="97" y="15"/>
                  </a:cubicBezTo>
                  <a:cubicBezTo>
                    <a:pt x="86" y="26"/>
                    <a:pt x="65" y="47"/>
                    <a:pt x="86" y="79"/>
                  </a:cubicBezTo>
                  <a:cubicBezTo>
                    <a:pt x="107" y="100"/>
                    <a:pt x="118" y="143"/>
                    <a:pt x="139" y="175"/>
                  </a:cubicBezTo>
                  <a:cubicBezTo>
                    <a:pt x="150" y="186"/>
                    <a:pt x="150" y="207"/>
                    <a:pt x="150" y="228"/>
                  </a:cubicBezTo>
                  <a:cubicBezTo>
                    <a:pt x="150" y="239"/>
                    <a:pt x="160" y="250"/>
                    <a:pt x="160" y="281"/>
                  </a:cubicBezTo>
                  <a:lnTo>
                    <a:pt x="160" y="313"/>
                  </a:lnTo>
                  <a:lnTo>
                    <a:pt x="160" y="335"/>
                  </a:lnTo>
                  <a:lnTo>
                    <a:pt x="97" y="335"/>
                  </a:lnTo>
                  <a:cubicBezTo>
                    <a:pt x="75" y="335"/>
                    <a:pt x="54" y="345"/>
                    <a:pt x="43" y="345"/>
                  </a:cubicBezTo>
                  <a:cubicBezTo>
                    <a:pt x="11" y="345"/>
                    <a:pt x="1" y="388"/>
                    <a:pt x="1" y="409"/>
                  </a:cubicBezTo>
                  <a:cubicBezTo>
                    <a:pt x="11" y="441"/>
                    <a:pt x="43" y="452"/>
                    <a:pt x="65" y="452"/>
                  </a:cubicBezTo>
                  <a:cubicBezTo>
                    <a:pt x="107" y="441"/>
                    <a:pt x="150" y="441"/>
                    <a:pt x="182" y="409"/>
                  </a:cubicBezTo>
                  <a:cubicBezTo>
                    <a:pt x="224" y="388"/>
                    <a:pt x="256" y="335"/>
                    <a:pt x="256" y="292"/>
                  </a:cubicBezTo>
                  <a:cubicBezTo>
                    <a:pt x="256" y="250"/>
                    <a:pt x="235" y="196"/>
                    <a:pt x="224" y="154"/>
                  </a:cubicBezTo>
                  <a:cubicBezTo>
                    <a:pt x="214" y="122"/>
                    <a:pt x="182" y="68"/>
                    <a:pt x="160" y="26"/>
                  </a:cubicBezTo>
                  <a:cubicBezTo>
                    <a:pt x="155" y="8"/>
                    <a:pt x="142" y="0"/>
                    <a:pt x="129"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39"/>
            <p:cNvSpPr/>
            <p:nvPr/>
          </p:nvSpPr>
          <p:spPr>
            <a:xfrm>
              <a:off x="7148788" y="1768712"/>
              <a:ext cx="94649" cy="56040"/>
            </a:xfrm>
            <a:custGeom>
              <a:avLst/>
              <a:gdLst/>
              <a:ahLst/>
              <a:cxnLst/>
              <a:rect l="l" t="t" r="r" b="b"/>
              <a:pathLst>
                <a:path w="581" h="344" extrusionOk="0">
                  <a:moveTo>
                    <a:pt x="528" y="0"/>
                  </a:moveTo>
                  <a:cubicBezTo>
                    <a:pt x="501" y="0"/>
                    <a:pt x="474" y="19"/>
                    <a:pt x="474" y="56"/>
                  </a:cubicBezTo>
                  <a:cubicBezTo>
                    <a:pt x="474" y="131"/>
                    <a:pt x="421" y="195"/>
                    <a:pt x="336" y="226"/>
                  </a:cubicBezTo>
                  <a:cubicBezTo>
                    <a:pt x="317" y="232"/>
                    <a:pt x="297" y="234"/>
                    <a:pt x="275" y="234"/>
                  </a:cubicBezTo>
                  <a:cubicBezTo>
                    <a:pt x="210" y="234"/>
                    <a:pt x="136" y="210"/>
                    <a:pt x="80" y="163"/>
                  </a:cubicBezTo>
                  <a:cubicBezTo>
                    <a:pt x="77" y="157"/>
                    <a:pt x="72" y="155"/>
                    <a:pt x="66" y="155"/>
                  </a:cubicBezTo>
                  <a:cubicBezTo>
                    <a:pt x="40" y="155"/>
                    <a:pt x="1" y="211"/>
                    <a:pt x="27" y="237"/>
                  </a:cubicBezTo>
                  <a:cubicBezTo>
                    <a:pt x="96" y="299"/>
                    <a:pt x="188" y="344"/>
                    <a:pt x="278" y="344"/>
                  </a:cubicBezTo>
                  <a:cubicBezTo>
                    <a:pt x="312" y="344"/>
                    <a:pt x="346" y="337"/>
                    <a:pt x="379" y="322"/>
                  </a:cubicBezTo>
                  <a:cubicBezTo>
                    <a:pt x="496" y="280"/>
                    <a:pt x="581" y="173"/>
                    <a:pt x="581" y="56"/>
                  </a:cubicBezTo>
                  <a:cubicBezTo>
                    <a:pt x="581" y="19"/>
                    <a:pt x="554" y="0"/>
                    <a:pt x="528"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39"/>
            <p:cNvSpPr/>
            <p:nvPr/>
          </p:nvSpPr>
          <p:spPr>
            <a:xfrm>
              <a:off x="7140969" y="1784677"/>
              <a:ext cx="19223" cy="15802"/>
            </a:xfrm>
            <a:custGeom>
              <a:avLst/>
              <a:gdLst/>
              <a:ahLst/>
              <a:cxnLst/>
              <a:rect l="l" t="t" r="r" b="b"/>
              <a:pathLst>
                <a:path w="118" h="97" extrusionOk="0">
                  <a:moveTo>
                    <a:pt x="54" y="1"/>
                  </a:moveTo>
                  <a:cubicBezTo>
                    <a:pt x="22" y="1"/>
                    <a:pt x="22" y="1"/>
                    <a:pt x="11" y="11"/>
                  </a:cubicBezTo>
                  <a:cubicBezTo>
                    <a:pt x="1" y="22"/>
                    <a:pt x="1" y="22"/>
                    <a:pt x="1" y="33"/>
                  </a:cubicBezTo>
                  <a:lnTo>
                    <a:pt x="1" y="43"/>
                  </a:lnTo>
                  <a:lnTo>
                    <a:pt x="1" y="65"/>
                  </a:lnTo>
                  <a:cubicBezTo>
                    <a:pt x="1" y="65"/>
                    <a:pt x="1" y="75"/>
                    <a:pt x="11" y="75"/>
                  </a:cubicBezTo>
                  <a:cubicBezTo>
                    <a:pt x="11" y="75"/>
                    <a:pt x="22" y="75"/>
                    <a:pt x="22" y="86"/>
                  </a:cubicBezTo>
                  <a:cubicBezTo>
                    <a:pt x="43" y="86"/>
                    <a:pt x="43" y="97"/>
                    <a:pt x="54" y="97"/>
                  </a:cubicBezTo>
                  <a:lnTo>
                    <a:pt x="64" y="97"/>
                  </a:lnTo>
                  <a:cubicBezTo>
                    <a:pt x="75" y="97"/>
                    <a:pt x="75" y="86"/>
                    <a:pt x="96" y="86"/>
                  </a:cubicBezTo>
                  <a:lnTo>
                    <a:pt x="107" y="75"/>
                  </a:lnTo>
                  <a:lnTo>
                    <a:pt x="118" y="65"/>
                  </a:lnTo>
                  <a:lnTo>
                    <a:pt x="118" y="43"/>
                  </a:lnTo>
                  <a:lnTo>
                    <a:pt x="118" y="33"/>
                  </a:lnTo>
                  <a:cubicBezTo>
                    <a:pt x="118" y="33"/>
                    <a:pt x="118" y="22"/>
                    <a:pt x="107" y="22"/>
                  </a:cubicBezTo>
                  <a:cubicBezTo>
                    <a:pt x="107" y="22"/>
                    <a:pt x="96" y="22"/>
                    <a:pt x="96" y="11"/>
                  </a:cubicBezTo>
                  <a:cubicBezTo>
                    <a:pt x="75" y="11"/>
                    <a:pt x="75" y="1"/>
                    <a:pt x="64" y="1"/>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39"/>
            <p:cNvSpPr/>
            <p:nvPr/>
          </p:nvSpPr>
          <p:spPr>
            <a:xfrm>
              <a:off x="7231220" y="1751770"/>
              <a:ext cx="21015" cy="17431"/>
            </a:xfrm>
            <a:custGeom>
              <a:avLst/>
              <a:gdLst/>
              <a:ahLst/>
              <a:cxnLst/>
              <a:rect l="l" t="t" r="r" b="b"/>
              <a:pathLst>
                <a:path w="129" h="107" extrusionOk="0">
                  <a:moveTo>
                    <a:pt x="54" y="0"/>
                  </a:moveTo>
                  <a:cubicBezTo>
                    <a:pt x="0" y="0"/>
                    <a:pt x="0" y="107"/>
                    <a:pt x="54" y="107"/>
                  </a:cubicBezTo>
                  <a:cubicBezTo>
                    <a:pt x="128" y="107"/>
                    <a:pt x="128" y="0"/>
                    <a:pt x="54"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39"/>
            <p:cNvSpPr/>
            <p:nvPr/>
          </p:nvSpPr>
          <p:spPr>
            <a:xfrm>
              <a:off x="6996958" y="1717559"/>
              <a:ext cx="81780" cy="46592"/>
            </a:xfrm>
            <a:custGeom>
              <a:avLst/>
              <a:gdLst/>
              <a:ahLst/>
              <a:cxnLst/>
              <a:rect l="l" t="t" r="r" b="b"/>
              <a:pathLst>
                <a:path w="502" h="286" extrusionOk="0">
                  <a:moveTo>
                    <a:pt x="308" y="0"/>
                  </a:moveTo>
                  <a:cubicBezTo>
                    <a:pt x="279" y="0"/>
                    <a:pt x="247" y="3"/>
                    <a:pt x="214" y="8"/>
                  </a:cubicBezTo>
                  <a:cubicBezTo>
                    <a:pt x="97" y="40"/>
                    <a:pt x="1" y="115"/>
                    <a:pt x="22" y="200"/>
                  </a:cubicBezTo>
                  <a:cubicBezTo>
                    <a:pt x="38" y="249"/>
                    <a:pt x="105" y="285"/>
                    <a:pt x="197" y="285"/>
                  </a:cubicBezTo>
                  <a:cubicBezTo>
                    <a:pt x="225" y="285"/>
                    <a:pt x="256" y="282"/>
                    <a:pt x="288" y="274"/>
                  </a:cubicBezTo>
                  <a:cubicBezTo>
                    <a:pt x="405" y="253"/>
                    <a:pt x="501" y="168"/>
                    <a:pt x="480" y="83"/>
                  </a:cubicBezTo>
                  <a:cubicBezTo>
                    <a:pt x="464" y="26"/>
                    <a:pt x="399" y="0"/>
                    <a:pt x="308"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39"/>
            <p:cNvSpPr/>
            <p:nvPr/>
          </p:nvSpPr>
          <p:spPr>
            <a:xfrm>
              <a:off x="7245067" y="1676180"/>
              <a:ext cx="72983" cy="44474"/>
            </a:xfrm>
            <a:custGeom>
              <a:avLst/>
              <a:gdLst/>
              <a:ahLst/>
              <a:cxnLst/>
              <a:rect l="l" t="t" r="r" b="b"/>
              <a:pathLst>
                <a:path w="448" h="273" extrusionOk="0">
                  <a:moveTo>
                    <a:pt x="260" y="1"/>
                  </a:moveTo>
                  <a:cubicBezTo>
                    <a:pt x="241" y="1"/>
                    <a:pt x="222" y="3"/>
                    <a:pt x="203" y="6"/>
                  </a:cubicBezTo>
                  <a:cubicBezTo>
                    <a:pt x="75" y="38"/>
                    <a:pt x="1" y="113"/>
                    <a:pt x="11" y="187"/>
                  </a:cubicBezTo>
                  <a:cubicBezTo>
                    <a:pt x="19" y="236"/>
                    <a:pt x="84" y="273"/>
                    <a:pt x="171" y="273"/>
                  </a:cubicBezTo>
                  <a:cubicBezTo>
                    <a:pt x="197" y="273"/>
                    <a:pt x="226" y="269"/>
                    <a:pt x="256" y="262"/>
                  </a:cubicBezTo>
                  <a:cubicBezTo>
                    <a:pt x="373" y="241"/>
                    <a:pt x="448" y="156"/>
                    <a:pt x="437" y="92"/>
                  </a:cubicBezTo>
                  <a:cubicBezTo>
                    <a:pt x="428" y="39"/>
                    <a:pt x="347" y="1"/>
                    <a:pt x="260" y="1"/>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39"/>
            <p:cNvSpPr/>
            <p:nvPr/>
          </p:nvSpPr>
          <p:spPr>
            <a:xfrm>
              <a:off x="7383539" y="1590490"/>
              <a:ext cx="43822" cy="43985"/>
            </a:xfrm>
            <a:custGeom>
              <a:avLst/>
              <a:gdLst/>
              <a:ahLst/>
              <a:cxnLst/>
              <a:rect l="l" t="t" r="r" b="b"/>
              <a:pathLst>
                <a:path w="269" h="270" extrusionOk="0">
                  <a:moveTo>
                    <a:pt x="173" y="0"/>
                  </a:moveTo>
                  <a:cubicBezTo>
                    <a:pt x="13" y="21"/>
                    <a:pt x="2" y="256"/>
                    <a:pt x="2" y="256"/>
                  </a:cubicBezTo>
                  <a:cubicBezTo>
                    <a:pt x="1" y="266"/>
                    <a:pt x="1" y="270"/>
                    <a:pt x="3" y="270"/>
                  </a:cubicBezTo>
                  <a:cubicBezTo>
                    <a:pt x="15" y="270"/>
                    <a:pt x="76" y="147"/>
                    <a:pt x="130" y="138"/>
                  </a:cubicBezTo>
                  <a:cubicBezTo>
                    <a:pt x="269" y="106"/>
                    <a:pt x="237" y="0"/>
                    <a:pt x="173"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39"/>
            <p:cNvSpPr/>
            <p:nvPr/>
          </p:nvSpPr>
          <p:spPr>
            <a:xfrm>
              <a:off x="6804400" y="1668523"/>
              <a:ext cx="43822" cy="43496"/>
            </a:xfrm>
            <a:custGeom>
              <a:avLst/>
              <a:gdLst/>
              <a:ahLst/>
              <a:cxnLst/>
              <a:rect l="l" t="t" r="r" b="b"/>
              <a:pathLst>
                <a:path w="269" h="267" extrusionOk="0">
                  <a:moveTo>
                    <a:pt x="97" y="0"/>
                  </a:moveTo>
                  <a:cubicBezTo>
                    <a:pt x="33" y="0"/>
                    <a:pt x="1" y="107"/>
                    <a:pt x="139" y="139"/>
                  </a:cubicBezTo>
                  <a:cubicBezTo>
                    <a:pt x="194" y="148"/>
                    <a:pt x="257" y="267"/>
                    <a:pt x="267" y="267"/>
                  </a:cubicBezTo>
                  <a:cubicBezTo>
                    <a:pt x="268" y="267"/>
                    <a:pt x="268" y="263"/>
                    <a:pt x="267" y="256"/>
                  </a:cubicBezTo>
                  <a:cubicBezTo>
                    <a:pt x="267" y="256"/>
                    <a:pt x="256" y="21"/>
                    <a:pt x="97"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39"/>
            <p:cNvSpPr/>
            <p:nvPr/>
          </p:nvSpPr>
          <p:spPr>
            <a:xfrm>
              <a:off x="6788761" y="1037090"/>
              <a:ext cx="597056" cy="678673"/>
            </a:xfrm>
            <a:custGeom>
              <a:avLst/>
              <a:gdLst/>
              <a:ahLst/>
              <a:cxnLst/>
              <a:rect l="l" t="t" r="r" b="b"/>
              <a:pathLst>
                <a:path w="3665" h="4166" extrusionOk="0">
                  <a:moveTo>
                    <a:pt x="1385" y="2162"/>
                  </a:moveTo>
                  <a:cubicBezTo>
                    <a:pt x="1385" y="2204"/>
                    <a:pt x="1407" y="2247"/>
                    <a:pt x="1385" y="2279"/>
                  </a:cubicBezTo>
                  <a:cubicBezTo>
                    <a:pt x="1375" y="2481"/>
                    <a:pt x="1225" y="2652"/>
                    <a:pt x="1034" y="2747"/>
                  </a:cubicBezTo>
                  <a:cubicBezTo>
                    <a:pt x="1021" y="2754"/>
                    <a:pt x="1008" y="2756"/>
                    <a:pt x="998" y="2762"/>
                  </a:cubicBezTo>
                  <a:lnTo>
                    <a:pt x="998" y="2762"/>
                  </a:lnTo>
                  <a:cubicBezTo>
                    <a:pt x="1231" y="2524"/>
                    <a:pt x="1333" y="2318"/>
                    <a:pt x="1385" y="2162"/>
                  </a:cubicBezTo>
                  <a:close/>
                  <a:moveTo>
                    <a:pt x="1375" y="1778"/>
                  </a:moveTo>
                  <a:lnTo>
                    <a:pt x="1375" y="1778"/>
                  </a:lnTo>
                  <a:cubicBezTo>
                    <a:pt x="1588" y="2098"/>
                    <a:pt x="1896" y="2460"/>
                    <a:pt x="2386" y="2598"/>
                  </a:cubicBezTo>
                  <a:cubicBezTo>
                    <a:pt x="2631" y="2684"/>
                    <a:pt x="2823" y="2747"/>
                    <a:pt x="2983" y="2790"/>
                  </a:cubicBezTo>
                  <a:cubicBezTo>
                    <a:pt x="2716" y="2790"/>
                    <a:pt x="2439" y="2790"/>
                    <a:pt x="2184" y="2684"/>
                  </a:cubicBezTo>
                  <a:cubicBezTo>
                    <a:pt x="1811" y="2534"/>
                    <a:pt x="1577" y="2194"/>
                    <a:pt x="1385" y="1842"/>
                  </a:cubicBezTo>
                  <a:cubicBezTo>
                    <a:pt x="1375" y="1800"/>
                    <a:pt x="1375" y="1778"/>
                    <a:pt x="1375" y="1778"/>
                  </a:cubicBezTo>
                  <a:close/>
                  <a:moveTo>
                    <a:pt x="1194" y="0"/>
                  </a:moveTo>
                  <a:cubicBezTo>
                    <a:pt x="1194" y="0"/>
                    <a:pt x="1268" y="213"/>
                    <a:pt x="1162" y="554"/>
                  </a:cubicBezTo>
                  <a:cubicBezTo>
                    <a:pt x="981" y="1033"/>
                    <a:pt x="1151" y="1320"/>
                    <a:pt x="1247" y="1459"/>
                  </a:cubicBezTo>
                  <a:cubicBezTo>
                    <a:pt x="374" y="1470"/>
                    <a:pt x="288" y="2002"/>
                    <a:pt x="150" y="2385"/>
                  </a:cubicBezTo>
                  <a:cubicBezTo>
                    <a:pt x="1" y="2769"/>
                    <a:pt x="129" y="3397"/>
                    <a:pt x="214" y="3493"/>
                  </a:cubicBezTo>
                  <a:cubicBezTo>
                    <a:pt x="310" y="3589"/>
                    <a:pt x="427" y="4132"/>
                    <a:pt x="427" y="4164"/>
                  </a:cubicBezTo>
                  <a:cubicBezTo>
                    <a:pt x="427" y="4165"/>
                    <a:pt x="427" y="4166"/>
                    <a:pt x="428" y="4166"/>
                  </a:cubicBezTo>
                  <a:cubicBezTo>
                    <a:pt x="438" y="4166"/>
                    <a:pt x="553" y="3840"/>
                    <a:pt x="523" y="3525"/>
                  </a:cubicBezTo>
                  <a:cubicBezTo>
                    <a:pt x="501" y="3227"/>
                    <a:pt x="672" y="3046"/>
                    <a:pt x="885" y="2843"/>
                  </a:cubicBezTo>
                  <a:lnTo>
                    <a:pt x="959" y="2801"/>
                  </a:lnTo>
                  <a:cubicBezTo>
                    <a:pt x="1055" y="2758"/>
                    <a:pt x="1151" y="2737"/>
                    <a:pt x="1225" y="2673"/>
                  </a:cubicBezTo>
                  <a:cubicBezTo>
                    <a:pt x="1364" y="2566"/>
                    <a:pt x="1428" y="2407"/>
                    <a:pt x="1438" y="2247"/>
                  </a:cubicBezTo>
                  <a:cubicBezTo>
                    <a:pt x="1438" y="2162"/>
                    <a:pt x="1438" y="2098"/>
                    <a:pt x="1417" y="2013"/>
                  </a:cubicBezTo>
                  <a:lnTo>
                    <a:pt x="1417" y="1938"/>
                  </a:lnTo>
                  <a:cubicBezTo>
                    <a:pt x="1588" y="2258"/>
                    <a:pt x="1811" y="2545"/>
                    <a:pt x="2163" y="2694"/>
                  </a:cubicBezTo>
                  <a:cubicBezTo>
                    <a:pt x="2399" y="2800"/>
                    <a:pt x="2647" y="2813"/>
                    <a:pt x="2899" y="2813"/>
                  </a:cubicBezTo>
                  <a:cubicBezTo>
                    <a:pt x="2976" y="2813"/>
                    <a:pt x="3054" y="2811"/>
                    <a:pt x="3132" y="2811"/>
                  </a:cubicBezTo>
                  <a:cubicBezTo>
                    <a:pt x="3387" y="2907"/>
                    <a:pt x="3547" y="3014"/>
                    <a:pt x="3664" y="3269"/>
                  </a:cubicBezTo>
                  <a:cubicBezTo>
                    <a:pt x="3600" y="3078"/>
                    <a:pt x="3653" y="2428"/>
                    <a:pt x="3174" y="1629"/>
                  </a:cubicBezTo>
                  <a:cubicBezTo>
                    <a:pt x="2900" y="1218"/>
                    <a:pt x="2380" y="1149"/>
                    <a:pt x="2066" y="1149"/>
                  </a:cubicBezTo>
                  <a:cubicBezTo>
                    <a:pt x="1966" y="1149"/>
                    <a:pt x="1887" y="1156"/>
                    <a:pt x="1843" y="1161"/>
                  </a:cubicBezTo>
                  <a:cubicBezTo>
                    <a:pt x="1811" y="1161"/>
                    <a:pt x="1801" y="1182"/>
                    <a:pt x="1779" y="1182"/>
                  </a:cubicBezTo>
                  <a:cubicBezTo>
                    <a:pt x="2077" y="277"/>
                    <a:pt x="1194" y="0"/>
                    <a:pt x="1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39"/>
            <p:cNvSpPr/>
            <p:nvPr/>
          </p:nvSpPr>
          <p:spPr>
            <a:xfrm>
              <a:off x="7227799" y="1640666"/>
              <a:ext cx="973209" cy="1004651"/>
            </a:xfrm>
            <a:custGeom>
              <a:avLst/>
              <a:gdLst/>
              <a:ahLst/>
              <a:cxnLst/>
              <a:rect l="l" t="t" r="r" b="b"/>
              <a:pathLst>
                <a:path w="5974" h="6167" extrusionOk="0">
                  <a:moveTo>
                    <a:pt x="5452" y="1"/>
                  </a:moveTo>
                  <a:lnTo>
                    <a:pt x="5452" y="1"/>
                  </a:lnTo>
                  <a:cubicBezTo>
                    <a:pt x="5452" y="1"/>
                    <a:pt x="3748" y="1257"/>
                    <a:pt x="3046" y="1470"/>
                  </a:cubicBezTo>
                  <a:cubicBezTo>
                    <a:pt x="3216" y="2674"/>
                    <a:pt x="2471" y="3355"/>
                    <a:pt x="1938" y="3866"/>
                  </a:cubicBezTo>
                  <a:cubicBezTo>
                    <a:pt x="373" y="5325"/>
                    <a:pt x="0" y="6166"/>
                    <a:pt x="0" y="6166"/>
                  </a:cubicBezTo>
                  <a:cubicBezTo>
                    <a:pt x="0" y="6166"/>
                    <a:pt x="575" y="5357"/>
                    <a:pt x="2258" y="4111"/>
                  </a:cubicBezTo>
                  <a:cubicBezTo>
                    <a:pt x="3393" y="3158"/>
                    <a:pt x="4168" y="2926"/>
                    <a:pt x="4767" y="2926"/>
                  </a:cubicBezTo>
                  <a:cubicBezTo>
                    <a:pt x="5252" y="2926"/>
                    <a:pt x="5621" y="3078"/>
                    <a:pt x="5974" y="3121"/>
                  </a:cubicBezTo>
                  <a:cubicBezTo>
                    <a:pt x="4835" y="1801"/>
                    <a:pt x="5452" y="1"/>
                    <a:pt x="545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39"/>
            <p:cNvSpPr/>
            <p:nvPr/>
          </p:nvSpPr>
          <p:spPr>
            <a:xfrm>
              <a:off x="7720433" y="1632032"/>
              <a:ext cx="392118" cy="402707"/>
            </a:xfrm>
            <a:custGeom>
              <a:avLst/>
              <a:gdLst/>
              <a:ahLst/>
              <a:cxnLst/>
              <a:rect l="l" t="t" r="r" b="b"/>
              <a:pathLst>
                <a:path w="2407" h="2472" extrusionOk="0">
                  <a:moveTo>
                    <a:pt x="2407" y="1"/>
                  </a:moveTo>
                  <a:cubicBezTo>
                    <a:pt x="991" y="1310"/>
                    <a:pt x="11" y="1481"/>
                    <a:pt x="11" y="1481"/>
                  </a:cubicBezTo>
                  <a:cubicBezTo>
                    <a:pt x="11" y="1481"/>
                    <a:pt x="107" y="1981"/>
                    <a:pt x="0" y="2343"/>
                  </a:cubicBezTo>
                  <a:cubicBezTo>
                    <a:pt x="49" y="2433"/>
                    <a:pt x="152" y="2472"/>
                    <a:pt x="289" y="2472"/>
                  </a:cubicBezTo>
                  <a:cubicBezTo>
                    <a:pt x="836" y="2472"/>
                    <a:pt x="1926" y="1853"/>
                    <a:pt x="2300" y="1385"/>
                  </a:cubicBezTo>
                  <a:cubicBezTo>
                    <a:pt x="2237" y="895"/>
                    <a:pt x="2311" y="544"/>
                    <a:pt x="240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39"/>
            <p:cNvSpPr/>
            <p:nvPr/>
          </p:nvSpPr>
          <p:spPr>
            <a:xfrm>
              <a:off x="7340531" y="3441456"/>
              <a:ext cx="1164137" cy="1211054"/>
            </a:xfrm>
            <a:custGeom>
              <a:avLst/>
              <a:gdLst/>
              <a:ahLst/>
              <a:cxnLst/>
              <a:rect l="l" t="t" r="r" b="b"/>
              <a:pathLst>
                <a:path w="7146" h="7434" extrusionOk="0">
                  <a:moveTo>
                    <a:pt x="5325" y="0"/>
                  </a:moveTo>
                  <a:lnTo>
                    <a:pt x="384" y="235"/>
                  </a:lnTo>
                  <a:lnTo>
                    <a:pt x="0" y="7433"/>
                  </a:lnTo>
                  <a:lnTo>
                    <a:pt x="0" y="7433"/>
                  </a:lnTo>
                  <a:lnTo>
                    <a:pt x="6432" y="7412"/>
                  </a:lnTo>
                  <a:cubicBezTo>
                    <a:pt x="6432" y="7412"/>
                    <a:pt x="7146" y="5165"/>
                    <a:pt x="6869" y="3706"/>
                  </a:cubicBezTo>
                  <a:cubicBezTo>
                    <a:pt x="6666" y="2694"/>
                    <a:pt x="5325" y="0"/>
                    <a:pt x="53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39"/>
            <p:cNvSpPr/>
            <p:nvPr/>
          </p:nvSpPr>
          <p:spPr>
            <a:xfrm>
              <a:off x="7513537" y="3902646"/>
              <a:ext cx="183434" cy="62927"/>
            </a:xfrm>
            <a:custGeom>
              <a:avLst/>
              <a:gdLst/>
              <a:ahLst/>
              <a:cxnLst/>
              <a:rect l="l" t="t" r="r" b="b"/>
              <a:pathLst>
                <a:path w="1126" h="414" extrusionOk="0">
                  <a:moveTo>
                    <a:pt x="1056" y="0"/>
                  </a:moveTo>
                  <a:cubicBezTo>
                    <a:pt x="1050" y="0"/>
                    <a:pt x="1043" y="1"/>
                    <a:pt x="1036" y="3"/>
                  </a:cubicBezTo>
                  <a:cubicBezTo>
                    <a:pt x="706" y="110"/>
                    <a:pt x="386" y="216"/>
                    <a:pt x="56" y="301"/>
                  </a:cubicBezTo>
                  <a:cubicBezTo>
                    <a:pt x="1" y="329"/>
                    <a:pt x="10" y="414"/>
                    <a:pt x="55" y="414"/>
                  </a:cubicBezTo>
                  <a:cubicBezTo>
                    <a:pt x="62" y="414"/>
                    <a:pt x="69" y="412"/>
                    <a:pt x="78" y="408"/>
                  </a:cubicBezTo>
                  <a:cubicBezTo>
                    <a:pt x="418" y="301"/>
                    <a:pt x="738" y="195"/>
                    <a:pt x="1068" y="110"/>
                  </a:cubicBezTo>
                  <a:cubicBezTo>
                    <a:pt x="1126" y="81"/>
                    <a:pt x="1114" y="0"/>
                    <a:pt x="1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39"/>
            <p:cNvSpPr/>
            <p:nvPr/>
          </p:nvSpPr>
          <p:spPr>
            <a:xfrm>
              <a:off x="7519238" y="3926813"/>
              <a:ext cx="107682" cy="695389"/>
            </a:xfrm>
            <a:custGeom>
              <a:avLst/>
              <a:gdLst/>
              <a:ahLst/>
              <a:cxnLst/>
              <a:rect l="l" t="t" r="r" b="b"/>
              <a:pathLst>
                <a:path w="661" h="4575" extrusionOk="0">
                  <a:moveTo>
                    <a:pt x="588" y="1"/>
                  </a:moveTo>
                  <a:cubicBezTo>
                    <a:pt x="569" y="1"/>
                    <a:pt x="554" y="11"/>
                    <a:pt x="554" y="36"/>
                  </a:cubicBezTo>
                  <a:cubicBezTo>
                    <a:pt x="341" y="1527"/>
                    <a:pt x="149" y="3017"/>
                    <a:pt x="11" y="4519"/>
                  </a:cubicBezTo>
                  <a:cubicBezTo>
                    <a:pt x="0" y="4556"/>
                    <a:pt x="21" y="4575"/>
                    <a:pt x="48" y="4575"/>
                  </a:cubicBezTo>
                  <a:cubicBezTo>
                    <a:pt x="75" y="4575"/>
                    <a:pt x="107" y="4556"/>
                    <a:pt x="117" y="4519"/>
                  </a:cubicBezTo>
                  <a:cubicBezTo>
                    <a:pt x="277" y="3039"/>
                    <a:pt x="447" y="1537"/>
                    <a:pt x="660" y="68"/>
                  </a:cubicBezTo>
                  <a:cubicBezTo>
                    <a:pt x="660" y="28"/>
                    <a:pt x="620" y="1"/>
                    <a:pt x="5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39"/>
            <p:cNvSpPr/>
            <p:nvPr/>
          </p:nvSpPr>
          <p:spPr>
            <a:xfrm>
              <a:off x="7248485" y="3446499"/>
              <a:ext cx="952520" cy="77986"/>
            </a:xfrm>
            <a:custGeom>
              <a:avLst/>
              <a:gdLst/>
              <a:ahLst/>
              <a:cxnLst/>
              <a:rect l="l" t="t" r="r" b="b"/>
              <a:pathLst>
                <a:path w="6444" h="513" extrusionOk="0">
                  <a:moveTo>
                    <a:pt x="6388" y="0"/>
                  </a:moveTo>
                  <a:cubicBezTo>
                    <a:pt x="6385" y="0"/>
                    <a:pt x="6382" y="1"/>
                    <a:pt x="6379" y="1"/>
                  </a:cubicBezTo>
                  <a:cubicBezTo>
                    <a:pt x="4362" y="258"/>
                    <a:pt x="2315" y="406"/>
                    <a:pt x="286" y="406"/>
                  </a:cubicBezTo>
                  <a:cubicBezTo>
                    <a:pt x="216" y="406"/>
                    <a:pt x="146" y="406"/>
                    <a:pt x="75" y="406"/>
                  </a:cubicBezTo>
                  <a:cubicBezTo>
                    <a:pt x="1" y="406"/>
                    <a:pt x="1" y="512"/>
                    <a:pt x="75" y="512"/>
                  </a:cubicBezTo>
                  <a:cubicBezTo>
                    <a:pt x="156" y="513"/>
                    <a:pt x="236" y="513"/>
                    <a:pt x="317" y="513"/>
                  </a:cubicBezTo>
                  <a:cubicBezTo>
                    <a:pt x="2336" y="513"/>
                    <a:pt x="4383" y="384"/>
                    <a:pt x="6379" y="108"/>
                  </a:cubicBezTo>
                  <a:cubicBezTo>
                    <a:pt x="6440" y="98"/>
                    <a:pt x="6443" y="0"/>
                    <a:pt x="63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39"/>
            <p:cNvSpPr/>
            <p:nvPr/>
          </p:nvSpPr>
          <p:spPr>
            <a:xfrm>
              <a:off x="7939704" y="3487691"/>
              <a:ext cx="139938" cy="1136637"/>
            </a:xfrm>
            <a:custGeom>
              <a:avLst/>
              <a:gdLst/>
              <a:ahLst/>
              <a:cxnLst/>
              <a:rect l="l" t="t" r="r" b="b"/>
              <a:pathLst>
                <a:path w="859" h="7478" extrusionOk="0">
                  <a:moveTo>
                    <a:pt x="60" y="0"/>
                  </a:moveTo>
                  <a:cubicBezTo>
                    <a:pt x="30" y="0"/>
                    <a:pt x="0" y="23"/>
                    <a:pt x="7" y="60"/>
                  </a:cubicBezTo>
                  <a:cubicBezTo>
                    <a:pt x="273" y="1040"/>
                    <a:pt x="539" y="2009"/>
                    <a:pt x="656" y="3010"/>
                  </a:cubicBezTo>
                  <a:cubicBezTo>
                    <a:pt x="763" y="3894"/>
                    <a:pt x="741" y="4788"/>
                    <a:pt x="592" y="5672"/>
                  </a:cubicBezTo>
                  <a:cubicBezTo>
                    <a:pt x="497" y="6258"/>
                    <a:pt x="358" y="6844"/>
                    <a:pt x="198" y="7408"/>
                  </a:cubicBezTo>
                  <a:cubicBezTo>
                    <a:pt x="186" y="7452"/>
                    <a:pt x="214" y="7478"/>
                    <a:pt x="246" y="7478"/>
                  </a:cubicBezTo>
                  <a:cubicBezTo>
                    <a:pt x="268" y="7478"/>
                    <a:pt x="292" y="7466"/>
                    <a:pt x="305" y="7440"/>
                  </a:cubicBezTo>
                  <a:cubicBezTo>
                    <a:pt x="571" y="6482"/>
                    <a:pt x="784" y="5491"/>
                    <a:pt x="816" y="4501"/>
                  </a:cubicBezTo>
                  <a:cubicBezTo>
                    <a:pt x="859" y="3606"/>
                    <a:pt x="752" y="2701"/>
                    <a:pt x="571" y="1839"/>
                  </a:cubicBezTo>
                  <a:cubicBezTo>
                    <a:pt x="433" y="1221"/>
                    <a:pt x="273" y="625"/>
                    <a:pt x="113" y="39"/>
                  </a:cubicBezTo>
                  <a:cubicBezTo>
                    <a:pt x="104" y="12"/>
                    <a:pt x="82" y="0"/>
                    <a:pt x="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39"/>
            <p:cNvSpPr/>
            <p:nvPr/>
          </p:nvSpPr>
          <p:spPr>
            <a:xfrm>
              <a:off x="7968376" y="3480851"/>
              <a:ext cx="152970" cy="1166125"/>
            </a:xfrm>
            <a:custGeom>
              <a:avLst/>
              <a:gdLst/>
              <a:ahLst/>
              <a:cxnLst/>
              <a:rect l="l" t="t" r="r" b="b"/>
              <a:pathLst>
                <a:path w="939" h="7672" extrusionOk="0">
                  <a:moveTo>
                    <a:pt x="83" y="1"/>
                  </a:moveTo>
                  <a:cubicBezTo>
                    <a:pt x="44" y="1"/>
                    <a:pt x="0" y="30"/>
                    <a:pt x="22" y="73"/>
                  </a:cubicBezTo>
                  <a:cubicBezTo>
                    <a:pt x="342" y="1042"/>
                    <a:pt x="619" y="2043"/>
                    <a:pt x="736" y="3066"/>
                  </a:cubicBezTo>
                  <a:cubicBezTo>
                    <a:pt x="842" y="3971"/>
                    <a:pt x="821" y="4887"/>
                    <a:pt x="693" y="5781"/>
                  </a:cubicBezTo>
                  <a:cubicBezTo>
                    <a:pt x="619" y="6399"/>
                    <a:pt x="502" y="7006"/>
                    <a:pt x="363" y="7602"/>
                  </a:cubicBezTo>
                  <a:cubicBezTo>
                    <a:pt x="357" y="7646"/>
                    <a:pt x="392" y="7672"/>
                    <a:pt x="424" y="7672"/>
                  </a:cubicBezTo>
                  <a:cubicBezTo>
                    <a:pt x="445" y="7672"/>
                    <a:pt x="465" y="7660"/>
                    <a:pt x="470" y="7634"/>
                  </a:cubicBezTo>
                  <a:cubicBezTo>
                    <a:pt x="683" y="6622"/>
                    <a:pt x="874" y="5611"/>
                    <a:pt x="906" y="4567"/>
                  </a:cubicBezTo>
                  <a:cubicBezTo>
                    <a:pt x="938" y="3651"/>
                    <a:pt x="842" y="2746"/>
                    <a:pt x="640" y="1841"/>
                  </a:cubicBezTo>
                  <a:cubicBezTo>
                    <a:pt x="512" y="1234"/>
                    <a:pt x="321" y="616"/>
                    <a:pt x="129" y="20"/>
                  </a:cubicBezTo>
                  <a:cubicBezTo>
                    <a:pt x="119" y="7"/>
                    <a:pt x="101" y="1"/>
                    <a:pt x="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39"/>
            <p:cNvSpPr/>
            <p:nvPr/>
          </p:nvSpPr>
          <p:spPr>
            <a:xfrm>
              <a:off x="7748124" y="3494379"/>
              <a:ext cx="261629" cy="198053"/>
            </a:xfrm>
            <a:custGeom>
              <a:avLst/>
              <a:gdLst/>
              <a:ahLst/>
              <a:cxnLst/>
              <a:rect l="l" t="t" r="r" b="b"/>
              <a:pathLst>
                <a:path w="1606" h="1303" extrusionOk="0">
                  <a:moveTo>
                    <a:pt x="69" y="0"/>
                  </a:moveTo>
                  <a:cubicBezTo>
                    <a:pt x="38" y="0"/>
                    <a:pt x="11" y="16"/>
                    <a:pt x="11" y="48"/>
                  </a:cubicBezTo>
                  <a:cubicBezTo>
                    <a:pt x="1" y="251"/>
                    <a:pt x="43" y="432"/>
                    <a:pt x="118" y="623"/>
                  </a:cubicBezTo>
                  <a:cubicBezTo>
                    <a:pt x="182" y="783"/>
                    <a:pt x="278" y="953"/>
                    <a:pt x="416" y="1071"/>
                  </a:cubicBezTo>
                  <a:cubicBezTo>
                    <a:pt x="544" y="1209"/>
                    <a:pt x="703" y="1262"/>
                    <a:pt x="895" y="1283"/>
                  </a:cubicBezTo>
                  <a:cubicBezTo>
                    <a:pt x="979" y="1296"/>
                    <a:pt x="1065" y="1302"/>
                    <a:pt x="1151" y="1302"/>
                  </a:cubicBezTo>
                  <a:cubicBezTo>
                    <a:pt x="1283" y="1302"/>
                    <a:pt x="1416" y="1288"/>
                    <a:pt x="1545" y="1262"/>
                  </a:cubicBezTo>
                  <a:cubicBezTo>
                    <a:pt x="1606" y="1252"/>
                    <a:pt x="1589" y="1155"/>
                    <a:pt x="1523" y="1155"/>
                  </a:cubicBezTo>
                  <a:cubicBezTo>
                    <a:pt x="1520" y="1155"/>
                    <a:pt x="1516" y="1155"/>
                    <a:pt x="1513" y="1156"/>
                  </a:cubicBezTo>
                  <a:cubicBezTo>
                    <a:pt x="1407" y="1181"/>
                    <a:pt x="1297" y="1191"/>
                    <a:pt x="1188" y="1191"/>
                  </a:cubicBezTo>
                  <a:cubicBezTo>
                    <a:pt x="1111" y="1191"/>
                    <a:pt x="1034" y="1186"/>
                    <a:pt x="959" y="1177"/>
                  </a:cubicBezTo>
                  <a:cubicBezTo>
                    <a:pt x="767" y="1166"/>
                    <a:pt x="608" y="1113"/>
                    <a:pt x="491" y="985"/>
                  </a:cubicBezTo>
                  <a:cubicBezTo>
                    <a:pt x="267" y="740"/>
                    <a:pt x="118" y="368"/>
                    <a:pt x="150" y="48"/>
                  </a:cubicBezTo>
                  <a:cubicBezTo>
                    <a:pt x="134" y="16"/>
                    <a:pt x="99" y="0"/>
                    <a:pt x="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39"/>
            <p:cNvSpPr/>
            <p:nvPr/>
          </p:nvSpPr>
          <p:spPr>
            <a:xfrm>
              <a:off x="7531294" y="3452276"/>
              <a:ext cx="24436" cy="245780"/>
            </a:xfrm>
            <a:custGeom>
              <a:avLst/>
              <a:gdLst/>
              <a:ahLst/>
              <a:cxnLst/>
              <a:rect l="l" t="t" r="r" b="b"/>
              <a:pathLst>
                <a:path w="150" h="1617" extrusionOk="0">
                  <a:moveTo>
                    <a:pt x="75" y="0"/>
                  </a:moveTo>
                  <a:cubicBezTo>
                    <a:pt x="48" y="0"/>
                    <a:pt x="22" y="16"/>
                    <a:pt x="22" y="48"/>
                  </a:cubicBezTo>
                  <a:cubicBezTo>
                    <a:pt x="43" y="549"/>
                    <a:pt x="22" y="1060"/>
                    <a:pt x="1" y="1560"/>
                  </a:cubicBezTo>
                  <a:cubicBezTo>
                    <a:pt x="1" y="1598"/>
                    <a:pt x="27" y="1616"/>
                    <a:pt x="54" y="1616"/>
                  </a:cubicBezTo>
                  <a:cubicBezTo>
                    <a:pt x="80" y="1616"/>
                    <a:pt x="107" y="1598"/>
                    <a:pt x="107" y="1560"/>
                  </a:cubicBezTo>
                  <a:cubicBezTo>
                    <a:pt x="128" y="1060"/>
                    <a:pt x="150" y="549"/>
                    <a:pt x="128" y="48"/>
                  </a:cubicBezTo>
                  <a:cubicBezTo>
                    <a:pt x="128" y="16"/>
                    <a:pt x="102" y="0"/>
                    <a:pt x="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39"/>
            <p:cNvSpPr/>
            <p:nvPr/>
          </p:nvSpPr>
          <p:spPr>
            <a:xfrm>
              <a:off x="7187886" y="2082800"/>
              <a:ext cx="1171142" cy="1400353"/>
            </a:xfrm>
            <a:custGeom>
              <a:avLst/>
              <a:gdLst/>
              <a:ahLst/>
              <a:cxnLst/>
              <a:rect l="l" t="t" r="r" b="b"/>
              <a:pathLst>
                <a:path w="7189" h="8596" extrusionOk="0">
                  <a:moveTo>
                    <a:pt x="5381" y="0"/>
                  </a:moveTo>
                  <a:cubicBezTo>
                    <a:pt x="4812" y="0"/>
                    <a:pt x="3970" y="166"/>
                    <a:pt x="3046" y="907"/>
                  </a:cubicBezTo>
                  <a:cubicBezTo>
                    <a:pt x="1981" y="1685"/>
                    <a:pt x="905" y="2238"/>
                    <a:pt x="586" y="2611"/>
                  </a:cubicBezTo>
                  <a:cubicBezTo>
                    <a:pt x="266" y="2984"/>
                    <a:pt x="0" y="3218"/>
                    <a:pt x="96" y="4539"/>
                  </a:cubicBezTo>
                  <a:cubicBezTo>
                    <a:pt x="192" y="5859"/>
                    <a:pt x="1321" y="8596"/>
                    <a:pt x="1321" y="8596"/>
                  </a:cubicBezTo>
                  <a:cubicBezTo>
                    <a:pt x="1321" y="8596"/>
                    <a:pt x="2588" y="8521"/>
                    <a:pt x="3035" y="8511"/>
                  </a:cubicBezTo>
                  <a:cubicBezTo>
                    <a:pt x="4313" y="8457"/>
                    <a:pt x="5378" y="8457"/>
                    <a:pt x="6230" y="8330"/>
                  </a:cubicBezTo>
                  <a:cubicBezTo>
                    <a:pt x="6155" y="7552"/>
                    <a:pt x="6176" y="5614"/>
                    <a:pt x="6656" y="3953"/>
                  </a:cubicBezTo>
                  <a:cubicBezTo>
                    <a:pt x="6751" y="3495"/>
                    <a:pt x="7188" y="950"/>
                    <a:pt x="6123" y="109"/>
                  </a:cubicBezTo>
                  <a:cubicBezTo>
                    <a:pt x="6123" y="109"/>
                    <a:pt x="5842" y="0"/>
                    <a:pt x="53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39"/>
            <p:cNvSpPr/>
            <p:nvPr/>
          </p:nvSpPr>
          <p:spPr>
            <a:xfrm>
              <a:off x="6542444" y="2100394"/>
              <a:ext cx="1500704" cy="1536218"/>
            </a:xfrm>
            <a:custGeom>
              <a:avLst/>
              <a:gdLst/>
              <a:ahLst/>
              <a:cxnLst/>
              <a:rect l="l" t="t" r="r" b="b"/>
              <a:pathLst>
                <a:path w="9212" h="9430" extrusionOk="0">
                  <a:moveTo>
                    <a:pt x="1971" y="1"/>
                  </a:moveTo>
                  <a:cubicBezTo>
                    <a:pt x="1971" y="1"/>
                    <a:pt x="1651" y="246"/>
                    <a:pt x="2013" y="810"/>
                  </a:cubicBezTo>
                  <a:cubicBezTo>
                    <a:pt x="2301" y="1281"/>
                    <a:pt x="2246" y="1323"/>
                    <a:pt x="2217" y="1323"/>
                  </a:cubicBezTo>
                  <a:cubicBezTo>
                    <a:pt x="2210" y="1323"/>
                    <a:pt x="2205" y="1321"/>
                    <a:pt x="2205" y="1321"/>
                  </a:cubicBezTo>
                  <a:cubicBezTo>
                    <a:pt x="2205" y="1321"/>
                    <a:pt x="2161" y="1338"/>
                    <a:pt x="2084" y="1338"/>
                  </a:cubicBezTo>
                  <a:cubicBezTo>
                    <a:pt x="1915" y="1338"/>
                    <a:pt x="1587" y="1258"/>
                    <a:pt x="1215" y="746"/>
                  </a:cubicBezTo>
                  <a:cubicBezTo>
                    <a:pt x="928" y="549"/>
                    <a:pt x="633" y="351"/>
                    <a:pt x="242" y="351"/>
                  </a:cubicBezTo>
                  <a:cubicBezTo>
                    <a:pt x="169" y="351"/>
                    <a:pt x="92" y="358"/>
                    <a:pt x="11" y="373"/>
                  </a:cubicBezTo>
                  <a:cubicBezTo>
                    <a:pt x="1" y="1076"/>
                    <a:pt x="171" y="2769"/>
                    <a:pt x="1992" y="3440"/>
                  </a:cubicBezTo>
                  <a:cubicBezTo>
                    <a:pt x="1992" y="4580"/>
                    <a:pt x="2013" y="8467"/>
                    <a:pt x="3941" y="9382"/>
                  </a:cubicBezTo>
                  <a:cubicBezTo>
                    <a:pt x="4011" y="9413"/>
                    <a:pt x="4096" y="9429"/>
                    <a:pt x="4193" y="9429"/>
                  </a:cubicBezTo>
                  <a:cubicBezTo>
                    <a:pt x="5224" y="9429"/>
                    <a:pt x="7645" y="7655"/>
                    <a:pt x="9212" y="3781"/>
                  </a:cubicBezTo>
                  <a:cubicBezTo>
                    <a:pt x="8654" y="3223"/>
                    <a:pt x="7574" y="2589"/>
                    <a:pt x="6773" y="2589"/>
                  </a:cubicBezTo>
                  <a:cubicBezTo>
                    <a:pt x="6672" y="2589"/>
                    <a:pt x="6576" y="2599"/>
                    <a:pt x="6486" y="2620"/>
                  </a:cubicBezTo>
                  <a:cubicBezTo>
                    <a:pt x="6486" y="2620"/>
                    <a:pt x="5112" y="4409"/>
                    <a:pt x="4335" y="5911"/>
                  </a:cubicBezTo>
                  <a:cubicBezTo>
                    <a:pt x="4260" y="5261"/>
                    <a:pt x="4122" y="4505"/>
                    <a:pt x="2972" y="3014"/>
                  </a:cubicBezTo>
                  <a:cubicBezTo>
                    <a:pt x="3142" y="2439"/>
                    <a:pt x="3185" y="1555"/>
                    <a:pt x="2514" y="693"/>
                  </a:cubicBezTo>
                  <a:cubicBezTo>
                    <a:pt x="2280" y="267"/>
                    <a:pt x="1971" y="1"/>
                    <a:pt x="1971"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39"/>
            <p:cNvSpPr/>
            <p:nvPr/>
          </p:nvSpPr>
          <p:spPr>
            <a:xfrm>
              <a:off x="7408138" y="2129880"/>
              <a:ext cx="893548" cy="706204"/>
            </a:xfrm>
            <a:custGeom>
              <a:avLst/>
              <a:gdLst/>
              <a:ahLst/>
              <a:cxnLst/>
              <a:rect l="l" t="t" r="r" b="b"/>
              <a:pathLst>
                <a:path w="5485" h="4335" extrusionOk="0">
                  <a:moveTo>
                    <a:pt x="3712" y="0"/>
                  </a:moveTo>
                  <a:cubicBezTo>
                    <a:pt x="3035" y="0"/>
                    <a:pt x="2133" y="585"/>
                    <a:pt x="1236" y="1779"/>
                  </a:cubicBezTo>
                  <a:cubicBezTo>
                    <a:pt x="820" y="2141"/>
                    <a:pt x="0" y="3078"/>
                    <a:pt x="0" y="3078"/>
                  </a:cubicBezTo>
                  <a:cubicBezTo>
                    <a:pt x="0" y="3078"/>
                    <a:pt x="3334" y="3238"/>
                    <a:pt x="4388" y="4335"/>
                  </a:cubicBezTo>
                  <a:cubicBezTo>
                    <a:pt x="4388" y="4335"/>
                    <a:pt x="5485" y="1587"/>
                    <a:pt x="4537" y="448"/>
                  </a:cubicBezTo>
                  <a:cubicBezTo>
                    <a:pt x="4340" y="151"/>
                    <a:pt x="4055" y="0"/>
                    <a:pt x="37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39"/>
            <p:cNvSpPr/>
            <p:nvPr/>
          </p:nvSpPr>
          <p:spPr>
            <a:xfrm>
              <a:off x="6455777" y="2603455"/>
              <a:ext cx="402544" cy="510389"/>
            </a:xfrm>
            <a:custGeom>
              <a:avLst/>
              <a:gdLst/>
              <a:ahLst/>
              <a:cxnLst/>
              <a:rect l="l" t="t" r="r" b="b"/>
              <a:pathLst>
                <a:path w="2471" h="3133" extrusionOk="0">
                  <a:moveTo>
                    <a:pt x="522" y="1"/>
                  </a:moveTo>
                  <a:cubicBezTo>
                    <a:pt x="522" y="1"/>
                    <a:pt x="75" y="778"/>
                    <a:pt x="32" y="1257"/>
                  </a:cubicBezTo>
                  <a:cubicBezTo>
                    <a:pt x="0" y="1737"/>
                    <a:pt x="11" y="2546"/>
                    <a:pt x="927" y="2983"/>
                  </a:cubicBezTo>
                  <a:cubicBezTo>
                    <a:pt x="1160" y="3099"/>
                    <a:pt x="1410" y="3132"/>
                    <a:pt x="1617" y="3132"/>
                  </a:cubicBezTo>
                  <a:cubicBezTo>
                    <a:pt x="1882" y="3132"/>
                    <a:pt x="2077" y="3078"/>
                    <a:pt x="2077" y="3078"/>
                  </a:cubicBezTo>
                  <a:lnTo>
                    <a:pt x="2471" y="2354"/>
                  </a:lnTo>
                  <a:cubicBezTo>
                    <a:pt x="2471" y="2354"/>
                    <a:pt x="1289" y="1950"/>
                    <a:pt x="1118" y="1364"/>
                  </a:cubicBezTo>
                  <a:cubicBezTo>
                    <a:pt x="927" y="778"/>
                    <a:pt x="1033" y="438"/>
                    <a:pt x="1033" y="437"/>
                  </a:cubicBezTo>
                  <a:lnTo>
                    <a:pt x="1033" y="437"/>
                  </a:lnTo>
                  <a:cubicBezTo>
                    <a:pt x="1033" y="437"/>
                    <a:pt x="1283" y="500"/>
                    <a:pt x="1569" y="500"/>
                  </a:cubicBezTo>
                  <a:cubicBezTo>
                    <a:pt x="1740" y="500"/>
                    <a:pt x="1925" y="477"/>
                    <a:pt x="2077" y="406"/>
                  </a:cubicBezTo>
                  <a:cubicBezTo>
                    <a:pt x="1395" y="33"/>
                    <a:pt x="522" y="1"/>
                    <a:pt x="52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39"/>
            <p:cNvSpPr/>
            <p:nvPr/>
          </p:nvSpPr>
          <p:spPr>
            <a:xfrm>
              <a:off x="6613961" y="2920800"/>
              <a:ext cx="239148" cy="106216"/>
            </a:xfrm>
            <a:custGeom>
              <a:avLst/>
              <a:gdLst/>
              <a:ahLst/>
              <a:cxnLst/>
              <a:rect l="l" t="t" r="r" b="b"/>
              <a:pathLst>
                <a:path w="1468" h="652" extrusionOk="0">
                  <a:moveTo>
                    <a:pt x="76" y="1"/>
                  </a:moveTo>
                  <a:cubicBezTo>
                    <a:pt x="39" y="1"/>
                    <a:pt x="0" y="39"/>
                    <a:pt x="30" y="76"/>
                  </a:cubicBezTo>
                  <a:cubicBezTo>
                    <a:pt x="350" y="513"/>
                    <a:pt x="893" y="609"/>
                    <a:pt x="1393" y="651"/>
                  </a:cubicBezTo>
                  <a:cubicBezTo>
                    <a:pt x="1468" y="651"/>
                    <a:pt x="1468" y="545"/>
                    <a:pt x="1393" y="545"/>
                  </a:cubicBezTo>
                  <a:cubicBezTo>
                    <a:pt x="935" y="502"/>
                    <a:pt x="414" y="428"/>
                    <a:pt x="115" y="23"/>
                  </a:cubicBezTo>
                  <a:cubicBezTo>
                    <a:pt x="106" y="7"/>
                    <a:pt x="91" y="1"/>
                    <a:pt x="7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39"/>
            <p:cNvSpPr/>
            <p:nvPr/>
          </p:nvSpPr>
          <p:spPr>
            <a:xfrm>
              <a:off x="6606467" y="3003069"/>
              <a:ext cx="221391" cy="72983"/>
            </a:xfrm>
            <a:custGeom>
              <a:avLst/>
              <a:gdLst/>
              <a:ahLst/>
              <a:cxnLst/>
              <a:rect l="l" t="t" r="r" b="b"/>
              <a:pathLst>
                <a:path w="1359" h="448" extrusionOk="0">
                  <a:moveTo>
                    <a:pt x="88" y="0"/>
                  </a:moveTo>
                  <a:cubicBezTo>
                    <a:pt x="52" y="0"/>
                    <a:pt x="0" y="58"/>
                    <a:pt x="44" y="93"/>
                  </a:cubicBezTo>
                  <a:cubicBezTo>
                    <a:pt x="215" y="242"/>
                    <a:pt x="417" y="359"/>
                    <a:pt x="630" y="412"/>
                  </a:cubicBezTo>
                  <a:cubicBezTo>
                    <a:pt x="731" y="436"/>
                    <a:pt x="832" y="447"/>
                    <a:pt x="931" y="447"/>
                  </a:cubicBezTo>
                  <a:cubicBezTo>
                    <a:pt x="1053" y="447"/>
                    <a:pt x="1173" y="431"/>
                    <a:pt x="1290" y="402"/>
                  </a:cubicBezTo>
                  <a:cubicBezTo>
                    <a:pt x="1358" y="382"/>
                    <a:pt x="1338" y="292"/>
                    <a:pt x="1285" y="292"/>
                  </a:cubicBezTo>
                  <a:cubicBezTo>
                    <a:pt x="1280" y="292"/>
                    <a:pt x="1275" y="293"/>
                    <a:pt x="1269" y="295"/>
                  </a:cubicBezTo>
                  <a:cubicBezTo>
                    <a:pt x="1148" y="314"/>
                    <a:pt x="1022" y="330"/>
                    <a:pt x="898" y="330"/>
                  </a:cubicBezTo>
                  <a:cubicBezTo>
                    <a:pt x="815" y="330"/>
                    <a:pt x="732" y="323"/>
                    <a:pt x="651" y="306"/>
                  </a:cubicBezTo>
                  <a:cubicBezTo>
                    <a:pt x="460" y="253"/>
                    <a:pt x="268" y="146"/>
                    <a:pt x="108" y="8"/>
                  </a:cubicBezTo>
                  <a:cubicBezTo>
                    <a:pt x="103" y="2"/>
                    <a:pt x="96" y="0"/>
                    <a:pt x="8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39"/>
            <p:cNvSpPr/>
            <p:nvPr/>
          </p:nvSpPr>
          <p:spPr>
            <a:xfrm>
              <a:off x="6597833" y="3058295"/>
              <a:ext cx="212431" cy="59135"/>
            </a:xfrm>
            <a:custGeom>
              <a:avLst/>
              <a:gdLst/>
              <a:ahLst/>
              <a:cxnLst/>
              <a:rect l="l" t="t" r="r" b="b"/>
              <a:pathLst>
                <a:path w="1304" h="363" extrusionOk="0">
                  <a:moveTo>
                    <a:pt x="86" y="1"/>
                  </a:moveTo>
                  <a:cubicBezTo>
                    <a:pt x="49" y="1"/>
                    <a:pt x="1" y="49"/>
                    <a:pt x="44" y="84"/>
                  </a:cubicBezTo>
                  <a:cubicBezTo>
                    <a:pt x="214" y="222"/>
                    <a:pt x="406" y="308"/>
                    <a:pt x="619" y="350"/>
                  </a:cubicBezTo>
                  <a:cubicBezTo>
                    <a:pt x="675" y="359"/>
                    <a:pt x="730" y="363"/>
                    <a:pt x="786" y="363"/>
                  </a:cubicBezTo>
                  <a:cubicBezTo>
                    <a:pt x="943" y="363"/>
                    <a:pt x="1098" y="331"/>
                    <a:pt x="1247" y="276"/>
                  </a:cubicBezTo>
                  <a:cubicBezTo>
                    <a:pt x="1303" y="248"/>
                    <a:pt x="1286" y="163"/>
                    <a:pt x="1238" y="163"/>
                  </a:cubicBezTo>
                  <a:cubicBezTo>
                    <a:pt x="1231" y="163"/>
                    <a:pt x="1224" y="165"/>
                    <a:pt x="1215" y="169"/>
                  </a:cubicBezTo>
                  <a:cubicBezTo>
                    <a:pt x="1082" y="224"/>
                    <a:pt x="942" y="256"/>
                    <a:pt x="797" y="256"/>
                  </a:cubicBezTo>
                  <a:cubicBezTo>
                    <a:pt x="745" y="256"/>
                    <a:pt x="693" y="252"/>
                    <a:pt x="640" y="244"/>
                  </a:cubicBezTo>
                  <a:cubicBezTo>
                    <a:pt x="449" y="222"/>
                    <a:pt x="268" y="127"/>
                    <a:pt x="108" y="10"/>
                  </a:cubicBezTo>
                  <a:cubicBezTo>
                    <a:pt x="102" y="3"/>
                    <a:pt x="94" y="1"/>
                    <a:pt x="8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39"/>
            <p:cNvSpPr/>
            <p:nvPr/>
          </p:nvSpPr>
          <p:spPr>
            <a:xfrm>
              <a:off x="7390870" y="974534"/>
              <a:ext cx="903974" cy="923523"/>
            </a:xfrm>
            <a:custGeom>
              <a:avLst/>
              <a:gdLst/>
              <a:ahLst/>
              <a:cxnLst/>
              <a:rect l="l" t="t" r="r" b="b"/>
              <a:pathLst>
                <a:path w="5549" h="5669" extrusionOk="0">
                  <a:moveTo>
                    <a:pt x="2673" y="1"/>
                  </a:moveTo>
                  <a:cubicBezTo>
                    <a:pt x="2673" y="1"/>
                    <a:pt x="2321" y="1"/>
                    <a:pt x="1725" y="214"/>
                  </a:cubicBezTo>
                  <a:cubicBezTo>
                    <a:pt x="1097" y="448"/>
                    <a:pt x="863" y="1460"/>
                    <a:pt x="863" y="1460"/>
                  </a:cubicBezTo>
                  <a:cubicBezTo>
                    <a:pt x="863" y="1460"/>
                    <a:pt x="0" y="4345"/>
                    <a:pt x="1406" y="5346"/>
                  </a:cubicBezTo>
                  <a:cubicBezTo>
                    <a:pt x="1688" y="5542"/>
                    <a:pt x="1998" y="5669"/>
                    <a:pt x="2338" y="5669"/>
                  </a:cubicBezTo>
                  <a:cubicBezTo>
                    <a:pt x="2959" y="5669"/>
                    <a:pt x="3678" y="5245"/>
                    <a:pt x="4504" y="4047"/>
                  </a:cubicBezTo>
                  <a:cubicBezTo>
                    <a:pt x="4603" y="4068"/>
                    <a:pt x="4714" y="4082"/>
                    <a:pt x="4826" y="4082"/>
                  </a:cubicBezTo>
                  <a:cubicBezTo>
                    <a:pt x="5171" y="4082"/>
                    <a:pt x="5524" y="3950"/>
                    <a:pt x="5548" y="3483"/>
                  </a:cubicBezTo>
                  <a:cubicBezTo>
                    <a:pt x="5548" y="3376"/>
                    <a:pt x="5516" y="3249"/>
                    <a:pt x="5484" y="3110"/>
                  </a:cubicBezTo>
                  <a:cubicBezTo>
                    <a:pt x="5037" y="2961"/>
                    <a:pt x="4632" y="3078"/>
                    <a:pt x="4270" y="1896"/>
                  </a:cubicBezTo>
                  <a:cubicBezTo>
                    <a:pt x="4121" y="1332"/>
                    <a:pt x="4217" y="1012"/>
                    <a:pt x="3589" y="714"/>
                  </a:cubicBezTo>
                  <a:cubicBezTo>
                    <a:pt x="2960" y="416"/>
                    <a:pt x="2673" y="1"/>
                    <a:pt x="2673"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39"/>
            <p:cNvSpPr/>
            <p:nvPr/>
          </p:nvSpPr>
          <p:spPr>
            <a:xfrm>
              <a:off x="7817526" y="1467169"/>
              <a:ext cx="43496" cy="43659"/>
            </a:xfrm>
            <a:custGeom>
              <a:avLst/>
              <a:gdLst/>
              <a:ahLst/>
              <a:cxnLst/>
              <a:rect l="l" t="t" r="r" b="b"/>
              <a:pathLst>
                <a:path w="267" h="268" extrusionOk="0">
                  <a:moveTo>
                    <a:pt x="128" y="1"/>
                  </a:moveTo>
                  <a:cubicBezTo>
                    <a:pt x="65" y="1"/>
                    <a:pt x="1" y="54"/>
                    <a:pt x="1" y="139"/>
                  </a:cubicBezTo>
                  <a:cubicBezTo>
                    <a:pt x="1" y="203"/>
                    <a:pt x="54" y="267"/>
                    <a:pt x="128" y="267"/>
                  </a:cubicBezTo>
                  <a:cubicBezTo>
                    <a:pt x="203" y="267"/>
                    <a:pt x="267" y="214"/>
                    <a:pt x="267" y="139"/>
                  </a:cubicBezTo>
                  <a:cubicBezTo>
                    <a:pt x="267" y="54"/>
                    <a:pt x="214" y="1"/>
                    <a:pt x="12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39"/>
            <p:cNvSpPr/>
            <p:nvPr/>
          </p:nvSpPr>
          <p:spPr>
            <a:xfrm>
              <a:off x="7783804" y="1356554"/>
              <a:ext cx="224975" cy="53597"/>
            </a:xfrm>
            <a:custGeom>
              <a:avLst/>
              <a:gdLst/>
              <a:ahLst/>
              <a:cxnLst/>
              <a:rect l="l" t="t" r="r" b="b"/>
              <a:pathLst>
                <a:path w="1381" h="329" extrusionOk="0">
                  <a:moveTo>
                    <a:pt x="548" y="1"/>
                  </a:moveTo>
                  <a:cubicBezTo>
                    <a:pt x="383" y="1"/>
                    <a:pt x="217" y="28"/>
                    <a:pt x="59" y="84"/>
                  </a:cubicBezTo>
                  <a:cubicBezTo>
                    <a:pt x="0" y="103"/>
                    <a:pt x="13" y="193"/>
                    <a:pt x="72" y="193"/>
                  </a:cubicBezTo>
                  <a:cubicBezTo>
                    <a:pt x="77" y="193"/>
                    <a:pt x="84" y="192"/>
                    <a:pt x="90" y="190"/>
                  </a:cubicBezTo>
                  <a:cubicBezTo>
                    <a:pt x="240" y="133"/>
                    <a:pt x="396" y="106"/>
                    <a:pt x="551" y="106"/>
                  </a:cubicBezTo>
                  <a:cubicBezTo>
                    <a:pt x="805" y="106"/>
                    <a:pt x="1059" y="179"/>
                    <a:pt x="1283" y="318"/>
                  </a:cubicBezTo>
                  <a:cubicBezTo>
                    <a:pt x="1293" y="325"/>
                    <a:pt x="1302" y="329"/>
                    <a:pt x="1311" y="329"/>
                  </a:cubicBezTo>
                  <a:cubicBezTo>
                    <a:pt x="1352" y="329"/>
                    <a:pt x="1380" y="259"/>
                    <a:pt x="1336" y="233"/>
                  </a:cubicBezTo>
                  <a:cubicBezTo>
                    <a:pt x="1102" y="79"/>
                    <a:pt x="826" y="1"/>
                    <a:pt x="548"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39"/>
            <p:cNvSpPr/>
            <p:nvPr/>
          </p:nvSpPr>
          <p:spPr>
            <a:xfrm>
              <a:off x="7535858" y="1309310"/>
              <a:ext cx="177895" cy="57995"/>
            </a:xfrm>
            <a:custGeom>
              <a:avLst/>
              <a:gdLst/>
              <a:ahLst/>
              <a:cxnLst/>
              <a:rect l="l" t="t" r="r" b="b"/>
              <a:pathLst>
                <a:path w="1092" h="356" extrusionOk="0">
                  <a:moveTo>
                    <a:pt x="395" y="0"/>
                  </a:moveTo>
                  <a:cubicBezTo>
                    <a:pt x="285" y="0"/>
                    <a:pt x="173" y="18"/>
                    <a:pt x="68" y="54"/>
                  </a:cubicBezTo>
                  <a:cubicBezTo>
                    <a:pt x="1" y="74"/>
                    <a:pt x="21" y="163"/>
                    <a:pt x="73" y="163"/>
                  </a:cubicBezTo>
                  <a:cubicBezTo>
                    <a:pt x="78" y="163"/>
                    <a:pt x="84" y="163"/>
                    <a:pt x="90" y="161"/>
                  </a:cubicBezTo>
                  <a:cubicBezTo>
                    <a:pt x="187" y="124"/>
                    <a:pt x="289" y="106"/>
                    <a:pt x="389" y="106"/>
                  </a:cubicBezTo>
                  <a:cubicBezTo>
                    <a:pt x="605" y="106"/>
                    <a:pt x="817" y="189"/>
                    <a:pt x="984" y="342"/>
                  </a:cubicBezTo>
                  <a:cubicBezTo>
                    <a:pt x="996" y="351"/>
                    <a:pt x="1009" y="356"/>
                    <a:pt x="1021" y="356"/>
                  </a:cubicBezTo>
                  <a:cubicBezTo>
                    <a:pt x="1061" y="356"/>
                    <a:pt x="1092" y="308"/>
                    <a:pt x="1059" y="267"/>
                  </a:cubicBezTo>
                  <a:cubicBezTo>
                    <a:pt x="889" y="90"/>
                    <a:pt x="643" y="0"/>
                    <a:pt x="395"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39"/>
            <p:cNvSpPr/>
            <p:nvPr/>
          </p:nvSpPr>
          <p:spPr>
            <a:xfrm>
              <a:off x="7569417" y="1418622"/>
              <a:ext cx="52293" cy="46266"/>
            </a:xfrm>
            <a:custGeom>
              <a:avLst/>
              <a:gdLst/>
              <a:ahLst/>
              <a:cxnLst/>
              <a:rect l="l" t="t" r="r" b="b"/>
              <a:pathLst>
                <a:path w="321" h="284" extrusionOk="0">
                  <a:moveTo>
                    <a:pt x="157" y="1"/>
                  </a:moveTo>
                  <a:cubicBezTo>
                    <a:pt x="104" y="1"/>
                    <a:pt x="49" y="39"/>
                    <a:pt x="33" y="97"/>
                  </a:cubicBezTo>
                  <a:cubicBezTo>
                    <a:pt x="1" y="171"/>
                    <a:pt x="43" y="246"/>
                    <a:pt x="129" y="278"/>
                  </a:cubicBezTo>
                  <a:cubicBezTo>
                    <a:pt x="140" y="281"/>
                    <a:pt x="151" y="283"/>
                    <a:pt x="163" y="283"/>
                  </a:cubicBezTo>
                  <a:cubicBezTo>
                    <a:pt x="217" y="283"/>
                    <a:pt x="273" y="243"/>
                    <a:pt x="299" y="182"/>
                  </a:cubicBezTo>
                  <a:cubicBezTo>
                    <a:pt x="320" y="107"/>
                    <a:pt x="288" y="33"/>
                    <a:pt x="203" y="11"/>
                  </a:cubicBezTo>
                  <a:cubicBezTo>
                    <a:pt x="189" y="4"/>
                    <a:pt x="173" y="1"/>
                    <a:pt x="157"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39"/>
            <p:cNvSpPr/>
            <p:nvPr/>
          </p:nvSpPr>
          <p:spPr>
            <a:xfrm>
              <a:off x="7654455" y="1400050"/>
              <a:ext cx="92206" cy="215038"/>
            </a:xfrm>
            <a:custGeom>
              <a:avLst/>
              <a:gdLst/>
              <a:ahLst/>
              <a:cxnLst/>
              <a:rect l="l" t="t" r="r" b="b"/>
              <a:pathLst>
                <a:path w="566" h="1320" extrusionOk="0">
                  <a:moveTo>
                    <a:pt x="500" y="1"/>
                  </a:moveTo>
                  <a:cubicBezTo>
                    <a:pt x="484" y="1"/>
                    <a:pt x="469" y="9"/>
                    <a:pt x="459" y="30"/>
                  </a:cubicBezTo>
                  <a:cubicBezTo>
                    <a:pt x="331" y="285"/>
                    <a:pt x="224" y="530"/>
                    <a:pt x="139" y="786"/>
                  </a:cubicBezTo>
                  <a:lnTo>
                    <a:pt x="54" y="988"/>
                  </a:lnTo>
                  <a:cubicBezTo>
                    <a:pt x="33" y="1041"/>
                    <a:pt x="1" y="1105"/>
                    <a:pt x="1" y="1169"/>
                  </a:cubicBezTo>
                  <a:cubicBezTo>
                    <a:pt x="10" y="1282"/>
                    <a:pt x="119" y="1320"/>
                    <a:pt x="218" y="1320"/>
                  </a:cubicBezTo>
                  <a:cubicBezTo>
                    <a:pt x="231" y="1320"/>
                    <a:pt x="244" y="1319"/>
                    <a:pt x="256" y="1318"/>
                  </a:cubicBezTo>
                  <a:cubicBezTo>
                    <a:pt x="317" y="1308"/>
                    <a:pt x="301" y="1211"/>
                    <a:pt x="235" y="1211"/>
                  </a:cubicBezTo>
                  <a:cubicBezTo>
                    <a:pt x="231" y="1211"/>
                    <a:pt x="228" y="1211"/>
                    <a:pt x="224" y="1212"/>
                  </a:cubicBezTo>
                  <a:cubicBezTo>
                    <a:pt x="192" y="1212"/>
                    <a:pt x="118" y="1201"/>
                    <a:pt x="107" y="1158"/>
                  </a:cubicBezTo>
                  <a:cubicBezTo>
                    <a:pt x="96" y="1116"/>
                    <a:pt x="150" y="1041"/>
                    <a:pt x="160" y="999"/>
                  </a:cubicBezTo>
                  <a:cubicBezTo>
                    <a:pt x="203" y="892"/>
                    <a:pt x="246" y="775"/>
                    <a:pt x="299" y="669"/>
                  </a:cubicBezTo>
                  <a:cubicBezTo>
                    <a:pt x="373" y="466"/>
                    <a:pt x="459" y="264"/>
                    <a:pt x="544" y="83"/>
                  </a:cubicBezTo>
                  <a:cubicBezTo>
                    <a:pt x="565" y="39"/>
                    <a:pt x="533" y="1"/>
                    <a:pt x="500"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39"/>
            <p:cNvSpPr/>
            <p:nvPr/>
          </p:nvSpPr>
          <p:spPr>
            <a:xfrm>
              <a:off x="7792601" y="1456580"/>
              <a:ext cx="127394" cy="42682"/>
            </a:xfrm>
            <a:custGeom>
              <a:avLst/>
              <a:gdLst/>
              <a:ahLst/>
              <a:cxnLst/>
              <a:rect l="l" t="t" r="r" b="b"/>
              <a:pathLst>
                <a:path w="782" h="262" extrusionOk="0">
                  <a:moveTo>
                    <a:pt x="366" y="1"/>
                  </a:moveTo>
                  <a:cubicBezTo>
                    <a:pt x="251" y="1"/>
                    <a:pt x="144" y="51"/>
                    <a:pt x="47" y="119"/>
                  </a:cubicBezTo>
                  <a:cubicBezTo>
                    <a:pt x="0" y="147"/>
                    <a:pt x="36" y="208"/>
                    <a:pt x="81" y="208"/>
                  </a:cubicBezTo>
                  <a:cubicBezTo>
                    <a:pt x="87" y="208"/>
                    <a:pt x="94" y="207"/>
                    <a:pt x="100" y="204"/>
                  </a:cubicBezTo>
                  <a:cubicBezTo>
                    <a:pt x="182" y="141"/>
                    <a:pt x="271" y="93"/>
                    <a:pt x="361" y="93"/>
                  </a:cubicBezTo>
                  <a:cubicBezTo>
                    <a:pt x="377" y="93"/>
                    <a:pt x="393" y="95"/>
                    <a:pt x="409" y="98"/>
                  </a:cubicBezTo>
                  <a:cubicBezTo>
                    <a:pt x="516" y="109"/>
                    <a:pt x="622" y="183"/>
                    <a:pt x="697" y="258"/>
                  </a:cubicBezTo>
                  <a:cubicBezTo>
                    <a:pt x="705" y="260"/>
                    <a:pt x="713" y="262"/>
                    <a:pt x="720" y="262"/>
                  </a:cubicBezTo>
                  <a:cubicBezTo>
                    <a:pt x="739" y="262"/>
                    <a:pt x="753" y="252"/>
                    <a:pt x="761" y="236"/>
                  </a:cubicBezTo>
                  <a:cubicBezTo>
                    <a:pt x="782" y="215"/>
                    <a:pt x="761" y="183"/>
                    <a:pt x="750" y="172"/>
                  </a:cubicBezTo>
                  <a:cubicBezTo>
                    <a:pt x="643" y="98"/>
                    <a:pt x="537" y="13"/>
                    <a:pt x="399" y="2"/>
                  </a:cubicBezTo>
                  <a:cubicBezTo>
                    <a:pt x="388" y="1"/>
                    <a:pt x="377" y="1"/>
                    <a:pt x="3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39"/>
            <p:cNvSpPr/>
            <p:nvPr/>
          </p:nvSpPr>
          <p:spPr>
            <a:xfrm>
              <a:off x="7532600" y="1409662"/>
              <a:ext cx="127394" cy="52619"/>
            </a:xfrm>
            <a:custGeom>
              <a:avLst/>
              <a:gdLst/>
              <a:ahLst/>
              <a:cxnLst/>
              <a:rect l="l" t="t" r="r" b="b"/>
              <a:pathLst>
                <a:path w="782" h="323" extrusionOk="0">
                  <a:moveTo>
                    <a:pt x="343" y="0"/>
                  </a:moveTo>
                  <a:cubicBezTo>
                    <a:pt x="238" y="0"/>
                    <a:pt x="131" y="28"/>
                    <a:pt x="46" y="66"/>
                  </a:cubicBezTo>
                  <a:cubicBezTo>
                    <a:pt x="0" y="85"/>
                    <a:pt x="33" y="158"/>
                    <a:pt x="77" y="158"/>
                  </a:cubicBezTo>
                  <a:cubicBezTo>
                    <a:pt x="84" y="158"/>
                    <a:pt x="92" y="156"/>
                    <a:pt x="99" y="152"/>
                  </a:cubicBezTo>
                  <a:cubicBezTo>
                    <a:pt x="162" y="112"/>
                    <a:pt x="255" y="90"/>
                    <a:pt x="342" y="90"/>
                  </a:cubicBezTo>
                  <a:cubicBezTo>
                    <a:pt x="372" y="90"/>
                    <a:pt x="402" y="93"/>
                    <a:pt x="429" y="98"/>
                  </a:cubicBezTo>
                  <a:cubicBezTo>
                    <a:pt x="536" y="130"/>
                    <a:pt x="631" y="194"/>
                    <a:pt x="685" y="301"/>
                  </a:cubicBezTo>
                  <a:cubicBezTo>
                    <a:pt x="688" y="316"/>
                    <a:pt x="698" y="323"/>
                    <a:pt x="711" y="323"/>
                  </a:cubicBezTo>
                  <a:cubicBezTo>
                    <a:pt x="741" y="323"/>
                    <a:pt x="782" y="285"/>
                    <a:pt x="759" y="247"/>
                  </a:cubicBezTo>
                  <a:cubicBezTo>
                    <a:pt x="695" y="130"/>
                    <a:pt x="589" y="34"/>
                    <a:pt x="461" y="13"/>
                  </a:cubicBezTo>
                  <a:cubicBezTo>
                    <a:pt x="423" y="4"/>
                    <a:pt x="383" y="0"/>
                    <a:pt x="3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39"/>
            <p:cNvSpPr/>
            <p:nvPr/>
          </p:nvSpPr>
          <p:spPr>
            <a:xfrm>
              <a:off x="7524292" y="1395326"/>
              <a:ext cx="24599" cy="39098"/>
            </a:xfrm>
            <a:custGeom>
              <a:avLst/>
              <a:gdLst/>
              <a:ahLst/>
              <a:cxnLst/>
              <a:rect l="l" t="t" r="r" b="b"/>
              <a:pathLst>
                <a:path w="151" h="240" extrusionOk="0">
                  <a:moveTo>
                    <a:pt x="44" y="1"/>
                  </a:moveTo>
                  <a:cubicBezTo>
                    <a:pt x="40" y="1"/>
                    <a:pt x="36" y="2"/>
                    <a:pt x="33" y="5"/>
                  </a:cubicBezTo>
                  <a:cubicBezTo>
                    <a:pt x="12" y="5"/>
                    <a:pt x="1" y="16"/>
                    <a:pt x="1" y="27"/>
                  </a:cubicBezTo>
                  <a:lnTo>
                    <a:pt x="1" y="48"/>
                  </a:lnTo>
                  <a:lnTo>
                    <a:pt x="1" y="69"/>
                  </a:lnTo>
                  <a:cubicBezTo>
                    <a:pt x="12" y="122"/>
                    <a:pt x="33" y="176"/>
                    <a:pt x="44" y="218"/>
                  </a:cubicBezTo>
                  <a:cubicBezTo>
                    <a:pt x="44" y="229"/>
                    <a:pt x="54" y="240"/>
                    <a:pt x="65" y="240"/>
                  </a:cubicBezTo>
                  <a:lnTo>
                    <a:pt x="107" y="240"/>
                  </a:lnTo>
                  <a:cubicBezTo>
                    <a:pt x="118" y="229"/>
                    <a:pt x="139" y="229"/>
                    <a:pt x="139" y="218"/>
                  </a:cubicBezTo>
                  <a:cubicBezTo>
                    <a:pt x="150" y="165"/>
                    <a:pt x="150" y="165"/>
                    <a:pt x="139" y="154"/>
                  </a:cubicBezTo>
                  <a:lnTo>
                    <a:pt x="131" y="129"/>
                  </a:lnTo>
                  <a:lnTo>
                    <a:pt x="131" y="129"/>
                  </a:lnTo>
                  <a:cubicBezTo>
                    <a:pt x="139" y="135"/>
                    <a:pt x="139" y="139"/>
                    <a:pt x="139" y="154"/>
                  </a:cubicBezTo>
                  <a:lnTo>
                    <a:pt x="139" y="154"/>
                  </a:lnTo>
                  <a:cubicBezTo>
                    <a:pt x="139" y="138"/>
                    <a:pt x="139" y="128"/>
                    <a:pt x="129" y="124"/>
                  </a:cubicBezTo>
                  <a:lnTo>
                    <a:pt x="129" y="124"/>
                  </a:lnTo>
                  <a:lnTo>
                    <a:pt x="131" y="129"/>
                  </a:lnTo>
                  <a:lnTo>
                    <a:pt x="131" y="129"/>
                  </a:lnTo>
                  <a:cubicBezTo>
                    <a:pt x="128" y="127"/>
                    <a:pt x="124" y="125"/>
                    <a:pt x="118" y="122"/>
                  </a:cubicBezTo>
                  <a:cubicBezTo>
                    <a:pt x="123" y="122"/>
                    <a:pt x="126" y="123"/>
                    <a:pt x="129" y="124"/>
                  </a:cubicBezTo>
                  <a:lnTo>
                    <a:pt x="129" y="124"/>
                  </a:lnTo>
                  <a:lnTo>
                    <a:pt x="97" y="27"/>
                  </a:lnTo>
                  <a:cubicBezTo>
                    <a:pt x="97" y="16"/>
                    <a:pt x="76" y="5"/>
                    <a:pt x="65" y="5"/>
                  </a:cubicBezTo>
                  <a:cubicBezTo>
                    <a:pt x="58" y="5"/>
                    <a:pt x="51" y="1"/>
                    <a:pt x="44"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39"/>
            <p:cNvSpPr/>
            <p:nvPr/>
          </p:nvSpPr>
          <p:spPr>
            <a:xfrm>
              <a:off x="7548728" y="1387506"/>
              <a:ext cx="20852" cy="42519"/>
            </a:xfrm>
            <a:custGeom>
              <a:avLst/>
              <a:gdLst/>
              <a:ahLst/>
              <a:cxnLst/>
              <a:rect l="l" t="t" r="r" b="b"/>
              <a:pathLst>
                <a:path w="128" h="261" extrusionOk="0">
                  <a:moveTo>
                    <a:pt x="53" y="0"/>
                  </a:moveTo>
                  <a:cubicBezTo>
                    <a:pt x="21" y="0"/>
                    <a:pt x="0" y="21"/>
                    <a:pt x="0" y="53"/>
                  </a:cubicBezTo>
                  <a:cubicBezTo>
                    <a:pt x="0" y="107"/>
                    <a:pt x="11" y="170"/>
                    <a:pt x="43" y="224"/>
                  </a:cubicBezTo>
                  <a:cubicBezTo>
                    <a:pt x="43" y="234"/>
                    <a:pt x="53" y="256"/>
                    <a:pt x="64" y="256"/>
                  </a:cubicBezTo>
                  <a:cubicBezTo>
                    <a:pt x="71" y="256"/>
                    <a:pt x="83" y="260"/>
                    <a:pt x="93" y="260"/>
                  </a:cubicBezTo>
                  <a:cubicBezTo>
                    <a:pt x="98" y="260"/>
                    <a:pt x="103" y="259"/>
                    <a:pt x="107" y="256"/>
                  </a:cubicBezTo>
                  <a:cubicBezTo>
                    <a:pt x="117" y="256"/>
                    <a:pt x="128" y="234"/>
                    <a:pt x="128" y="224"/>
                  </a:cubicBezTo>
                  <a:lnTo>
                    <a:pt x="128" y="181"/>
                  </a:lnTo>
                  <a:cubicBezTo>
                    <a:pt x="117" y="149"/>
                    <a:pt x="107" y="117"/>
                    <a:pt x="107" y="75"/>
                  </a:cubicBezTo>
                  <a:lnTo>
                    <a:pt x="107" y="53"/>
                  </a:lnTo>
                  <a:cubicBezTo>
                    <a:pt x="107" y="21"/>
                    <a:pt x="75"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39"/>
            <p:cNvSpPr/>
            <p:nvPr/>
          </p:nvSpPr>
          <p:spPr>
            <a:xfrm>
              <a:off x="7573001" y="1385714"/>
              <a:ext cx="22644" cy="39098"/>
            </a:xfrm>
            <a:custGeom>
              <a:avLst/>
              <a:gdLst/>
              <a:ahLst/>
              <a:cxnLst/>
              <a:rect l="l" t="t" r="r" b="b"/>
              <a:pathLst>
                <a:path w="139" h="240" extrusionOk="0">
                  <a:moveTo>
                    <a:pt x="53" y="0"/>
                  </a:moveTo>
                  <a:cubicBezTo>
                    <a:pt x="21" y="0"/>
                    <a:pt x="0" y="22"/>
                    <a:pt x="0" y="54"/>
                  </a:cubicBezTo>
                  <a:cubicBezTo>
                    <a:pt x="0" y="107"/>
                    <a:pt x="11" y="160"/>
                    <a:pt x="21" y="213"/>
                  </a:cubicBezTo>
                  <a:cubicBezTo>
                    <a:pt x="21" y="224"/>
                    <a:pt x="32" y="235"/>
                    <a:pt x="53" y="235"/>
                  </a:cubicBezTo>
                  <a:cubicBezTo>
                    <a:pt x="60" y="235"/>
                    <a:pt x="68" y="239"/>
                    <a:pt x="75" y="239"/>
                  </a:cubicBezTo>
                  <a:cubicBezTo>
                    <a:pt x="78" y="239"/>
                    <a:pt x="82" y="238"/>
                    <a:pt x="85" y="235"/>
                  </a:cubicBezTo>
                  <a:cubicBezTo>
                    <a:pt x="128" y="235"/>
                    <a:pt x="139" y="213"/>
                    <a:pt x="128" y="181"/>
                  </a:cubicBezTo>
                  <a:cubicBezTo>
                    <a:pt x="117" y="160"/>
                    <a:pt x="117" y="118"/>
                    <a:pt x="107" y="75"/>
                  </a:cubicBezTo>
                  <a:lnTo>
                    <a:pt x="107" y="54"/>
                  </a:lnTo>
                  <a:cubicBezTo>
                    <a:pt x="107" y="32"/>
                    <a:pt x="107" y="22"/>
                    <a:pt x="85" y="11"/>
                  </a:cubicBezTo>
                  <a:cubicBezTo>
                    <a:pt x="75" y="0"/>
                    <a:pt x="64"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39"/>
            <p:cNvSpPr/>
            <p:nvPr/>
          </p:nvSpPr>
          <p:spPr>
            <a:xfrm>
              <a:off x="7614217" y="1660215"/>
              <a:ext cx="175777" cy="72005"/>
            </a:xfrm>
            <a:custGeom>
              <a:avLst/>
              <a:gdLst/>
              <a:ahLst/>
              <a:cxnLst/>
              <a:rect l="l" t="t" r="r" b="b"/>
              <a:pathLst>
                <a:path w="1079" h="442" extrusionOk="0">
                  <a:moveTo>
                    <a:pt x="59" y="0"/>
                  </a:moveTo>
                  <a:cubicBezTo>
                    <a:pt x="28" y="0"/>
                    <a:pt x="1" y="29"/>
                    <a:pt x="13" y="72"/>
                  </a:cubicBezTo>
                  <a:cubicBezTo>
                    <a:pt x="67" y="285"/>
                    <a:pt x="248" y="413"/>
                    <a:pt x="461" y="435"/>
                  </a:cubicBezTo>
                  <a:cubicBezTo>
                    <a:pt x="486" y="439"/>
                    <a:pt x="512" y="441"/>
                    <a:pt x="539" y="441"/>
                  </a:cubicBezTo>
                  <a:cubicBezTo>
                    <a:pt x="633" y="441"/>
                    <a:pt x="729" y="415"/>
                    <a:pt x="812" y="381"/>
                  </a:cubicBezTo>
                  <a:cubicBezTo>
                    <a:pt x="897" y="349"/>
                    <a:pt x="1004" y="264"/>
                    <a:pt x="1057" y="168"/>
                  </a:cubicBezTo>
                  <a:cubicBezTo>
                    <a:pt x="1079" y="125"/>
                    <a:pt x="1041" y="86"/>
                    <a:pt x="1008" y="86"/>
                  </a:cubicBezTo>
                  <a:cubicBezTo>
                    <a:pt x="993" y="86"/>
                    <a:pt x="979" y="95"/>
                    <a:pt x="972" y="115"/>
                  </a:cubicBezTo>
                  <a:cubicBezTo>
                    <a:pt x="929" y="200"/>
                    <a:pt x="833" y="254"/>
                    <a:pt x="759" y="296"/>
                  </a:cubicBezTo>
                  <a:cubicBezTo>
                    <a:pt x="674" y="328"/>
                    <a:pt x="567" y="349"/>
                    <a:pt x="471" y="349"/>
                  </a:cubicBezTo>
                  <a:cubicBezTo>
                    <a:pt x="312" y="328"/>
                    <a:pt x="152" y="211"/>
                    <a:pt x="120" y="51"/>
                  </a:cubicBezTo>
                  <a:cubicBezTo>
                    <a:pt x="106" y="15"/>
                    <a:pt x="82" y="0"/>
                    <a:pt x="59"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39"/>
            <p:cNvSpPr/>
            <p:nvPr/>
          </p:nvSpPr>
          <p:spPr>
            <a:xfrm>
              <a:off x="7777614" y="1651092"/>
              <a:ext cx="24436" cy="26228"/>
            </a:xfrm>
            <a:custGeom>
              <a:avLst/>
              <a:gdLst/>
              <a:ahLst/>
              <a:cxnLst/>
              <a:rect l="l" t="t" r="r" b="b"/>
              <a:pathLst>
                <a:path w="150" h="161" extrusionOk="0">
                  <a:moveTo>
                    <a:pt x="86" y="1"/>
                  </a:moveTo>
                  <a:cubicBezTo>
                    <a:pt x="75" y="1"/>
                    <a:pt x="75" y="11"/>
                    <a:pt x="54" y="11"/>
                  </a:cubicBezTo>
                  <a:lnTo>
                    <a:pt x="22" y="54"/>
                  </a:lnTo>
                  <a:lnTo>
                    <a:pt x="1" y="65"/>
                  </a:lnTo>
                  <a:lnTo>
                    <a:pt x="1" y="97"/>
                  </a:lnTo>
                  <a:lnTo>
                    <a:pt x="1" y="128"/>
                  </a:lnTo>
                  <a:cubicBezTo>
                    <a:pt x="1" y="128"/>
                    <a:pt x="1" y="139"/>
                    <a:pt x="22" y="139"/>
                  </a:cubicBezTo>
                  <a:cubicBezTo>
                    <a:pt x="22" y="139"/>
                    <a:pt x="33" y="139"/>
                    <a:pt x="33" y="150"/>
                  </a:cubicBezTo>
                  <a:cubicBezTo>
                    <a:pt x="43" y="150"/>
                    <a:pt x="43" y="160"/>
                    <a:pt x="54" y="160"/>
                  </a:cubicBezTo>
                  <a:lnTo>
                    <a:pt x="75" y="160"/>
                  </a:lnTo>
                  <a:cubicBezTo>
                    <a:pt x="86" y="160"/>
                    <a:pt x="86" y="160"/>
                    <a:pt x="97" y="150"/>
                  </a:cubicBezTo>
                  <a:lnTo>
                    <a:pt x="139" y="107"/>
                  </a:lnTo>
                  <a:lnTo>
                    <a:pt x="150" y="97"/>
                  </a:lnTo>
                  <a:lnTo>
                    <a:pt x="150" y="75"/>
                  </a:lnTo>
                  <a:lnTo>
                    <a:pt x="150" y="43"/>
                  </a:lnTo>
                  <a:cubicBezTo>
                    <a:pt x="150" y="43"/>
                    <a:pt x="150" y="33"/>
                    <a:pt x="139" y="33"/>
                  </a:cubicBezTo>
                  <a:cubicBezTo>
                    <a:pt x="139" y="33"/>
                    <a:pt x="128" y="33"/>
                    <a:pt x="128" y="11"/>
                  </a:cubicBezTo>
                  <a:cubicBezTo>
                    <a:pt x="107" y="11"/>
                    <a:pt x="107" y="1"/>
                    <a:pt x="97"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39"/>
            <p:cNvSpPr/>
            <p:nvPr/>
          </p:nvSpPr>
          <p:spPr>
            <a:xfrm>
              <a:off x="7602488" y="1635453"/>
              <a:ext cx="22644" cy="29649"/>
            </a:xfrm>
            <a:custGeom>
              <a:avLst/>
              <a:gdLst/>
              <a:ahLst/>
              <a:cxnLst/>
              <a:rect l="l" t="t" r="r" b="b"/>
              <a:pathLst>
                <a:path w="139" h="182" extrusionOk="0">
                  <a:moveTo>
                    <a:pt x="64" y="1"/>
                  </a:moveTo>
                  <a:cubicBezTo>
                    <a:pt x="53" y="1"/>
                    <a:pt x="43" y="1"/>
                    <a:pt x="21" y="22"/>
                  </a:cubicBezTo>
                  <a:cubicBezTo>
                    <a:pt x="21" y="22"/>
                    <a:pt x="21" y="33"/>
                    <a:pt x="11" y="33"/>
                  </a:cubicBezTo>
                  <a:cubicBezTo>
                    <a:pt x="11" y="43"/>
                    <a:pt x="0" y="43"/>
                    <a:pt x="0" y="54"/>
                  </a:cubicBezTo>
                  <a:lnTo>
                    <a:pt x="0" y="107"/>
                  </a:lnTo>
                  <a:cubicBezTo>
                    <a:pt x="0" y="129"/>
                    <a:pt x="11" y="139"/>
                    <a:pt x="11" y="150"/>
                  </a:cubicBezTo>
                  <a:lnTo>
                    <a:pt x="21" y="161"/>
                  </a:lnTo>
                  <a:lnTo>
                    <a:pt x="43" y="182"/>
                  </a:lnTo>
                  <a:lnTo>
                    <a:pt x="85" y="182"/>
                  </a:lnTo>
                  <a:cubicBezTo>
                    <a:pt x="96" y="161"/>
                    <a:pt x="107" y="161"/>
                    <a:pt x="107" y="150"/>
                  </a:cubicBezTo>
                  <a:cubicBezTo>
                    <a:pt x="139" y="139"/>
                    <a:pt x="139" y="118"/>
                    <a:pt x="139" y="97"/>
                  </a:cubicBezTo>
                  <a:cubicBezTo>
                    <a:pt x="139" y="86"/>
                    <a:pt x="117" y="75"/>
                    <a:pt x="117" y="75"/>
                  </a:cubicBezTo>
                  <a:lnTo>
                    <a:pt x="117" y="54"/>
                  </a:lnTo>
                  <a:lnTo>
                    <a:pt x="117" y="33"/>
                  </a:lnTo>
                  <a:cubicBezTo>
                    <a:pt x="117" y="33"/>
                    <a:pt x="117" y="22"/>
                    <a:pt x="107" y="22"/>
                  </a:cubicBezTo>
                  <a:lnTo>
                    <a:pt x="96" y="1"/>
                  </a:ln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39"/>
            <p:cNvSpPr/>
            <p:nvPr/>
          </p:nvSpPr>
          <p:spPr>
            <a:xfrm>
              <a:off x="8153280" y="1503660"/>
              <a:ext cx="91228" cy="94323"/>
            </a:xfrm>
            <a:custGeom>
              <a:avLst/>
              <a:gdLst/>
              <a:ahLst/>
              <a:cxnLst/>
              <a:rect l="l" t="t" r="r" b="b"/>
              <a:pathLst>
                <a:path w="560" h="579" extrusionOk="0">
                  <a:moveTo>
                    <a:pt x="357" y="1"/>
                  </a:moveTo>
                  <a:cubicBezTo>
                    <a:pt x="27" y="33"/>
                    <a:pt x="5" y="554"/>
                    <a:pt x="5" y="554"/>
                  </a:cubicBezTo>
                  <a:cubicBezTo>
                    <a:pt x="1" y="571"/>
                    <a:pt x="0" y="578"/>
                    <a:pt x="3" y="578"/>
                  </a:cubicBezTo>
                  <a:cubicBezTo>
                    <a:pt x="21" y="578"/>
                    <a:pt x="164" y="317"/>
                    <a:pt x="282" y="299"/>
                  </a:cubicBezTo>
                  <a:cubicBezTo>
                    <a:pt x="559" y="245"/>
                    <a:pt x="517" y="1"/>
                    <a:pt x="35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39"/>
            <p:cNvSpPr/>
            <p:nvPr/>
          </p:nvSpPr>
          <p:spPr>
            <a:xfrm>
              <a:off x="7905986" y="1464725"/>
              <a:ext cx="33233" cy="33885"/>
            </a:xfrm>
            <a:custGeom>
              <a:avLst/>
              <a:gdLst/>
              <a:ahLst/>
              <a:cxnLst/>
              <a:rect l="l" t="t" r="r" b="b"/>
              <a:pathLst>
                <a:path w="204" h="208" extrusionOk="0">
                  <a:moveTo>
                    <a:pt x="77" y="49"/>
                  </a:moveTo>
                  <a:cubicBezTo>
                    <a:pt x="65" y="51"/>
                    <a:pt x="65" y="59"/>
                    <a:pt x="65" y="59"/>
                  </a:cubicBezTo>
                  <a:cubicBezTo>
                    <a:pt x="70" y="56"/>
                    <a:pt x="74" y="52"/>
                    <a:pt x="77" y="49"/>
                  </a:cubicBezTo>
                  <a:close/>
                  <a:moveTo>
                    <a:pt x="140" y="1"/>
                  </a:moveTo>
                  <a:cubicBezTo>
                    <a:pt x="122" y="1"/>
                    <a:pt x="104" y="8"/>
                    <a:pt x="97" y="16"/>
                  </a:cubicBezTo>
                  <a:cubicBezTo>
                    <a:pt x="89" y="24"/>
                    <a:pt x="87" y="38"/>
                    <a:pt x="77" y="49"/>
                  </a:cubicBezTo>
                  <a:lnTo>
                    <a:pt x="77" y="49"/>
                  </a:lnTo>
                  <a:cubicBezTo>
                    <a:pt x="80" y="48"/>
                    <a:pt x="83" y="48"/>
                    <a:pt x="86" y="48"/>
                  </a:cubicBezTo>
                  <a:cubicBezTo>
                    <a:pt x="65" y="69"/>
                    <a:pt x="43" y="101"/>
                    <a:pt x="11" y="112"/>
                  </a:cubicBezTo>
                  <a:cubicBezTo>
                    <a:pt x="1" y="122"/>
                    <a:pt x="1" y="133"/>
                    <a:pt x="1" y="154"/>
                  </a:cubicBezTo>
                  <a:cubicBezTo>
                    <a:pt x="1" y="165"/>
                    <a:pt x="1" y="176"/>
                    <a:pt x="11" y="186"/>
                  </a:cubicBezTo>
                  <a:cubicBezTo>
                    <a:pt x="33" y="208"/>
                    <a:pt x="43" y="208"/>
                    <a:pt x="54" y="208"/>
                  </a:cubicBezTo>
                  <a:lnTo>
                    <a:pt x="65" y="208"/>
                  </a:lnTo>
                  <a:lnTo>
                    <a:pt x="86" y="186"/>
                  </a:lnTo>
                  <a:cubicBezTo>
                    <a:pt x="118" y="165"/>
                    <a:pt x="150" y="122"/>
                    <a:pt x="192" y="69"/>
                  </a:cubicBezTo>
                  <a:cubicBezTo>
                    <a:pt x="203" y="59"/>
                    <a:pt x="203" y="48"/>
                    <a:pt x="192" y="27"/>
                  </a:cubicBezTo>
                  <a:cubicBezTo>
                    <a:pt x="192" y="16"/>
                    <a:pt x="171" y="5"/>
                    <a:pt x="160" y="5"/>
                  </a:cubicBezTo>
                  <a:cubicBezTo>
                    <a:pt x="154" y="2"/>
                    <a:pt x="147" y="1"/>
                    <a:pt x="140"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39"/>
            <p:cNvSpPr/>
            <p:nvPr/>
          </p:nvSpPr>
          <p:spPr>
            <a:xfrm>
              <a:off x="7885133" y="1449086"/>
              <a:ext cx="34862" cy="36817"/>
            </a:xfrm>
            <a:custGeom>
              <a:avLst/>
              <a:gdLst/>
              <a:ahLst/>
              <a:cxnLst/>
              <a:rect l="l" t="t" r="r" b="b"/>
              <a:pathLst>
                <a:path w="214" h="226" extrusionOk="0">
                  <a:moveTo>
                    <a:pt x="63" y="101"/>
                  </a:moveTo>
                  <a:cubicBezTo>
                    <a:pt x="54" y="102"/>
                    <a:pt x="54" y="112"/>
                    <a:pt x="54" y="112"/>
                  </a:cubicBezTo>
                  <a:cubicBezTo>
                    <a:pt x="57" y="109"/>
                    <a:pt x="60" y="105"/>
                    <a:pt x="63" y="101"/>
                  </a:cubicBezTo>
                  <a:close/>
                  <a:moveTo>
                    <a:pt x="142" y="1"/>
                  </a:moveTo>
                  <a:cubicBezTo>
                    <a:pt x="137" y="1"/>
                    <a:pt x="132" y="2"/>
                    <a:pt x="129" y="5"/>
                  </a:cubicBezTo>
                  <a:cubicBezTo>
                    <a:pt x="118" y="5"/>
                    <a:pt x="107" y="16"/>
                    <a:pt x="107" y="37"/>
                  </a:cubicBezTo>
                  <a:cubicBezTo>
                    <a:pt x="89" y="55"/>
                    <a:pt x="79" y="81"/>
                    <a:pt x="63" y="101"/>
                  </a:cubicBezTo>
                  <a:lnTo>
                    <a:pt x="63" y="101"/>
                  </a:lnTo>
                  <a:cubicBezTo>
                    <a:pt x="64" y="101"/>
                    <a:pt x="64" y="101"/>
                    <a:pt x="65" y="101"/>
                  </a:cubicBezTo>
                  <a:cubicBezTo>
                    <a:pt x="54" y="112"/>
                    <a:pt x="33" y="144"/>
                    <a:pt x="12" y="155"/>
                  </a:cubicBezTo>
                  <a:cubicBezTo>
                    <a:pt x="1" y="165"/>
                    <a:pt x="1" y="208"/>
                    <a:pt x="12" y="218"/>
                  </a:cubicBezTo>
                  <a:cubicBezTo>
                    <a:pt x="29" y="223"/>
                    <a:pt x="43" y="225"/>
                    <a:pt x="54" y="225"/>
                  </a:cubicBezTo>
                  <a:cubicBezTo>
                    <a:pt x="70" y="225"/>
                    <a:pt x="80" y="220"/>
                    <a:pt x="86" y="208"/>
                  </a:cubicBezTo>
                  <a:cubicBezTo>
                    <a:pt x="129" y="165"/>
                    <a:pt x="171" y="123"/>
                    <a:pt x="193" y="69"/>
                  </a:cubicBezTo>
                  <a:cubicBezTo>
                    <a:pt x="193" y="59"/>
                    <a:pt x="214" y="48"/>
                    <a:pt x="193" y="37"/>
                  </a:cubicBezTo>
                  <a:cubicBezTo>
                    <a:pt x="193" y="16"/>
                    <a:pt x="182" y="5"/>
                    <a:pt x="171" y="5"/>
                  </a:cubicBezTo>
                  <a:cubicBezTo>
                    <a:pt x="164" y="5"/>
                    <a:pt x="152" y="1"/>
                    <a:pt x="142"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39"/>
            <p:cNvSpPr/>
            <p:nvPr/>
          </p:nvSpPr>
          <p:spPr>
            <a:xfrm>
              <a:off x="7862652" y="1435401"/>
              <a:ext cx="33070" cy="36654"/>
            </a:xfrm>
            <a:custGeom>
              <a:avLst/>
              <a:gdLst/>
              <a:ahLst/>
              <a:cxnLst/>
              <a:rect l="l" t="t" r="r" b="b"/>
              <a:pathLst>
                <a:path w="203" h="225" extrusionOk="0">
                  <a:moveTo>
                    <a:pt x="128" y="0"/>
                  </a:moveTo>
                  <a:cubicBezTo>
                    <a:pt x="114" y="0"/>
                    <a:pt x="102" y="8"/>
                    <a:pt x="96" y="26"/>
                  </a:cubicBezTo>
                  <a:cubicBezTo>
                    <a:pt x="87" y="44"/>
                    <a:pt x="71" y="69"/>
                    <a:pt x="53" y="89"/>
                  </a:cubicBezTo>
                  <a:lnTo>
                    <a:pt x="53" y="89"/>
                  </a:lnTo>
                  <a:cubicBezTo>
                    <a:pt x="53" y="89"/>
                    <a:pt x="53" y="89"/>
                    <a:pt x="54" y="89"/>
                  </a:cubicBezTo>
                  <a:lnTo>
                    <a:pt x="43" y="100"/>
                  </a:lnTo>
                  <a:cubicBezTo>
                    <a:pt x="46" y="97"/>
                    <a:pt x="50" y="93"/>
                    <a:pt x="53" y="89"/>
                  </a:cubicBezTo>
                  <a:lnTo>
                    <a:pt x="53" y="89"/>
                  </a:lnTo>
                  <a:cubicBezTo>
                    <a:pt x="43" y="90"/>
                    <a:pt x="43" y="100"/>
                    <a:pt x="43" y="100"/>
                  </a:cubicBezTo>
                  <a:lnTo>
                    <a:pt x="43" y="100"/>
                  </a:lnTo>
                  <a:lnTo>
                    <a:pt x="11" y="132"/>
                  </a:lnTo>
                  <a:cubicBezTo>
                    <a:pt x="0" y="143"/>
                    <a:pt x="0" y="153"/>
                    <a:pt x="0" y="175"/>
                  </a:cubicBezTo>
                  <a:cubicBezTo>
                    <a:pt x="0" y="185"/>
                    <a:pt x="0" y="196"/>
                    <a:pt x="11" y="207"/>
                  </a:cubicBezTo>
                  <a:cubicBezTo>
                    <a:pt x="32" y="217"/>
                    <a:pt x="43" y="217"/>
                    <a:pt x="54" y="217"/>
                  </a:cubicBezTo>
                  <a:cubicBezTo>
                    <a:pt x="67" y="222"/>
                    <a:pt x="77" y="224"/>
                    <a:pt x="83" y="224"/>
                  </a:cubicBezTo>
                  <a:cubicBezTo>
                    <a:pt x="93" y="224"/>
                    <a:pt x="96" y="219"/>
                    <a:pt x="96" y="207"/>
                  </a:cubicBezTo>
                  <a:cubicBezTo>
                    <a:pt x="139" y="175"/>
                    <a:pt x="160" y="132"/>
                    <a:pt x="192" y="79"/>
                  </a:cubicBezTo>
                  <a:cubicBezTo>
                    <a:pt x="192" y="68"/>
                    <a:pt x="203" y="47"/>
                    <a:pt x="192" y="36"/>
                  </a:cubicBezTo>
                  <a:cubicBezTo>
                    <a:pt x="192" y="26"/>
                    <a:pt x="171" y="15"/>
                    <a:pt x="160" y="15"/>
                  </a:cubicBezTo>
                  <a:cubicBezTo>
                    <a:pt x="151" y="5"/>
                    <a:pt x="139" y="0"/>
                    <a:pt x="128"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39"/>
            <p:cNvSpPr/>
            <p:nvPr/>
          </p:nvSpPr>
          <p:spPr>
            <a:xfrm>
              <a:off x="7770772" y="1549437"/>
              <a:ext cx="131955" cy="72983"/>
            </a:xfrm>
            <a:custGeom>
              <a:avLst/>
              <a:gdLst/>
              <a:ahLst/>
              <a:cxnLst/>
              <a:rect l="l" t="t" r="r" b="b"/>
              <a:pathLst>
                <a:path w="810" h="448" extrusionOk="0">
                  <a:moveTo>
                    <a:pt x="347" y="0"/>
                  </a:moveTo>
                  <a:cubicBezTo>
                    <a:pt x="172" y="0"/>
                    <a:pt x="31" y="77"/>
                    <a:pt x="21" y="177"/>
                  </a:cubicBezTo>
                  <a:cubicBezTo>
                    <a:pt x="0" y="295"/>
                    <a:pt x="160" y="412"/>
                    <a:pt x="383" y="444"/>
                  </a:cubicBezTo>
                  <a:cubicBezTo>
                    <a:pt x="408" y="446"/>
                    <a:pt x="432" y="447"/>
                    <a:pt x="455" y="447"/>
                  </a:cubicBezTo>
                  <a:cubicBezTo>
                    <a:pt x="636" y="447"/>
                    <a:pt x="779" y="377"/>
                    <a:pt x="788" y="273"/>
                  </a:cubicBezTo>
                  <a:cubicBezTo>
                    <a:pt x="809" y="146"/>
                    <a:pt x="650" y="28"/>
                    <a:pt x="437" y="7"/>
                  </a:cubicBezTo>
                  <a:cubicBezTo>
                    <a:pt x="406" y="2"/>
                    <a:pt x="376" y="0"/>
                    <a:pt x="347"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39"/>
            <p:cNvSpPr/>
            <p:nvPr/>
          </p:nvSpPr>
          <p:spPr>
            <a:xfrm>
              <a:off x="7514028" y="1503008"/>
              <a:ext cx="107682" cy="62719"/>
            </a:xfrm>
            <a:custGeom>
              <a:avLst/>
              <a:gdLst/>
              <a:ahLst/>
              <a:cxnLst/>
              <a:rect l="l" t="t" r="r" b="b"/>
              <a:pathLst>
                <a:path w="661" h="385" extrusionOk="0">
                  <a:moveTo>
                    <a:pt x="293" y="0"/>
                  </a:moveTo>
                  <a:cubicBezTo>
                    <a:pt x="142" y="0"/>
                    <a:pt x="20" y="61"/>
                    <a:pt x="11" y="154"/>
                  </a:cubicBezTo>
                  <a:cubicBezTo>
                    <a:pt x="0" y="260"/>
                    <a:pt x="139" y="356"/>
                    <a:pt x="320" y="377"/>
                  </a:cubicBezTo>
                  <a:cubicBezTo>
                    <a:pt x="347" y="382"/>
                    <a:pt x="374" y="385"/>
                    <a:pt x="400" y="385"/>
                  </a:cubicBezTo>
                  <a:cubicBezTo>
                    <a:pt x="537" y="385"/>
                    <a:pt x="651" y="319"/>
                    <a:pt x="660" y="239"/>
                  </a:cubicBezTo>
                  <a:cubicBezTo>
                    <a:pt x="660" y="143"/>
                    <a:pt x="533" y="37"/>
                    <a:pt x="362" y="5"/>
                  </a:cubicBezTo>
                  <a:cubicBezTo>
                    <a:pt x="339" y="2"/>
                    <a:pt x="316" y="0"/>
                    <a:pt x="293"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39"/>
            <p:cNvSpPr/>
            <p:nvPr/>
          </p:nvSpPr>
          <p:spPr>
            <a:xfrm>
              <a:off x="7465319" y="908881"/>
              <a:ext cx="976956" cy="672971"/>
            </a:xfrm>
            <a:custGeom>
              <a:avLst/>
              <a:gdLst/>
              <a:ahLst/>
              <a:cxnLst/>
              <a:rect l="l" t="t" r="r" b="b"/>
              <a:pathLst>
                <a:path w="5997" h="4131" extrusionOk="0">
                  <a:moveTo>
                    <a:pt x="1417" y="1469"/>
                  </a:moveTo>
                  <a:lnTo>
                    <a:pt x="1417" y="1469"/>
                  </a:lnTo>
                  <a:cubicBezTo>
                    <a:pt x="1332" y="1735"/>
                    <a:pt x="1194" y="1980"/>
                    <a:pt x="991" y="2161"/>
                  </a:cubicBezTo>
                  <a:cubicBezTo>
                    <a:pt x="895" y="2246"/>
                    <a:pt x="800" y="2310"/>
                    <a:pt x="693" y="2374"/>
                  </a:cubicBezTo>
                  <a:cubicBezTo>
                    <a:pt x="1098" y="2022"/>
                    <a:pt x="1311" y="1703"/>
                    <a:pt x="1417" y="1469"/>
                  </a:cubicBezTo>
                  <a:close/>
                  <a:moveTo>
                    <a:pt x="1577" y="1628"/>
                  </a:moveTo>
                  <a:cubicBezTo>
                    <a:pt x="1843" y="2246"/>
                    <a:pt x="2280" y="2959"/>
                    <a:pt x="2983" y="3204"/>
                  </a:cubicBezTo>
                  <a:cubicBezTo>
                    <a:pt x="3025" y="3215"/>
                    <a:pt x="3078" y="3226"/>
                    <a:pt x="3132" y="3258"/>
                  </a:cubicBezTo>
                  <a:cubicBezTo>
                    <a:pt x="3025" y="3258"/>
                    <a:pt x="2929" y="3226"/>
                    <a:pt x="2844" y="3204"/>
                  </a:cubicBezTo>
                  <a:cubicBezTo>
                    <a:pt x="2578" y="3119"/>
                    <a:pt x="2333" y="3013"/>
                    <a:pt x="2152" y="2800"/>
                  </a:cubicBezTo>
                  <a:cubicBezTo>
                    <a:pt x="1971" y="2619"/>
                    <a:pt x="1832" y="2406"/>
                    <a:pt x="1726" y="2182"/>
                  </a:cubicBezTo>
                  <a:cubicBezTo>
                    <a:pt x="1673" y="2054"/>
                    <a:pt x="1630" y="1937"/>
                    <a:pt x="1598" y="1820"/>
                  </a:cubicBezTo>
                  <a:cubicBezTo>
                    <a:pt x="1588" y="1745"/>
                    <a:pt x="1588" y="1703"/>
                    <a:pt x="1577" y="1628"/>
                  </a:cubicBezTo>
                  <a:close/>
                  <a:moveTo>
                    <a:pt x="2629" y="1"/>
                  </a:moveTo>
                  <a:cubicBezTo>
                    <a:pt x="1993" y="1"/>
                    <a:pt x="1484" y="386"/>
                    <a:pt x="1311" y="542"/>
                  </a:cubicBezTo>
                  <a:cubicBezTo>
                    <a:pt x="565" y="808"/>
                    <a:pt x="86" y="1703"/>
                    <a:pt x="1" y="2906"/>
                  </a:cubicBezTo>
                  <a:cubicBezTo>
                    <a:pt x="214" y="2778"/>
                    <a:pt x="406" y="2629"/>
                    <a:pt x="565" y="2502"/>
                  </a:cubicBezTo>
                  <a:cubicBezTo>
                    <a:pt x="736" y="2416"/>
                    <a:pt x="895" y="2310"/>
                    <a:pt x="1044" y="2182"/>
                  </a:cubicBezTo>
                  <a:cubicBezTo>
                    <a:pt x="1268" y="1969"/>
                    <a:pt x="1417" y="1703"/>
                    <a:pt x="1481" y="1394"/>
                  </a:cubicBezTo>
                  <a:cubicBezTo>
                    <a:pt x="1481" y="1394"/>
                    <a:pt x="1481" y="1405"/>
                    <a:pt x="1492" y="1405"/>
                  </a:cubicBezTo>
                  <a:cubicBezTo>
                    <a:pt x="1492" y="1405"/>
                    <a:pt x="1481" y="1415"/>
                    <a:pt x="1492" y="1437"/>
                  </a:cubicBezTo>
                  <a:cubicBezTo>
                    <a:pt x="1534" y="1543"/>
                    <a:pt x="1545" y="1660"/>
                    <a:pt x="1566" y="1777"/>
                  </a:cubicBezTo>
                  <a:cubicBezTo>
                    <a:pt x="1577" y="1884"/>
                    <a:pt x="1598" y="1980"/>
                    <a:pt x="1641" y="2086"/>
                  </a:cubicBezTo>
                  <a:cubicBezTo>
                    <a:pt x="1726" y="2289"/>
                    <a:pt x="1832" y="2459"/>
                    <a:pt x="1950" y="2619"/>
                  </a:cubicBezTo>
                  <a:cubicBezTo>
                    <a:pt x="2067" y="2778"/>
                    <a:pt x="2216" y="2938"/>
                    <a:pt x="2386" y="3055"/>
                  </a:cubicBezTo>
                  <a:cubicBezTo>
                    <a:pt x="2578" y="3162"/>
                    <a:pt x="2791" y="3247"/>
                    <a:pt x="2983" y="3279"/>
                  </a:cubicBezTo>
                  <a:cubicBezTo>
                    <a:pt x="3050" y="3299"/>
                    <a:pt x="3118" y="3307"/>
                    <a:pt x="3185" y="3307"/>
                  </a:cubicBezTo>
                  <a:cubicBezTo>
                    <a:pt x="3224" y="3307"/>
                    <a:pt x="3263" y="3304"/>
                    <a:pt x="3302" y="3300"/>
                  </a:cubicBezTo>
                  <a:cubicBezTo>
                    <a:pt x="3409" y="3321"/>
                    <a:pt x="3547" y="3353"/>
                    <a:pt x="3675" y="3364"/>
                  </a:cubicBezTo>
                  <a:cubicBezTo>
                    <a:pt x="3653" y="3417"/>
                    <a:pt x="3824" y="3598"/>
                    <a:pt x="3834" y="4131"/>
                  </a:cubicBezTo>
                  <a:cubicBezTo>
                    <a:pt x="3909" y="3737"/>
                    <a:pt x="3920" y="3620"/>
                    <a:pt x="4186" y="3428"/>
                  </a:cubicBezTo>
                  <a:cubicBezTo>
                    <a:pt x="4686" y="3492"/>
                    <a:pt x="5155" y="3524"/>
                    <a:pt x="5155" y="3524"/>
                  </a:cubicBezTo>
                  <a:cubicBezTo>
                    <a:pt x="5155" y="3524"/>
                    <a:pt x="5996" y="1085"/>
                    <a:pt x="3217" y="116"/>
                  </a:cubicBezTo>
                  <a:cubicBezTo>
                    <a:pt x="3014" y="34"/>
                    <a:pt x="2816" y="1"/>
                    <a:pt x="2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2" name="Google Shape;1772;p39"/>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773" name="Google Shape;1773;p39"/>
          <p:cNvGrpSpPr/>
          <p:nvPr/>
        </p:nvGrpSpPr>
        <p:grpSpPr>
          <a:xfrm>
            <a:off x="457200" y="1053225"/>
            <a:ext cx="6562650" cy="941100"/>
            <a:chOff x="457200" y="1053225"/>
            <a:chExt cx="6562650" cy="941100"/>
          </a:xfrm>
        </p:grpSpPr>
        <p:cxnSp>
          <p:nvCxnSpPr>
            <p:cNvPr id="1774" name="Google Shape;1774;p39"/>
            <p:cNvCxnSpPr>
              <a:stCxn id="1775" idx="3"/>
            </p:cNvCxnSpPr>
            <p:nvPr/>
          </p:nvCxnSpPr>
          <p:spPr>
            <a:xfrm>
              <a:off x="5157450" y="1523775"/>
              <a:ext cx="1862400" cy="19200"/>
            </a:xfrm>
            <a:prstGeom prst="curvedConnector3">
              <a:avLst>
                <a:gd name="adj1" fmla="val 50000"/>
              </a:avLst>
            </a:prstGeom>
            <a:noFill/>
            <a:ln w="19050" cap="flat" cmpd="sng">
              <a:solidFill>
                <a:schemeClr val="dk2"/>
              </a:solidFill>
              <a:prstDash val="solid"/>
              <a:round/>
              <a:headEnd type="none" w="med" len="med"/>
              <a:tailEnd type="oval" w="med" len="med"/>
            </a:ln>
          </p:spPr>
        </p:cxnSp>
        <p:sp>
          <p:nvSpPr>
            <p:cNvPr id="1775" name="Google Shape;1775;p39"/>
            <p:cNvSpPr/>
            <p:nvPr/>
          </p:nvSpPr>
          <p:spPr>
            <a:xfrm rot="5400000">
              <a:off x="4413750" y="959325"/>
              <a:ext cx="358500" cy="11289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39"/>
            <p:cNvSpPr/>
            <p:nvPr/>
          </p:nvSpPr>
          <p:spPr>
            <a:xfrm>
              <a:off x="3509063" y="1053225"/>
              <a:ext cx="941100" cy="941100"/>
            </a:xfrm>
            <a:prstGeom prst="ellips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39"/>
            <p:cNvSpPr/>
            <p:nvPr/>
          </p:nvSpPr>
          <p:spPr>
            <a:xfrm>
              <a:off x="3509063" y="1053225"/>
              <a:ext cx="941100" cy="941100"/>
            </a:xfrm>
            <a:prstGeom prst="pie">
              <a:avLst>
                <a:gd name="adj1" fmla="val 2969528"/>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39"/>
            <p:cNvSpPr/>
            <p:nvPr/>
          </p:nvSpPr>
          <p:spPr>
            <a:xfrm>
              <a:off x="457200" y="1219275"/>
              <a:ext cx="609000" cy="609000"/>
            </a:xfrm>
            <a:prstGeom prst="ellipse">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01</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779" name="Google Shape;1779;p39"/>
            <p:cNvSpPr txBox="1"/>
            <p:nvPr/>
          </p:nvSpPr>
          <p:spPr>
            <a:xfrm>
              <a:off x="4447125" y="1357875"/>
              <a:ext cx="710400" cy="33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900">
                  <a:solidFill>
                    <a:srgbClr val="FFFFFF"/>
                  </a:solidFill>
                  <a:latin typeface="Fira Sans Extra Condensed Medium"/>
                  <a:ea typeface="Fira Sans Extra Condensed Medium"/>
                  <a:cs typeface="Fira Sans Extra Condensed Medium"/>
                  <a:sym typeface="Fira Sans Extra Condensed Medium"/>
                </a:rPr>
                <a:t>60 %</a:t>
              </a:r>
              <a:endParaRPr sz="19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780" name="Google Shape;1780;p39"/>
            <p:cNvGrpSpPr/>
            <p:nvPr/>
          </p:nvGrpSpPr>
          <p:grpSpPr>
            <a:xfrm>
              <a:off x="1218600" y="1080317"/>
              <a:ext cx="1940700" cy="886916"/>
              <a:chOff x="1066200" y="1080616"/>
              <a:chExt cx="1940700" cy="886916"/>
            </a:xfrm>
          </p:grpSpPr>
          <p:sp>
            <p:nvSpPr>
              <p:cNvPr id="1781" name="Google Shape;1781;p39"/>
              <p:cNvSpPr txBox="1"/>
              <p:nvPr/>
            </p:nvSpPr>
            <p:spPr>
              <a:xfrm>
                <a:off x="1066200" y="1361232"/>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Mercury is the closest planet to the Sun in the Solar System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solidFill>
                    <a:schemeClr val="dk1"/>
                  </a:solidFill>
                  <a:latin typeface="Roboto"/>
                  <a:ea typeface="Roboto"/>
                  <a:cs typeface="Roboto"/>
                  <a:sym typeface="Roboto"/>
                </a:endParaRPr>
              </a:p>
            </p:txBody>
          </p:sp>
          <p:sp>
            <p:nvSpPr>
              <p:cNvPr id="1782" name="Google Shape;1782;p39"/>
              <p:cNvSpPr txBox="1"/>
              <p:nvPr/>
            </p:nvSpPr>
            <p:spPr>
              <a:xfrm>
                <a:off x="1066224" y="1080616"/>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grpSp>
      <p:grpSp>
        <p:nvGrpSpPr>
          <p:cNvPr id="1783" name="Google Shape;1783;p39"/>
          <p:cNvGrpSpPr/>
          <p:nvPr/>
        </p:nvGrpSpPr>
        <p:grpSpPr>
          <a:xfrm>
            <a:off x="457200" y="2407950"/>
            <a:ext cx="6136050" cy="941100"/>
            <a:chOff x="457200" y="2407950"/>
            <a:chExt cx="6136050" cy="941100"/>
          </a:xfrm>
        </p:grpSpPr>
        <p:cxnSp>
          <p:nvCxnSpPr>
            <p:cNvPr id="1784" name="Google Shape;1784;p39"/>
            <p:cNvCxnSpPr>
              <a:stCxn id="1785" idx="3"/>
            </p:cNvCxnSpPr>
            <p:nvPr/>
          </p:nvCxnSpPr>
          <p:spPr>
            <a:xfrm>
              <a:off x="5157450" y="2878500"/>
              <a:ext cx="1435800" cy="600"/>
            </a:xfrm>
            <a:prstGeom prst="curvedConnector3">
              <a:avLst>
                <a:gd name="adj1" fmla="val 50000"/>
              </a:avLst>
            </a:prstGeom>
            <a:noFill/>
            <a:ln w="19050" cap="flat" cmpd="sng">
              <a:solidFill>
                <a:schemeClr val="lt2"/>
              </a:solidFill>
              <a:prstDash val="solid"/>
              <a:round/>
              <a:headEnd type="none" w="med" len="med"/>
              <a:tailEnd type="oval" w="med" len="med"/>
            </a:ln>
          </p:spPr>
        </p:cxnSp>
        <p:sp>
          <p:nvSpPr>
            <p:cNvPr id="1785" name="Google Shape;1785;p39"/>
            <p:cNvSpPr/>
            <p:nvPr/>
          </p:nvSpPr>
          <p:spPr>
            <a:xfrm rot="5400000">
              <a:off x="4413750" y="2314050"/>
              <a:ext cx="358500" cy="1128900"/>
            </a:xfrm>
            <a:prstGeom prst="round2SameRect">
              <a:avLst>
                <a:gd name="adj1" fmla="val 50000"/>
                <a:gd name="adj2"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39"/>
            <p:cNvSpPr/>
            <p:nvPr/>
          </p:nvSpPr>
          <p:spPr>
            <a:xfrm>
              <a:off x="3509063" y="2407950"/>
              <a:ext cx="941100" cy="941100"/>
            </a:xfrm>
            <a:prstGeom prst="ellips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39"/>
            <p:cNvSpPr/>
            <p:nvPr/>
          </p:nvSpPr>
          <p:spPr>
            <a:xfrm>
              <a:off x="3509063" y="2407950"/>
              <a:ext cx="941100" cy="941100"/>
            </a:xfrm>
            <a:prstGeom prst="pie">
              <a:avLst>
                <a:gd name="adj1" fmla="val 9334988"/>
                <a:gd name="adj2" fmla="val 1620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39"/>
            <p:cNvSpPr/>
            <p:nvPr/>
          </p:nvSpPr>
          <p:spPr>
            <a:xfrm>
              <a:off x="457200" y="2574000"/>
              <a:ext cx="609000" cy="609000"/>
            </a:xfrm>
            <a:prstGeom prst="ellipse">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02</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789" name="Google Shape;1789;p39"/>
            <p:cNvSpPr txBox="1"/>
            <p:nvPr/>
          </p:nvSpPr>
          <p:spPr>
            <a:xfrm>
              <a:off x="4447125" y="2712600"/>
              <a:ext cx="710400" cy="33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900">
                  <a:solidFill>
                    <a:srgbClr val="FFFFFF"/>
                  </a:solidFill>
                  <a:latin typeface="Fira Sans Extra Condensed Medium"/>
                  <a:ea typeface="Fira Sans Extra Condensed Medium"/>
                  <a:cs typeface="Fira Sans Extra Condensed Medium"/>
                  <a:sym typeface="Fira Sans Extra Condensed Medium"/>
                </a:rPr>
                <a:t>60 %</a:t>
              </a:r>
              <a:endParaRPr sz="19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790" name="Google Shape;1790;p39"/>
            <p:cNvGrpSpPr/>
            <p:nvPr/>
          </p:nvGrpSpPr>
          <p:grpSpPr>
            <a:xfrm>
              <a:off x="1218600" y="2435042"/>
              <a:ext cx="1940700" cy="886916"/>
              <a:chOff x="1066200" y="2435041"/>
              <a:chExt cx="1940700" cy="886916"/>
            </a:xfrm>
          </p:grpSpPr>
          <p:sp>
            <p:nvSpPr>
              <p:cNvPr id="1791" name="Google Shape;1791;p39"/>
              <p:cNvSpPr txBox="1"/>
              <p:nvPr/>
            </p:nvSpPr>
            <p:spPr>
              <a:xfrm>
                <a:off x="1066200" y="2715657"/>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Venus has a beautiful name, but is also hot, even hotter than Mercury</a:t>
                </a:r>
                <a:endParaRPr sz="1200">
                  <a:solidFill>
                    <a:schemeClr val="dk1"/>
                  </a:solidFill>
                  <a:latin typeface="Roboto"/>
                  <a:ea typeface="Roboto"/>
                  <a:cs typeface="Roboto"/>
                  <a:sym typeface="Roboto"/>
                </a:endParaRPr>
              </a:p>
            </p:txBody>
          </p:sp>
          <p:sp>
            <p:nvSpPr>
              <p:cNvPr id="1792" name="Google Shape;1792;p39"/>
              <p:cNvSpPr txBox="1"/>
              <p:nvPr/>
            </p:nvSpPr>
            <p:spPr>
              <a:xfrm>
                <a:off x="1066200" y="2435041"/>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grpSp>
      </p:grpSp>
      <p:grpSp>
        <p:nvGrpSpPr>
          <p:cNvPr id="1793" name="Google Shape;1793;p39"/>
          <p:cNvGrpSpPr/>
          <p:nvPr/>
        </p:nvGrpSpPr>
        <p:grpSpPr>
          <a:xfrm>
            <a:off x="457200" y="3324225"/>
            <a:ext cx="6905550" cy="1379550"/>
            <a:chOff x="457200" y="3324225"/>
            <a:chExt cx="6905550" cy="1379550"/>
          </a:xfrm>
        </p:grpSpPr>
        <p:cxnSp>
          <p:nvCxnSpPr>
            <p:cNvPr id="1794" name="Google Shape;1794;p39"/>
            <p:cNvCxnSpPr>
              <a:stCxn id="1795" idx="3"/>
            </p:cNvCxnSpPr>
            <p:nvPr/>
          </p:nvCxnSpPr>
          <p:spPr>
            <a:xfrm rot="10800000" flipH="1">
              <a:off x="5157450" y="3324225"/>
              <a:ext cx="2205300" cy="909000"/>
            </a:xfrm>
            <a:prstGeom prst="curvedConnector3">
              <a:avLst>
                <a:gd name="adj1" fmla="val 50000"/>
              </a:avLst>
            </a:prstGeom>
            <a:noFill/>
            <a:ln w="19050" cap="flat" cmpd="sng">
              <a:solidFill>
                <a:schemeClr val="accent1"/>
              </a:solidFill>
              <a:prstDash val="solid"/>
              <a:round/>
              <a:headEnd type="none" w="med" len="med"/>
              <a:tailEnd type="oval" w="med" len="med"/>
            </a:ln>
          </p:spPr>
        </p:cxnSp>
        <p:sp>
          <p:nvSpPr>
            <p:cNvPr id="1795" name="Google Shape;1795;p39"/>
            <p:cNvSpPr/>
            <p:nvPr/>
          </p:nvSpPr>
          <p:spPr>
            <a:xfrm rot="5400000">
              <a:off x="4413750" y="3668775"/>
              <a:ext cx="358500" cy="1128900"/>
            </a:xfrm>
            <a:prstGeom prst="round2SameRect">
              <a:avLst>
                <a:gd name="adj1" fmla="val 50000"/>
                <a:gd name="adj2" fmla="val 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39"/>
            <p:cNvSpPr/>
            <p:nvPr/>
          </p:nvSpPr>
          <p:spPr>
            <a:xfrm>
              <a:off x="3509063" y="3762675"/>
              <a:ext cx="941100" cy="941100"/>
            </a:xfrm>
            <a:prstGeom prst="ellipse">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39"/>
            <p:cNvSpPr/>
            <p:nvPr/>
          </p:nvSpPr>
          <p:spPr>
            <a:xfrm>
              <a:off x="3509063" y="3762675"/>
              <a:ext cx="941100" cy="941100"/>
            </a:xfrm>
            <a:prstGeom prst="pie">
              <a:avLst>
                <a:gd name="adj1" fmla="val 27375"/>
                <a:gd name="adj2" fmla="val 1620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39"/>
            <p:cNvSpPr/>
            <p:nvPr/>
          </p:nvSpPr>
          <p:spPr>
            <a:xfrm>
              <a:off x="457200" y="3928725"/>
              <a:ext cx="609000" cy="6090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03</a:t>
              </a:r>
              <a:endParaRPr sz="2000">
                <a:solidFill>
                  <a:srgbClr val="FFFFFF"/>
                </a:solidFill>
                <a:latin typeface="Fira Sans Extra Condensed Medium"/>
                <a:ea typeface="Fira Sans Extra Condensed Medium"/>
                <a:cs typeface="Fira Sans Extra Condensed Medium"/>
                <a:sym typeface="Fira Sans Extra Condensed Medium"/>
              </a:endParaRPr>
            </a:p>
          </p:txBody>
        </p:sp>
        <p:sp>
          <p:nvSpPr>
            <p:cNvPr id="1799" name="Google Shape;1799;p39"/>
            <p:cNvSpPr txBox="1"/>
            <p:nvPr/>
          </p:nvSpPr>
          <p:spPr>
            <a:xfrm>
              <a:off x="4447125" y="4067325"/>
              <a:ext cx="710400" cy="33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900">
                  <a:solidFill>
                    <a:srgbClr val="FFFFFF"/>
                  </a:solidFill>
                  <a:latin typeface="Fira Sans Extra Condensed Medium"/>
                  <a:ea typeface="Fira Sans Extra Condensed Medium"/>
                  <a:cs typeface="Fira Sans Extra Condensed Medium"/>
                  <a:sym typeface="Fira Sans Extra Condensed Medium"/>
                </a:rPr>
                <a:t>75 %</a:t>
              </a:r>
              <a:endParaRPr sz="1900">
                <a:solidFill>
                  <a:srgbClr val="FFFFFF"/>
                </a:solidFill>
                <a:latin typeface="Fira Sans Extra Condensed Medium"/>
                <a:ea typeface="Fira Sans Extra Condensed Medium"/>
                <a:cs typeface="Fira Sans Extra Condensed Medium"/>
                <a:sym typeface="Fira Sans Extra Condensed Medium"/>
              </a:endParaRPr>
            </a:p>
          </p:txBody>
        </p:sp>
        <p:grpSp>
          <p:nvGrpSpPr>
            <p:cNvPr id="1800" name="Google Shape;1800;p39"/>
            <p:cNvGrpSpPr/>
            <p:nvPr/>
          </p:nvGrpSpPr>
          <p:grpSpPr>
            <a:xfrm>
              <a:off x="1218600" y="3790652"/>
              <a:ext cx="1940700" cy="885146"/>
              <a:chOff x="1066200" y="3789486"/>
              <a:chExt cx="1940700" cy="885146"/>
            </a:xfrm>
          </p:grpSpPr>
          <p:sp>
            <p:nvSpPr>
              <p:cNvPr id="1801" name="Google Shape;1801;p39"/>
              <p:cNvSpPr txBox="1"/>
              <p:nvPr/>
            </p:nvSpPr>
            <p:spPr>
              <a:xfrm>
                <a:off x="1066200" y="4068332"/>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Roboto"/>
                    <a:ea typeface="Roboto"/>
                    <a:cs typeface="Roboto"/>
                    <a:sym typeface="Roboto"/>
                  </a:rPr>
                  <a:t>Saturn is a gas giant, composed mostly of hydrogen and helium</a:t>
                </a:r>
                <a:endParaRPr sz="1200">
                  <a:solidFill>
                    <a:schemeClr val="dk1"/>
                  </a:solidFill>
                  <a:latin typeface="Roboto"/>
                  <a:ea typeface="Roboto"/>
                  <a:cs typeface="Roboto"/>
                  <a:sym typeface="Roboto"/>
                </a:endParaRPr>
              </a:p>
              <a:p>
                <a:pPr marL="0" lvl="0" indent="0" algn="l" rtl="0">
                  <a:spcBef>
                    <a:spcPts val="0"/>
                  </a:spcBef>
                  <a:spcAft>
                    <a:spcPts val="0"/>
                  </a:spcAft>
                  <a:buNone/>
                </a:pPr>
                <a:endParaRPr sz="1200">
                  <a:latin typeface="Roboto"/>
                  <a:ea typeface="Roboto"/>
                  <a:cs typeface="Roboto"/>
                  <a:sym typeface="Roboto"/>
                </a:endParaRPr>
              </a:p>
            </p:txBody>
          </p:sp>
          <p:sp>
            <p:nvSpPr>
              <p:cNvPr id="1802" name="Google Shape;1802;p39"/>
              <p:cNvSpPr txBox="1"/>
              <p:nvPr/>
            </p:nvSpPr>
            <p:spPr>
              <a:xfrm>
                <a:off x="1066224" y="3789486"/>
                <a:ext cx="1085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Saturn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06"/>
        <p:cNvGrpSpPr/>
        <p:nvPr/>
      </p:nvGrpSpPr>
      <p:grpSpPr>
        <a:xfrm>
          <a:off x="0" y="0"/>
          <a:ext cx="0" cy="0"/>
          <a:chOff x="0" y="0"/>
          <a:chExt cx="0" cy="0"/>
        </a:xfrm>
      </p:grpSpPr>
      <p:sp>
        <p:nvSpPr>
          <p:cNvPr id="1807" name="Google Shape;1807;p40"/>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aphicFrame>
        <p:nvGraphicFramePr>
          <p:cNvPr id="1808" name="Google Shape;1808;p40"/>
          <p:cNvGraphicFramePr/>
          <p:nvPr/>
        </p:nvGraphicFramePr>
        <p:xfrm>
          <a:off x="457100" y="1442750"/>
          <a:ext cx="3000000" cy="3000000"/>
        </p:xfrm>
        <a:graphic>
          <a:graphicData uri="http://schemas.openxmlformats.org/drawingml/2006/table">
            <a:tbl>
              <a:tblPr>
                <a:noFill/>
                <a:tableStyleId>{5D55F9F7-3626-4CA6-9144-FB9B91F0F656}</a:tableStyleId>
              </a:tblPr>
              <a:tblGrid>
                <a:gridCol w="1718925">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gridCol w="1086450">
                  <a:extLst>
                    <a:ext uri="{9D8B030D-6E8A-4147-A177-3AD203B41FA5}">
                      <a16:colId xmlns:a16="http://schemas.microsoft.com/office/drawing/2014/main" val="20002"/>
                    </a:ext>
                  </a:extLst>
                </a:gridCol>
                <a:gridCol w="1086450">
                  <a:extLst>
                    <a:ext uri="{9D8B030D-6E8A-4147-A177-3AD203B41FA5}">
                      <a16:colId xmlns:a16="http://schemas.microsoft.com/office/drawing/2014/main" val="20003"/>
                    </a:ext>
                  </a:extLst>
                </a:gridCol>
                <a:gridCol w="1086450">
                  <a:extLst>
                    <a:ext uri="{9D8B030D-6E8A-4147-A177-3AD203B41FA5}">
                      <a16:colId xmlns:a16="http://schemas.microsoft.com/office/drawing/2014/main" val="20004"/>
                    </a:ext>
                  </a:extLst>
                </a:gridCol>
                <a:gridCol w="1086450">
                  <a:extLst>
                    <a:ext uri="{9D8B030D-6E8A-4147-A177-3AD203B41FA5}">
                      <a16:colId xmlns:a16="http://schemas.microsoft.com/office/drawing/2014/main" val="20005"/>
                    </a:ext>
                  </a:extLst>
                </a:gridCol>
                <a:gridCol w="1086450">
                  <a:extLst>
                    <a:ext uri="{9D8B030D-6E8A-4147-A177-3AD203B41FA5}">
                      <a16:colId xmlns:a16="http://schemas.microsoft.com/office/drawing/2014/main" val="20006"/>
                    </a:ext>
                  </a:extLst>
                </a:gridCol>
              </a:tblGrid>
              <a:tr h="695800">
                <a:tc>
                  <a:txBody>
                    <a:bodyPr/>
                    <a:lstStyle/>
                    <a:p>
                      <a:pPr marL="0" lvl="0" indent="0" algn="ctr" rtl="0">
                        <a:spcBef>
                          <a:spcPts val="0"/>
                        </a:spcBef>
                        <a:spcAft>
                          <a:spcPts val="0"/>
                        </a:spcAft>
                        <a:buNone/>
                      </a:pPr>
                      <a:endParaRPr>
                        <a:solidFill>
                          <a:srgbClr val="FFFFFF"/>
                        </a:solidFill>
                        <a:latin typeface="Alata"/>
                        <a:ea typeface="Alata"/>
                        <a:cs typeface="Alata"/>
                        <a:sym typeface="Alata"/>
                      </a:endParaRPr>
                    </a:p>
                  </a:txBody>
                  <a:tcPr marL="91425" marR="91425" marT="91425" marB="91425" anchor="ctr">
                    <a:lnL w="9525" cap="flat" cmpd="sng">
                      <a:solidFill>
                        <a:srgbClr val="9E9E9E">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Jan</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Feb</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Mar</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Apr</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May</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Jun</a:t>
                      </a:r>
                      <a:endParaRPr sz="2000">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extLst>
                  <a:ext uri="{0D108BD9-81ED-4DB2-BD59-A6C34878D82A}">
                    <a16:rowId xmlns:a16="http://schemas.microsoft.com/office/drawing/2014/main" val="10000"/>
                  </a:ext>
                </a:extLst>
              </a:tr>
              <a:tr h="594750">
                <a:tc>
                  <a:txBody>
                    <a:bodyPr/>
                    <a:lstStyle/>
                    <a:p>
                      <a:pPr marL="0" lvl="0" indent="0" algn="ctr" rtl="0">
                        <a:spcBef>
                          <a:spcPts val="0"/>
                        </a:spcBef>
                        <a:spcAft>
                          <a:spcPts val="0"/>
                        </a:spcAft>
                        <a:buClr>
                          <a:srgbClr val="000000"/>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1st Revision</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2"/>
                    </a:solidFill>
                  </a:tcPr>
                </a:tc>
                <a:tc gridSpan="2">
                  <a:txBody>
                    <a:bodyPr/>
                    <a:lstStyle/>
                    <a:p>
                      <a:pPr marL="0" lvl="0" indent="0" algn="l" rtl="0">
                        <a:spcBef>
                          <a:spcPts val="0"/>
                        </a:spcBef>
                        <a:spcAft>
                          <a:spcPts val="0"/>
                        </a:spcAft>
                        <a:buClr>
                          <a:srgbClr val="000000"/>
                        </a:buClr>
                        <a:buSzPts val="1100"/>
                        <a:buFont typeface="Arial"/>
                        <a:buNone/>
                      </a:pPr>
                      <a:r>
                        <a:rPr lang="en" sz="1200">
                          <a:solidFill>
                            <a:srgbClr val="FFFFFF"/>
                          </a:solidFill>
                          <a:latin typeface="Roboto"/>
                          <a:ea typeface="Roboto"/>
                          <a:cs typeface="Roboto"/>
                          <a:sym typeface="Roboto"/>
                        </a:rPr>
                        <a:t>Mercury is the closest planet to the Sun</a:t>
                      </a: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2"/>
                    </a:solidFill>
                  </a:tcPr>
                </a:tc>
                <a:tc hMerge="1">
                  <a:txBody>
                    <a:bodyPr/>
                    <a:lstStyle/>
                    <a:p>
                      <a:endParaRPr lang="en-US"/>
                    </a:p>
                  </a:txBody>
                  <a:tcPr/>
                </a:tc>
                <a:tc>
                  <a:txBody>
                    <a:bodyPr/>
                    <a:lstStyle/>
                    <a:p>
                      <a:pPr marL="0" lvl="0" indent="0" algn="ctr" rtl="0">
                        <a:spcBef>
                          <a:spcPts val="0"/>
                        </a:spcBef>
                        <a:spcAft>
                          <a:spcPts val="0"/>
                        </a:spcAft>
                        <a:buNone/>
                      </a:pPr>
                      <a:endParaRPr>
                        <a:solidFill>
                          <a:srgbClr val="121B44"/>
                        </a:solidFill>
                        <a:latin typeface="Nunito"/>
                        <a:ea typeface="Nunito"/>
                        <a:cs typeface="Nunito"/>
                        <a:sym typeface="Nunito"/>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594750">
                <a:tc>
                  <a:txBody>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2nd Revision</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6"/>
                    </a:solidFill>
                  </a:tcPr>
                </a:tc>
                <a:tc gridSpan="2">
                  <a:txBody>
                    <a:bodyPr/>
                    <a:lstStyle/>
                    <a:p>
                      <a:pPr marL="0" lvl="0" indent="0" algn="l" rtl="0">
                        <a:spcBef>
                          <a:spcPts val="0"/>
                        </a:spcBef>
                        <a:spcAft>
                          <a:spcPts val="0"/>
                        </a:spcAft>
                        <a:buNone/>
                      </a:pPr>
                      <a:r>
                        <a:rPr lang="en" sz="1200">
                          <a:solidFill>
                            <a:srgbClr val="FFFFFF"/>
                          </a:solidFill>
                          <a:latin typeface="Roboto"/>
                          <a:ea typeface="Roboto"/>
                          <a:cs typeface="Roboto"/>
                          <a:sym typeface="Roboto"/>
                        </a:rPr>
                        <a:t>It’s composed mostly of hydrogen and helium</a:t>
                      </a:r>
                      <a:endParaRPr>
                        <a:solidFill>
                          <a:srgbClr val="121B44"/>
                        </a:solidFill>
                        <a:latin typeface="Nunito"/>
                        <a:ea typeface="Nunito"/>
                        <a:cs typeface="Nunito"/>
                        <a:sym typeface="Nunito"/>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2"/>
                    </a:solidFill>
                  </a:tcPr>
                </a:tc>
                <a:tc hMerge="1">
                  <a:txBody>
                    <a:bodyPr/>
                    <a:lstStyle/>
                    <a:p>
                      <a:endParaRPr lang="en-US"/>
                    </a:p>
                  </a:txBody>
                  <a:tcPr/>
                </a:tc>
                <a:tc>
                  <a:txBody>
                    <a:bodyPr/>
                    <a:lstStyle/>
                    <a:p>
                      <a:pPr marL="0" lvl="0" indent="0" algn="ctr" rtl="0">
                        <a:spcBef>
                          <a:spcPts val="0"/>
                        </a:spcBef>
                        <a:spcAft>
                          <a:spcPts val="0"/>
                        </a:spcAft>
                        <a:buNone/>
                      </a:pPr>
                      <a:endParaRPr>
                        <a:solidFill>
                          <a:srgbClr val="121B44"/>
                        </a:solidFill>
                        <a:latin typeface="Nunito"/>
                        <a:ea typeface="Nunito"/>
                        <a:cs typeface="Nunito"/>
                        <a:sym typeface="Nunito"/>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594750">
                <a:tc>
                  <a:txBody>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3rd Revision</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tc>
                  <a:txBody>
                    <a:bodyPr/>
                    <a:lstStyle/>
                    <a:p>
                      <a:pPr marL="0" lvl="0" indent="0" algn="ctr" rtl="0">
                        <a:spcBef>
                          <a:spcPts val="0"/>
                        </a:spcBef>
                        <a:spcAft>
                          <a:spcPts val="0"/>
                        </a:spcAft>
                        <a:buNone/>
                      </a:pPr>
                      <a:endParaRPr>
                        <a:solidFill>
                          <a:srgbClr val="121B44"/>
                        </a:solidFill>
                        <a:latin typeface="Nunito"/>
                        <a:ea typeface="Nunito"/>
                        <a:cs typeface="Nunito"/>
                        <a:sym typeface="Nunito"/>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6"/>
                    </a:solidFill>
                  </a:tcPr>
                </a:tc>
                <a:tc gridSpan="2">
                  <a:txBody>
                    <a:bodyPr/>
                    <a:lstStyle/>
                    <a:p>
                      <a:pPr marL="0" lvl="0" indent="0" algn="l" rtl="0">
                        <a:spcBef>
                          <a:spcPts val="0"/>
                        </a:spcBef>
                        <a:spcAft>
                          <a:spcPts val="0"/>
                        </a:spcAft>
                        <a:buNone/>
                      </a:pPr>
                      <a:r>
                        <a:rPr lang="en" sz="1200">
                          <a:solidFill>
                            <a:srgbClr val="FFFFFF"/>
                          </a:solidFill>
                          <a:latin typeface="Roboto"/>
                          <a:ea typeface="Roboto"/>
                          <a:cs typeface="Roboto"/>
                          <a:sym typeface="Roboto"/>
                        </a:rPr>
                        <a:t>It’s the biggest planet in the Solar System</a:t>
                      </a: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1"/>
                    </a:solidFill>
                  </a:tcPr>
                </a:tc>
                <a:tc hMerge="1">
                  <a:txBody>
                    <a:bodyPr/>
                    <a:lstStyle/>
                    <a:p>
                      <a:endParaRPr lang="en-US"/>
                    </a:p>
                  </a:txBody>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594750">
                <a:tc>
                  <a:txBody>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4th Revision</a:t>
                      </a:r>
                      <a:endParaRPr sz="2000">
                        <a:solidFill>
                          <a:srgbClr val="FFFFFF"/>
                        </a:solidFill>
                        <a:latin typeface="Fira Sans Extra Condensed Medium"/>
                        <a:ea typeface="Fira Sans Extra Condensed Medium"/>
                        <a:cs typeface="Fira Sans Extra Condensed Medium"/>
                        <a:sym typeface="Fira Sans Extra Condensed Medium"/>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tcPr>
                </a:tc>
                <a:tc>
                  <a:txBody>
                    <a:bodyPr/>
                    <a:lstStyle/>
                    <a:p>
                      <a:pPr marL="0" lvl="0" indent="0" algn="ctr" rtl="0">
                        <a:spcBef>
                          <a:spcPts val="0"/>
                        </a:spcBef>
                        <a:spcAft>
                          <a:spcPts val="0"/>
                        </a:spcAft>
                        <a:buNone/>
                      </a:pPr>
                      <a:endParaRPr>
                        <a:solidFill>
                          <a:srgbClr val="073763"/>
                        </a:solidFill>
                        <a:latin typeface="Alata"/>
                        <a:ea typeface="Alata"/>
                        <a:cs typeface="Alata"/>
                        <a:sym typeface="Alata"/>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6"/>
                    </a:solidFill>
                  </a:tcPr>
                </a:tc>
                <a:tc>
                  <a:txBody>
                    <a:bodyPr/>
                    <a:lstStyle/>
                    <a:p>
                      <a:pPr marL="0" lvl="0" indent="0" algn="l" rtl="0">
                        <a:spcBef>
                          <a:spcPts val="0"/>
                        </a:spcBef>
                        <a:spcAft>
                          <a:spcPts val="0"/>
                        </a:spcAft>
                        <a:buNone/>
                      </a:pPr>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tcPr>
                </a:tc>
                <a:tc gridSpan="2">
                  <a:txBody>
                    <a:bodyPr/>
                    <a:lstStyle/>
                    <a:p>
                      <a:pPr marL="0" lvl="0" indent="0" algn="l" rtl="0">
                        <a:spcBef>
                          <a:spcPts val="0"/>
                        </a:spcBef>
                        <a:spcAft>
                          <a:spcPts val="0"/>
                        </a:spcAft>
                        <a:buNone/>
                      </a:pPr>
                      <a:r>
                        <a:rPr lang="en" sz="1200">
                          <a:solidFill>
                            <a:srgbClr val="FFFFFF"/>
                          </a:solidFill>
                          <a:latin typeface="Roboto"/>
                          <a:ea typeface="Roboto"/>
                          <a:cs typeface="Roboto"/>
                          <a:sym typeface="Roboto"/>
                        </a:rPr>
                        <a:t>Despite being red, Mars is actually a cold place</a:t>
                      </a:r>
                      <a:endParaRPr sz="1200">
                        <a:solidFill>
                          <a:srgbClr val="FFFFFF"/>
                        </a:solidFill>
                        <a:latin typeface="Roboto"/>
                        <a:ea typeface="Roboto"/>
                        <a:cs typeface="Roboto"/>
                        <a:sym typeface="Roboto"/>
                      </a:endParaRPr>
                    </a:p>
                  </a:txBody>
                  <a:tcPr marL="91425" marR="91425" marT="91425" marB="91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000000">
                          <a:alpha val="0"/>
                        </a:srgbClr>
                      </a:solidFill>
                      <a:prstDash val="solid"/>
                      <a:round/>
                      <a:headEnd type="none" w="sm" len="sm"/>
                      <a:tailEnd type="none" w="sm" len="sm"/>
                    </a:lnT>
                    <a:lnB w="19050" cap="flat" cmpd="sng">
                      <a:solidFill>
                        <a:srgbClr val="000000">
                          <a:alpha val="0"/>
                        </a:srgbClr>
                      </a:solidFill>
                      <a:prstDash val="solid"/>
                      <a:round/>
                      <a:headEnd type="none" w="sm" len="sm"/>
                      <a:tailEnd type="none" w="sm" len="sm"/>
                    </a:lnB>
                    <a:solidFill>
                      <a:schemeClr val="accent2"/>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sp>
        <p:nvSpPr>
          <p:cNvPr id="1813" name="Google Shape;1813;p41"/>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
        <p:nvSpPr>
          <p:cNvPr id="1814" name="Google Shape;1814;p41"/>
          <p:cNvSpPr txBox="1"/>
          <p:nvPr/>
        </p:nvSpPr>
        <p:spPr>
          <a:xfrm>
            <a:off x="457163" y="1892052"/>
            <a:ext cx="1969800" cy="6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Mercury is the closest planet to the Sun and the smallest of them all</a:t>
            </a:r>
            <a:endParaRPr sz="1200">
              <a:solidFill>
                <a:schemeClr val="dk1"/>
              </a:solidFill>
              <a:latin typeface="Roboto"/>
              <a:ea typeface="Roboto"/>
              <a:cs typeface="Roboto"/>
              <a:sym typeface="Roboto"/>
            </a:endParaRPr>
          </a:p>
        </p:txBody>
      </p:sp>
      <p:sp>
        <p:nvSpPr>
          <p:cNvPr id="1815" name="Google Shape;1815;p41"/>
          <p:cNvSpPr txBox="1"/>
          <p:nvPr/>
        </p:nvSpPr>
        <p:spPr>
          <a:xfrm>
            <a:off x="457163" y="3469911"/>
            <a:ext cx="1969800" cy="6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Despite being red, Mars is  very cold. The planet is full of iron oxide dust</a:t>
            </a:r>
            <a:endParaRPr sz="1200">
              <a:solidFill>
                <a:schemeClr val="dk1"/>
              </a:solidFill>
              <a:latin typeface="Roboto"/>
              <a:ea typeface="Roboto"/>
              <a:cs typeface="Roboto"/>
              <a:sym typeface="Roboto"/>
            </a:endParaRPr>
          </a:p>
        </p:txBody>
      </p:sp>
      <p:sp>
        <p:nvSpPr>
          <p:cNvPr id="1816" name="Google Shape;1816;p41"/>
          <p:cNvSpPr txBox="1"/>
          <p:nvPr/>
        </p:nvSpPr>
        <p:spPr>
          <a:xfrm>
            <a:off x="6717113" y="1892052"/>
            <a:ext cx="1969800" cy="6735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Neptune is the farthest planet from the Sun and the fourth-largest one</a:t>
            </a:r>
            <a:endParaRPr sz="1200">
              <a:solidFill>
                <a:schemeClr val="dk1"/>
              </a:solidFill>
              <a:latin typeface="Roboto"/>
              <a:ea typeface="Roboto"/>
              <a:cs typeface="Roboto"/>
              <a:sym typeface="Roboto"/>
            </a:endParaRPr>
          </a:p>
        </p:txBody>
      </p:sp>
      <p:sp>
        <p:nvSpPr>
          <p:cNvPr id="1817" name="Google Shape;1817;p41"/>
          <p:cNvSpPr txBox="1"/>
          <p:nvPr/>
        </p:nvSpPr>
        <p:spPr>
          <a:xfrm>
            <a:off x="6717113" y="3469911"/>
            <a:ext cx="1969800" cy="6735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latin typeface="Roboto"/>
                <a:ea typeface="Roboto"/>
                <a:cs typeface="Roboto"/>
                <a:sym typeface="Roboto"/>
              </a:rPr>
              <a:t>Earth is the third planet from the Sun and the only that harbors life</a:t>
            </a:r>
            <a:endParaRPr sz="1200">
              <a:solidFill>
                <a:schemeClr val="dk1"/>
              </a:solidFill>
              <a:latin typeface="Roboto"/>
              <a:ea typeface="Roboto"/>
              <a:cs typeface="Roboto"/>
              <a:sym typeface="Roboto"/>
            </a:endParaRPr>
          </a:p>
        </p:txBody>
      </p:sp>
      <p:grpSp>
        <p:nvGrpSpPr>
          <p:cNvPr id="1818" name="Google Shape;1818;p41"/>
          <p:cNvGrpSpPr/>
          <p:nvPr/>
        </p:nvGrpSpPr>
        <p:grpSpPr>
          <a:xfrm>
            <a:off x="457088" y="1122342"/>
            <a:ext cx="5761314" cy="3388200"/>
            <a:chOff x="457088" y="1122342"/>
            <a:chExt cx="5761314" cy="3388200"/>
          </a:xfrm>
        </p:grpSpPr>
        <p:sp>
          <p:nvSpPr>
            <p:cNvPr id="1819" name="Google Shape;1819;p41"/>
            <p:cNvSpPr txBox="1"/>
            <p:nvPr/>
          </p:nvSpPr>
          <p:spPr>
            <a:xfrm>
              <a:off x="457088" y="1562556"/>
              <a:ext cx="3054300" cy="354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Mercury</a:t>
              </a:r>
              <a:endParaRPr sz="2000">
                <a:solidFill>
                  <a:schemeClr val="lt1"/>
                </a:solidFill>
                <a:latin typeface="Fira Sans Extra Condensed Medium"/>
                <a:ea typeface="Fira Sans Extra Condensed Medium"/>
                <a:cs typeface="Fira Sans Extra Condensed Medium"/>
                <a:sym typeface="Fira Sans Extra Condensed Medium"/>
              </a:endParaRPr>
            </a:p>
          </p:txBody>
        </p:sp>
        <p:sp>
          <p:nvSpPr>
            <p:cNvPr id="1820" name="Google Shape;1820;p41"/>
            <p:cNvSpPr/>
            <p:nvPr/>
          </p:nvSpPr>
          <p:spPr>
            <a:xfrm>
              <a:off x="2830201" y="1122342"/>
              <a:ext cx="3388200" cy="3388200"/>
            </a:xfrm>
            <a:prstGeom prst="pie">
              <a:avLst>
                <a:gd name="adj1" fmla="val 12012253"/>
                <a:gd name="adj2" fmla="val 14981996"/>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41"/>
            <p:cNvSpPr txBox="1"/>
            <p:nvPr/>
          </p:nvSpPr>
          <p:spPr>
            <a:xfrm>
              <a:off x="3211219" y="1572828"/>
              <a:ext cx="828900" cy="492600"/>
            </a:xfrm>
            <a:prstGeom prst="rect">
              <a:avLst/>
            </a:prstGeom>
            <a:noFill/>
            <a:ln>
              <a:noFill/>
            </a:ln>
          </p:spPr>
          <p:txBody>
            <a:bodyPr spcFirstLastPara="1" wrap="square" lIns="91425" tIns="91425" rIns="91425" bIns="91425" anchor="t" anchorCtr="0">
              <a:spAutoFit/>
            </a:bodyPr>
            <a:lstStyle/>
            <a:p>
              <a:pPr marL="0" marR="38100" lvl="0" indent="0" algn="ctr" rtl="0">
                <a:spcBef>
                  <a:spcPts val="0"/>
                </a:spcBef>
                <a:spcAft>
                  <a:spcPts val="0"/>
                </a:spcAft>
                <a:buClr>
                  <a:srgbClr val="000000"/>
                </a:buClr>
                <a:buSzPts val="1100"/>
                <a:buFont typeface="Arial"/>
                <a:buNone/>
              </a:pPr>
              <a:r>
                <a:rPr lang="en" sz="2000">
                  <a:solidFill>
                    <a:schemeClr val="lt1"/>
                  </a:solidFill>
                  <a:latin typeface="Fira Sans Extra Condensed Medium"/>
                  <a:ea typeface="Fira Sans Extra Condensed Medium"/>
                  <a:cs typeface="Fira Sans Extra Condensed Medium"/>
                  <a:sym typeface="Fira Sans Extra Condensed Medium"/>
                </a:rPr>
                <a:t>15%</a:t>
              </a:r>
              <a:endParaRPr sz="1300">
                <a:solidFill>
                  <a:schemeClr val="lt1"/>
                </a:solidFill>
                <a:latin typeface="Roboto"/>
                <a:ea typeface="Roboto"/>
                <a:cs typeface="Roboto"/>
                <a:sym typeface="Roboto"/>
              </a:endParaRPr>
            </a:p>
          </p:txBody>
        </p:sp>
      </p:grpSp>
      <p:grpSp>
        <p:nvGrpSpPr>
          <p:cNvPr id="1822" name="Google Shape;1822;p41"/>
          <p:cNvGrpSpPr/>
          <p:nvPr/>
        </p:nvGrpSpPr>
        <p:grpSpPr>
          <a:xfrm>
            <a:off x="2925524" y="1122342"/>
            <a:ext cx="5761314" cy="3388200"/>
            <a:chOff x="2925524" y="1122342"/>
            <a:chExt cx="5761314" cy="3388200"/>
          </a:xfrm>
        </p:grpSpPr>
        <p:sp>
          <p:nvSpPr>
            <p:cNvPr id="1823" name="Google Shape;1823;p41"/>
            <p:cNvSpPr txBox="1"/>
            <p:nvPr/>
          </p:nvSpPr>
          <p:spPr>
            <a:xfrm>
              <a:off x="5711438" y="1562556"/>
              <a:ext cx="2975400" cy="354600"/>
            </a:xfrm>
            <a:prstGeom prst="rect">
              <a:avLst/>
            </a:prstGeom>
            <a:solidFill>
              <a:schemeClr val="lt2"/>
            </a:solid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Neptune</a:t>
              </a:r>
              <a:endParaRPr sz="2000">
                <a:solidFill>
                  <a:schemeClr val="lt1"/>
                </a:solidFill>
                <a:latin typeface="Fira Sans Extra Condensed Medium"/>
                <a:ea typeface="Fira Sans Extra Condensed Medium"/>
                <a:cs typeface="Fira Sans Extra Condensed Medium"/>
                <a:sym typeface="Fira Sans Extra Condensed Medium"/>
              </a:endParaRPr>
            </a:p>
          </p:txBody>
        </p:sp>
        <p:sp>
          <p:nvSpPr>
            <p:cNvPr id="1824" name="Google Shape;1824;p41"/>
            <p:cNvSpPr/>
            <p:nvPr/>
          </p:nvSpPr>
          <p:spPr>
            <a:xfrm rot="5400000">
              <a:off x="2925524" y="1122342"/>
              <a:ext cx="3388200" cy="3388200"/>
            </a:xfrm>
            <a:prstGeom prst="pie">
              <a:avLst>
                <a:gd name="adj1" fmla="val 9646838"/>
                <a:gd name="adj2" fmla="val 15780263"/>
              </a:avLst>
            </a:prstGeom>
            <a:solidFill>
              <a:schemeClr val="lt2"/>
            </a:solidFill>
            <a:ln w="381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41"/>
            <p:cNvSpPr txBox="1"/>
            <p:nvPr/>
          </p:nvSpPr>
          <p:spPr>
            <a:xfrm>
              <a:off x="4895131" y="1464203"/>
              <a:ext cx="828900" cy="492600"/>
            </a:xfrm>
            <a:prstGeom prst="rect">
              <a:avLst/>
            </a:prstGeom>
            <a:noFill/>
            <a:ln>
              <a:noFill/>
            </a:ln>
          </p:spPr>
          <p:txBody>
            <a:bodyPr spcFirstLastPara="1" wrap="square" lIns="91425" tIns="91425" rIns="91425" bIns="91425" anchor="t" anchorCtr="0">
              <a:spAutoFit/>
            </a:bodyPr>
            <a:lstStyle/>
            <a:p>
              <a:pPr marL="0" marR="38100" lvl="0" indent="0" algn="ctr"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30%</a:t>
              </a:r>
              <a:endParaRPr sz="1300">
                <a:solidFill>
                  <a:schemeClr val="lt1"/>
                </a:solidFill>
                <a:latin typeface="Roboto"/>
                <a:ea typeface="Roboto"/>
                <a:cs typeface="Roboto"/>
                <a:sym typeface="Roboto"/>
              </a:endParaRPr>
            </a:p>
          </p:txBody>
        </p:sp>
      </p:grpSp>
      <p:grpSp>
        <p:nvGrpSpPr>
          <p:cNvPr id="1826" name="Google Shape;1826;p41"/>
          <p:cNvGrpSpPr/>
          <p:nvPr/>
        </p:nvGrpSpPr>
        <p:grpSpPr>
          <a:xfrm>
            <a:off x="457088" y="1217664"/>
            <a:ext cx="5761314" cy="3388200"/>
            <a:chOff x="457088" y="1217664"/>
            <a:chExt cx="5761314" cy="3388200"/>
          </a:xfrm>
        </p:grpSpPr>
        <p:sp>
          <p:nvSpPr>
            <p:cNvPr id="1827" name="Google Shape;1827;p41"/>
            <p:cNvSpPr txBox="1"/>
            <p:nvPr/>
          </p:nvSpPr>
          <p:spPr>
            <a:xfrm>
              <a:off x="457088" y="3140404"/>
              <a:ext cx="3054300" cy="354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Mars</a:t>
              </a:r>
              <a:endParaRPr sz="2000">
                <a:solidFill>
                  <a:schemeClr val="lt1"/>
                </a:solidFill>
                <a:latin typeface="Fira Sans Extra Condensed Medium"/>
                <a:ea typeface="Fira Sans Extra Condensed Medium"/>
                <a:cs typeface="Fira Sans Extra Condensed Medium"/>
                <a:sym typeface="Fira Sans Extra Condensed Medium"/>
              </a:endParaRPr>
            </a:p>
          </p:txBody>
        </p:sp>
        <p:sp>
          <p:nvSpPr>
            <p:cNvPr id="1828" name="Google Shape;1828;p41"/>
            <p:cNvSpPr/>
            <p:nvPr/>
          </p:nvSpPr>
          <p:spPr>
            <a:xfrm rot="-5400000">
              <a:off x="2830201" y="1217664"/>
              <a:ext cx="3388200" cy="3388200"/>
            </a:xfrm>
            <a:prstGeom prst="pie">
              <a:avLst>
                <a:gd name="adj1" fmla="val 11878189"/>
                <a:gd name="adj2" fmla="val 17333838"/>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41"/>
            <p:cNvSpPr txBox="1"/>
            <p:nvPr/>
          </p:nvSpPr>
          <p:spPr>
            <a:xfrm>
              <a:off x="2865569" y="3063753"/>
              <a:ext cx="828900" cy="492600"/>
            </a:xfrm>
            <a:prstGeom prst="rect">
              <a:avLst/>
            </a:prstGeom>
            <a:noFill/>
            <a:ln>
              <a:noFill/>
            </a:ln>
          </p:spPr>
          <p:txBody>
            <a:bodyPr spcFirstLastPara="1" wrap="square" lIns="91425" tIns="91425" rIns="91425" bIns="91425" anchor="t" anchorCtr="0">
              <a:spAutoFit/>
            </a:bodyPr>
            <a:lstStyle/>
            <a:p>
              <a:pPr marL="0" marR="38100" lvl="0" indent="0" algn="ctr"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25%</a:t>
              </a:r>
              <a:endParaRPr sz="1300">
                <a:solidFill>
                  <a:schemeClr val="lt1"/>
                </a:solidFill>
                <a:latin typeface="Roboto"/>
                <a:ea typeface="Roboto"/>
                <a:cs typeface="Roboto"/>
                <a:sym typeface="Roboto"/>
              </a:endParaRPr>
            </a:p>
          </p:txBody>
        </p:sp>
      </p:grpSp>
      <p:grpSp>
        <p:nvGrpSpPr>
          <p:cNvPr id="1830" name="Google Shape;1830;p41"/>
          <p:cNvGrpSpPr/>
          <p:nvPr/>
        </p:nvGrpSpPr>
        <p:grpSpPr>
          <a:xfrm>
            <a:off x="2925524" y="1217664"/>
            <a:ext cx="5761314" cy="3388200"/>
            <a:chOff x="2925524" y="1217664"/>
            <a:chExt cx="5761314" cy="3388200"/>
          </a:xfrm>
        </p:grpSpPr>
        <p:sp>
          <p:nvSpPr>
            <p:cNvPr id="1831" name="Google Shape;1831;p41"/>
            <p:cNvSpPr txBox="1"/>
            <p:nvPr/>
          </p:nvSpPr>
          <p:spPr>
            <a:xfrm>
              <a:off x="5711438" y="3140404"/>
              <a:ext cx="2975400" cy="354600"/>
            </a:xfrm>
            <a:prstGeom prst="rect">
              <a:avLst/>
            </a:prstGeom>
            <a:solidFill>
              <a:schemeClr val="accent1"/>
            </a:solid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Earth</a:t>
              </a:r>
              <a:endParaRPr sz="2000">
                <a:solidFill>
                  <a:schemeClr val="lt1"/>
                </a:solidFill>
                <a:latin typeface="Fira Sans Extra Condensed Medium"/>
                <a:ea typeface="Fira Sans Extra Condensed Medium"/>
                <a:cs typeface="Fira Sans Extra Condensed Medium"/>
                <a:sym typeface="Fira Sans Extra Condensed Medium"/>
              </a:endParaRPr>
            </a:p>
          </p:txBody>
        </p:sp>
        <p:sp>
          <p:nvSpPr>
            <p:cNvPr id="1832" name="Google Shape;1832;p41"/>
            <p:cNvSpPr/>
            <p:nvPr/>
          </p:nvSpPr>
          <p:spPr>
            <a:xfrm rot="10800000">
              <a:off x="2925524" y="1217664"/>
              <a:ext cx="3388200" cy="3388200"/>
            </a:xfrm>
            <a:prstGeom prst="pie">
              <a:avLst>
                <a:gd name="adj1" fmla="val 10591734"/>
                <a:gd name="adj2" fmla="val 17194304"/>
              </a:avLst>
            </a:prstGeom>
            <a:solidFill>
              <a:schemeClr val="accent1"/>
            </a:solid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41"/>
            <p:cNvSpPr txBox="1"/>
            <p:nvPr/>
          </p:nvSpPr>
          <p:spPr>
            <a:xfrm>
              <a:off x="4852681" y="3848078"/>
              <a:ext cx="828900" cy="492600"/>
            </a:xfrm>
            <a:prstGeom prst="rect">
              <a:avLst/>
            </a:prstGeom>
            <a:noFill/>
            <a:ln>
              <a:noFill/>
            </a:ln>
          </p:spPr>
          <p:txBody>
            <a:bodyPr spcFirstLastPara="1" wrap="square" lIns="91425" tIns="91425" rIns="91425" bIns="91425" anchor="t" anchorCtr="0">
              <a:spAutoFit/>
            </a:bodyPr>
            <a:lstStyle/>
            <a:p>
              <a:pPr marL="0" marR="38100" lvl="0" indent="0" algn="ctr" rtl="0">
                <a:spcBef>
                  <a:spcPts val="0"/>
                </a:spcBef>
                <a:spcAft>
                  <a:spcPts val="0"/>
                </a:spcAft>
                <a:buNone/>
              </a:pPr>
              <a:r>
                <a:rPr lang="en" sz="2000">
                  <a:solidFill>
                    <a:schemeClr val="lt1"/>
                  </a:solidFill>
                  <a:latin typeface="Fira Sans Extra Condensed Medium"/>
                  <a:ea typeface="Fira Sans Extra Condensed Medium"/>
                  <a:cs typeface="Fira Sans Extra Condensed Medium"/>
                  <a:sym typeface="Fira Sans Extra Condensed Medium"/>
                </a:rPr>
                <a:t>30%</a:t>
              </a:r>
              <a:endParaRPr sz="1300">
                <a:solidFill>
                  <a:schemeClr val="lt1"/>
                </a:solidFill>
                <a:latin typeface="Roboto"/>
                <a:ea typeface="Roboto"/>
                <a:cs typeface="Roboto"/>
                <a:sym typeface="Roboto"/>
              </a:endParaRPr>
            </a:p>
          </p:txBody>
        </p:sp>
      </p:grpSp>
      <p:grpSp>
        <p:nvGrpSpPr>
          <p:cNvPr id="1834" name="Google Shape;1834;p41"/>
          <p:cNvGrpSpPr/>
          <p:nvPr/>
        </p:nvGrpSpPr>
        <p:grpSpPr>
          <a:xfrm>
            <a:off x="3507459" y="1799600"/>
            <a:ext cx="2129100" cy="2129100"/>
            <a:chOff x="3507459" y="1799600"/>
            <a:chExt cx="2129100" cy="2129100"/>
          </a:xfrm>
        </p:grpSpPr>
        <p:sp>
          <p:nvSpPr>
            <p:cNvPr id="1835" name="Google Shape;1835;p41"/>
            <p:cNvSpPr/>
            <p:nvPr/>
          </p:nvSpPr>
          <p:spPr>
            <a:xfrm>
              <a:off x="3507459" y="1799600"/>
              <a:ext cx="2129100" cy="2129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36" name="Google Shape;1836;p41"/>
            <p:cNvGrpSpPr/>
            <p:nvPr/>
          </p:nvGrpSpPr>
          <p:grpSpPr>
            <a:xfrm>
              <a:off x="3881795" y="2062690"/>
              <a:ext cx="1380410" cy="1679103"/>
              <a:chOff x="3881795" y="2062690"/>
              <a:chExt cx="1380410" cy="1679103"/>
            </a:xfrm>
          </p:grpSpPr>
          <p:grpSp>
            <p:nvGrpSpPr>
              <p:cNvPr id="1837" name="Google Shape;1837;p41"/>
              <p:cNvGrpSpPr/>
              <p:nvPr/>
            </p:nvGrpSpPr>
            <p:grpSpPr>
              <a:xfrm>
                <a:off x="3881795" y="2062690"/>
                <a:ext cx="1380410" cy="1679103"/>
                <a:chOff x="10303874" y="1057270"/>
                <a:chExt cx="2129934" cy="2590809"/>
              </a:xfrm>
            </p:grpSpPr>
            <p:sp>
              <p:nvSpPr>
                <p:cNvPr id="1838" name="Google Shape;1838;p41"/>
                <p:cNvSpPr/>
                <p:nvPr/>
              </p:nvSpPr>
              <p:spPr>
                <a:xfrm>
                  <a:off x="12109515" y="1195289"/>
                  <a:ext cx="324292" cy="378526"/>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1"/>
                <p:cNvSpPr/>
                <p:nvPr/>
              </p:nvSpPr>
              <p:spPr>
                <a:xfrm>
                  <a:off x="10303874" y="1579462"/>
                  <a:ext cx="212284" cy="242943"/>
                </a:xfrm>
                <a:custGeom>
                  <a:avLst/>
                  <a:gdLst/>
                  <a:ahLst/>
                  <a:cxnLst/>
                  <a:rect l="l" t="t" r="r" b="b"/>
                  <a:pathLst>
                    <a:path w="1918" h="2195" extrusionOk="0">
                      <a:moveTo>
                        <a:pt x="1524" y="1"/>
                      </a:moveTo>
                      <a:cubicBezTo>
                        <a:pt x="1372" y="1"/>
                        <a:pt x="1223" y="114"/>
                        <a:pt x="1161" y="257"/>
                      </a:cubicBezTo>
                      <a:cubicBezTo>
                        <a:pt x="1087" y="406"/>
                        <a:pt x="1087" y="576"/>
                        <a:pt x="1066" y="736"/>
                      </a:cubicBezTo>
                      <a:cubicBezTo>
                        <a:pt x="906" y="619"/>
                        <a:pt x="735" y="459"/>
                        <a:pt x="554" y="427"/>
                      </a:cubicBezTo>
                      <a:cubicBezTo>
                        <a:pt x="531" y="425"/>
                        <a:pt x="507" y="423"/>
                        <a:pt x="483" y="423"/>
                      </a:cubicBezTo>
                      <a:cubicBezTo>
                        <a:pt x="310" y="423"/>
                        <a:pt x="131" y="492"/>
                        <a:pt x="75" y="651"/>
                      </a:cubicBezTo>
                      <a:cubicBezTo>
                        <a:pt x="1" y="853"/>
                        <a:pt x="139" y="1055"/>
                        <a:pt x="288" y="1215"/>
                      </a:cubicBezTo>
                      <a:cubicBezTo>
                        <a:pt x="629" y="1609"/>
                        <a:pt x="1087" y="1961"/>
                        <a:pt x="1545" y="2195"/>
                      </a:cubicBezTo>
                      <a:cubicBezTo>
                        <a:pt x="1758" y="1737"/>
                        <a:pt x="1885" y="1226"/>
                        <a:pt x="1907" y="704"/>
                      </a:cubicBezTo>
                      <a:cubicBezTo>
                        <a:pt x="1917" y="566"/>
                        <a:pt x="1917" y="417"/>
                        <a:pt x="1864" y="267"/>
                      </a:cubicBezTo>
                      <a:cubicBezTo>
                        <a:pt x="1811" y="140"/>
                        <a:pt x="1694" y="12"/>
                        <a:pt x="1545" y="1"/>
                      </a:cubicBezTo>
                      <a:cubicBezTo>
                        <a:pt x="1538" y="1"/>
                        <a:pt x="1531" y="1"/>
                        <a:pt x="15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41"/>
                <p:cNvSpPr/>
                <p:nvPr/>
              </p:nvSpPr>
              <p:spPr>
                <a:xfrm>
                  <a:off x="12135415" y="2643104"/>
                  <a:ext cx="284226" cy="280684"/>
                </a:xfrm>
                <a:custGeom>
                  <a:avLst/>
                  <a:gdLst/>
                  <a:ahLst/>
                  <a:cxnLst/>
                  <a:rect l="l" t="t" r="r" b="b"/>
                  <a:pathLst>
                    <a:path w="2568" h="2536" extrusionOk="0">
                      <a:moveTo>
                        <a:pt x="1083" y="0"/>
                      </a:moveTo>
                      <a:cubicBezTo>
                        <a:pt x="1059" y="0"/>
                        <a:pt x="1036" y="2"/>
                        <a:pt x="1013" y="7"/>
                      </a:cubicBezTo>
                      <a:cubicBezTo>
                        <a:pt x="789" y="39"/>
                        <a:pt x="640" y="273"/>
                        <a:pt x="544" y="465"/>
                      </a:cubicBezTo>
                      <a:cubicBezTo>
                        <a:pt x="246" y="1093"/>
                        <a:pt x="54" y="1785"/>
                        <a:pt x="1" y="2478"/>
                      </a:cubicBezTo>
                      <a:cubicBezTo>
                        <a:pt x="185" y="2517"/>
                        <a:pt x="374" y="2536"/>
                        <a:pt x="564" y="2536"/>
                      </a:cubicBezTo>
                      <a:cubicBezTo>
                        <a:pt x="1098" y="2536"/>
                        <a:pt x="1637" y="2382"/>
                        <a:pt x="2077" y="2084"/>
                      </a:cubicBezTo>
                      <a:cubicBezTo>
                        <a:pt x="2226" y="1977"/>
                        <a:pt x="2376" y="1849"/>
                        <a:pt x="2461" y="1690"/>
                      </a:cubicBezTo>
                      <a:cubicBezTo>
                        <a:pt x="2557" y="1530"/>
                        <a:pt x="2567" y="1338"/>
                        <a:pt x="2493" y="1178"/>
                      </a:cubicBezTo>
                      <a:cubicBezTo>
                        <a:pt x="2397" y="1019"/>
                        <a:pt x="2226" y="934"/>
                        <a:pt x="2035" y="912"/>
                      </a:cubicBezTo>
                      <a:cubicBezTo>
                        <a:pt x="2001" y="906"/>
                        <a:pt x="1966" y="904"/>
                        <a:pt x="1932" y="904"/>
                      </a:cubicBezTo>
                      <a:cubicBezTo>
                        <a:pt x="1782" y="904"/>
                        <a:pt x="1628" y="952"/>
                        <a:pt x="1481" y="987"/>
                      </a:cubicBezTo>
                      <a:cubicBezTo>
                        <a:pt x="1577" y="784"/>
                        <a:pt x="1609" y="550"/>
                        <a:pt x="1534" y="337"/>
                      </a:cubicBezTo>
                      <a:cubicBezTo>
                        <a:pt x="1458" y="148"/>
                        <a:pt x="1273" y="0"/>
                        <a:pt x="1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41"/>
                <p:cNvSpPr/>
                <p:nvPr/>
              </p:nvSpPr>
              <p:spPr>
                <a:xfrm>
                  <a:off x="10463032" y="1315267"/>
                  <a:ext cx="483340" cy="1164796"/>
                </a:xfrm>
                <a:custGeom>
                  <a:avLst/>
                  <a:gdLst/>
                  <a:ahLst/>
                  <a:cxnLst/>
                  <a:rect l="l" t="t" r="r" b="b"/>
                  <a:pathLst>
                    <a:path w="4367" h="10524" extrusionOk="0">
                      <a:moveTo>
                        <a:pt x="4253" y="1"/>
                      </a:moveTo>
                      <a:cubicBezTo>
                        <a:pt x="4017" y="1"/>
                        <a:pt x="3788" y="27"/>
                        <a:pt x="3568" y="46"/>
                      </a:cubicBezTo>
                      <a:cubicBezTo>
                        <a:pt x="3301" y="109"/>
                        <a:pt x="3046" y="205"/>
                        <a:pt x="2812" y="344"/>
                      </a:cubicBezTo>
                      <a:cubicBezTo>
                        <a:pt x="2332" y="610"/>
                        <a:pt x="1917" y="1004"/>
                        <a:pt x="1651" y="1483"/>
                      </a:cubicBezTo>
                      <a:cubicBezTo>
                        <a:pt x="1374" y="1962"/>
                        <a:pt x="1236" y="2505"/>
                        <a:pt x="1204" y="3048"/>
                      </a:cubicBezTo>
                      <a:cubicBezTo>
                        <a:pt x="1161" y="3602"/>
                        <a:pt x="1172" y="4135"/>
                        <a:pt x="1108" y="4667"/>
                      </a:cubicBezTo>
                      <a:cubicBezTo>
                        <a:pt x="1054" y="5200"/>
                        <a:pt x="884" y="5700"/>
                        <a:pt x="682" y="6211"/>
                      </a:cubicBezTo>
                      <a:cubicBezTo>
                        <a:pt x="490" y="6712"/>
                        <a:pt x="277" y="7223"/>
                        <a:pt x="160" y="7755"/>
                      </a:cubicBezTo>
                      <a:cubicBezTo>
                        <a:pt x="43" y="8288"/>
                        <a:pt x="0" y="8852"/>
                        <a:pt x="192" y="9374"/>
                      </a:cubicBezTo>
                      <a:cubicBezTo>
                        <a:pt x="277" y="9640"/>
                        <a:pt x="416" y="9885"/>
                        <a:pt x="597" y="10077"/>
                      </a:cubicBezTo>
                      <a:cubicBezTo>
                        <a:pt x="788" y="10279"/>
                        <a:pt x="1023" y="10439"/>
                        <a:pt x="1278" y="10524"/>
                      </a:cubicBezTo>
                      <a:cubicBezTo>
                        <a:pt x="1023" y="10428"/>
                        <a:pt x="799" y="10258"/>
                        <a:pt x="629" y="10055"/>
                      </a:cubicBezTo>
                      <a:cubicBezTo>
                        <a:pt x="458" y="9853"/>
                        <a:pt x="330" y="9619"/>
                        <a:pt x="256" y="9363"/>
                      </a:cubicBezTo>
                      <a:cubicBezTo>
                        <a:pt x="85" y="8852"/>
                        <a:pt x="117" y="8309"/>
                        <a:pt x="256" y="7787"/>
                      </a:cubicBezTo>
                      <a:cubicBezTo>
                        <a:pt x="373" y="7276"/>
                        <a:pt x="586" y="6776"/>
                        <a:pt x="788" y="6275"/>
                      </a:cubicBezTo>
                      <a:cubicBezTo>
                        <a:pt x="991" y="5775"/>
                        <a:pt x="1172" y="5253"/>
                        <a:pt x="1236" y="4710"/>
                      </a:cubicBezTo>
                      <a:cubicBezTo>
                        <a:pt x="1310" y="4156"/>
                        <a:pt x="1278" y="3613"/>
                        <a:pt x="1321" y="3080"/>
                      </a:cubicBezTo>
                      <a:cubicBezTo>
                        <a:pt x="1363" y="2548"/>
                        <a:pt x="1480" y="2016"/>
                        <a:pt x="1747" y="1547"/>
                      </a:cubicBezTo>
                      <a:cubicBezTo>
                        <a:pt x="2002" y="1089"/>
                        <a:pt x="2386" y="695"/>
                        <a:pt x="2843" y="418"/>
                      </a:cubicBezTo>
                      <a:cubicBezTo>
                        <a:pt x="3067" y="280"/>
                        <a:pt x="3323" y="195"/>
                        <a:pt x="3568" y="109"/>
                      </a:cubicBezTo>
                      <a:cubicBezTo>
                        <a:pt x="3834" y="46"/>
                        <a:pt x="4100" y="14"/>
                        <a:pt x="4366" y="3"/>
                      </a:cubicBezTo>
                      <a:cubicBezTo>
                        <a:pt x="4328" y="1"/>
                        <a:pt x="4291" y="1"/>
                        <a:pt x="425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1"/>
                <p:cNvSpPr/>
                <p:nvPr/>
              </p:nvSpPr>
              <p:spPr>
                <a:xfrm>
                  <a:off x="10903762" y="2877193"/>
                  <a:ext cx="1190585" cy="770886"/>
                </a:xfrm>
                <a:custGeom>
                  <a:avLst/>
                  <a:gdLst/>
                  <a:ahLst/>
                  <a:cxnLst/>
                  <a:rect l="l" t="t" r="r" b="b"/>
                  <a:pathLst>
                    <a:path w="10757" h="6965" extrusionOk="0">
                      <a:moveTo>
                        <a:pt x="8328" y="1"/>
                      </a:moveTo>
                      <a:cubicBezTo>
                        <a:pt x="8296" y="22"/>
                        <a:pt x="8264" y="32"/>
                        <a:pt x="8222" y="43"/>
                      </a:cubicBezTo>
                      <a:cubicBezTo>
                        <a:pt x="8190" y="54"/>
                        <a:pt x="8137" y="86"/>
                        <a:pt x="8083" y="96"/>
                      </a:cubicBezTo>
                      <a:cubicBezTo>
                        <a:pt x="7562" y="299"/>
                        <a:pt x="6997" y="426"/>
                        <a:pt x="6433" y="522"/>
                      </a:cubicBezTo>
                      <a:cubicBezTo>
                        <a:pt x="6167" y="565"/>
                        <a:pt x="5879" y="608"/>
                        <a:pt x="5613" y="618"/>
                      </a:cubicBezTo>
                      <a:cubicBezTo>
                        <a:pt x="5581" y="629"/>
                        <a:pt x="5549" y="629"/>
                        <a:pt x="5506" y="629"/>
                      </a:cubicBezTo>
                      <a:lnTo>
                        <a:pt x="5357" y="629"/>
                      </a:lnTo>
                      <a:cubicBezTo>
                        <a:pt x="5176" y="639"/>
                        <a:pt x="5016" y="639"/>
                        <a:pt x="4846" y="639"/>
                      </a:cubicBezTo>
                      <a:cubicBezTo>
                        <a:pt x="3930" y="639"/>
                        <a:pt x="3004" y="512"/>
                        <a:pt x="2173" y="245"/>
                      </a:cubicBezTo>
                      <a:cubicBezTo>
                        <a:pt x="2163" y="235"/>
                        <a:pt x="2163" y="235"/>
                        <a:pt x="2141" y="235"/>
                      </a:cubicBezTo>
                      <a:cubicBezTo>
                        <a:pt x="1172" y="1790"/>
                        <a:pt x="374" y="3866"/>
                        <a:pt x="1" y="5825"/>
                      </a:cubicBezTo>
                      <a:cubicBezTo>
                        <a:pt x="1651" y="6550"/>
                        <a:pt x="3462" y="6965"/>
                        <a:pt x="5379" y="6965"/>
                      </a:cubicBezTo>
                      <a:cubicBezTo>
                        <a:pt x="6912" y="6965"/>
                        <a:pt x="8371" y="6709"/>
                        <a:pt x="9734" y="6230"/>
                      </a:cubicBezTo>
                      <a:cubicBezTo>
                        <a:pt x="10075" y="6113"/>
                        <a:pt x="10426" y="5985"/>
                        <a:pt x="10756" y="5836"/>
                      </a:cubicBezTo>
                      <a:cubicBezTo>
                        <a:pt x="10479" y="3749"/>
                        <a:pt x="9585" y="1587"/>
                        <a:pt x="8360" y="32"/>
                      </a:cubicBezTo>
                      <a:lnTo>
                        <a:pt x="8350" y="22"/>
                      </a:lnTo>
                      <a:cubicBezTo>
                        <a:pt x="8350" y="22"/>
                        <a:pt x="8328" y="22"/>
                        <a:pt x="83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1"/>
                <p:cNvSpPr/>
                <p:nvPr/>
              </p:nvSpPr>
              <p:spPr>
                <a:xfrm>
                  <a:off x="11128886" y="2924343"/>
                  <a:ext cx="721412" cy="100497"/>
                </a:xfrm>
                <a:custGeom>
                  <a:avLst/>
                  <a:gdLst/>
                  <a:ahLst/>
                  <a:cxnLst/>
                  <a:rect l="l" t="t" r="r" b="b"/>
                  <a:pathLst>
                    <a:path w="6518" h="908" extrusionOk="0">
                      <a:moveTo>
                        <a:pt x="6518" y="0"/>
                      </a:moveTo>
                      <a:lnTo>
                        <a:pt x="6518" y="0"/>
                      </a:lnTo>
                      <a:cubicBezTo>
                        <a:pt x="6007" y="213"/>
                        <a:pt x="5474" y="394"/>
                        <a:pt x="4931" y="533"/>
                      </a:cubicBezTo>
                      <a:cubicBezTo>
                        <a:pt x="4388" y="650"/>
                        <a:pt x="3834" y="746"/>
                        <a:pt x="3291" y="778"/>
                      </a:cubicBezTo>
                      <a:cubicBezTo>
                        <a:pt x="3088" y="790"/>
                        <a:pt x="2881" y="796"/>
                        <a:pt x="2674" y="796"/>
                      </a:cubicBezTo>
                      <a:cubicBezTo>
                        <a:pt x="2328" y="796"/>
                        <a:pt x="1980" y="779"/>
                        <a:pt x="1641" y="746"/>
                      </a:cubicBezTo>
                      <a:lnTo>
                        <a:pt x="1225" y="693"/>
                      </a:lnTo>
                      <a:lnTo>
                        <a:pt x="821" y="629"/>
                      </a:lnTo>
                      <a:lnTo>
                        <a:pt x="405" y="544"/>
                      </a:lnTo>
                      <a:cubicBezTo>
                        <a:pt x="267" y="522"/>
                        <a:pt x="139" y="480"/>
                        <a:pt x="1" y="458"/>
                      </a:cubicBezTo>
                      <a:lnTo>
                        <a:pt x="1" y="458"/>
                      </a:lnTo>
                      <a:cubicBezTo>
                        <a:pt x="139" y="501"/>
                        <a:pt x="267" y="544"/>
                        <a:pt x="405" y="586"/>
                      </a:cubicBezTo>
                      <a:lnTo>
                        <a:pt x="799" y="693"/>
                      </a:lnTo>
                      <a:lnTo>
                        <a:pt x="1215" y="778"/>
                      </a:lnTo>
                      <a:lnTo>
                        <a:pt x="1630" y="842"/>
                      </a:lnTo>
                      <a:cubicBezTo>
                        <a:pt x="1991" y="890"/>
                        <a:pt x="2356" y="907"/>
                        <a:pt x="2720" y="907"/>
                      </a:cubicBezTo>
                      <a:cubicBezTo>
                        <a:pt x="2915" y="907"/>
                        <a:pt x="3109" y="902"/>
                        <a:pt x="3302" y="895"/>
                      </a:cubicBezTo>
                      <a:cubicBezTo>
                        <a:pt x="3866" y="852"/>
                        <a:pt x="4420" y="767"/>
                        <a:pt x="4953" y="618"/>
                      </a:cubicBezTo>
                      <a:cubicBezTo>
                        <a:pt x="5506" y="469"/>
                        <a:pt x="6017" y="267"/>
                        <a:pt x="65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41"/>
                <p:cNvSpPr/>
                <p:nvPr/>
              </p:nvSpPr>
              <p:spPr>
                <a:xfrm>
                  <a:off x="11388211" y="3005030"/>
                  <a:ext cx="283009" cy="225012"/>
                </a:xfrm>
                <a:custGeom>
                  <a:avLst/>
                  <a:gdLst/>
                  <a:ahLst/>
                  <a:cxnLst/>
                  <a:rect l="l" t="t" r="r" b="b"/>
                  <a:pathLst>
                    <a:path w="2557" h="2033" extrusionOk="0">
                      <a:moveTo>
                        <a:pt x="1875" y="1"/>
                      </a:moveTo>
                      <a:cubicBezTo>
                        <a:pt x="1344" y="1"/>
                        <a:pt x="672" y="476"/>
                        <a:pt x="331" y="837"/>
                      </a:cubicBezTo>
                      <a:cubicBezTo>
                        <a:pt x="160" y="1007"/>
                        <a:pt x="1" y="1252"/>
                        <a:pt x="43" y="1508"/>
                      </a:cubicBezTo>
                      <a:cubicBezTo>
                        <a:pt x="64" y="1689"/>
                        <a:pt x="192" y="1827"/>
                        <a:pt x="331" y="1912"/>
                      </a:cubicBezTo>
                      <a:cubicBezTo>
                        <a:pt x="480" y="1987"/>
                        <a:pt x="661" y="2030"/>
                        <a:pt x="831" y="2030"/>
                      </a:cubicBezTo>
                      <a:cubicBezTo>
                        <a:pt x="861" y="2031"/>
                        <a:pt x="891" y="2032"/>
                        <a:pt x="921" y="2032"/>
                      </a:cubicBezTo>
                      <a:cubicBezTo>
                        <a:pt x="1383" y="2032"/>
                        <a:pt x="1860" y="1803"/>
                        <a:pt x="2120" y="1423"/>
                      </a:cubicBezTo>
                      <a:cubicBezTo>
                        <a:pt x="2333" y="1103"/>
                        <a:pt x="2556" y="70"/>
                        <a:pt x="1971" y="6"/>
                      </a:cubicBezTo>
                      <a:cubicBezTo>
                        <a:pt x="1939" y="3"/>
                        <a:pt x="1907" y="1"/>
                        <a:pt x="18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41"/>
                <p:cNvSpPr/>
                <p:nvPr/>
              </p:nvSpPr>
              <p:spPr>
                <a:xfrm>
                  <a:off x="10514831" y="1057270"/>
                  <a:ext cx="1390916" cy="1831422"/>
                </a:xfrm>
                <a:custGeom>
                  <a:avLst/>
                  <a:gdLst/>
                  <a:ahLst/>
                  <a:cxnLst/>
                  <a:rect l="l" t="t" r="r" b="b"/>
                  <a:pathLst>
                    <a:path w="12567" h="16547" extrusionOk="0">
                      <a:moveTo>
                        <a:pt x="7782" y="1"/>
                      </a:moveTo>
                      <a:cubicBezTo>
                        <a:pt x="7502" y="1"/>
                        <a:pt x="7222" y="40"/>
                        <a:pt x="6954" y="119"/>
                      </a:cubicBezTo>
                      <a:cubicBezTo>
                        <a:pt x="5975" y="396"/>
                        <a:pt x="5155" y="1152"/>
                        <a:pt x="4740" y="2089"/>
                      </a:cubicBezTo>
                      <a:cubicBezTo>
                        <a:pt x="4542" y="2052"/>
                        <a:pt x="4344" y="2034"/>
                        <a:pt x="4146" y="2034"/>
                      </a:cubicBezTo>
                      <a:cubicBezTo>
                        <a:pt x="3371" y="2034"/>
                        <a:pt x="2614" y="2315"/>
                        <a:pt x="2045" y="2866"/>
                      </a:cubicBezTo>
                      <a:cubicBezTo>
                        <a:pt x="1353" y="3559"/>
                        <a:pt x="970" y="4549"/>
                        <a:pt x="906" y="5529"/>
                      </a:cubicBezTo>
                      <a:cubicBezTo>
                        <a:pt x="842" y="6530"/>
                        <a:pt x="1066" y="7531"/>
                        <a:pt x="927" y="8510"/>
                      </a:cubicBezTo>
                      <a:cubicBezTo>
                        <a:pt x="757" y="9724"/>
                        <a:pt x="43" y="10842"/>
                        <a:pt x="11" y="12067"/>
                      </a:cubicBezTo>
                      <a:cubicBezTo>
                        <a:pt x="1" y="12631"/>
                        <a:pt x="203" y="13270"/>
                        <a:pt x="714" y="13483"/>
                      </a:cubicBezTo>
                      <a:cubicBezTo>
                        <a:pt x="838" y="13533"/>
                        <a:pt x="965" y="13554"/>
                        <a:pt x="1093" y="13554"/>
                      </a:cubicBezTo>
                      <a:cubicBezTo>
                        <a:pt x="1428" y="13554"/>
                        <a:pt x="1772" y="13412"/>
                        <a:pt x="2088" y="13281"/>
                      </a:cubicBezTo>
                      <a:lnTo>
                        <a:pt x="2088" y="13281"/>
                      </a:lnTo>
                      <a:cubicBezTo>
                        <a:pt x="1960" y="13888"/>
                        <a:pt x="1800" y="14686"/>
                        <a:pt x="2141" y="15208"/>
                      </a:cubicBezTo>
                      <a:cubicBezTo>
                        <a:pt x="2407" y="15613"/>
                        <a:pt x="2876" y="15858"/>
                        <a:pt x="3355" y="15879"/>
                      </a:cubicBezTo>
                      <a:cubicBezTo>
                        <a:pt x="3365" y="15879"/>
                        <a:pt x="3375" y="15879"/>
                        <a:pt x="3385" y="15879"/>
                      </a:cubicBezTo>
                      <a:cubicBezTo>
                        <a:pt x="3854" y="15879"/>
                        <a:pt x="4319" y="15637"/>
                        <a:pt x="4590" y="15262"/>
                      </a:cubicBezTo>
                      <a:lnTo>
                        <a:pt x="4590" y="15262"/>
                      </a:lnTo>
                      <a:cubicBezTo>
                        <a:pt x="4356" y="15687"/>
                        <a:pt x="4697" y="16337"/>
                        <a:pt x="5155" y="16497"/>
                      </a:cubicBezTo>
                      <a:cubicBezTo>
                        <a:pt x="5256" y="16531"/>
                        <a:pt x="5362" y="16546"/>
                        <a:pt x="5469" y="16546"/>
                      </a:cubicBezTo>
                      <a:cubicBezTo>
                        <a:pt x="5833" y="16546"/>
                        <a:pt x="6209" y="16364"/>
                        <a:pt x="6465" y="16092"/>
                      </a:cubicBezTo>
                      <a:cubicBezTo>
                        <a:pt x="6805" y="15741"/>
                        <a:pt x="6976" y="15262"/>
                        <a:pt x="7082" y="14793"/>
                      </a:cubicBezTo>
                      <a:cubicBezTo>
                        <a:pt x="7657" y="12397"/>
                        <a:pt x="6859" y="9724"/>
                        <a:pt x="5059" y="8031"/>
                      </a:cubicBezTo>
                      <a:cubicBezTo>
                        <a:pt x="4761" y="7754"/>
                        <a:pt x="4484" y="7413"/>
                        <a:pt x="4686" y="6987"/>
                      </a:cubicBezTo>
                      <a:cubicBezTo>
                        <a:pt x="4942" y="6519"/>
                        <a:pt x="5048" y="6050"/>
                        <a:pt x="5102" y="5529"/>
                      </a:cubicBezTo>
                      <a:cubicBezTo>
                        <a:pt x="5155" y="5039"/>
                        <a:pt x="5176" y="4549"/>
                        <a:pt x="5325" y="4080"/>
                      </a:cubicBezTo>
                      <a:cubicBezTo>
                        <a:pt x="5474" y="3612"/>
                        <a:pt x="5762" y="3165"/>
                        <a:pt x="6209" y="2952"/>
                      </a:cubicBezTo>
                      <a:cubicBezTo>
                        <a:pt x="6346" y="2877"/>
                        <a:pt x="6492" y="2848"/>
                        <a:pt x="6642" y="2848"/>
                      </a:cubicBezTo>
                      <a:cubicBezTo>
                        <a:pt x="6879" y="2848"/>
                        <a:pt x="7125" y="2920"/>
                        <a:pt x="7359" y="3005"/>
                      </a:cubicBezTo>
                      <a:cubicBezTo>
                        <a:pt x="7753" y="3133"/>
                        <a:pt x="8094" y="3367"/>
                        <a:pt x="8403" y="3633"/>
                      </a:cubicBezTo>
                      <a:cubicBezTo>
                        <a:pt x="8818" y="3984"/>
                        <a:pt x="9169" y="4442"/>
                        <a:pt x="9681" y="4666"/>
                      </a:cubicBezTo>
                      <a:cubicBezTo>
                        <a:pt x="9917" y="4772"/>
                        <a:pt x="10169" y="4821"/>
                        <a:pt x="10423" y="4821"/>
                      </a:cubicBezTo>
                      <a:cubicBezTo>
                        <a:pt x="10957" y="4821"/>
                        <a:pt x="11498" y="4604"/>
                        <a:pt x="11917" y="4251"/>
                      </a:cubicBezTo>
                      <a:cubicBezTo>
                        <a:pt x="12183" y="4027"/>
                        <a:pt x="12407" y="3750"/>
                        <a:pt x="12492" y="3420"/>
                      </a:cubicBezTo>
                      <a:cubicBezTo>
                        <a:pt x="12566" y="3079"/>
                        <a:pt x="12492" y="2685"/>
                        <a:pt x="12226" y="2472"/>
                      </a:cubicBezTo>
                      <a:cubicBezTo>
                        <a:pt x="11959" y="2259"/>
                        <a:pt x="11587" y="2249"/>
                        <a:pt x="11267" y="2110"/>
                      </a:cubicBezTo>
                      <a:cubicBezTo>
                        <a:pt x="10639" y="1876"/>
                        <a:pt x="10288" y="1216"/>
                        <a:pt x="9798" y="769"/>
                      </a:cubicBezTo>
                      <a:cubicBezTo>
                        <a:pt x="9258" y="267"/>
                        <a:pt x="8518" y="1"/>
                        <a:pt x="7782"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1"/>
                <p:cNvSpPr/>
                <p:nvPr/>
              </p:nvSpPr>
              <p:spPr>
                <a:xfrm>
                  <a:off x="10861372" y="1867288"/>
                  <a:ext cx="384392" cy="983502"/>
                </a:xfrm>
                <a:custGeom>
                  <a:avLst/>
                  <a:gdLst/>
                  <a:ahLst/>
                  <a:cxnLst/>
                  <a:rect l="l" t="t" r="r" b="b"/>
                  <a:pathLst>
                    <a:path w="3473" h="8886" extrusionOk="0">
                      <a:moveTo>
                        <a:pt x="1112" y="1"/>
                      </a:moveTo>
                      <a:cubicBezTo>
                        <a:pt x="1074" y="1"/>
                        <a:pt x="1037" y="6"/>
                        <a:pt x="1002" y="18"/>
                      </a:cubicBezTo>
                      <a:cubicBezTo>
                        <a:pt x="789" y="82"/>
                        <a:pt x="863" y="295"/>
                        <a:pt x="906" y="444"/>
                      </a:cubicBezTo>
                      <a:cubicBezTo>
                        <a:pt x="959" y="625"/>
                        <a:pt x="980" y="817"/>
                        <a:pt x="980" y="1009"/>
                      </a:cubicBezTo>
                      <a:cubicBezTo>
                        <a:pt x="1002" y="1403"/>
                        <a:pt x="916" y="1786"/>
                        <a:pt x="757" y="2127"/>
                      </a:cubicBezTo>
                      <a:cubicBezTo>
                        <a:pt x="533" y="2606"/>
                        <a:pt x="160" y="3032"/>
                        <a:pt x="96" y="3554"/>
                      </a:cubicBezTo>
                      <a:cubicBezTo>
                        <a:pt x="1" y="4235"/>
                        <a:pt x="469" y="4895"/>
                        <a:pt x="373" y="5577"/>
                      </a:cubicBezTo>
                      <a:cubicBezTo>
                        <a:pt x="320" y="5960"/>
                        <a:pt x="96" y="6354"/>
                        <a:pt x="182" y="6738"/>
                      </a:cubicBezTo>
                      <a:cubicBezTo>
                        <a:pt x="267" y="7057"/>
                        <a:pt x="544" y="7281"/>
                        <a:pt x="820" y="7440"/>
                      </a:cubicBezTo>
                      <a:cubicBezTo>
                        <a:pt x="1108" y="7611"/>
                        <a:pt x="1406" y="7760"/>
                        <a:pt x="1609" y="8016"/>
                      </a:cubicBezTo>
                      <a:cubicBezTo>
                        <a:pt x="1715" y="8165"/>
                        <a:pt x="1779" y="8324"/>
                        <a:pt x="1875" y="8484"/>
                      </a:cubicBezTo>
                      <a:cubicBezTo>
                        <a:pt x="1971" y="8644"/>
                        <a:pt x="2077" y="8793"/>
                        <a:pt x="2247" y="8857"/>
                      </a:cubicBezTo>
                      <a:cubicBezTo>
                        <a:pt x="2295" y="8876"/>
                        <a:pt x="2347" y="8885"/>
                        <a:pt x="2401" y="8885"/>
                      </a:cubicBezTo>
                      <a:cubicBezTo>
                        <a:pt x="2527" y="8885"/>
                        <a:pt x="2656" y="8831"/>
                        <a:pt x="2716" y="8718"/>
                      </a:cubicBezTo>
                      <a:cubicBezTo>
                        <a:pt x="3472" y="7281"/>
                        <a:pt x="2567" y="5673"/>
                        <a:pt x="2727" y="4044"/>
                      </a:cubicBezTo>
                      <a:cubicBezTo>
                        <a:pt x="2791" y="3234"/>
                        <a:pt x="3003" y="2446"/>
                        <a:pt x="2972" y="1637"/>
                      </a:cubicBezTo>
                      <a:cubicBezTo>
                        <a:pt x="2940" y="1264"/>
                        <a:pt x="2865" y="870"/>
                        <a:pt x="2599" y="615"/>
                      </a:cubicBezTo>
                      <a:cubicBezTo>
                        <a:pt x="2386" y="402"/>
                        <a:pt x="2077" y="316"/>
                        <a:pt x="1800" y="242"/>
                      </a:cubicBezTo>
                      <a:cubicBezTo>
                        <a:pt x="1591" y="187"/>
                        <a:pt x="1335" y="1"/>
                        <a:pt x="111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1"/>
                <p:cNvSpPr/>
                <p:nvPr/>
              </p:nvSpPr>
              <p:spPr>
                <a:xfrm>
                  <a:off x="11552018" y="1610120"/>
                  <a:ext cx="761478" cy="950298"/>
                </a:xfrm>
                <a:custGeom>
                  <a:avLst/>
                  <a:gdLst/>
                  <a:ahLst/>
                  <a:cxnLst/>
                  <a:rect l="l" t="t" r="r" b="b"/>
                  <a:pathLst>
                    <a:path w="6880" h="8586" extrusionOk="0">
                      <a:moveTo>
                        <a:pt x="3085" y="1"/>
                      </a:moveTo>
                      <a:cubicBezTo>
                        <a:pt x="2857" y="1"/>
                        <a:pt x="2629" y="33"/>
                        <a:pt x="2407" y="97"/>
                      </a:cubicBezTo>
                      <a:cubicBezTo>
                        <a:pt x="1524" y="363"/>
                        <a:pt x="810" y="1098"/>
                        <a:pt x="437" y="1960"/>
                      </a:cubicBezTo>
                      <a:cubicBezTo>
                        <a:pt x="65" y="2823"/>
                        <a:pt x="1" y="3781"/>
                        <a:pt x="86" y="4719"/>
                      </a:cubicBezTo>
                      <a:cubicBezTo>
                        <a:pt x="150" y="5517"/>
                        <a:pt x="320" y="6326"/>
                        <a:pt x="799" y="6976"/>
                      </a:cubicBezTo>
                      <a:cubicBezTo>
                        <a:pt x="1215" y="7551"/>
                        <a:pt x="1822" y="7956"/>
                        <a:pt x="2482" y="8233"/>
                      </a:cubicBezTo>
                      <a:cubicBezTo>
                        <a:pt x="2962" y="8433"/>
                        <a:pt x="3490" y="8586"/>
                        <a:pt x="4011" y="8586"/>
                      </a:cubicBezTo>
                      <a:cubicBezTo>
                        <a:pt x="4045" y="8586"/>
                        <a:pt x="4078" y="8585"/>
                        <a:pt x="4111" y="8584"/>
                      </a:cubicBezTo>
                      <a:cubicBezTo>
                        <a:pt x="4676" y="8573"/>
                        <a:pt x="5251" y="8371"/>
                        <a:pt x="5645" y="7977"/>
                      </a:cubicBezTo>
                      <a:cubicBezTo>
                        <a:pt x="6049" y="7572"/>
                        <a:pt x="6230" y="6965"/>
                        <a:pt x="6060" y="6433"/>
                      </a:cubicBezTo>
                      <a:cubicBezTo>
                        <a:pt x="5964" y="6145"/>
                        <a:pt x="5762" y="5879"/>
                        <a:pt x="5740" y="5570"/>
                      </a:cubicBezTo>
                      <a:cubicBezTo>
                        <a:pt x="5708" y="5304"/>
                        <a:pt x="5836" y="5049"/>
                        <a:pt x="5975" y="4825"/>
                      </a:cubicBezTo>
                      <a:cubicBezTo>
                        <a:pt x="6134" y="4612"/>
                        <a:pt x="6315" y="4410"/>
                        <a:pt x="6454" y="4186"/>
                      </a:cubicBezTo>
                      <a:cubicBezTo>
                        <a:pt x="6816" y="3611"/>
                        <a:pt x="6880" y="2866"/>
                        <a:pt x="6603" y="2237"/>
                      </a:cubicBezTo>
                      <a:cubicBezTo>
                        <a:pt x="6454" y="1907"/>
                        <a:pt x="6220" y="1630"/>
                        <a:pt x="5911" y="1396"/>
                      </a:cubicBezTo>
                      <a:cubicBezTo>
                        <a:pt x="5762" y="1290"/>
                        <a:pt x="5602" y="1204"/>
                        <a:pt x="5432" y="1151"/>
                      </a:cubicBezTo>
                      <a:cubicBezTo>
                        <a:pt x="5378" y="1119"/>
                        <a:pt x="4910" y="1066"/>
                        <a:pt x="4899" y="1055"/>
                      </a:cubicBezTo>
                      <a:cubicBezTo>
                        <a:pt x="4771" y="778"/>
                        <a:pt x="4644" y="566"/>
                        <a:pt x="4367" y="374"/>
                      </a:cubicBezTo>
                      <a:cubicBezTo>
                        <a:pt x="3985" y="126"/>
                        <a:pt x="3537" y="1"/>
                        <a:pt x="3085"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41"/>
                <p:cNvSpPr/>
                <p:nvPr/>
              </p:nvSpPr>
              <p:spPr>
                <a:xfrm>
                  <a:off x="11573268" y="2023956"/>
                  <a:ext cx="568231" cy="510013"/>
                </a:xfrm>
                <a:custGeom>
                  <a:avLst/>
                  <a:gdLst/>
                  <a:ahLst/>
                  <a:cxnLst/>
                  <a:rect l="l" t="t" r="r" b="b"/>
                  <a:pathLst>
                    <a:path w="5134" h="4608" extrusionOk="0">
                      <a:moveTo>
                        <a:pt x="405" y="0"/>
                      </a:moveTo>
                      <a:cubicBezTo>
                        <a:pt x="317" y="0"/>
                        <a:pt x="232" y="21"/>
                        <a:pt x="160" y="74"/>
                      </a:cubicBezTo>
                      <a:cubicBezTo>
                        <a:pt x="22" y="181"/>
                        <a:pt x="0" y="362"/>
                        <a:pt x="11" y="532"/>
                      </a:cubicBezTo>
                      <a:cubicBezTo>
                        <a:pt x="64" y="1299"/>
                        <a:pt x="565" y="1949"/>
                        <a:pt x="1097" y="2481"/>
                      </a:cubicBezTo>
                      <a:cubicBezTo>
                        <a:pt x="1598" y="2971"/>
                        <a:pt x="2151" y="3407"/>
                        <a:pt x="2737" y="3780"/>
                      </a:cubicBezTo>
                      <a:cubicBezTo>
                        <a:pt x="3035" y="3972"/>
                        <a:pt x="3333" y="4142"/>
                        <a:pt x="3653" y="4291"/>
                      </a:cubicBezTo>
                      <a:cubicBezTo>
                        <a:pt x="3884" y="4397"/>
                        <a:pt x="4115" y="4608"/>
                        <a:pt x="4370" y="4608"/>
                      </a:cubicBezTo>
                      <a:cubicBezTo>
                        <a:pt x="4397" y="4608"/>
                        <a:pt x="4424" y="4605"/>
                        <a:pt x="4452" y="4600"/>
                      </a:cubicBezTo>
                      <a:cubicBezTo>
                        <a:pt x="4665" y="4558"/>
                        <a:pt x="4824" y="4398"/>
                        <a:pt x="4920" y="4217"/>
                      </a:cubicBezTo>
                      <a:cubicBezTo>
                        <a:pt x="5016" y="4025"/>
                        <a:pt x="5037" y="3812"/>
                        <a:pt x="5069" y="3610"/>
                      </a:cubicBezTo>
                      <a:cubicBezTo>
                        <a:pt x="5112" y="3397"/>
                        <a:pt x="5133" y="3173"/>
                        <a:pt x="5112" y="2960"/>
                      </a:cubicBezTo>
                      <a:cubicBezTo>
                        <a:pt x="5069" y="2641"/>
                        <a:pt x="4920" y="2364"/>
                        <a:pt x="4803" y="2066"/>
                      </a:cubicBezTo>
                      <a:cubicBezTo>
                        <a:pt x="4718" y="1874"/>
                        <a:pt x="4760" y="1640"/>
                        <a:pt x="4665" y="1459"/>
                      </a:cubicBezTo>
                      <a:cubicBezTo>
                        <a:pt x="4558" y="1246"/>
                        <a:pt x="4377" y="1075"/>
                        <a:pt x="4175" y="969"/>
                      </a:cubicBezTo>
                      <a:cubicBezTo>
                        <a:pt x="3887" y="798"/>
                        <a:pt x="3546" y="756"/>
                        <a:pt x="3216" y="713"/>
                      </a:cubicBezTo>
                      <a:cubicBezTo>
                        <a:pt x="2886" y="671"/>
                        <a:pt x="2535" y="671"/>
                        <a:pt x="2215" y="586"/>
                      </a:cubicBezTo>
                      <a:cubicBezTo>
                        <a:pt x="1662" y="468"/>
                        <a:pt x="1172" y="160"/>
                        <a:pt x="618" y="32"/>
                      </a:cubicBezTo>
                      <a:cubicBezTo>
                        <a:pt x="548" y="13"/>
                        <a:pt x="475" y="0"/>
                        <a:pt x="4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41"/>
                <p:cNvSpPr/>
                <p:nvPr/>
              </p:nvSpPr>
              <p:spPr>
                <a:xfrm>
                  <a:off x="10957996" y="2062362"/>
                  <a:ext cx="869945" cy="885661"/>
                </a:xfrm>
                <a:custGeom>
                  <a:avLst/>
                  <a:gdLst/>
                  <a:ahLst/>
                  <a:cxnLst/>
                  <a:rect l="l" t="t" r="r" b="b"/>
                  <a:pathLst>
                    <a:path w="7860" h="8002" extrusionOk="0">
                      <a:moveTo>
                        <a:pt x="1457" y="1"/>
                      </a:moveTo>
                      <a:cubicBezTo>
                        <a:pt x="1367" y="1"/>
                        <a:pt x="1277" y="15"/>
                        <a:pt x="1193" y="47"/>
                      </a:cubicBezTo>
                      <a:cubicBezTo>
                        <a:pt x="853" y="164"/>
                        <a:pt x="640" y="473"/>
                        <a:pt x="501" y="792"/>
                      </a:cubicBezTo>
                      <a:cubicBezTo>
                        <a:pt x="1" y="1878"/>
                        <a:pt x="97" y="3146"/>
                        <a:pt x="416" y="4296"/>
                      </a:cubicBezTo>
                      <a:cubicBezTo>
                        <a:pt x="736" y="5446"/>
                        <a:pt x="1279" y="6511"/>
                        <a:pt x="1694" y="7629"/>
                      </a:cubicBezTo>
                      <a:cubicBezTo>
                        <a:pt x="1694" y="7629"/>
                        <a:pt x="2631" y="8002"/>
                        <a:pt x="4292" y="8002"/>
                      </a:cubicBezTo>
                      <a:cubicBezTo>
                        <a:pt x="4514" y="8002"/>
                        <a:pt x="4748" y="7995"/>
                        <a:pt x="4995" y="7980"/>
                      </a:cubicBezTo>
                      <a:cubicBezTo>
                        <a:pt x="7082" y="7863"/>
                        <a:pt x="7860" y="7352"/>
                        <a:pt x="7860" y="7352"/>
                      </a:cubicBezTo>
                      <a:cubicBezTo>
                        <a:pt x="7593" y="5382"/>
                        <a:pt x="7434" y="2677"/>
                        <a:pt x="5570" y="2017"/>
                      </a:cubicBezTo>
                      <a:cubicBezTo>
                        <a:pt x="4495" y="1634"/>
                        <a:pt x="3462" y="1112"/>
                        <a:pt x="2525" y="473"/>
                      </a:cubicBezTo>
                      <a:cubicBezTo>
                        <a:pt x="2322" y="334"/>
                        <a:pt x="2120" y="196"/>
                        <a:pt x="1896" y="100"/>
                      </a:cubicBezTo>
                      <a:cubicBezTo>
                        <a:pt x="1763" y="40"/>
                        <a:pt x="1609" y="1"/>
                        <a:pt x="14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1"/>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rgbClr val="90A9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41"/>
                <p:cNvSpPr/>
                <p:nvPr/>
              </p:nvSpPr>
              <p:spPr>
                <a:xfrm>
                  <a:off x="11394077" y="2709844"/>
                  <a:ext cx="245267" cy="456444"/>
                </a:xfrm>
                <a:custGeom>
                  <a:avLst/>
                  <a:gdLst/>
                  <a:ahLst/>
                  <a:cxnLst/>
                  <a:rect l="l" t="t" r="r" b="b"/>
                  <a:pathLst>
                    <a:path w="2216" h="4124" extrusionOk="0">
                      <a:moveTo>
                        <a:pt x="75" y="0"/>
                      </a:moveTo>
                      <a:cubicBezTo>
                        <a:pt x="43" y="948"/>
                        <a:pt x="246" y="1907"/>
                        <a:pt x="661" y="2769"/>
                      </a:cubicBezTo>
                      <a:cubicBezTo>
                        <a:pt x="437" y="2982"/>
                        <a:pt x="267" y="3206"/>
                        <a:pt x="139" y="3472"/>
                      </a:cubicBezTo>
                      <a:cubicBezTo>
                        <a:pt x="107" y="3525"/>
                        <a:pt x="97" y="3568"/>
                        <a:pt x="75" y="3621"/>
                      </a:cubicBezTo>
                      <a:cubicBezTo>
                        <a:pt x="43" y="3696"/>
                        <a:pt x="1" y="3802"/>
                        <a:pt x="33" y="3898"/>
                      </a:cubicBezTo>
                      <a:cubicBezTo>
                        <a:pt x="75" y="4004"/>
                        <a:pt x="161" y="4068"/>
                        <a:pt x="256" y="4100"/>
                      </a:cubicBezTo>
                      <a:cubicBezTo>
                        <a:pt x="314" y="4119"/>
                        <a:pt x="375" y="4123"/>
                        <a:pt x="438" y="4123"/>
                      </a:cubicBezTo>
                      <a:cubicBezTo>
                        <a:pt x="480" y="4123"/>
                        <a:pt x="523" y="4121"/>
                        <a:pt x="565" y="4121"/>
                      </a:cubicBezTo>
                      <a:cubicBezTo>
                        <a:pt x="874" y="4111"/>
                        <a:pt x="1193" y="4100"/>
                        <a:pt x="1481" y="3994"/>
                      </a:cubicBezTo>
                      <a:cubicBezTo>
                        <a:pt x="1768" y="3887"/>
                        <a:pt x="2035" y="3674"/>
                        <a:pt x="2131" y="3376"/>
                      </a:cubicBezTo>
                      <a:cubicBezTo>
                        <a:pt x="2152" y="3344"/>
                        <a:pt x="2163" y="3312"/>
                        <a:pt x="2163" y="3291"/>
                      </a:cubicBezTo>
                      <a:cubicBezTo>
                        <a:pt x="2216" y="3078"/>
                        <a:pt x="2163" y="2833"/>
                        <a:pt x="2109" y="2631"/>
                      </a:cubicBezTo>
                      <a:cubicBezTo>
                        <a:pt x="2099" y="2620"/>
                        <a:pt x="2099" y="2609"/>
                        <a:pt x="2099" y="2588"/>
                      </a:cubicBezTo>
                      <a:cubicBezTo>
                        <a:pt x="1960" y="1938"/>
                        <a:pt x="1811" y="1300"/>
                        <a:pt x="1673" y="650"/>
                      </a:cubicBezTo>
                      <a:cubicBezTo>
                        <a:pt x="1119" y="458"/>
                        <a:pt x="618" y="171"/>
                        <a:pt x="75"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41"/>
                <p:cNvSpPr/>
                <p:nvPr/>
              </p:nvSpPr>
              <p:spPr>
                <a:xfrm>
                  <a:off x="10974487" y="2158267"/>
                  <a:ext cx="860537" cy="743548"/>
                </a:xfrm>
                <a:custGeom>
                  <a:avLst/>
                  <a:gdLst/>
                  <a:ahLst/>
                  <a:cxnLst/>
                  <a:rect l="l" t="t" r="r" b="b"/>
                  <a:pathLst>
                    <a:path w="7775" h="6718" extrusionOk="0">
                      <a:moveTo>
                        <a:pt x="399" y="1"/>
                      </a:moveTo>
                      <a:cubicBezTo>
                        <a:pt x="374" y="1"/>
                        <a:pt x="351" y="7"/>
                        <a:pt x="331" y="20"/>
                      </a:cubicBezTo>
                      <a:cubicBezTo>
                        <a:pt x="161" y="137"/>
                        <a:pt x="97" y="744"/>
                        <a:pt x="65" y="935"/>
                      </a:cubicBezTo>
                      <a:cubicBezTo>
                        <a:pt x="11" y="1340"/>
                        <a:pt x="1" y="1745"/>
                        <a:pt x="54" y="2128"/>
                      </a:cubicBezTo>
                      <a:cubicBezTo>
                        <a:pt x="150" y="2948"/>
                        <a:pt x="512" y="3747"/>
                        <a:pt x="1098" y="4332"/>
                      </a:cubicBezTo>
                      <a:cubicBezTo>
                        <a:pt x="1651" y="4907"/>
                        <a:pt x="2386" y="5259"/>
                        <a:pt x="3089" y="5600"/>
                      </a:cubicBezTo>
                      <a:cubicBezTo>
                        <a:pt x="3824" y="5962"/>
                        <a:pt x="4569" y="6302"/>
                        <a:pt x="5357" y="6515"/>
                      </a:cubicBezTo>
                      <a:cubicBezTo>
                        <a:pt x="5812" y="6640"/>
                        <a:pt x="6289" y="6717"/>
                        <a:pt x="6766" y="6717"/>
                      </a:cubicBezTo>
                      <a:cubicBezTo>
                        <a:pt x="7104" y="6717"/>
                        <a:pt x="7443" y="6678"/>
                        <a:pt x="7774" y="6590"/>
                      </a:cubicBezTo>
                      <a:cubicBezTo>
                        <a:pt x="7434" y="6451"/>
                        <a:pt x="7093" y="6302"/>
                        <a:pt x="6752" y="6143"/>
                      </a:cubicBezTo>
                      <a:cubicBezTo>
                        <a:pt x="6497" y="6025"/>
                        <a:pt x="6135" y="5919"/>
                        <a:pt x="5954" y="5706"/>
                      </a:cubicBezTo>
                      <a:cubicBezTo>
                        <a:pt x="5623" y="5333"/>
                        <a:pt x="5570" y="4630"/>
                        <a:pt x="5581" y="4162"/>
                      </a:cubicBezTo>
                      <a:cubicBezTo>
                        <a:pt x="5581" y="3651"/>
                        <a:pt x="5655" y="3161"/>
                        <a:pt x="5602" y="2671"/>
                      </a:cubicBezTo>
                      <a:cubicBezTo>
                        <a:pt x="5570" y="2181"/>
                        <a:pt x="5389" y="1659"/>
                        <a:pt x="4995" y="1340"/>
                      </a:cubicBezTo>
                      <a:cubicBezTo>
                        <a:pt x="4612" y="1031"/>
                        <a:pt x="4079" y="967"/>
                        <a:pt x="3579" y="967"/>
                      </a:cubicBezTo>
                      <a:cubicBezTo>
                        <a:pt x="3323" y="973"/>
                        <a:pt x="3065" y="990"/>
                        <a:pt x="2805" y="990"/>
                      </a:cubicBezTo>
                      <a:cubicBezTo>
                        <a:pt x="2567" y="990"/>
                        <a:pt x="2327" y="976"/>
                        <a:pt x="2088" y="925"/>
                      </a:cubicBezTo>
                      <a:cubicBezTo>
                        <a:pt x="1737" y="850"/>
                        <a:pt x="1396" y="690"/>
                        <a:pt x="1108" y="477"/>
                      </a:cubicBezTo>
                      <a:cubicBezTo>
                        <a:pt x="966" y="383"/>
                        <a:pt x="604" y="1"/>
                        <a:pt x="3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41"/>
                <p:cNvSpPr/>
                <p:nvPr/>
              </p:nvSpPr>
              <p:spPr>
                <a:xfrm>
                  <a:off x="11182013" y="2363856"/>
                  <a:ext cx="805086" cy="521746"/>
                </a:xfrm>
                <a:custGeom>
                  <a:avLst/>
                  <a:gdLst/>
                  <a:ahLst/>
                  <a:cxnLst/>
                  <a:rect l="l" t="t" r="r" b="b"/>
                  <a:pathLst>
                    <a:path w="7274" h="4714" extrusionOk="0">
                      <a:moveTo>
                        <a:pt x="2465" y="1"/>
                      </a:moveTo>
                      <a:cubicBezTo>
                        <a:pt x="1932" y="1"/>
                        <a:pt x="1363" y="119"/>
                        <a:pt x="937" y="422"/>
                      </a:cubicBezTo>
                      <a:cubicBezTo>
                        <a:pt x="458" y="784"/>
                        <a:pt x="138" y="1337"/>
                        <a:pt x="0" y="1912"/>
                      </a:cubicBezTo>
                      <a:cubicBezTo>
                        <a:pt x="394" y="2328"/>
                        <a:pt x="820" y="2700"/>
                        <a:pt x="1278" y="3041"/>
                      </a:cubicBezTo>
                      <a:cubicBezTo>
                        <a:pt x="1906" y="3510"/>
                        <a:pt x="2598" y="3893"/>
                        <a:pt x="3322" y="4191"/>
                      </a:cubicBezTo>
                      <a:cubicBezTo>
                        <a:pt x="3642" y="4319"/>
                        <a:pt x="3961" y="4426"/>
                        <a:pt x="4281" y="4521"/>
                      </a:cubicBezTo>
                      <a:cubicBezTo>
                        <a:pt x="4654" y="4628"/>
                        <a:pt x="5026" y="4713"/>
                        <a:pt x="5410" y="4713"/>
                      </a:cubicBezTo>
                      <a:cubicBezTo>
                        <a:pt x="5782" y="4713"/>
                        <a:pt x="6176" y="4617"/>
                        <a:pt x="6485" y="4394"/>
                      </a:cubicBezTo>
                      <a:cubicBezTo>
                        <a:pt x="6943" y="4053"/>
                        <a:pt x="7177" y="3563"/>
                        <a:pt x="7273" y="3020"/>
                      </a:cubicBezTo>
                      <a:lnTo>
                        <a:pt x="7273" y="3020"/>
                      </a:lnTo>
                      <a:cubicBezTo>
                        <a:pt x="7063" y="3143"/>
                        <a:pt x="6825" y="3194"/>
                        <a:pt x="6581" y="3194"/>
                      </a:cubicBezTo>
                      <a:cubicBezTo>
                        <a:pt x="6258" y="3194"/>
                        <a:pt x="5925" y="3105"/>
                        <a:pt x="5633" y="2977"/>
                      </a:cubicBezTo>
                      <a:cubicBezTo>
                        <a:pt x="5133" y="2743"/>
                        <a:pt x="4707" y="2338"/>
                        <a:pt x="4313" y="1944"/>
                      </a:cubicBezTo>
                      <a:cubicBezTo>
                        <a:pt x="3727" y="1327"/>
                        <a:pt x="3173" y="688"/>
                        <a:pt x="2662" y="6"/>
                      </a:cubicBezTo>
                      <a:cubicBezTo>
                        <a:pt x="2597" y="3"/>
                        <a:pt x="2531" y="1"/>
                        <a:pt x="2465"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41"/>
                <p:cNvSpPr/>
                <p:nvPr/>
              </p:nvSpPr>
              <p:spPr>
                <a:xfrm>
                  <a:off x="11533202" y="2182118"/>
                  <a:ext cx="532814" cy="543328"/>
                </a:xfrm>
                <a:custGeom>
                  <a:avLst/>
                  <a:gdLst/>
                  <a:ahLst/>
                  <a:cxnLst/>
                  <a:rect l="l" t="t" r="r" b="b"/>
                  <a:pathLst>
                    <a:path w="4814" h="4909" extrusionOk="0">
                      <a:moveTo>
                        <a:pt x="1333" y="0"/>
                      </a:moveTo>
                      <a:cubicBezTo>
                        <a:pt x="1174" y="0"/>
                        <a:pt x="1017" y="19"/>
                        <a:pt x="863" y="72"/>
                      </a:cubicBezTo>
                      <a:cubicBezTo>
                        <a:pt x="597" y="158"/>
                        <a:pt x="384" y="360"/>
                        <a:pt x="235" y="615"/>
                      </a:cubicBezTo>
                      <a:lnTo>
                        <a:pt x="160" y="775"/>
                      </a:lnTo>
                      <a:cubicBezTo>
                        <a:pt x="107" y="892"/>
                        <a:pt x="64" y="1031"/>
                        <a:pt x="43" y="1158"/>
                      </a:cubicBezTo>
                      <a:cubicBezTo>
                        <a:pt x="11" y="1361"/>
                        <a:pt x="0" y="1563"/>
                        <a:pt x="11" y="1776"/>
                      </a:cubicBezTo>
                      <a:cubicBezTo>
                        <a:pt x="22" y="1883"/>
                        <a:pt x="43" y="2000"/>
                        <a:pt x="54" y="2106"/>
                      </a:cubicBezTo>
                      <a:cubicBezTo>
                        <a:pt x="96" y="2383"/>
                        <a:pt x="181" y="2649"/>
                        <a:pt x="288" y="2916"/>
                      </a:cubicBezTo>
                      <a:cubicBezTo>
                        <a:pt x="394" y="3182"/>
                        <a:pt x="554" y="3448"/>
                        <a:pt x="746" y="3672"/>
                      </a:cubicBezTo>
                      <a:cubicBezTo>
                        <a:pt x="756" y="3704"/>
                        <a:pt x="778" y="3714"/>
                        <a:pt x="799" y="3746"/>
                      </a:cubicBezTo>
                      <a:cubicBezTo>
                        <a:pt x="895" y="3853"/>
                        <a:pt x="980" y="3938"/>
                        <a:pt x="1076" y="4034"/>
                      </a:cubicBezTo>
                      <a:cubicBezTo>
                        <a:pt x="1502" y="4438"/>
                        <a:pt x="2045" y="4726"/>
                        <a:pt x="2620" y="4843"/>
                      </a:cubicBezTo>
                      <a:cubicBezTo>
                        <a:pt x="2800" y="4885"/>
                        <a:pt x="2987" y="4909"/>
                        <a:pt x="3173" y="4909"/>
                      </a:cubicBezTo>
                      <a:cubicBezTo>
                        <a:pt x="3550" y="4909"/>
                        <a:pt x="3921" y="4812"/>
                        <a:pt x="4207" y="4577"/>
                      </a:cubicBezTo>
                      <a:cubicBezTo>
                        <a:pt x="4515" y="4332"/>
                        <a:pt x="4696" y="3938"/>
                        <a:pt x="4760" y="3544"/>
                      </a:cubicBezTo>
                      <a:lnTo>
                        <a:pt x="4760" y="3533"/>
                      </a:lnTo>
                      <a:cubicBezTo>
                        <a:pt x="4814" y="3171"/>
                        <a:pt x="4760" y="2788"/>
                        <a:pt x="4654" y="2394"/>
                      </a:cubicBezTo>
                      <a:cubicBezTo>
                        <a:pt x="4654" y="2383"/>
                        <a:pt x="4643" y="2362"/>
                        <a:pt x="4643" y="2340"/>
                      </a:cubicBezTo>
                      <a:cubicBezTo>
                        <a:pt x="4622" y="2309"/>
                        <a:pt x="4601" y="2255"/>
                        <a:pt x="4590" y="2202"/>
                      </a:cubicBezTo>
                      <a:cubicBezTo>
                        <a:pt x="4526" y="1989"/>
                        <a:pt x="4430" y="1776"/>
                        <a:pt x="4324" y="1574"/>
                      </a:cubicBezTo>
                      <a:cubicBezTo>
                        <a:pt x="4313" y="1563"/>
                        <a:pt x="4313" y="1531"/>
                        <a:pt x="4302" y="1521"/>
                      </a:cubicBezTo>
                      <a:cubicBezTo>
                        <a:pt x="4228" y="1403"/>
                        <a:pt x="4164" y="1276"/>
                        <a:pt x="4089" y="1158"/>
                      </a:cubicBezTo>
                      <a:cubicBezTo>
                        <a:pt x="3962" y="999"/>
                        <a:pt x="3845" y="828"/>
                        <a:pt x="3717" y="679"/>
                      </a:cubicBezTo>
                      <a:cubicBezTo>
                        <a:pt x="3610" y="552"/>
                        <a:pt x="3483" y="424"/>
                        <a:pt x="3355" y="317"/>
                      </a:cubicBezTo>
                      <a:cubicBezTo>
                        <a:pt x="3195" y="179"/>
                        <a:pt x="2950" y="189"/>
                        <a:pt x="2737" y="158"/>
                      </a:cubicBezTo>
                      <a:cubicBezTo>
                        <a:pt x="2439" y="126"/>
                        <a:pt x="2119" y="83"/>
                        <a:pt x="1811" y="40"/>
                      </a:cubicBezTo>
                      <a:cubicBezTo>
                        <a:pt x="1651" y="19"/>
                        <a:pt x="1491" y="0"/>
                        <a:pt x="13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41"/>
                <p:cNvSpPr/>
                <p:nvPr/>
              </p:nvSpPr>
              <p:spPr>
                <a:xfrm>
                  <a:off x="11585001" y="2450519"/>
                  <a:ext cx="481015" cy="208853"/>
                </a:xfrm>
                <a:custGeom>
                  <a:avLst/>
                  <a:gdLst/>
                  <a:ahLst/>
                  <a:cxnLst/>
                  <a:rect l="l" t="t" r="r" b="b"/>
                  <a:pathLst>
                    <a:path w="4346" h="1887" extrusionOk="0">
                      <a:moveTo>
                        <a:pt x="4186" y="1"/>
                      </a:moveTo>
                      <a:lnTo>
                        <a:pt x="4186" y="22"/>
                      </a:lnTo>
                      <a:cubicBezTo>
                        <a:pt x="4133" y="767"/>
                        <a:pt x="3483" y="1225"/>
                        <a:pt x="2802" y="1342"/>
                      </a:cubicBezTo>
                      <a:cubicBezTo>
                        <a:pt x="2681" y="1366"/>
                        <a:pt x="2545" y="1377"/>
                        <a:pt x="2398" y="1377"/>
                      </a:cubicBezTo>
                      <a:cubicBezTo>
                        <a:pt x="1634" y="1377"/>
                        <a:pt x="581" y="1087"/>
                        <a:pt x="1" y="863"/>
                      </a:cubicBezTo>
                      <a:lnTo>
                        <a:pt x="1" y="863"/>
                      </a:lnTo>
                      <a:cubicBezTo>
                        <a:pt x="225" y="1289"/>
                        <a:pt x="608" y="1619"/>
                        <a:pt x="608" y="1619"/>
                      </a:cubicBezTo>
                      <a:cubicBezTo>
                        <a:pt x="1087" y="1782"/>
                        <a:pt x="1665" y="1887"/>
                        <a:pt x="2233" y="1887"/>
                      </a:cubicBezTo>
                      <a:cubicBezTo>
                        <a:pt x="3041" y="1887"/>
                        <a:pt x="3830" y="1675"/>
                        <a:pt x="4292" y="1119"/>
                      </a:cubicBezTo>
                      <a:cubicBezTo>
                        <a:pt x="4346" y="746"/>
                        <a:pt x="4292" y="363"/>
                        <a:pt x="41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41"/>
                <p:cNvSpPr/>
                <p:nvPr/>
              </p:nvSpPr>
              <p:spPr>
                <a:xfrm>
                  <a:off x="11539068" y="2358654"/>
                  <a:ext cx="503373" cy="192030"/>
                </a:xfrm>
                <a:custGeom>
                  <a:avLst/>
                  <a:gdLst/>
                  <a:ahLst/>
                  <a:cxnLst/>
                  <a:rect l="l" t="t" r="r" b="b"/>
                  <a:pathLst>
                    <a:path w="4548" h="1735" extrusionOk="0">
                      <a:moveTo>
                        <a:pt x="4281" y="0"/>
                      </a:moveTo>
                      <a:cubicBezTo>
                        <a:pt x="4100" y="756"/>
                        <a:pt x="3121" y="1161"/>
                        <a:pt x="2375" y="1214"/>
                      </a:cubicBezTo>
                      <a:cubicBezTo>
                        <a:pt x="2256" y="1223"/>
                        <a:pt x="2134" y="1228"/>
                        <a:pt x="2011" y="1228"/>
                      </a:cubicBezTo>
                      <a:cubicBezTo>
                        <a:pt x="1279" y="1228"/>
                        <a:pt x="511" y="1051"/>
                        <a:pt x="1" y="522"/>
                      </a:cubicBezTo>
                      <a:lnTo>
                        <a:pt x="1" y="522"/>
                      </a:lnTo>
                      <a:cubicBezTo>
                        <a:pt x="33" y="799"/>
                        <a:pt x="128" y="1065"/>
                        <a:pt x="235" y="1331"/>
                      </a:cubicBezTo>
                      <a:cubicBezTo>
                        <a:pt x="759" y="1620"/>
                        <a:pt x="1374" y="1735"/>
                        <a:pt x="1990" y="1735"/>
                      </a:cubicBezTo>
                      <a:cubicBezTo>
                        <a:pt x="2237" y="1735"/>
                        <a:pt x="2485" y="1716"/>
                        <a:pt x="2727" y="1683"/>
                      </a:cubicBezTo>
                      <a:cubicBezTo>
                        <a:pt x="3430" y="1576"/>
                        <a:pt x="4164" y="1203"/>
                        <a:pt x="4548" y="618"/>
                      </a:cubicBezTo>
                      <a:cubicBezTo>
                        <a:pt x="4484" y="405"/>
                        <a:pt x="4388" y="192"/>
                        <a:pt x="42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41"/>
                <p:cNvSpPr/>
                <p:nvPr/>
              </p:nvSpPr>
              <p:spPr>
                <a:xfrm>
                  <a:off x="11539068" y="2250187"/>
                  <a:ext cx="448033" cy="149861"/>
                </a:xfrm>
                <a:custGeom>
                  <a:avLst/>
                  <a:gdLst/>
                  <a:ahLst/>
                  <a:cxnLst/>
                  <a:rect l="l" t="t" r="r" b="b"/>
                  <a:pathLst>
                    <a:path w="4048" h="1354" extrusionOk="0">
                      <a:moveTo>
                        <a:pt x="203" y="0"/>
                      </a:moveTo>
                      <a:lnTo>
                        <a:pt x="118" y="160"/>
                      </a:lnTo>
                      <a:cubicBezTo>
                        <a:pt x="64" y="277"/>
                        <a:pt x="22" y="416"/>
                        <a:pt x="1" y="543"/>
                      </a:cubicBezTo>
                      <a:cubicBezTo>
                        <a:pt x="533" y="1053"/>
                        <a:pt x="1439" y="1354"/>
                        <a:pt x="2276" y="1354"/>
                      </a:cubicBezTo>
                      <a:cubicBezTo>
                        <a:pt x="3031" y="1354"/>
                        <a:pt x="3729" y="1109"/>
                        <a:pt x="4047" y="554"/>
                      </a:cubicBezTo>
                      <a:cubicBezTo>
                        <a:pt x="3930" y="384"/>
                        <a:pt x="3802" y="224"/>
                        <a:pt x="3685" y="75"/>
                      </a:cubicBezTo>
                      <a:cubicBezTo>
                        <a:pt x="3531" y="634"/>
                        <a:pt x="2862" y="827"/>
                        <a:pt x="2302" y="827"/>
                      </a:cubicBezTo>
                      <a:cubicBezTo>
                        <a:pt x="2244" y="827"/>
                        <a:pt x="2186" y="824"/>
                        <a:pt x="2130" y="820"/>
                      </a:cubicBezTo>
                      <a:cubicBezTo>
                        <a:pt x="1555" y="788"/>
                        <a:pt x="544" y="554"/>
                        <a:pt x="2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41"/>
                <p:cNvSpPr/>
                <p:nvPr/>
              </p:nvSpPr>
              <p:spPr>
                <a:xfrm>
                  <a:off x="11002821" y="2039672"/>
                  <a:ext cx="498613" cy="553621"/>
                </a:xfrm>
                <a:custGeom>
                  <a:avLst/>
                  <a:gdLst/>
                  <a:ahLst/>
                  <a:cxnLst/>
                  <a:rect l="l" t="t" r="r" b="b"/>
                  <a:pathLst>
                    <a:path w="4505" h="5002" extrusionOk="0">
                      <a:moveTo>
                        <a:pt x="1075" y="0"/>
                      </a:moveTo>
                      <a:cubicBezTo>
                        <a:pt x="959" y="0"/>
                        <a:pt x="843" y="19"/>
                        <a:pt x="735" y="60"/>
                      </a:cubicBezTo>
                      <a:cubicBezTo>
                        <a:pt x="309" y="252"/>
                        <a:pt x="149" y="752"/>
                        <a:pt x="75" y="1168"/>
                      </a:cubicBezTo>
                      <a:cubicBezTo>
                        <a:pt x="0" y="1689"/>
                        <a:pt x="43" y="2233"/>
                        <a:pt x="213" y="2722"/>
                      </a:cubicBezTo>
                      <a:cubicBezTo>
                        <a:pt x="256" y="2850"/>
                        <a:pt x="288" y="2957"/>
                        <a:pt x="331" y="3084"/>
                      </a:cubicBezTo>
                      <a:cubicBezTo>
                        <a:pt x="480" y="3457"/>
                        <a:pt x="682" y="3809"/>
                        <a:pt x="916" y="4139"/>
                      </a:cubicBezTo>
                      <a:cubicBezTo>
                        <a:pt x="1033" y="4298"/>
                        <a:pt x="1172" y="4458"/>
                        <a:pt x="1300" y="4607"/>
                      </a:cubicBezTo>
                      <a:cubicBezTo>
                        <a:pt x="1341" y="4638"/>
                        <a:pt x="1722" y="4969"/>
                        <a:pt x="1726" y="4999"/>
                      </a:cubicBezTo>
                      <a:lnTo>
                        <a:pt x="1726" y="4999"/>
                      </a:lnTo>
                      <a:cubicBezTo>
                        <a:pt x="1833" y="4734"/>
                        <a:pt x="2035" y="4458"/>
                        <a:pt x="2258" y="4266"/>
                      </a:cubicBezTo>
                      <a:cubicBezTo>
                        <a:pt x="2460" y="4096"/>
                        <a:pt x="2673" y="3947"/>
                        <a:pt x="2897" y="3830"/>
                      </a:cubicBezTo>
                      <a:cubicBezTo>
                        <a:pt x="3376" y="3553"/>
                        <a:pt x="3994" y="3383"/>
                        <a:pt x="4505" y="3191"/>
                      </a:cubicBezTo>
                      <a:cubicBezTo>
                        <a:pt x="4068" y="2637"/>
                        <a:pt x="3546" y="2062"/>
                        <a:pt x="3110" y="1498"/>
                      </a:cubicBezTo>
                      <a:cubicBezTo>
                        <a:pt x="2886" y="1210"/>
                        <a:pt x="2641" y="912"/>
                        <a:pt x="2375" y="646"/>
                      </a:cubicBezTo>
                      <a:cubicBezTo>
                        <a:pt x="2109" y="380"/>
                        <a:pt x="1800" y="167"/>
                        <a:pt x="1438" y="60"/>
                      </a:cubicBezTo>
                      <a:cubicBezTo>
                        <a:pt x="1322" y="22"/>
                        <a:pt x="1198" y="0"/>
                        <a:pt x="1075" y="0"/>
                      </a:cubicBezTo>
                      <a:close/>
                      <a:moveTo>
                        <a:pt x="1726" y="4999"/>
                      </a:moveTo>
                      <a:cubicBezTo>
                        <a:pt x="1726" y="5000"/>
                        <a:pt x="1726" y="5001"/>
                        <a:pt x="1725" y="5001"/>
                      </a:cubicBezTo>
                      <a:cubicBezTo>
                        <a:pt x="1726" y="5001"/>
                        <a:pt x="1726" y="5000"/>
                        <a:pt x="1726" y="499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41"/>
                <p:cNvSpPr/>
                <p:nvPr/>
              </p:nvSpPr>
              <p:spPr>
                <a:xfrm>
                  <a:off x="11068787" y="1950796"/>
                  <a:ext cx="748529" cy="446262"/>
                </a:xfrm>
                <a:custGeom>
                  <a:avLst/>
                  <a:gdLst/>
                  <a:ahLst/>
                  <a:cxnLst/>
                  <a:rect l="l" t="t" r="r" b="b"/>
                  <a:pathLst>
                    <a:path w="6763" h="4032" extrusionOk="0">
                      <a:moveTo>
                        <a:pt x="352" y="1"/>
                      </a:moveTo>
                      <a:cubicBezTo>
                        <a:pt x="86" y="160"/>
                        <a:pt x="1" y="522"/>
                        <a:pt x="86" y="831"/>
                      </a:cubicBezTo>
                      <a:cubicBezTo>
                        <a:pt x="97" y="842"/>
                        <a:pt x="97" y="842"/>
                        <a:pt x="97" y="853"/>
                      </a:cubicBezTo>
                      <a:cubicBezTo>
                        <a:pt x="171" y="1151"/>
                        <a:pt x="384" y="1374"/>
                        <a:pt x="618" y="1587"/>
                      </a:cubicBezTo>
                      <a:cubicBezTo>
                        <a:pt x="1609" y="2514"/>
                        <a:pt x="2982" y="3195"/>
                        <a:pt x="4356" y="3280"/>
                      </a:cubicBezTo>
                      <a:cubicBezTo>
                        <a:pt x="4676" y="3579"/>
                        <a:pt x="5016" y="3877"/>
                        <a:pt x="5442" y="3994"/>
                      </a:cubicBezTo>
                      <a:cubicBezTo>
                        <a:pt x="5542" y="4019"/>
                        <a:pt x="5647" y="4032"/>
                        <a:pt x="5752" y="4032"/>
                      </a:cubicBezTo>
                      <a:cubicBezTo>
                        <a:pt x="6096" y="4032"/>
                        <a:pt x="6442" y="3896"/>
                        <a:pt x="6614" y="3611"/>
                      </a:cubicBezTo>
                      <a:cubicBezTo>
                        <a:pt x="6720" y="3430"/>
                        <a:pt x="6763" y="3238"/>
                        <a:pt x="6752" y="3025"/>
                      </a:cubicBezTo>
                      <a:cubicBezTo>
                        <a:pt x="6752" y="2823"/>
                        <a:pt x="6699" y="2620"/>
                        <a:pt x="6656" y="2429"/>
                      </a:cubicBezTo>
                      <a:cubicBezTo>
                        <a:pt x="6614" y="2237"/>
                        <a:pt x="6401" y="2162"/>
                        <a:pt x="6220" y="2088"/>
                      </a:cubicBezTo>
                      <a:cubicBezTo>
                        <a:pt x="6039" y="2024"/>
                        <a:pt x="5847" y="2013"/>
                        <a:pt x="5655" y="2003"/>
                      </a:cubicBezTo>
                      <a:cubicBezTo>
                        <a:pt x="5485" y="1981"/>
                        <a:pt x="5325" y="1971"/>
                        <a:pt x="5155" y="1949"/>
                      </a:cubicBezTo>
                      <a:cubicBezTo>
                        <a:pt x="4665" y="1864"/>
                        <a:pt x="4164" y="1758"/>
                        <a:pt x="3685" y="1630"/>
                      </a:cubicBezTo>
                      <a:cubicBezTo>
                        <a:pt x="2493" y="1278"/>
                        <a:pt x="1364" y="725"/>
                        <a:pt x="352"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41"/>
                <p:cNvSpPr/>
                <p:nvPr/>
              </p:nvSpPr>
              <p:spPr>
                <a:xfrm>
                  <a:off x="11068787" y="1958821"/>
                  <a:ext cx="406749" cy="224348"/>
                </a:xfrm>
                <a:custGeom>
                  <a:avLst/>
                  <a:gdLst/>
                  <a:ahLst/>
                  <a:cxnLst/>
                  <a:rect l="l" t="t" r="r" b="b"/>
                  <a:pathLst>
                    <a:path w="3675" h="2027" extrusionOk="0">
                      <a:moveTo>
                        <a:pt x="352" y="1"/>
                      </a:moveTo>
                      <a:cubicBezTo>
                        <a:pt x="86" y="160"/>
                        <a:pt x="1" y="522"/>
                        <a:pt x="86" y="831"/>
                      </a:cubicBezTo>
                      <a:cubicBezTo>
                        <a:pt x="97" y="842"/>
                        <a:pt x="97" y="842"/>
                        <a:pt x="97" y="853"/>
                      </a:cubicBezTo>
                      <a:cubicBezTo>
                        <a:pt x="523" y="1268"/>
                        <a:pt x="1034" y="1598"/>
                        <a:pt x="1598" y="1811"/>
                      </a:cubicBezTo>
                      <a:cubicBezTo>
                        <a:pt x="1912" y="1935"/>
                        <a:pt x="2252" y="2027"/>
                        <a:pt x="2588" y="2027"/>
                      </a:cubicBezTo>
                      <a:cubicBezTo>
                        <a:pt x="2684" y="2027"/>
                        <a:pt x="2781" y="2019"/>
                        <a:pt x="2876" y="2003"/>
                      </a:cubicBezTo>
                      <a:cubicBezTo>
                        <a:pt x="3174" y="1949"/>
                        <a:pt x="3451" y="1811"/>
                        <a:pt x="3675" y="1630"/>
                      </a:cubicBezTo>
                      <a:cubicBezTo>
                        <a:pt x="2493" y="1278"/>
                        <a:pt x="1364" y="725"/>
                        <a:pt x="35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41"/>
                <p:cNvSpPr/>
                <p:nvPr/>
              </p:nvSpPr>
              <p:spPr>
                <a:xfrm>
                  <a:off x="10969838" y="1356440"/>
                  <a:ext cx="665962" cy="784611"/>
                </a:xfrm>
                <a:custGeom>
                  <a:avLst/>
                  <a:gdLst/>
                  <a:ahLst/>
                  <a:cxnLst/>
                  <a:rect l="l" t="t" r="r" b="b"/>
                  <a:pathLst>
                    <a:path w="6017" h="7089" extrusionOk="0">
                      <a:moveTo>
                        <a:pt x="2473" y="0"/>
                      </a:moveTo>
                      <a:cubicBezTo>
                        <a:pt x="2104" y="0"/>
                        <a:pt x="1857" y="84"/>
                        <a:pt x="1534" y="312"/>
                      </a:cubicBezTo>
                      <a:cubicBezTo>
                        <a:pt x="841" y="792"/>
                        <a:pt x="362" y="1537"/>
                        <a:pt x="192" y="2346"/>
                      </a:cubicBezTo>
                      <a:cubicBezTo>
                        <a:pt x="0" y="3283"/>
                        <a:pt x="203" y="4274"/>
                        <a:pt x="714" y="5094"/>
                      </a:cubicBezTo>
                      <a:cubicBezTo>
                        <a:pt x="1214" y="5903"/>
                        <a:pt x="2002" y="6531"/>
                        <a:pt x="2897" y="6872"/>
                      </a:cubicBezTo>
                      <a:cubicBezTo>
                        <a:pt x="3203" y="6996"/>
                        <a:pt x="3541" y="7088"/>
                        <a:pt x="3881" y="7088"/>
                      </a:cubicBezTo>
                      <a:cubicBezTo>
                        <a:pt x="3979" y="7088"/>
                        <a:pt x="4077" y="7080"/>
                        <a:pt x="4175" y="7064"/>
                      </a:cubicBezTo>
                      <a:cubicBezTo>
                        <a:pt x="4728" y="6968"/>
                        <a:pt x="5197" y="6585"/>
                        <a:pt x="5484" y="6105"/>
                      </a:cubicBezTo>
                      <a:cubicBezTo>
                        <a:pt x="5783" y="5626"/>
                        <a:pt x="5900" y="5062"/>
                        <a:pt x="5942" y="4508"/>
                      </a:cubicBezTo>
                      <a:cubicBezTo>
                        <a:pt x="6017" y="3347"/>
                        <a:pt x="5719" y="2123"/>
                        <a:pt x="4973" y="1228"/>
                      </a:cubicBezTo>
                      <a:cubicBezTo>
                        <a:pt x="4654" y="877"/>
                        <a:pt x="4260" y="568"/>
                        <a:pt x="3823" y="344"/>
                      </a:cubicBezTo>
                      <a:cubicBezTo>
                        <a:pt x="3450" y="153"/>
                        <a:pt x="3035" y="36"/>
                        <a:pt x="2609" y="4"/>
                      </a:cubicBezTo>
                      <a:cubicBezTo>
                        <a:pt x="2562" y="1"/>
                        <a:pt x="2516" y="0"/>
                        <a:pt x="2473"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41"/>
                <p:cNvSpPr/>
                <p:nvPr/>
              </p:nvSpPr>
              <p:spPr>
                <a:xfrm>
                  <a:off x="11157885" y="1304863"/>
                  <a:ext cx="417817" cy="252793"/>
                </a:xfrm>
                <a:custGeom>
                  <a:avLst/>
                  <a:gdLst/>
                  <a:ahLst/>
                  <a:cxnLst/>
                  <a:rect l="l" t="t" r="r" b="b"/>
                  <a:pathLst>
                    <a:path w="3775" h="2284" extrusionOk="0">
                      <a:moveTo>
                        <a:pt x="1016" y="1"/>
                      </a:moveTo>
                      <a:cubicBezTo>
                        <a:pt x="749" y="1"/>
                        <a:pt x="0" y="182"/>
                        <a:pt x="197" y="555"/>
                      </a:cubicBezTo>
                      <a:cubicBezTo>
                        <a:pt x="293" y="725"/>
                        <a:pt x="537" y="715"/>
                        <a:pt x="719" y="778"/>
                      </a:cubicBezTo>
                      <a:cubicBezTo>
                        <a:pt x="942" y="874"/>
                        <a:pt x="1155" y="1002"/>
                        <a:pt x="1336" y="1151"/>
                      </a:cubicBezTo>
                      <a:cubicBezTo>
                        <a:pt x="1709" y="1449"/>
                        <a:pt x="2028" y="1801"/>
                        <a:pt x="2433" y="2046"/>
                      </a:cubicBezTo>
                      <a:cubicBezTo>
                        <a:pt x="2673" y="2188"/>
                        <a:pt x="2971" y="2283"/>
                        <a:pt x="3257" y="2283"/>
                      </a:cubicBezTo>
                      <a:cubicBezTo>
                        <a:pt x="3442" y="2283"/>
                        <a:pt x="3620" y="2244"/>
                        <a:pt x="3775" y="2152"/>
                      </a:cubicBezTo>
                      <a:cubicBezTo>
                        <a:pt x="3359" y="1481"/>
                        <a:pt x="2806" y="896"/>
                        <a:pt x="2156" y="459"/>
                      </a:cubicBezTo>
                      <a:cubicBezTo>
                        <a:pt x="1815" y="235"/>
                        <a:pt x="1432" y="33"/>
                        <a:pt x="1038" y="1"/>
                      </a:cubicBezTo>
                      <a:cubicBezTo>
                        <a:pt x="1031" y="1"/>
                        <a:pt x="1024" y="1"/>
                        <a:pt x="1016"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41"/>
                <p:cNvSpPr/>
                <p:nvPr/>
              </p:nvSpPr>
              <p:spPr>
                <a:xfrm>
                  <a:off x="11611010" y="2120691"/>
                  <a:ext cx="353623" cy="162700"/>
                </a:xfrm>
                <a:custGeom>
                  <a:avLst/>
                  <a:gdLst/>
                  <a:ahLst/>
                  <a:cxnLst/>
                  <a:rect l="l" t="t" r="r" b="b"/>
                  <a:pathLst>
                    <a:path w="3195" h="1470" extrusionOk="0">
                      <a:moveTo>
                        <a:pt x="260" y="1"/>
                      </a:moveTo>
                      <a:cubicBezTo>
                        <a:pt x="220" y="1"/>
                        <a:pt x="185" y="9"/>
                        <a:pt x="160" y="31"/>
                      </a:cubicBezTo>
                      <a:cubicBezTo>
                        <a:pt x="0" y="201"/>
                        <a:pt x="533" y="808"/>
                        <a:pt x="650" y="925"/>
                      </a:cubicBezTo>
                      <a:cubicBezTo>
                        <a:pt x="959" y="1224"/>
                        <a:pt x="1374" y="1405"/>
                        <a:pt x="1800" y="1458"/>
                      </a:cubicBezTo>
                      <a:cubicBezTo>
                        <a:pt x="1857" y="1466"/>
                        <a:pt x="1917" y="1470"/>
                        <a:pt x="1977" y="1470"/>
                      </a:cubicBezTo>
                      <a:cubicBezTo>
                        <a:pt x="2161" y="1470"/>
                        <a:pt x="2352" y="1432"/>
                        <a:pt x="2513" y="1351"/>
                      </a:cubicBezTo>
                      <a:cubicBezTo>
                        <a:pt x="2726" y="1245"/>
                        <a:pt x="2875" y="1064"/>
                        <a:pt x="3024" y="872"/>
                      </a:cubicBezTo>
                      <a:cubicBezTo>
                        <a:pt x="3099" y="766"/>
                        <a:pt x="3195" y="649"/>
                        <a:pt x="3142" y="521"/>
                      </a:cubicBezTo>
                      <a:cubicBezTo>
                        <a:pt x="3099" y="414"/>
                        <a:pt x="2982" y="361"/>
                        <a:pt x="2865" y="329"/>
                      </a:cubicBezTo>
                      <a:cubicBezTo>
                        <a:pt x="2343" y="201"/>
                        <a:pt x="1779" y="265"/>
                        <a:pt x="1246" y="212"/>
                      </a:cubicBezTo>
                      <a:cubicBezTo>
                        <a:pt x="1033" y="180"/>
                        <a:pt x="820" y="159"/>
                        <a:pt x="607" y="95"/>
                      </a:cubicBezTo>
                      <a:cubicBezTo>
                        <a:pt x="536" y="71"/>
                        <a:pt x="377" y="1"/>
                        <a:pt x="260"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41"/>
                <p:cNvSpPr/>
                <p:nvPr/>
              </p:nvSpPr>
              <p:spPr>
                <a:xfrm>
                  <a:off x="11569727" y="1701211"/>
                  <a:ext cx="552847" cy="548198"/>
                </a:xfrm>
                <a:custGeom>
                  <a:avLst/>
                  <a:gdLst/>
                  <a:ahLst/>
                  <a:cxnLst/>
                  <a:rect l="l" t="t" r="r" b="b"/>
                  <a:pathLst>
                    <a:path w="4995" h="4953" extrusionOk="0">
                      <a:moveTo>
                        <a:pt x="2461" y="1"/>
                      </a:moveTo>
                      <a:cubicBezTo>
                        <a:pt x="2085" y="1"/>
                        <a:pt x="1728" y="98"/>
                        <a:pt x="1470" y="328"/>
                      </a:cubicBezTo>
                      <a:cubicBezTo>
                        <a:pt x="1044" y="701"/>
                        <a:pt x="650" y="1127"/>
                        <a:pt x="384" y="1617"/>
                      </a:cubicBezTo>
                      <a:cubicBezTo>
                        <a:pt x="118" y="2128"/>
                        <a:pt x="0" y="2714"/>
                        <a:pt x="139" y="3257"/>
                      </a:cubicBezTo>
                      <a:cubicBezTo>
                        <a:pt x="245" y="3693"/>
                        <a:pt x="512" y="4098"/>
                        <a:pt x="863" y="4385"/>
                      </a:cubicBezTo>
                      <a:cubicBezTo>
                        <a:pt x="1225" y="4662"/>
                        <a:pt x="1662" y="4854"/>
                        <a:pt x="2120" y="4918"/>
                      </a:cubicBezTo>
                      <a:cubicBezTo>
                        <a:pt x="2247" y="4940"/>
                        <a:pt x="2379" y="4952"/>
                        <a:pt x="2512" y="4952"/>
                      </a:cubicBezTo>
                      <a:cubicBezTo>
                        <a:pt x="2944" y="4952"/>
                        <a:pt x="3381" y="4825"/>
                        <a:pt x="3674" y="4524"/>
                      </a:cubicBezTo>
                      <a:cubicBezTo>
                        <a:pt x="3856" y="4587"/>
                        <a:pt x="4045" y="4658"/>
                        <a:pt x="4228" y="4658"/>
                      </a:cubicBezTo>
                      <a:cubicBezTo>
                        <a:pt x="4260" y="4658"/>
                        <a:pt x="4292" y="4656"/>
                        <a:pt x="4324" y="4652"/>
                      </a:cubicBezTo>
                      <a:cubicBezTo>
                        <a:pt x="4537" y="4630"/>
                        <a:pt x="4782" y="4503"/>
                        <a:pt x="4888" y="4311"/>
                      </a:cubicBezTo>
                      <a:cubicBezTo>
                        <a:pt x="4995" y="4108"/>
                        <a:pt x="4942" y="3832"/>
                        <a:pt x="4739" y="3704"/>
                      </a:cubicBezTo>
                      <a:cubicBezTo>
                        <a:pt x="4674" y="3666"/>
                        <a:pt x="4601" y="3651"/>
                        <a:pt x="4524" y="3651"/>
                      </a:cubicBezTo>
                      <a:cubicBezTo>
                        <a:pt x="4387" y="3651"/>
                        <a:pt x="4237" y="3699"/>
                        <a:pt x="4100" y="3746"/>
                      </a:cubicBezTo>
                      <a:cubicBezTo>
                        <a:pt x="4633" y="3406"/>
                        <a:pt x="4942" y="2607"/>
                        <a:pt x="4856" y="1968"/>
                      </a:cubicBezTo>
                      <a:cubicBezTo>
                        <a:pt x="4782" y="1329"/>
                        <a:pt x="4366" y="754"/>
                        <a:pt x="3823" y="403"/>
                      </a:cubicBezTo>
                      <a:cubicBezTo>
                        <a:pt x="3448" y="158"/>
                        <a:pt x="2939" y="1"/>
                        <a:pt x="2461"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41"/>
                <p:cNvSpPr/>
                <p:nvPr/>
              </p:nvSpPr>
              <p:spPr>
                <a:xfrm>
                  <a:off x="11702875" y="1763413"/>
                  <a:ext cx="341891" cy="90758"/>
                </a:xfrm>
                <a:custGeom>
                  <a:avLst/>
                  <a:gdLst/>
                  <a:ahLst/>
                  <a:cxnLst/>
                  <a:rect l="l" t="t" r="r" b="b"/>
                  <a:pathLst>
                    <a:path w="3089" h="820" extrusionOk="0">
                      <a:moveTo>
                        <a:pt x="1" y="0"/>
                      </a:moveTo>
                      <a:lnTo>
                        <a:pt x="1" y="0"/>
                      </a:lnTo>
                      <a:cubicBezTo>
                        <a:pt x="65" y="235"/>
                        <a:pt x="235" y="416"/>
                        <a:pt x="437" y="533"/>
                      </a:cubicBezTo>
                      <a:cubicBezTo>
                        <a:pt x="640" y="661"/>
                        <a:pt x="863" y="725"/>
                        <a:pt x="1098" y="767"/>
                      </a:cubicBezTo>
                      <a:cubicBezTo>
                        <a:pt x="1269" y="799"/>
                        <a:pt x="1440" y="819"/>
                        <a:pt x="1614" y="819"/>
                      </a:cubicBezTo>
                      <a:cubicBezTo>
                        <a:pt x="1732" y="819"/>
                        <a:pt x="1850" y="810"/>
                        <a:pt x="1971" y="788"/>
                      </a:cubicBezTo>
                      <a:cubicBezTo>
                        <a:pt x="2184" y="746"/>
                        <a:pt x="3089" y="405"/>
                        <a:pt x="2556" y="150"/>
                      </a:cubicBezTo>
                      <a:cubicBezTo>
                        <a:pt x="2471" y="107"/>
                        <a:pt x="2365" y="96"/>
                        <a:pt x="2269" y="96"/>
                      </a:cubicBezTo>
                      <a:cubicBezTo>
                        <a:pt x="1513" y="64"/>
                        <a:pt x="757" y="32"/>
                        <a:pt x="1" y="0"/>
                      </a:cubicBezTo>
                      <a:close/>
                    </a:path>
                  </a:pathLst>
                </a:custGeom>
                <a:solidFill>
                  <a:srgbClr val="1D1D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41"/>
                <p:cNvSpPr/>
                <p:nvPr/>
              </p:nvSpPr>
              <p:spPr>
                <a:xfrm>
                  <a:off x="10916822" y="1772710"/>
                  <a:ext cx="157940" cy="165799"/>
                </a:xfrm>
                <a:custGeom>
                  <a:avLst/>
                  <a:gdLst/>
                  <a:ahLst/>
                  <a:cxnLst/>
                  <a:rect l="l" t="t" r="r" b="b"/>
                  <a:pathLst>
                    <a:path w="1427" h="1498" extrusionOk="0">
                      <a:moveTo>
                        <a:pt x="467" y="1"/>
                      </a:moveTo>
                      <a:cubicBezTo>
                        <a:pt x="297" y="1"/>
                        <a:pt x="134" y="76"/>
                        <a:pt x="75" y="225"/>
                      </a:cubicBezTo>
                      <a:cubicBezTo>
                        <a:pt x="0" y="364"/>
                        <a:pt x="32" y="523"/>
                        <a:pt x="96" y="662"/>
                      </a:cubicBezTo>
                      <a:cubicBezTo>
                        <a:pt x="266" y="1077"/>
                        <a:pt x="660" y="1407"/>
                        <a:pt x="1097" y="1492"/>
                      </a:cubicBezTo>
                      <a:cubicBezTo>
                        <a:pt x="1123" y="1495"/>
                        <a:pt x="1151" y="1498"/>
                        <a:pt x="1179" y="1498"/>
                      </a:cubicBezTo>
                      <a:cubicBezTo>
                        <a:pt x="1253" y="1498"/>
                        <a:pt x="1327" y="1483"/>
                        <a:pt x="1374" y="1429"/>
                      </a:cubicBezTo>
                      <a:cubicBezTo>
                        <a:pt x="1427" y="1343"/>
                        <a:pt x="1406" y="1237"/>
                        <a:pt x="1374" y="1162"/>
                      </a:cubicBezTo>
                      <a:cubicBezTo>
                        <a:pt x="1278" y="875"/>
                        <a:pt x="1139" y="630"/>
                        <a:pt x="1012" y="364"/>
                      </a:cubicBezTo>
                      <a:cubicBezTo>
                        <a:pt x="905" y="151"/>
                        <a:pt x="724" y="12"/>
                        <a:pt x="501" y="2"/>
                      </a:cubicBezTo>
                      <a:cubicBezTo>
                        <a:pt x="489" y="1"/>
                        <a:pt x="478" y="1"/>
                        <a:pt x="467"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41"/>
                <p:cNvSpPr/>
                <p:nvPr/>
              </p:nvSpPr>
              <p:spPr>
                <a:xfrm>
                  <a:off x="10973380" y="1827497"/>
                  <a:ext cx="43719" cy="54565"/>
                </a:xfrm>
                <a:custGeom>
                  <a:avLst/>
                  <a:gdLst/>
                  <a:ahLst/>
                  <a:cxnLst/>
                  <a:rect l="l" t="t" r="r" b="b"/>
                  <a:pathLst>
                    <a:path w="395" h="493" extrusionOk="0">
                      <a:moveTo>
                        <a:pt x="196" y="0"/>
                      </a:moveTo>
                      <a:cubicBezTo>
                        <a:pt x="169" y="0"/>
                        <a:pt x="142" y="9"/>
                        <a:pt x="117" y="28"/>
                      </a:cubicBezTo>
                      <a:cubicBezTo>
                        <a:pt x="11" y="92"/>
                        <a:pt x="0" y="454"/>
                        <a:pt x="128" y="486"/>
                      </a:cubicBezTo>
                      <a:cubicBezTo>
                        <a:pt x="141" y="491"/>
                        <a:pt x="153" y="493"/>
                        <a:pt x="162" y="493"/>
                      </a:cubicBezTo>
                      <a:cubicBezTo>
                        <a:pt x="224" y="493"/>
                        <a:pt x="228" y="415"/>
                        <a:pt x="256" y="369"/>
                      </a:cubicBezTo>
                      <a:cubicBezTo>
                        <a:pt x="288" y="273"/>
                        <a:pt x="394" y="199"/>
                        <a:pt x="384" y="114"/>
                      </a:cubicBezTo>
                      <a:cubicBezTo>
                        <a:pt x="373" y="82"/>
                        <a:pt x="330" y="39"/>
                        <a:pt x="288" y="28"/>
                      </a:cubicBezTo>
                      <a:cubicBezTo>
                        <a:pt x="259" y="11"/>
                        <a:pt x="228" y="0"/>
                        <a:pt x="196"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41"/>
                <p:cNvSpPr/>
                <p:nvPr/>
              </p:nvSpPr>
              <p:spPr>
                <a:xfrm>
                  <a:off x="10842556" y="1286601"/>
                  <a:ext cx="808628" cy="602985"/>
                </a:xfrm>
                <a:custGeom>
                  <a:avLst/>
                  <a:gdLst/>
                  <a:ahLst/>
                  <a:cxnLst/>
                  <a:rect l="l" t="t" r="r" b="b"/>
                  <a:pathLst>
                    <a:path w="7306" h="5448" extrusionOk="0">
                      <a:moveTo>
                        <a:pt x="3781" y="0"/>
                      </a:moveTo>
                      <a:cubicBezTo>
                        <a:pt x="3275" y="0"/>
                        <a:pt x="2768" y="118"/>
                        <a:pt x="2322" y="358"/>
                      </a:cubicBezTo>
                      <a:cubicBezTo>
                        <a:pt x="1768" y="656"/>
                        <a:pt x="1310" y="1135"/>
                        <a:pt x="969" y="1678"/>
                      </a:cubicBezTo>
                      <a:cubicBezTo>
                        <a:pt x="618" y="2211"/>
                        <a:pt x="394" y="2818"/>
                        <a:pt x="224" y="3435"/>
                      </a:cubicBezTo>
                      <a:cubicBezTo>
                        <a:pt x="85" y="3904"/>
                        <a:pt x="0" y="4394"/>
                        <a:pt x="107" y="4873"/>
                      </a:cubicBezTo>
                      <a:cubicBezTo>
                        <a:pt x="160" y="5096"/>
                        <a:pt x="277" y="5341"/>
                        <a:pt x="490" y="5416"/>
                      </a:cubicBezTo>
                      <a:cubicBezTo>
                        <a:pt x="548" y="5438"/>
                        <a:pt x="606" y="5447"/>
                        <a:pt x="665" y="5447"/>
                      </a:cubicBezTo>
                      <a:cubicBezTo>
                        <a:pt x="867" y="5447"/>
                        <a:pt x="1068" y="5333"/>
                        <a:pt x="1225" y="5192"/>
                      </a:cubicBezTo>
                      <a:cubicBezTo>
                        <a:pt x="1651" y="4788"/>
                        <a:pt x="1874" y="4234"/>
                        <a:pt x="2023" y="3670"/>
                      </a:cubicBezTo>
                      <a:cubicBezTo>
                        <a:pt x="2162" y="3116"/>
                        <a:pt x="2247" y="2541"/>
                        <a:pt x="2460" y="1998"/>
                      </a:cubicBezTo>
                      <a:cubicBezTo>
                        <a:pt x="2609" y="1593"/>
                        <a:pt x="2875" y="1007"/>
                        <a:pt x="3280" y="837"/>
                      </a:cubicBezTo>
                      <a:cubicBezTo>
                        <a:pt x="3390" y="784"/>
                        <a:pt x="3507" y="762"/>
                        <a:pt x="3625" y="762"/>
                      </a:cubicBezTo>
                      <a:cubicBezTo>
                        <a:pt x="3838" y="762"/>
                        <a:pt x="4054" y="833"/>
                        <a:pt x="4238" y="922"/>
                      </a:cubicBezTo>
                      <a:cubicBezTo>
                        <a:pt x="4387" y="986"/>
                        <a:pt x="4547" y="1061"/>
                        <a:pt x="4686" y="1156"/>
                      </a:cubicBezTo>
                      <a:cubicBezTo>
                        <a:pt x="4803" y="1242"/>
                        <a:pt x="4877" y="1348"/>
                        <a:pt x="4984" y="1423"/>
                      </a:cubicBezTo>
                      <a:cubicBezTo>
                        <a:pt x="5506" y="1806"/>
                        <a:pt x="6070" y="2306"/>
                        <a:pt x="6688" y="2498"/>
                      </a:cubicBezTo>
                      <a:cubicBezTo>
                        <a:pt x="6749" y="2518"/>
                        <a:pt x="6793" y="2532"/>
                        <a:pt x="6833" y="2532"/>
                      </a:cubicBezTo>
                      <a:cubicBezTo>
                        <a:pt x="6878" y="2532"/>
                        <a:pt x="6919" y="2516"/>
                        <a:pt x="6975" y="2477"/>
                      </a:cubicBezTo>
                      <a:cubicBezTo>
                        <a:pt x="7305" y="2200"/>
                        <a:pt x="5910" y="794"/>
                        <a:pt x="5644" y="603"/>
                      </a:cubicBezTo>
                      <a:cubicBezTo>
                        <a:pt x="5112" y="204"/>
                        <a:pt x="4446" y="0"/>
                        <a:pt x="3781"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41"/>
                <p:cNvSpPr/>
                <p:nvPr/>
              </p:nvSpPr>
              <p:spPr>
                <a:xfrm>
                  <a:off x="11305754" y="1385107"/>
                  <a:ext cx="574097" cy="241725"/>
                </a:xfrm>
                <a:custGeom>
                  <a:avLst/>
                  <a:gdLst/>
                  <a:ahLst/>
                  <a:cxnLst/>
                  <a:rect l="l" t="t" r="r" b="b"/>
                  <a:pathLst>
                    <a:path w="5187" h="2184" extrusionOk="0">
                      <a:moveTo>
                        <a:pt x="0" y="0"/>
                      </a:moveTo>
                      <a:lnTo>
                        <a:pt x="0" y="0"/>
                      </a:lnTo>
                      <a:cubicBezTo>
                        <a:pt x="415" y="352"/>
                        <a:pt x="831" y="692"/>
                        <a:pt x="1257" y="1054"/>
                      </a:cubicBezTo>
                      <a:cubicBezTo>
                        <a:pt x="1470" y="1225"/>
                        <a:pt x="1683" y="1395"/>
                        <a:pt x="1896" y="1555"/>
                      </a:cubicBezTo>
                      <a:cubicBezTo>
                        <a:pt x="2119" y="1736"/>
                        <a:pt x="2343" y="1874"/>
                        <a:pt x="2598" y="2002"/>
                      </a:cubicBezTo>
                      <a:cubicBezTo>
                        <a:pt x="2854" y="2119"/>
                        <a:pt x="3131" y="2183"/>
                        <a:pt x="3408" y="2183"/>
                      </a:cubicBezTo>
                      <a:cubicBezTo>
                        <a:pt x="3695" y="2183"/>
                        <a:pt x="3972" y="2130"/>
                        <a:pt x="4228" y="2002"/>
                      </a:cubicBezTo>
                      <a:cubicBezTo>
                        <a:pt x="4473" y="1874"/>
                        <a:pt x="4696" y="1693"/>
                        <a:pt x="4867" y="1470"/>
                      </a:cubicBezTo>
                      <a:cubicBezTo>
                        <a:pt x="5016" y="1257"/>
                        <a:pt x="5144" y="991"/>
                        <a:pt x="5186" y="724"/>
                      </a:cubicBezTo>
                      <a:lnTo>
                        <a:pt x="5186" y="724"/>
                      </a:lnTo>
                      <a:cubicBezTo>
                        <a:pt x="5101" y="969"/>
                        <a:pt x="4984" y="1225"/>
                        <a:pt x="4813" y="1427"/>
                      </a:cubicBezTo>
                      <a:cubicBezTo>
                        <a:pt x="4632" y="1629"/>
                        <a:pt x="4419" y="1800"/>
                        <a:pt x="4185" y="1906"/>
                      </a:cubicBezTo>
                      <a:cubicBezTo>
                        <a:pt x="3930" y="2013"/>
                        <a:pt x="3674" y="2066"/>
                        <a:pt x="3408" y="2066"/>
                      </a:cubicBezTo>
                      <a:cubicBezTo>
                        <a:pt x="3142" y="2055"/>
                        <a:pt x="2886" y="1981"/>
                        <a:pt x="2652" y="1874"/>
                      </a:cubicBezTo>
                      <a:cubicBezTo>
                        <a:pt x="2172" y="1661"/>
                        <a:pt x="1757" y="1289"/>
                        <a:pt x="1321" y="969"/>
                      </a:cubicBezTo>
                      <a:cubicBezTo>
                        <a:pt x="884" y="639"/>
                        <a:pt x="437" y="320"/>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41"/>
                <p:cNvSpPr/>
                <p:nvPr/>
              </p:nvSpPr>
              <p:spPr>
                <a:xfrm>
                  <a:off x="11675759" y="1669556"/>
                  <a:ext cx="498724" cy="447590"/>
                </a:xfrm>
                <a:custGeom>
                  <a:avLst/>
                  <a:gdLst/>
                  <a:ahLst/>
                  <a:cxnLst/>
                  <a:rect l="l" t="t" r="r" b="b"/>
                  <a:pathLst>
                    <a:path w="4506" h="4044" extrusionOk="0">
                      <a:moveTo>
                        <a:pt x="1660" y="0"/>
                      </a:moveTo>
                      <a:cubicBezTo>
                        <a:pt x="1391" y="0"/>
                        <a:pt x="1119" y="33"/>
                        <a:pt x="853" y="71"/>
                      </a:cubicBezTo>
                      <a:cubicBezTo>
                        <a:pt x="682" y="92"/>
                        <a:pt x="523" y="124"/>
                        <a:pt x="363" y="188"/>
                      </a:cubicBezTo>
                      <a:cubicBezTo>
                        <a:pt x="214" y="263"/>
                        <a:pt x="75" y="391"/>
                        <a:pt x="22" y="550"/>
                      </a:cubicBezTo>
                      <a:cubicBezTo>
                        <a:pt x="54" y="508"/>
                        <a:pt x="75" y="465"/>
                        <a:pt x="97" y="423"/>
                      </a:cubicBezTo>
                      <a:lnTo>
                        <a:pt x="97" y="423"/>
                      </a:lnTo>
                      <a:lnTo>
                        <a:pt x="1" y="625"/>
                      </a:lnTo>
                      <a:cubicBezTo>
                        <a:pt x="493" y="1143"/>
                        <a:pt x="1216" y="1444"/>
                        <a:pt x="1932" y="1444"/>
                      </a:cubicBezTo>
                      <a:cubicBezTo>
                        <a:pt x="2085" y="1444"/>
                        <a:pt x="2237" y="1430"/>
                        <a:pt x="2386" y="1402"/>
                      </a:cubicBezTo>
                      <a:cubicBezTo>
                        <a:pt x="2503" y="1370"/>
                        <a:pt x="2642" y="1349"/>
                        <a:pt x="2759" y="1349"/>
                      </a:cubicBezTo>
                      <a:cubicBezTo>
                        <a:pt x="2887" y="1349"/>
                        <a:pt x="3025" y="1370"/>
                        <a:pt x="3121" y="1445"/>
                      </a:cubicBezTo>
                      <a:cubicBezTo>
                        <a:pt x="3249" y="1551"/>
                        <a:pt x="3291" y="1732"/>
                        <a:pt x="3302" y="1903"/>
                      </a:cubicBezTo>
                      <a:cubicBezTo>
                        <a:pt x="3345" y="2424"/>
                        <a:pt x="3132" y="2925"/>
                        <a:pt x="3089" y="3447"/>
                      </a:cubicBezTo>
                      <a:cubicBezTo>
                        <a:pt x="3078" y="3617"/>
                        <a:pt x="2951" y="3969"/>
                        <a:pt x="3121" y="4043"/>
                      </a:cubicBezTo>
                      <a:cubicBezTo>
                        <a:pt x="3121" y="4043"/>
                        <a:pt x="3579" y="3883"/>
                        <a:pt x="3717" y="3766"/>
                      </a:cubicBezTo>
                      <a:cubicBezTo>
                        <a:pt x="4239" y="3308"/>
                        <a:pt x="4505" y="2552"/>
                        <a:pt x="4282" y="1892"/>
                      </a:cubicBezTo>
                      <a:cubicBezTo>
                        <a:pt x="4196" y="1615"/>
                        <a:pt x="4015" y="1360"/>
                        <a:pt x="3834" y="1115"/>
                      </a:cubicBezTo>
                      <a:cubicBezTo>
                        <a:pt x="3611" y="827"/>
                        <a:pt x="3366" y="550"/>
                        <a:pt x="3057" y="359"/>
                      </a:cubicBezTo>
                      <a:cubicBezTo>
                        <a:pt x="2738" y="156"/>
                        <a:pt x="2365" y="50"/>
                        <a:pt x="1982" y="18"/>
                      </a:cubicBezTo>
                      <a:cubicBezTo>
                        <a:pt x="1875" y="6"/>
                        <a:pt x="1768" y="0"/>
                        <a:pt x="166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41"/>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41"/>
                <p:cNvSpPr/>
                <p:nvPr/>
              </p:nvSpPr>
              <p:spPr>
                <a:xfrm>
                  <a:off x="11394077" y="3073984"/>
                  <a:ext cx="239401" cy="92307"/>
                </a:xfrm>
                <a:custGeom>
                  <a:avLst/>
                  <a:gdLst/>
                  <a:ahLst/>
                  <a:cxnLst/>
                  <a:rect l="l" t="t" r="r" b="b"/>
                  <a:pathLst>
                    <a:path w="2163" h="834" extrusionOk="0">
                      <a:moveTo>
                        <a:pt x="2163" y="1"/>
                      </a:moveTo>
                      <a:lnTo>
                        <a:pt x="2163" y="1"/>
                      </a:lnTo>
                      <a:cubicBezTo>
                        <a:pt x="1705" y="352"/>
                        <a:pt x="1140" y="555"/>
                        <a:pt x="523" y="565"/>
                      </a:cubicBezTo>
                      <a:cubicBezTo>
                        <a:pt x="405" y="437"/>
                        <a:pt x="267" y="320"/>
                        <a:pt x="139" y="182"/>
                      </a:cubicBezTo>
                      <a:cubicBezTo>
                        <a:pt x="107" y="235"/>
                        <a:pt x="97" y="278"/>
                        <a:pt x="75" y="331"/>
                      </a:cubicBezTo>
                      <a:cubicBezTo>
                        <a:pt x="43" y="406"/>
                        <a:pt x="1" y="512"/>
                        <a:pt x="33" y="608"/>
                      </a:cubicBezTo>
                      <a:cubicBezTo>
                        <a:pt x="75" y="714"/>
                        <a:pt x="161" y="778"/>
                        <a:pt x="256" y="810"/>
                      </a:cubicBezTo>
                      <a:cubicBezTo>
                        <a:pt x="314" y="829"/>
                        <a:pt x="375" y="833"/>
                        <a:pt x="438" y="833"/>
                      </a:cubicBezTo>
                      <a:cubicBezTo>
                        <a:pt x="480" y="833"/>
                        <a:pt x="523" y="831"/>
                        <a:pt x="565" y="831"/>
                      </a:cubicBezTo>
                      <a:cubicBezTo>
                        <a:pt x="874" y="821"/>
                        <a:pt x="1193" y="810"/>
                        <a:pt x="1481" y="704"/>
                      </a:cubicBezTo>
                      <a:cubicBezTo>
                        <a:pt x="1768" y="597"/>
                        <a:pt x="2035" y="384"/>
                        <a:pt x="2131" y="86"/>
                      </a:cubicBezTo>
                      <a:cubicBezTo>
                        <a:pt x="2152" y="54"/>
                        <a:pt x="2163" y="22"/>
                        <a:pt x="21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41"/>
                <p:cNvSpPr/>
                <p:nvPr/>
              </p:nvSpPr>
              <p:spPr>
                <a:xfrm>
                  <a:off x="11428941" y="3059374"/>
                  <a:ext cx="34421" cy="28223"/>
                </a:xfrm>
                <a:custGeom>
                  <a:avLst/>
                  <a:gdLst/>
                  <a:ahLst/>
                  <a:cxnLst/>
                  <a:rect l="l" t="t" r="r" b="b"/>
                  <a:pathLst>
                    <a:path w="311" h="255" extrusionOk="0">
                      <a:moveTo>
                        <a:pt x="62" y="1"/>
                      </a:moveTo>
                      <a:cubicBezTo>
                        <a:pt x="27" y="1"/>
                        <a:pt x="0" y="52"/>
                        <a:pt x="37" y="80"/>
                      </a:cubicBezTo>
                      <a:cubicBezTo>
                        <a:pt x="101" y="133"/>
                        <a:pt x="165" y="186"/>
                        <a:pt x="240" y="250"/>
                      </a:cubicBezTo>
                      <a:cubicBezTo>
                        <a:pt x="243" y="253"/>
                        <a:pt x="247" y="255"/>
                        <a:pt x="252" y="255"/>
                      </a:cubicBezTo>
                      <a:cubicBezTo>
                        <a:pt x="276" y="255"/>
                        <a:pt x="311" y="215"/>
                        <a:pt x="293" y="197"/>
                      </a:cubicBezTo>
                      <a:cubicBezTo>
                        <a:pt x="218" y="133"/>
                        <a:pt x="154" y="58"/>
                        <a:pt x="80" y="5"/>
                      </a:cubicBezTo>
                      <a:cubicBezTo>
                        <a:pt x="74" y="2"/>
                        <a:pt x="68" y="1"/>
                        <a:pt x="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41"/>
                <p:cNvSpPr/>
                <p:nvPr/>
              </p:nvSpPr>
              <p:spPr>
                <a:xfrm>
                  <a:off x="11394077" y="2990530"/>
                  <a:ext cx="89983" cy="75373"/>
                </a:xfrm>
                <a:custGeom>
                  <a:avLst/>
                  <a:gdLst/>
                  <a:ahLst/>
                  <a:cxnLst/>
                  <a:rect l="l" t="t" r="r" b="b"/>
                  <a:pathLst>
                    <a:path w="813" h="681" extrusionOk="0">
                      <a:moveTo>
                        <a:pt x="367" y="80"/>
                      </a:moveTo>
                      <a:cubicBezTo>
                        <a:pt x="402" y="80"/>
                        <a:pt x="429" y="142"/>
                        <a:pt x="448" y="180"/>
                      </a:cubicBezTo>
                      <a:lnTo>
                        <a:pt x="448" y="308"/>
                      </a:lnTo>
                      <a:cubicBezTo>
                        <a:pt x="395" y="244"/>
                        <a:pt x="288" y="116"/>
                        <a:pt x="352" y="84"/>
                      </a:cubicBezTo>
                      <a:cubicBezTo>
                        <a:pt x="357" y="81"/>
                        <a:pt x="362" y="80"/>
                        <a:pt x="367" y="80"/>
                      </a:cubicBezTo>
                      <a:close/>
                      <a:moveTo>
                        <a:pt x="246" y="393"/>
                      </a:moveTo>
                      <a:cubicBezTo>
                        <a:pt x="299" y="393"/>
                        <a:pt x="352" y="403"/>
                        <a:pt x="405" y="414"/>
                      </a:cubicBezTo>
                      <a:cubicBezTo>
                        <a:pt x="395" y="414"/>
                        <a:pt x="374" y="435"/>
                        <a:pt x="352" y="446"/>
                      </a:cubicBezTo>
                      <a:cubicBezTo>
                        <a:pt x="314" y="465"/>
                        <a:pt x="251" y="501"/>
                        <a:pt x="200" y="501"/>
                      </a:cubicBezTo>
                      <a:cubicBezTo>
                        <a:pt x="194" y="501"/>
                        <a:pt x="188" y="500"/>
                        <a:pt x="182" y="499"/>
                      </a:cubicBezTo>
                      <a:cubicBezTo>
                        <a:pt x="179" y="500"/>
                        <a:pt x="176" y="500"/>
                        <a:pt x="174" y="500"/>
                      </a:cubicBezTo>
                      <a:cubicBezTo>
                        <a:pt x="125" y="500"/>
                        <a:pt x="99" y="414"/>
                        <a:pt x="150" y="403"/>
                      </a:cubicBezTo>
                      <a:cubicBezTo>
                        <a:pt x="182" y="393"/>
                        <a:pt x="214" y="393"/>
                        <a:pt x="246" y="393"/>
                      </a:cubicBezTo>
                      <a:close/>
                      <a:moveTo>
                        <a:pt x="355" y="1"/>
                      </a:moveTo>
                      <a:cubicBezTo>
                        <a:pt x="341" y="1"/>
                        <a:pt x="325" y="4"/>
                        <a:pt x="310" y="9"/>
                      </a:cubicBezTo>
                      <a:cubicBezTo>
                        <a:pt x="246" y="31"/>
                        <a:pt x="235" y="116"/>
                        <a:pt x="256" y="169"/>
                      </a:cubicBezTo>
                      <a:cubicBezTo>
                        <a:pt x="267" y="222"/>
                        <a:pt x="310" y="276"/>
                        <a:pt x="352" y="318"/>
                      </a:cubicBezTo>
                      <a:cubicBezTo>
                        <a:pt x="329" y="314"/>
                        <a:pt x="304" y="312"/>
                        <a:pt x="279" y="312"/>
                      </a:cubicBezTo>
                      <a:cubicBezTo>
                        <a:pt x="235" y="312"/>
                        <a:pt x="190" y="319"/>
                        <a:pt x="150" y="340"/>
                      </a:cubicBezTo>
                      <a:cubicBezTo>
                        <a:pt x="86" y="361"/>
                        <a:pt x="1" y="414"/>
                        <a:pt x="33" y="499"/>
                      </a:cubicBezTo>
                      <a:cubicBezTo>
                        <a:pt x="56" y="566"/>
                        <a:pt x="107" y="591"/>
                        <a:pt x="168" y="591"/>
                      </a:cubicBezTo>
                      <a:cubicBezTo>
                        <a:pt x="272" y="591"/>
                        <a:pt x="406" y="517"/>
                        <a:pt x="480" y="457"/>
                      </a:cubicBezTo>
                      <a:cubicBezTo>
                        <a:pt x="480" y="457"/>
                        <a:pt x="501" y="457"/>
                        <a:pt x="501" y="446"/>
                      </a:cubicBezTo>
                      <a:cubicBezTo>
                        <a:pt x="501" y="457"/>
                        <a:pt x="501" y="478"/>
                        <a:pt x="523" y="478"/>
                      </a:cubicBezTo>
                      <a:cubicBezTo>
                        <a:pt x="586" y="510"/>
                        <a:pt x="661" y="553"/>
                        <a:pt x="714" y="616"/>
                      </a:cubicBezTo>
                      <a:cubicBezTo>
                        <a:pt x="725" y="627"/>
                        <a:pt x="736" y="638"/>
                        <a:pt x="746" y="670"/>
                      </a:cubicBezTo>
                      <a:cubicBezTo>
                        <a:pt x="751" y="677"/>
                        <a:pt x="759" y="681"/>
                        <a:pt x="766" y="681"/>
                      </a:cubicBezTo>
                      <a:cubicBezTo>
                        <a:pt x="788" y="681"/>
                        <a:pt x="813" y="649"/>
                        <a:pt x="789" y="616"/>
                      </a:cubicBezTo>
                      <a:lnTo>
                        <a:pt x="746" y="574"/>
                      </a:lnTo>
                      <a:cubicBezTo>
                        <a:pt x="693" y="510"/>
                        <a:pt x="618" y="457"/>
                        <a:pt x="533" y="414"/>
                      </a:cubicBezTo>
                      <a:lnTo>
                        <a:pt x="523" y="414"/>
                      </a:lnTo>
                      <a:cubicBezTo>
                        <a:pt x="533" y="403"/>
                        <a:pt x="533" y="403"/>
                        <a:pt x="533" y="393"/>
                      </a:cubicBezTo>
                      <a:cubicBezTo>
                        <a:pt x="533" y="382"/>
                        <a:pt x="523" y="361"/>
                        <a:pt x="512" y="350"/>
                      </a:cubicBezTo>
                      <a:cubicBezTo>
                        <a:pt x="523" y="276"/>
                        <a:pt x="523" y="180"/>
                        <a:pt x="480" y="95"/>
                      </a:cubicBezTo>
                      <a:cubicBezTo>
                        <a:pt x="463" y="51"/>
                        <a:pt x="417" y="1"/>
                        <a:pt x="3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41"/>
                <p:cNvSpPr/>
                <p:nvPr/>
              </p:nvSpPr>
              <p:spPr>
                <a:xfrm>
                  <a:off x="12176698" y="1940170"/>
                  <a:ext cx="120309" cy="525841"/>
                </a:xfrm>
                <a:custGeom>
                  <a:avLst/>
                  <a:gdLst/>
                  <a:ahLst/>
                  <a:cxnLst/>
                  <a:rect l="l" t="t" r="r" b="b"/>
                  <a:pathLst>
                    <a:path w="1087" h="4751" extrusionOk="0">
                      <a:moveTo>
                        <a:pt x="1023" y="1"/>
                      </a:moveTo>
                      <a:lnTo>
                        <a:pt x="1023" y="1"/>
                      </a:lnTo>
                      <a:cubicBezTo>
                        <a:pt x="1055" y="235"/>
                        <a:pt x="1044" y="448"/>
                        <a:pt x="1002" y="629"/>
                      </a:cubicBezTo>
                      <a:cubicBezTo>
                        <a:pt x="959" y="842"/>
                        <a:pt x="895" y="1044"/>
                        <a:pt x="799" y="1225"/>
                      </a:cubicBezTo>
                      <a:cubicBezTo>
                        <a:pt x="757" y="1321"/>
                        <a:pt x="703" y="1417"/>
                        <a:pt x="640" y="1492"/>
                      </a:cubicBezTo>
                      <a:lnTo>
                        <a:pt x="437" y="1747"/>
                      </a:lnTo>
                      <a:cubicBezTo>
                        <a:pt x="373" y="1843"/>
                        <a:pt x="309" y="1928"/>
                        <a:pt x="267" y="2045"/>
                      </a:cubicBezTo>
                      <a:cubicBezTo>
                        <a:pt x="224" y="2141"/>
                        <a:pt x="214" y="2269"/>
                        <a:pt x="224" y="2386"/>
                      </a:cubicBezTo>
                      <a:cubicBezTo>
                        <a:pt x="256" y="2610"/>
                        <a:pt x="341" y="2812"/>
                        <a:pt x="416" y="3014"/>
                      </a:cubicBezTo>
                      <a:cubicBezTo>
                        <a:pt x="490" y="3206"/>
                        <a:pt x="533" y="3408"/>
                        <a:pt x="522" y="3621"/>
                      </a:cubicBezTo>
                      <a:cubicBezTo>
                        <a:pt x="501" y="3834"/>
                        <a:pt x="469" y="4047"/>
                        <a:pt x="373" y="4239"/>
                      </a:cubicBezTo>
                      <a:cubicBezTo>
                        <a:pt x="277" y="4431"/>
                        <a:pt x="160" y="4612"/>
                        <a:pt x="1" y="4750"/>
                      </a:cubicBezTo>
                      <a:cubicBezTo>
                        <a:pt x="171" y="4622"/>
                        <a:pt x="320" y="4452"/>
                        <a:pt x="427" y="4260"/>
                      </a:cubicBezTo>
                      <a:cubicBezTo>
                        <a:pt x="533" y="4079"/>
                        <a:pt x="597" y="3866"/>
                        <a:pt x="608" y="3643"/>
                      </a:cubicBezTo>
                      <a:cubicBezTo>
                        <a:pt x="640" y="3430"/>
                        <a:pt x="597" y="3195"/>
                        <a:pt x="533" y="2982"/>
                      </a:cubicBezTo>
                      <a:cubicBezTo>
                        <a:pt x="469" y="2791"/>
                        <a:pt x="373" y="2588"/>
                        <a:pt x="363" y="2386"/>
                      </a:cubicBezTo>
                      <a:cubicBezTo>
                        <a:pt x="331" y="2184"/>
                        <a:pt x="427" y="2003"/>
                        <a:pt x="544" y="1832"/>
                      </a:cubicBezTo>
                      <a:cubicBezTo>
                        <a:pt x="661" y="1673"/>
                        <a:pt x="799" y="1481"/>
                        <a:pt x="895" y="1279"/>
                      </a:cubicBezTo>
                      <a:cubicBezTo>
                        <a:pt x="991" y="1087"/>
                        <a:pt x="1034" y="874"/>
                        <a:pt x="1065" y="661"/>
                      </a:cubicBezTo>
                      <a:cubicBezTo>
                        <a:pt x="1087" y="427"/>
                        <a:pt x="1076" y="214"/>
                        <a:pt x="102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41"/>
                <p:cNvSpPr/>
                <p:nvPr/>
              </p:nvSpPr>
              <p:spPr>
                <a:xfrm>
                  <a:off x="11700551" y="1744598"/>
                  <a:ext cx="315991" cy="104925"/>
                </a:xfrm>
                <a:custGeom>
                  <a:avLst/>
                  <a:gdLst/>
                  <a:ahLst/>
                  <a:cxnLst/>
                  <a:rect l="l" t="t" r="r" b="b"/>
                  <a:pathLst>
                    <a:path w="2855" h="948" extrusionOk="0">
                      <a:moveTo>
                        <a:pt x="0" y="0"/>
                      </a:moveTo>
                      <a:cubicBezTo>
                        <a:pt x="0" y="149"/>
                        <a:pt x="64" y="277"/>
                        <a:pt x="160" y="383"/>
                      </a:cubicBezTo>
                      <a:cubicBezTo>
                        <a:pt x="256" y="490"/>
                        <a:pt x="363" y="586"/>
                        <a:pt x="480" y="650"/>
                      </a:cubicBezTo>
                      <a:cubicBezTo>
                        <a:pt x="725" y="799"/>
                        <a:pt x="991" y="895"/>
                        <a:pt x="1268" y="937"/>
                      </a:cubicBezTo>
                      <a:cubicBezTo>
                        <a:pt x="1417" y="948"/>
                        <a:pt x="1566" y="948"/>
                        <a:pt x="1694" y="948"/>
                      </a:cubicBezTo>
                      <a:cubicBezTo>
                        <a:pt x="1832" y="937"/>
                        <a:pt x="1971" y="916"/>
                        <a:pt x="2109" y="884"/>
                      </a:cubicBezTo>
                      <a:cubicBezTo>
                        <a:pt x="2386" y="809"/>
                        <a:pt x="2641" y="692"/>
                        <a:pt x="2854" y="522"/>
                      </a:cubicBezTo>
                      <a:lnTo>
                        <a:pt x="2854" y="522"/>
                      </a:lnTo>
                      <a:cubicBezTo>
                        <a:pt x="2609" y="639"/>
                        <a:pt x="2343" y="735"/>
                        <a:pt x="2109" y="777"/>
                      </a:cubicBezTo>
                      <a:cubicBezTo>
                        <a:pt x="1949" y="797"/>
                        <a:pt x="1789" y="812"/>
                        <a:pt x="1630" y="812"/>
                      </a:cubicBezTo>
                      <a:cubicBezTo>
                        <a:pt x="1523" y="812"/>
                        <a:pt x="1417" y="805"/>
                        <a:pt x="1310" y="788"/>
                      </a:cubicBezTo>
                      <a:cubicBezTo>
                        <a:pt x="1044" y="756"/>
                        <a:pt x="788" y="682"/>
                        <a:pt x="554" y="564"/>
                      </a:cubicBezTo>
                      <a:cubicBezTo>
                        <a:pt x="426" y="490"/>
                        <a:pt x="309" y="426"/>
                        <a:pt x="213" y="330"/>
                      </a:cubicBezTo>
                      <a:cubicBezTo>
                        <a:pt x="107" y="256"/>
                        <a:pt x="43" y="139"/>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41"/>
                <p:cNvSpPr/>
                <p:nvPr/>
              </p:nvSpPr>
              <p:spPr>
                <a:xfrm>
                  <a:off x="11212561" y="1695123"/>
                  <a:ext cx="150303" cy="98948"/>
                </a:xfrm>
                <a:custGeom>
                  <a:avLst/>
                  <a:gdLst/>
                  <a:ahLst/>
                  <a:cxnLst/>
                  <a:rect l="l" t="t" r="r" b="b"/>
                  <a:pathLst>
                    <a:path w="1358" h="894" extrusionOk="0">
                      <a:moveTo>
                        <a:pt x="571" y="1"/>
                      </a:moveTo>
                      <a:cubicBezTo>
                        <a:pt x="530" y="1"/>
                        <a:pt x="489" y="7"/>
                        <a:pt x="448" y="21"/>
                      </a:cubicBezTo>
                      <a:cubicBezTo>
                        <a:pt x="363" y="53"/>
                        <a:pt x="310" y="96"/>
                        <a:pt x="288" y="149"/>
                      </a:cubicBezTo>
                      <a:cubicBezTo>
                        <a:pt x="235" y="117"/>
                        <a:pt x="182" y="85"/>
                        <a:pt x="129" y="74"/>
                      </a:cubicBezTo>
                      <a:cubicBezTo>
                        <a:pt x="125" y="74"/>
                        <a:pt x="121" y="73"/>
                        <a:pt x="117" y="73"/>
                      </a:cubicBezTo>
                      <a:cubicBezTo>
                        <a:pt x="73" y="73"/>
                        <a:pt x="57" y="128"/>
                        <a:pt x="97" y="138"/>
                      </a:cubicBezTo>
                      <a:cubicBezTo>
                        <a:pt x="150" y="149"/>
                        <a:pt x="203" y="181"/>
                        <a:pt x="246" y="223"/>
                      </a:cubicBezTo>
                      <a:lnTo>
                        <a:pt x="256" y="223"/>
                      </a:lnTo>
                      <a:cubicBezTo>
                        <a:pt x="246" y="255"/>
                        <a:pt x="246" y="298"/>
                        <a:pt x="246" y="341"/>
                      </a:cubicBezTo>
                      <a:cubicBezTo>
                        <a:pt x="182" y="330"/>
                        <a:pt x="129" y="319"/>
                        <a:pt x="54" y="298"/>
                      </a:cubicBezTo>
                      <a:cubicBezTo>
                        <a:pt x="1" y="298"/>
                        <a:pt x="1" y="373"/>
                        <a:pt x="54" y="383"/>
                      </a:cubicBezTo>
                      <a:cubicBezTo>
                        <a:pt x="129" y="394"/>
                        <a:pt x="182" y="404"/>
                        <a:pt x="246" y="415"/>
                      </a:cubicBezTo>
                      <a:cubicBezTo>
                        <a:pt x="256" y="586"/>
                        <a:pt x="310" y="767"/>
                        <a:pt x="352" y="873"/>
                      </a:cubicBezTo>
                      <a:cubicBezTo>
                        <a:pt x="356" y="888"/>
                        <a:pt x="366" y="894"/>
                        <a:pt x="377" y="894"/>
                      </a:cubicBezTo>
                      <a:cubicBezTo>
                        <a:pt x="398" y="894"/>
                        <a:pt x="423" y="873"/>
                        <a:pt x="416" y="852"/>
                      </a:cubicBezTo>
                      <a:cubicBezTo>
                        <a:pt x="331" y="626"/>
                        <a:pt x="222" y="76"/>
                        <a:pt x="543" y="76"/>
                      </a:cubicBezTo>
                      <a:cubicBezTo>
                        <a:pt x="585" y="76"/>
                        <a:pt x="635" y="85"/>
                        <a:pt x="693" y="106"/>
                      </a:cubicBezTo>
                      <a:cubicBezTo>
                        <a:pt x="938" y="181"/>
                        <a:pt x="1140" y="394"/>
                        <a:pt x="1279" y="586"/>
                      </a:cubicBezTo>
                      <a:cubicBezTo>
                        <a:pt x="1288" y="601"/>
                        <a:pt x="1300" y="608"/>
                        <a:pt x="1311" y="608"/>
                      </a:cubicBezTo>
                      <a:cubicBezTo>
                        <a:pt x="1336" y="608"/>
                        <a:pt x="1358" y="573"/>
                        <a:pt x="1343" y="543"/>
                      </a:cubicBezTo>
                      <a:cubicBezTo>
                        <a:pt x="1174" y="346"/>
                        <a:pt x="873" y="1"/>
                        <a:pt x="571"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41"/>
                <p:cNvSpPr/>
                <p:nvPr/>
              </p:nvSpPr>
              <p:spPr>
                <a:xfrm>
                  <a:off x="11482510" y="1620524"/>
                  <a:ext cx="107138" cy="109130"/>
                </a:xfrm>
                <a:custGeom>
                  <a:avLst/>
                  <a:gdLst/>
                  <a:ahLst/>
                  <a:cxnLst/>
                  <a:rect l="l" t="t" r="r" b="b"/>
                  <a:pathLst>
                    <a:path w="968" h="986" extrusionOk="0">
                      <a:moveTo>
                        <a:pt x="580" y="1"/>
                      </a:moveTo>
                      <a:cubicBezTo>
                        <a:pt x="570" y="1"/>
                        <a:pt x="560" y="5"/>
                        <a:pt x="554" y="14"/>
                      </a:cubicBezTo>
                      <a:cubicBezTo>
                        <a:pt x="522" y="67"/>
                        <a:pt x="501" y="141"/>
                        <a:pt x="501" y="205"/>
                      </a:cubicBezTo>
                      <a:cubicBezTo>
                        <a:pt x="448" y="195"/>
                        <a:pt x="373" y="195"/>
                        <a:pt x="320" y="195"/>
                      </a:cubicBezTo>
                      <a:cubicBezTo>
                        <a:pt x="0" y="259"/>
                        <a:pt x="107" y="738"/>
                        <a:pt x="160" y="951"/>
                      </a:cubicBezTo>
                      <a:cubicBezTo>
                        <a:pt x="170" y="975"/>
                        <a:pt x="190" y="986"/>
                        <a:pt x="209" y="986"/>
                      </a:cubicBezTo>
                      <a:cubicBezTo>
                        <a:pt x="231" y="986"/>
                        <a:pt x="251" y="969"/>
                        <a:pt x="245" y="940"/>
                      </a:cubicBezTo>
                      <a:cubicBezTo>
                        <a:pt x="195" y="749"/>
                        <a:pt x="88" y="264"/>
                        <a:pt x="390" y="264"/>
                      </a:cubicBezTo>
                      <a:cubicBezTo>
                        <a:pt x="407" y="264"/>
                        <a:pt x="427" y="266"/>
                        <a:pt x="448" y="269"/>
                      </a:cubicBezTo>
                      <a:cubicBezTo>
                        <a:pt x="639" y="312"/>
                        <a:pt x="788" y="482"/>
                        <a:pt x="884" y="653"/>
                      </a:cubicBezTo>
                      <a:cubicBezTo>
                        <a:pt x="889" y="682"/>
                        <a:pt x="905" y="693"/>
                        <a:pt x="920" y="693"/>
                      </a:cubicBezTo>
                      <a:cubicBezTo>
                        <a:pt x="944" y="693"/>
                        <a:pt x="967" y="668"/>
                        <a:pt x="948" y="642"/>
                      </a:cubicBezTo>
                      <a:cubicBezTo>
                        <a:pt x="906" y="546"/>
                        <a:pt x="831" y="440"/>
                        <a:pt x="735" y="354"/>
                      </a:cubicBezTo>
                      <a:cubicBezTo>
                        <a:pt x="778" y="290"/>
                        <a:pt x="799" y="248"/>
                        <a:pt x="842" y="173"/>
                      </a:cubicBezTo>
                      <a:cubicBezTo>
                        <a:pt x="864" y="151"/>
                        <a:pt x="834" y="123"/>
                        <a:pt x="807" y="123"/>
                      </a:cubicBezTo>
                      <a:cubicBezTo>
                        <a:pt x="795" y="123"/>
                        <a:pt x="784" y="129"/>
                        <a:pt x="778" y="141"/>
                      </a:cubicBezTo>
                      <a:cubicBezTo>
                        <a:pt x="735" y="195"/>
                        <a:pt x="703" y="248"/>
                        <a:pt x="671" y="301"/>
                      </a:cubicBezTo>
                      <a:cubicBezTo>
                        <a:pt x="639" y="269"/>
                        <a:pt x="607" y="259"/>
                        <a:pt x="565" y="227"/>
                      </a:cubicBezTo>
                      <a:lnTo>
                        <a:pt x="565" y="216"/>
                      </a:lnTo>
                      <a:cubicBezTo>
                        <a:pt x="565" y="163"/>
                        <a:pt x="586" y="109"/>
                        <a:pt x="618" y="56"/>
                      </a:cubicBezTo>
                      <a:cubicBezTo>
                        <a:pt x="633" y="26"/>
                        <a:pt x="605" y="1"/>
                        <a:pt x="58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41"/>
                <p:cNvSpPr/>
                <p:nvPr/>
              </p:nvSpPr>
              <p:spPr>
                <a:xfrm>
                  <a:off x="11445986" y="1565516"/>
                  <a:ext cx="86552" cy="33425"/>
                </a:xfrm>
                <a:custGeom>
                  <a:avLst/>
                  <a:gdLst/>
                  <a:ahLst/>
                  <a:cxnLst/>
                  <a:rect l="l" t="t" r="r" b="b"/>
                  <a:pathLst>
                    <a:path w="782" h="302" extrusionOk="0">
                      <a:moveTo>
                        <a:pt x="585" y="0"/>
                      </a:moveTo>
                      <a:cubicBezTo>
                        <a:pt x="368" y="0"/>
                        <a:pt x="1" y="142"/>
                        <a:pt x="32" y="244"/>
                      </a:cubicBezTo>
                      <a:cubicBezTo>
                        <a:pt x="41" y="285"/>
                        <a:pt x="101" y="302"/>
                        <a:pt x="184" y="302"/>
                      </a:cubicBezTo>
                      <a:cubicBezTo>
                        <a:pt x="404" y="302"/>
                        <a:pt x="782" y="180"/>
                        <a:pt x="735" y="63"/>
                      </a:cubicBezTo>
                      <a:cubicBezTo>
                        <a:pt x="721" y="18"/>
                        <a:pt x="663" y="0"/>
                        <a:pt x="585"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41"/>
                <p:cNvSpPr/>
                <p:nvPr/>
              </p:nvSpPr>
              <p:spPr>
                <a:xfrm>
                  <a:off x="11147481" y="1617979"/>
                  <a:ext cx="137354" cy="50470"/>
                </a:xfrm>
                <a:custGeom>
                  <a:avLst/>
                  <a:gdLst/>
                  <a:ahLst/>
                  <a:cxnLst/>
                  <a:rect l="l" t="t" r="r" b="b"/>
                  <a:pathLst>
                    <a:path w="1241" h="456" extrusionOk="0">
                      <a:moveTo>
                        <a:pt x="1070" y="1"/>
                      </a:moveTo>
                      <a:cubicBezTo>
                        <a:pt x="753" y="1"/>
                        <a:pt x="1" y="191"/>
                        <a:pt x="35" y="388"/>
                      </a:cubicBezTo>
                      <a:cubicBezTo>
                        <a:pt x="44" y="436"/>
                        <a:pt x="100" y="456"/>
                        <a:pt x="183" y="456"/>
                      </a:cubicBezTo>
                      <a:cubicBezTo>
                        <a:pt x="506" y="456"/>
                        <a:pt x="1240" y="155"/>
                        <a:pt x="1207" y="37"/>
                      </a:cubicBezTo>
                      <a:cubicBezTo>
                        <a:pt x="1198" y="12"/>
                        <a:pt x="1147" y="1"/>
                        <a:pt x="107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41"/>
                <p:cNvSpPr/>
                <p:nvPr/>
              </p:nvSpPr>
              <p:spPr>
                <a:xfrm>
                  <a:off x="11907413" y="1933862"/>
                  <a:ext cx="46154" cy="56668"/>
                </a:xfrm>
                <a:custGeom>
                  <a:avLst/>
                  <a:gdLst/>
                  <a:ahLst/>
                  <a:cxnLst/>
                  <a:rect l="l" t="t" r="r" b="b"/>
                  <a:pathLst>
                    <a:path w="417" h="512" extrusionOk="0">
                      <a:moveTo>
                        <a:pt x="63" y="0"/>
                      </a:moveTo>
                      <a:cubicBezTo>
                        <a:pt x="27" y="0"/>
                        <a:pt x="1" y="52"/>
                        <a:pt x="38" y="79"/>
                      </a:cubicBezTo>
                      <a:cubicBezTo>
                        <a:pt x="187" y="186"/>
                        <a:pt x="293" y="324"/>
                        <a:pt x="346" y="484"/>
                      </a:cubicBezTo>
                      <a:cubicBezTo>
                        <a:pt x="350" y="504"/>
                        <a:pt x="362" y="512"/>
                        <a:pt x="374" y="512"/>
                      </a:cubicBezTo>
                      <a:cubicBezTo>
                        <a:pt x="394" y="512"/>
                        <a:pt x="417" y="489"/>
                        <a:pt x="410" y="462"/>
                      </a:cubicBezTo>
                      <a:cubicBezTo>
                        <a:pt x="357" y="271"/>
                        <a:pt x="240" y="132"/>
                        <a:pt x="80" y="5"/>
                      </a:cubicBezTo>
                      <a:cubicBezTo>
                        <a:pt x="74" y="2"/>
                        <a:pt x="68" y="0"/>
                        <a:pt x="63"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41"/>
                <p:cNvSpPr/>
                <p:nvPr/>
              </p:nvSpPr>
              <p:spPr>
                <a:xfrm>
                  <a:off x="11703318" y="1812445"/>
                  <a:ext cx="64748" cy="41173"/>
                </a:xfrm>
                <a:custGeom>
                  <a:avLst/>
                  <a:gdLst/>
                  <a:ahLst/>
                  <a:cxnLst/>
                  <a:rect l="l" t="t" r="r" b="b"/>
                  <a:pathLst>
                    <a:path w="585" h="372" extrusionOk="0">
                      <a:moveTo>
                        <a:pt x="43" y="1"/>
                      </a:moveTo>
                      <a:cubicBezTo>
                        <a:pt x="5" y="1"/>
                        <a:pt x="1" y="59"/>
                        <a:pt x="29" y="69"/>
                      </a:cubicBezTo>
                      <a:cubicBezTo>
                        <a:pt x="220" y="122"/>
                        <a:pt x="369" y="218"/>
                        <a:pt x="497" y="356"/>
                      </a:cubicBezTo>
                      <a:cubicBezTo>
                        <a:pt x="508" y="367"/>
                        <a:pt x="520" y="372"/>
                        <a:pt x="531" y="372"/>
                      </a:cubicBezTo>
                      <a:cubicBezTo>
                        <a:pt x="562" y="372"/>
                        <a:pt x="585" y="334"/>
                        <a:pt x="561" y="303"/>
                      </a:cubicBezTo>
                      <a:cubicBezTo>
                        <a:pt x="433" y="164"/>
                        <a:pt x="263" y="58"/>
                        <a:pt x="61" y="5"/>
                      </a:cubicBezTo>
                      <a:cubicBezTo>
                        <a:pt x="54" y="2"/>
                        <a:pt x="48" y="1"/>
                        <a:pt x="4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41"/>
                <p:cNvSpPr/>
                <p:nvPr/>
              </p:nvSpPr>
              <p:spPr>
                <a:xfrm>
                  <a:off x="11844657" y="1979573"/>
                  <a:ext cx="76369" cy="53901"/>
                </a:xfrm>
                <a:custGeom>
                  <a:avLst/>
                  <a:gdLst/>
                  <a:ahLst/>
                  <a:cxnLst/>
                  <a:rect l="l" t="t" r="r" b="b"/>
                  <a:pathLst>
                    <a:path w="690" h="487" extrusionOk="0">
                      <a:moveTo>
                        <a:pt x="267" y="0"/>
                      </a:moveTo>
                      <a:cubicBezTo>
                        <a:pt x="186" y="0"/>
                        <a:pt x="95" y="28"/>
                        <a:pt x="30" y="49"/>
                      </a:cubicBezTo>
                      <a:cubicBezTo>
                        <a:pt x="0" y="59"/>
                        <a:pt x="16" y="115"/>
                        <a:pt x="52" y="115"/>
                      </a:cubicBezTo>
                      <a:cubicBezTo>
                        <a:pt x="55" y="115"/>
                        <a:pt x="58" y="114"/>
                        <a:pt x="62" y="113"/>
                      </a:cubicBezTo>
                      <a:cubicBezTo>
                        <a:pt x="99" y="103"/>
                        <a:pt x="184" y="76"/>
                        <a:pt x="256" y="76"/>
                      </a:cubicBezTo>
                      <a:cubicBezTo>
                        <a:pt x="328" y="76"/>
                        <a:pt x="386" y="103"/>
                        <a:pt x="370" y="199"/>
                      </a:cubicBezTo>
                      <a:cubicBezTo>
                        <a:pt x="349" y="284"/>
                        <a:pt x="275" y="358"/>
                        <a:pt x="211" y="422"/>
                      </a:cubicBezTo>
                      <a:cubicBezTo>
                        <a:pt x="178" y="454"/>
                        <a:pt x="201" y="487"/>
                        <a:pt x="232" y="487"/>
                      </a:cubicBezTo>
                      <a:cubicBezTo>
                        <a:pt x="242" y="487"/>
                        <a:pt x="253" y="483"/>
                        <a:pt x="264" y="475"/>
                      </a:cubicBezTo>
                      <a:cubicBezTo>
                        <a:pt x="296" y="443"/>
                        <a:pt x="338" y="390"/>
                        <a:pt x="360" y="358"/>
                      </a:cubicBezTo>
                      <a:cubicBezTo>
                        <a:pt x="434" y="380"/>
                        <a:pt x="498" y="411"/>
                        <a:pt x="562" y="422"/>
                      </a:cubicBezTo>
                      <a:cubicBezTo>
                        <a:pt x="566" y="423"/>
                        <a:pt x="570" y="423"/>
                        <a:pt x="573" y="423"/>
                      </a:cubicBezTo>
                      <a:cubicBezTo>
                        <a:pt x="617" y="423"/>
                        <a:pt x="623" y="368"/>
                        <a:pt x="594" y="358"/>
                      </a:cubicBezTo>
                      <a:cubicBezTo>
                        <a:pt x="530" y="337"/>
                        <a:pt x="477" y="316"/>
                        <a:pt x="402" y="305"/>
                      </a:cubicBezTo>
                      <a:cubicBezTo>
                        <a:pt x="424" y="273"/>
                        <a:pt x="434" y="241"/>
                        <a:pt x="434" y="230"/>
                      </a:cubicBezTo>
                      <a:cubicBezTo>
                        <a:pt x="472" y="225"/>
                        <a:pt x="503" y="222"/>
                        <a:pt x="535" y="222"/>
                      </a:cubicBezTo>
                      <a:cubicBezTo>
                        <a:pt x="567" y="222"/>
                        <a:pt x="599" y="225"/>
                        <a:pt x="637" y="230"/>
                      </a:cubicBezTo>
                      <a:cubicBezTo>
                        <a:pt x="640" y="231"/>
                        <a:pt x="643" y="231"/>
                        <a:pt x="646" y="231"/>
                      </a:cubicBezTo>
                      <a:cubicBezTo>
                        <a:pt x="690" y="231"/>
                        <a:pt x="686" y="166"/>
                        <a:pt x="637" y="156"/>
                      </a:cubicBezTo>
                      <a:cubicBezTo>
                        <a:pt x="583" y="145"/>
                        <a:pt x="509" y="145"/>
                        <a:pt x="456" y="145"/>
                      </a:cubicBezTo>
                      <a:cubicBezTo>
                        <a:pt x="456" y="124"/>
                        <a:pt x="456" y="113"/>
                        <a:pt x="445" y="103"/>
                      </a:cubicBezTo>
                      <a:cubicBezTo>
                        <a:pt x="414" y="25"/>
                        <a:pt x="345" y="0"/>
                        <a:pt x="26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41"/>
                <p:cNvSpPr/>
                <p:nvPr/>
              </p:nvSpPr>
              <p:spPr>
                <a:xfrm>
                  <a:off x="11663473" y="1842550"/>
                  <a:ext cx="57222" cy="71167"/>
                </a:xfrm>
                <a:custGeom>
                  <a:avLst/>
                  <a:gdLst/>
                  <a:ahLst/>
                  <a:cxnLst/>
                  <a:rect l="l" t="t" r="r" b="b"/>
                  <a:pathLst>
                    <a:path w="517" h="643" extrusionOk="0">
                      <a:moveTo>
                        <a:pt x="337" y="0"/>
                      </a:moveTo>
                      <a:cubicBezTo>
                        <a:pt x="313" y="0"/>
                        <a:pt x="282" y="20"/>
                        <a:pt x="282" y="52"/>
                      </a:cubicBezTo>
                      <a:cubicBezTo>
                        <a:pt x="282" y="116"/>
                        <a:pt x="304" y="180"/>
                        <a:pt x="304" y="244"/>
                      </a:cubicBezTo>
                      <a:cubicBezTo>
                        <a:pt x="272" y="244"/>
                        <a:pt x="261" y="244"/>
                        <a:pt x="229" y="265"/>
                      </a:cubicBezTo>
                      <a:lnTo>
                        <a:pt x="229" y="233"/>
                      </a:lnTo>
                      <a:cubicBezTo>
                        <a:pt x="218" y="180"/>
                        <a:pt x="197" y="127"/>
                        <a:pt x="176" y="84"/>
                      </a:cubicBezTo>
                      <a:cubicBezTo>
                        <a:pt x="172" y="73"/>
                        <a:pt x="163" y="69"/>
                        <a:pt x="152" y="69"/>
                      </a:cubicBezTo>
                      <a:cubicBezTo>
                        <a:pt x="131" y="69"/>
                        <a:pt x="105" y="88"/>
                        <a:pt x="112" y="116"/>
                      </a:cubicBezTo>
                      <a:lnTo>
                        <a:pt x="165" y="265"/>
                      </a:lnTo>
                      <a:cubicBezTo>
                        <a:pt x="165" y="265"/>
                        <a:pt x="165" y="276"/>
                        <a:pt x="176" y="276"/>
                      </a:cubicBezTo>
                      <a:cubicBezTo>
                        <a:pt x="112" y="297"/>
                        <a:pt x="59" y="350"/>
                        <a:pt x="16" y="393"/>
                      </a:cubicBezTo>
                      <a:cubicBezTo>
                        <a:pt x="1" y="423"/>
                        <a:pt x="23" y="453"/>
                        <a:pt x="53" y="453"/>
                      </a:cubicBezTo>
                      <a:cubicBezTo>
                        <a:pt x="65" y="453"/>
                        <a:pt x="78" y="448"/>
                        <a:pt x="91" y="436"/>
                      </a:cubicBezTo>
                      <a:cubicBezTo>
                        <a:pt x="123" y="382"/>
                        <a:pt x="229" y="318"/>
                        <a:pt x="304" y="318"/>
                      </a:cubicBezTo>
                      <a:cubicBezTo>
                        <a:pt x="310" y="317"/>
                        <a:pt x="316" y="317"/>
                        <a:pt x="321" y="317"/>
                      </a:cubicBezTo>
                      <a:cubicBezTo>
                        <a:pt x="428" y="317"/>
                        <a:pt x="399" y="504"/>
                        <a:pt x="389" y="595"/>
                      </a:cubicBezTo>
                      <a:cubicBezTo>
                        <a:pt x="383" y="626"/>
                        <a:pt x="402" y="643"/>
                        <a:pt x="423" y="643"/>
                      </a:cubicBezTo>
                      <a:cubicBezTo>
                        <a:pt x="438" y="643"/>
                        <a:pt x="454" y="634"/>
                        <a:pt x="463" y="617"/>
                      </a:cubicBezTo>
                      <a:cubicBezTo>
                        <a:pt x="495" y="531"/>
                        <a:pt x="517" y="318"/>
                        <a:pt x="378" y="265"/>
                      </a:cubicBezTo>
                      <a:lnTo>
                        <a:pt x="378" y="244"/>
                      </a:lnTo>
                      <a:cubicBezTo>
                        <a:pt x="378" y="180"/>
                        <a:pt x="367" y="116"/>
                        <a:pt x="367" y="31"/>
                      </a:cubicBezTo>
                      <a:cubicBezTo>
                        <a:pt x="367" y="9"/>
                        <a:pt x="354" y="0"/>
                        <a:pt x="33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41"/>
                <p:cNvSpPr/>
                <p:nvPr/>
              </p:nvSpPr>
              <p:spPr>
                <a:xfrm>
                  <a:off x="11410568" y="1669113"/>
                  <a:ext cx="77919" cy="125732"/>
                </a:xfrm>
                <a:custGeom>
                  <a:avLst/>
                  <a:gdLst/>
                  <a:ahLst/>
                  <a:cxnLst/>
                  <a:rect l="l" t="t" r="r" b="b"/>
                  <a:pathLst>
                    <a:path w="704" h="1136" extrusionOk="0">
                      <a:moveTo>
                        <a:pt x="1" y="1"/>
                      </a:moveTo>
                      <a:cubicBezTo>
                        <a:pt x="43" y="192"/>
                        <a:pt x="139" y="352"/>
                        <a:pt x="246" y="512"/>
                      </a:cubicBezTo>
                      <a:cubicBezTo>
                        <a:pt x="278" y="576"/>
                        <a:pt x="331" y="629"/>
                        <a:pt x="374" y="682"/>
                      </a:cubicBezTo>
                      <a:cubicBezTo>
                        <a:pt x="469" y="789"/>
                        <a:pt x="693" y="1012"/>
                        <a:pt x="416" y="1097"/>
                      </a:cubicBezTo>
                      <a:cubicBezTo>
                        <a:pt x="390" y="1106"/>
                        <a:pt x="392" y="1135"/>
                        <a:pt x="411" y="1135"/>
                      </a:cubicBezTo>
                      <a:cubicBezTo>
                        <a:pt x="415" y="1135"/>
                        <a:pt x="421" y="1133"/>
                        <a:pt x="427" y="1129"/>
                      </a:cubicBezTo>
                      <a:cubicBezTo>
                        <a:pt x="619" y="1097"/>
                        <a:pt x="704" y="980"/>
                        <a:pt x="587" y="831"/>
                      </a:cubicBezTo>
                      <a:cubicBezTo>
                        <a:pt x="480" y="682"/>
                        <a:pt x="363" y="576"/>
                        <a:pt x="256" y="427"/>
                      </a:cubicBezTo>
                      <a:cubicBezTo>
                        <a:pt x="161" y="299"/>
                        <a:pt x="86" y="150"/>
                        <a:pt x="12"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41"/>
                <p:cNvSpPr/>
                <p:nvPr/>
              </p:nvSpPr>
              <p:spPr>
                <a:xfrm>
                  <a:off x="11741835" y="1933087"/>
                  <a:ext cx="73159" cy="65191"/>
                </a:xfrm>
                <a:custGeom>
                  <a:avLst/>
                  <a:gdLst/>
                  <a:ahLst/>
                  <a:cxnLst/>
                  <a:rect l="l" t="t" r="r" b="b"/>
                  <a:pathLst>
                    <a:path w="661" h="589" extrusionOk="0">
                      <a:moveTo>
                        <a:pt x="660" y="1"/>
                      </a:moveTo>
                      <a:lnTo>
                        <a:pt x="660" y="1"/>
                      </a:lnTo>
                      <a:cubicBezTo>
                        <a:pt x="522" y="171"/>
                        <a:pt x="309" y="246"/>
                        <a:pt x="128" y="352"/>
                      </a:cubicBezTo>
                      <a:cubicBezTo>
                        <a:pt x="0" y="416"/>
                        <a:pt x="0" y="523"/>
                        <a:pt x="128" y="587"/>
                      </a:cubicBezTo>
                      <a:cubicBezTo>
                        <a:pt x="131" y="588"/>
                        <a:pt x="134" y="589"/>
                        <a:pt x="137" y="589"/>
                      </a:cubicBezTo>
                      <a:cubicBezTo>
                        <a:pt x="157" y="589"/>
                        <a:pt x="177" y="561"/>
                        <a:pt x="149" y="533"/>
                      </a:cubicBezTo>
                      <a:cubicBezTo>
                        <a:pt x="96" y="491"/>
                        <a:pt x="96" y="427"/>
                        <a:pt x="149" y="384"/>
                      </a:cubicBezTo>
                      <a:cubicBezTo>
                        <a:pt x="181" y="374"/>
                        <a:pt x="213" y="352"/>
                        <a:pt x="245" y="331"/>
                      </a:cubicBezTo>
                      <a:cubicBezTo>
                        <a:pt x="298" y="310"/>
                        <a:pt x="362" y="267"/>
                        <a:pt x="415" y="235"/>
                      </a:cubicBezTo>
                      <a:cubicBezTo>
                        <a:pt x="522" y="171"/>
                        <a:pt x="607" y="97"/>
                        <a:pt x="660"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41"/>
                <p:cNvSpPr/>
                <p:nvPr/>
              </p:nvSpPr>
              <p:spPr>
                <a:xfrm>
                  <a:off x="11335195" y="1836463"/>
                  <a:ext cx="227558" cy="116657"/>
                </a:xfrm>
                <a:custGeom>
                  <a:avLst/>
                  <a:gdLst/>
                  <a:ahLst/>
                  <a:cxnLst/>
                  <a:rect l="l" t="t" r="r" b="b"/>
                  <a:pathLst>
                    <a:path w="2056" h="1054" extrusionOk="0">
                      <a:moveTo>
                        <a:pt x="2056" y="1"/>
                      </a:moveTo>
                      <a:lnTo>
                        <a:pt x="2056" y="1"/>
                      </a:lnTo>
                      <a:cubicBezTo>
                        <a:pt x="1604" y="196"/>
                        <a:pt x="1111" y="301"/>
                        <a:pt x="616" y="301"/>
                      </a:cubicBezTo>
                      <a:cubicBezTo>
                        <a:pt x="410" y="301"/>
                        <a:pt x="204" y="283"/>
                        <a:pt x="0" y="246"/>
                      </a:cubicBezTo>
                      <a:lnTo>
                        <a:pt x="0" y="246"/>
                      </a:lnTo>
                      <a:cubicBezTo>
                        <a:pt x="192" y="491"/>
                        <a:pt x="394" y="704"/>
                        <a:pt x="639" y="853"/>
                      </a:cubicBezTo>
                      <a:cubicBezTo>
                        <a:pt x="811" y="961"/>
                        <a:pt x="1013" y="1054"/>
                        <a:pt x="1213" y="1054"/>
                      </a:cubicBezTo>
                      <a:cubicBezTo>
                        <a:pt x="1249" y="1054"/>
                        <a:pt x="1285" y="1051"/>
                        <a:pt x="1321" y="1044"/>
                      </a:cubicBezTo>
                      <a:cubicBezTo>
                        <a:pt x="1544" y="1012"/>
                        <a:pt x="1725" y="831"/>
                        <a:pt x="1843" y="650"/>
                      </a:cubicBezTo>
                      <a:cubicBezTo>
                        <a:pt x="1960" y="459"/>
                        <a:pt x="2002" y="203"/>
                        <a:pt x="20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41"/>
                <p:cNvSpPr/>
                <p:nvPr/>
              </p:nvSpPr>
              <p:spPr>
                <a:xfrm>
                  <a:off x="11694685" y="2035688"/>
                  <a:ext cx="123851" cy="80243"/>
                </a:xfrm>
                <a:custGeom>
                  <a:avLst/>
                  <a:gdLst/>
                  <a:ahLst/>
                  <a:cxnLst/>
                  <a:rect l="l" t="t" r="r" b="b"/>
                  <a:pathLst>
                    <a:path w="1119" h="725" extrusionOk="0">
                      <a:moveTo>
                        <a:pt x="0" y="0"/>
                      </a:moveTo>
                      <a:cubicBezTo>
                        <a:pt x="0" y="128"/>
                        <a:pt x="0" y="288"/>
                        <a:pt x="43" y="394"/>
                      </a:cubicBezTo>
                      <a:cubicBezTo>
                        <a:pt x="85" y="511"/>
                        <a:pt x="149" y="618"/>
                        <a:pt x="256" y="671"/>
                      </a:cubicBezTo>
                      <a:cubicBezTo>
                        <a:pt x="318" y="708"/>
                        <a:pt x="387" y="725"/>
                        <a:pt x="458" y="725"/>
                      </a:cubicBezTo>
                      <a:cubicBezTo>
                        <a:pt x="571" y="725"/>
                        <a:pt x="686" y="683"/>
                        <a:pt x="778" y="618"/>
                      </a:cubicBezTo>
                      <a:cubicBezTo>
                        <a:pt x="937" y="511"/>
                        <a:pt x="1012" y="298"/>
                        <a:pt x="1118" y="149"/>
                      </a:cubicBezTo>
                      <a:lnTo>
                        <a:pt x="1118" y="149"/>
                      </a:lnTo>
                      <a:cubicBezTo>
                        <a:pt x="1002" y="176"/>
                        <a:pt x="884" y="189"/>
                        <a:pt x="766" y="189"/>
                      </a:cubicBezTo>
                      <a:cubicBezTo>
                        <a:pt x="504" y="189"/>
                        <a:pt x="242" y="125"/>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41"/>
                <p:cNvSpPr/>
                <p:nvPr/>
              </p:nvSpPr>
              <p:spPr>
                <a:xfrm>
                  <a:off x="11870778" y="2070608"/>
                  <a:ext cx="85666" cy="51688"/>
                </a:xfrm>
                <a:custGeom>
                  <a:avLst/>
                  <a:gdLst/>
                  <a:ahLst/>
                  <a:cxnLst/>
                  <a:rect l="l" t="t" r="r" b="b"/>
                  <a:pathLst>
                    <a:path w="774" h="467" extrusionOk="0">
                      <a:moveTo>
                        <a:pt x="329" y="1"/>
                      </a:moveTo>
                      <a:cubicBezTo>
                        <a:pt x="212" y="1"/>
                        <a:pt x="0" y="58"/>
                        <a:pt x="49" y="205"/>
                      </a:cubicBezTo>
                      <a:cubicBezTo>
                        <a:pt x="92" y="332"/>
                        <a:pt x="315" y="428"/>
                        <a:pt x="433" y="460"/>
                      </a:cubicBezTo>
                      <a:cubicBezTo>
                        <a:pt x="461" y="464"/>
                        <a:pt x="488" y="466"/>
                        <a:pt x="514" y="466"/>
                      </a:cubicBezTo>
                      <a:cubicBezTo>
                        <a:pt x="566" y="466"/>
                        <a:pt x="614" y="457"/>
                        <a:pt x="656" y="428"/>
                      </a:cubicBezTo>
                      <a:cubicBezTo>
                        <a:pt x="731" y="386"/>
                        <a:pt x="773" y="300"/>
                        <a:pt x="741" y="226"/>
                      </a:cubicBezTo>
                      <a:cubicBezTo>
                        <a:pt x="731" y="173"/>
                        <a:pt x="677" y="141"/>
                        <a:pt x="624" y="109"/>
                      </a:cubicBezTo>
                      <a:cubicBezTo>
                        <a:pt x="539" y="66"/>
                        <a:pt x="454" y="13"/>
                        <a:pt x="358" y="2"/>
                      </a:cubicBezTo>
                      <a:cubicBezTo>
                        <a:pt x="349" y="1"/>
                        <a:pt x="340" y="1"/>
                        <a:pt x="329"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41"/>
                <p:cNvSpPr/>
                <p:nvPr/>
              </p:nvSpPr>
              <p:spPr>
                <a:xfrm>
                  <a:off x="11582676" y="1904698"/>
                  <a:ext cx="80243" cy="64084"/>
                </a:xfrm>
                <a:custGeom>
                  <a:avLst/>
                  <a:gdLst/>
                  <a:ahLst/>
                  <a:cxnLst/>
                  <a:rect l="l" t="t" r="r" b="b"/>
                  <a:pathLst>
                    <a:path w="725" h="579" extrusionOk="0">
                      <a:moveTo>
                        <a:pt x="354" y="1"/>
                      </a:moveTo>
                      <a:cubicBezTo>
                        <a:pt x="321" y="1"/>
                        <a:pt x="291" y="7"/>
                        <a:pt x="267" y="21"/>
                      </a:cubicBezTo>
                      <a:cubicBezTo>
                        <a:pt x="1" y="181"/>
                        <a:pt x="373" y="490"/>
                        <a:pt x="522" y="554"/>
                      </a:cubicBezTo>
                      <a:cubicBezTo>
                        <a:pt x="554" y="569"/>
                        <a:pt x="585" y="579"/>
                        <a:pt x="612" y="579"/>
                      </a:cubicBezTo>
                      <a:cubicBezTo>
                        <a:pt x="622" y="579"/>
                        <a:pt x="631" y="578"/>
                        <a:pt x="640" y="575"/>
                      </a:cubicBezTo>
                      <a:cubicBezTo>
                        <a:pt x="682" y="554"/>
                        <a:pt x="693" y="532"/>
                        <a:pt x="714" y="490"/>
                      </a:cubicBezTo>
                      <a:cubicBezTo>
                        <a:pt x="725" y="447"/>
                        <a:pt x="714" y="415"/>
                        <a:pt x="714" y="383"/>
                      </a:cubicBezTo>
                      <a:cubicBezTo>
                        <a:pt x="693" y="309"/>
                        <a:pt x="661" y="234"/>
                        <a:pt x="618" y="170"/>
                      </a:cubicBezTo>
                      <a:cubicBezTo>
                        <a:pt x="576" y="117"/>
                        <a:pt x="522" y="64"/>
                        <a:pt x="469" y="21"/>
                      </a:cubicBezTo>
                      <a:cubicBezTo>
                        <a:pt x="434" y="9"/>
                        <a:pt x="393" y="1"/>
                        <a:pt x="354"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41"/>
                <p:cNvSpPr/>
                <p:nvPr/>
              </p:nvSpPr>
              <p:spPr>
                <a:xfrm>
                  <a:off x="11540286" y="1752180"/>
                  <a:ext cx="82567" cy="57886"/>
                </a:xfrm>
                <a:custGeom>
                  <a:avLst/>
                  <a:gdLst/>
                  <a:ahLst/>
                  <a:cxnLst/>
                  <a:rect l="l" t="t" r="r" b="b"/>
                  <a:pathLst>
                    <a:path w="746" h="523" extrusionOk="0">
                      <a:moveTo>
                        <a:pt x="505" y="0"/>
                      </a:moveTo>
                      <a:cubicBezTo>
                        <a:pt x="426" y="0"/>
                        <a:pt x="351" y="16"/>
                        <a:pt x="277" y="57"/>
                      </a:cubicBezTo>
                      <a:cubicBezTo>
                        <a:pt x="171" y="111"/>
                        <a:pt x="0" y="206"/>
                        <a:pt x="53" y="366"/>
                      </a:cubicBezTo>
                      <a:cubicBezTo>
                        <a:pt x="89" y="480"/>
                        <a:pt x="186" y="522"/>
                        <a:pt x="288" y="522"/>
                      </a:cubicBezTo>
                      <a:cubicBezTo>
                        <a:pt x="339" y="522"/>
                        <a:pt x="391" y="512"/>
                        <a:pt x="437" y="494"/>
                      </a:cubicBezTo>
                      <a:cubicBezTo>
                        <a:pt x="533" y="473"/>
                        <a:pt x="618" y="398"/>
                        <a:pt x="682" y="324"/>
                      </a:cubicBezTo>
                      <a:cubicBezTo>
                        <a:pt x="703" y="270"/>
                        <a:pt x="746" y="217"/>
                        <a:pt x="735" y="153"/>
                      </a:cubicBezTo>
                      <a:cubicBezTo>
                        <a:pt x="724" y="68"/>
                        <a:pt x="639" y="15"/>
                        <a:pt x="575" y="4"/>
                      </a:cubicBezTo>
                      <a:cubicBezTo>
                        <a:pt x="551" y="2"/>
                        <a:pt x="528" y="0"/>
                        <a:pt x="5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41"/>
                <p:cNvSpPr/>
                <p:nvPr/>
              </p:nvSpPr>
              <p:spPr>
                <a:xfrm>
                  <a:off x="11144824" y="1811394"/>
                  <a:ext cx="141006" cy="63198"/>
                </a:xfrm>
                <a:custGeom>
                  <a:avLst/>
                  <a:gdLst/>
                  <a:ahLst/>
                  <a:cxnLst/>
                  <a:rect l="l" t="t" r="r" b="b"/>
                  <a:pathLst>
                    <a:path w="1274" h="571" extrusionOk="0">
                      <a:moveTo>
                        <a:pt x="610" y="0"/>
                      </a:moveTo>
                      <a:cubicBezTo>
                        <a:pt x="405" y="0"/>
                        <a:pt x="0" y="66"/>
                        <a:pt x="59" y="332"/>
                      </a:cubicBezTo>
                      <a:cubicBezTo>
                        <a:pt x="70" y="406"/>
                        <a:pt x="123" y="438"/>
                        <a:pt x="176" y="481"/>
                      </a:cubicBezTo>
                      <a:cubicBezTo>
                        <a:pt x="230" y="523"/>
                        <a:pt x="283" y="534"/>
                        <a:pt x="357" y="545"/>
                      </a:cubicBezTo>
                      <a:cubicBezTo>
                        <a:pt x="443" y="560"/>
                        <a:pt x="529" y="570"/>
                        <a:pt x="615" y="570"/>
                      </a:cubicBezTo>
                      <a:cubicBezTo>
                        <a:pt x="646" y="570"/>
                        <a:pt x="677" y="569"/>
                        <a:pt x="709" y="566"/>
                      </a:cubicBezTo>
                      <a:cubicBezTo>
                        <a:pt x="805" y="566"/>
                        <a:pt x="900" y="534"/>
                        <a:pt x="975" y="481"/>
                      </a:cubicBezTo>
                      <a:cubicBezTo>
                        <a:pt x="1273" y="257"/>
                        <a:pt x="868" y="33"/>
                        <a:pt x="655" y="2"/>
                      </a:cubicBezTo>
                      <a:cubicBezTo>
                        <a:pt x="642" y="1"/>
                        <a:pt x="626" y="0"/>
                        <a:pt x="610"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41"/>
                <p:cNvSpPr/>
                <p:nvPr/>
              </p:nvSpPr>
              <p:spPr>
                <a:xfrm>
                  <a:off x="12040008" y="2131648"/>
                  <a:ext cx="41394" cy="47924"/>
                </a:xfrm>
                <a:custGeom>
                  <a:avLst/>
                  <a:gdLst/>
                  <a:ahLst/>
                  <a:cxnLst/>
                  <a:rect l="l" t="t" r="r" b="b"/>
                  <a:pathLst>
                    <a:path w="374" h="433" extrusionOk="0">
                      <a:moveTo>
                        <a:pt x="141" y="0"/>
                      </a:moveTo>
                      <a:cubicBezTo>
                        <a:pt x="104" y="0"/>
                        <a:pt x="72" y="14"/>
                        <a:pt x="54" y="49"/>
                      </a:cubicBezTo>
                      <a:cubicBezTo>
                        <a:pt x="0" y="124"/>
                        <a:pt x="181" y="166"/>
                        <a:pt x="160" y="283"/>
                      </a:cubicBezTo>
                      <a:cubicBezTo>
                        <a:pt x="149" y="337"/>
                        <a:pt x="107" y="390"/>
                        <a:pt x="75" y="432"/>
                      </a:cubicBezTo>
                      <a:cubicBezTo>
                        <a:pt x="160" y="401"/>
                        <a:pt x="224" y="390"/>
                        <a:pt x="277" y="337"/>
                      </a:cubicBezTo>
                      <a:cubicBezTo>
                        <a:pt x="330" y="294"/>
                        <a:pt x="373" y="219"/>
                        <a:pt x="362" y="156"/>
                      </a:cubicBezTo>
                      <a:cubicBezTo>
                        <a:pt x="340" y="81"/>
                        <a:pt x="228" y="0"/>
                        <a:pt x="141"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41"/>
                <p:cNvSpPr/>
                <p:nvPr/>
              </p:nvSpPr>
              <p:spPr>
                <a:xfrm>
                  <a:off x="10963862" y="1889811"/>
                  <a:ext cx="90315" cy="80686"/>
                </a:xfrm>
                <a:custGeom>
                  <a:avLst/>
                  <a:gdLst/>
                  <a:ahLst/>
                  <a:cxnLst/>
                  <a:rect l="l" t="t" r="r" b="b"/>
                  <a:pathLst>
                    <a:path w="816" h="729" extrusionOk="0">
                      <a:moveTo>
                        <a:pt x="428" y="0"/>
                      </a:moveTo>
                      <a:cubicBezTo>
                        <a:pt x="417" y="0"/>
                        <a:pt x="406" y="3"/>
                        <a:pt x="395" y="9"/>
                      </a:cubicBezTo>
                      <a:cubicBezTo>
                        <a:pt x="203" y="83"/>
                        <a:pt x="1" y="403"/>
                        <a:pt x="150" y="594"/>
                      </a:cubicBezTo>
                      <a:cubicBezTo>
                        <a:pt x="219" y="687"/>
                        <a:pt x="327" y="729"/>
                        <a:pt x="435" y="729"/>
                      </a:cubicBezTo>
                      <a:cubicBezTo>
                        <a:pt x="576" y="729"/>
                        <a:pt x="718" y="657"/>
                        <a:pt x="778" y="530"/>
                      </a:cubicBezTo>
                      <a:cubicBezTo>
                        <a:pt x="816" y="478"/>
                        <a:pt x="758" y="425"/>
                        <a:pt x="709" y="425"/>
                      </a:cubicBezTo>
                      <a:cubicBezTo>
                        <a:pt x="689" y="425"/>
                        <a:pt x="671" y="434"/>
                        <a:pt x="661" y="456"/>
                      </a:cubicBezTo>
                      <a:cubicBezTo>
                        <a:pt x="619" y="541"/>
                        <a:pt x="555" y="584"/>
                        <a:pt x="459" y="584"/>
                      </a:cubicBezTo>
                      <a:cubicBezTo>
                        <a:pt x="363" y="584"/>
                        <a:pt x="257" y="552"/>
                        <a:pt x="257" y="445"/>
                      </a:cubicBezTo>
                      <a:cubicBezTo>
                        <a:pt x="257" y="317"/>
                        <a:pt x="363" y="190"/>
                        <a:pt x="470" y="136"/>
                      </a:cubicBezTo>
                      <a:cubicBezTo>
                        <a:pt x="544" y="109"/>
                        <a:pt x="497" y="0"/>
                        <a:pt x="4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41"/>
                <p:cNvSpPr/>
                <p:nvPr/>
              </p:nvSpPr>
              <p:spPr>
                <a:xfrm>
                  <a:off x="10869673" y="1394514"/>
                  <a:ext cx="259323" cy="419699"/>
                </a:xfrm>
                <a:custGeom>
                  <a:avLst/>
                  <a:gdLst/>
                  <a:ahLst/>
                  <a:cxnLst/>
                  <a:rect l="l" t="t" r="r" b="b"/>
                  <a:pathLst>
                    <a:path w="2343" h="3792" extrusionOk="0">
                      <a:moveTo>
                        <a:pt x="2343" y="0"/>
                      </a:moveTo>
                      <a:lnTo>
                        <a:pt x="2343" y="0"/>
                      </a:lnTo>
                      <a:cubicBezTo>
                        <a:pt x="2172" y="86"/>
                        <a:pt x="2023" y="224"/>
                        <a:pt x="1906" y="352"/>
                      </a:cubicBezTo>
                      <a:cubicBezTo>
                        <a:pt x="1789" y="512"/>
                        <a:pt x="1683" y="693"/>
                        <a:pt x="1597" y="863"/>
                      </a:cubicBezTo>
                      <a:cubicBezTo>
                        <a:pt x="1427" y="1225"/>
                        <a:pt x="1352" y="1608"/>
                        <a:pt x="1257" y="1981"/>
                      </a:cubicBezTo>
                      <a:cubicBezTo>
                        <a:pt x="1161" y="2364"/>
                        <a:pt x="1054" y="2737"/>
                        <a:pt x="852" y="3057"/>
                      </a:cubicBezTo>
                      <a:cubicBezTo>
                        <a:pt x="767" y="3216"/>
                        <a:pt x="639" y="3376"/>
                        <a:pt x="501" y="3493"/>
                      </a:cubicBezTo>
                      <a:cubicBezTo>
                        <a:pt x="426" y="3568"/>
                        <a:pt x="351" y="3610"/>
                        <a:pt x="266" y="3664"/>
                      </a:cubicBezTo>
                      <a:cubicBezTo>
                        <a:pt x="192" y="3727"/>
                        <a:pt x="96" y="3759"/>
                        <a:pt x="0" y="3791"/>
                      </a:cubicBezTo>
                      <a:cubicBezTo>
                        <a:pt x="192" y="3759"/>
                        <a:pt x="373" y="3685"/>
                        <a:pt x="533" y="3568"/>
                      </a:cubicBezTo>
                      <a:cubicBezTo>
                        <a:pt x="682" y="3440"/>
                        <a:pt x="831" y="3280"/>
                        <a:pt x="937" y="3120"/>
                      </a:cubicBezTo>
                      <a:cubicBezTo>
                        <a:pt x="1161" y="2790"/>
                        <a:pt x="1278" y="2407"/>
                        <a:pt x="1374" y="2034"/>
                      </a:cubicBezTo>
                      <a:cubicBezTo>
                        <a:pt x="1470" y="1640"/>
                        <a:pt x="1544" y="1268"/>
                        <a:pt x="1683" y="916"/>
                      </a:cubicBezTo>
                      <a:cubicBezTo>
                        <a:pt x="1746" y="735"/>
                        <a:pt x="1842" y="565"/>
                        <a:pt x="1949" y="405"/>
                      </a:cubicBezTo>
                      <a:cubicBezTo>
                        <a:pt x="2055" y="245"/>
                        <a:pt x="2183" y="118"/>
                        <a:pt x="2343"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41"/>
                <p:cNvSpPr/>
                <p:nvPr/>
              </p:nvSpPr>
              <p:spPr>
                <a:xfrm>
                  <a:off x="11310402" y="1307298"/>
                  <a:ext cx="501048" cy="178084"/>
                </a:xfrm>
                <a:custGeom>
                  <a:avLst/>
                  <a:gdLst/>
                  <a:ahLst/>
                  <a:cxnLst/>
                  <a:rect l="l" t="t" r="r" b="b"/>
                  <a:pathLst>
                    <a:path w="4527" h="1609" extrusionOk="0">
                      <a:moveTo>
                        <a:pt x="1" y="0"/>
                      </a:moveTo>
                      <a:cubicBezTo>
                        <a:pt x="363" y="224"/>
                        <a:pt x="746" y="426"/>
                        <a:pt x="1130" y="639"/>
                      </a:cubicBezTo>
                      <a:cubicBezTo>
                        <a:pt x="1524" y="842"/>
                        <a:pt x="1896" y="1033"/>
                        <a:pt x="2280" y="1236"/>
                      </a:cubicBezTo>
                      <a:cubicBezTo>
                        <a:pt x="2652" y="1432"/>
                        <a:pt x="3055" y="1609"/>
                        <a:pt x="3488" y="1609"/>
                      </a:cubicBezTo>
                      <a:cubicBezTo>
                        <a:pt x="3500" y="1609"/>
                        <a:pt x="3513" y="1609"/>
                        <a:pt x="3525" y="1608"/>
                      </a:cubicBezTo>
                      <a:cubicBezTo>
                        <a:pt x="3760" y="1598"/>
                        <a:pt x="3973" y="1534"/>
                        <a:pt x="4154" y="1406"/>
                      </a:cubicBezTo>
                      <a:cubicBezTo>
                        <a:pt x="4345" y="1289"/>
                        <a:pt x="4484" y="1108"/>
                        <a:pt x="4526" y="895"/>
                      </a:cubicBezTo>
                      <a:lnTo>
                        <a:pt x="4526" y="895"/>
                      </a:lnTo>
                      <a:cubicBezTo>
                        <a:pt x="4452" y="1108"/>
                        <a:pt x="4303" y="1268"/>
                        <a:pt x="4111" y="1353"/>
                      </a:cubicBezTo>
                      <a:cubicBezTo>
                        <a:pt x="3930" y="1449"/>
                        <a:pt x="3717" y="1502"/>
                        <a:pt x="3515" y="1502"/>
                      </a:cubicBezTo>
                      <a:cubicBezTo>
                        <a:pt x="3100" y="1491"/>
                        <a:pt x="2706" y="1300"/>
                        <a:pt x="2333" y="1119"/>
                      </a:cubicBezTo>
                      <a:cubicBezTo>
                        <a:pt x="1949" y="916"/>
                        <a:pt x="1555" y="735"/>
                        <a:pt x="1172" y="543"/>
                      </a:cubicBezTo>
                      <a:cubicBezTo>
                        <a:pt x="789" y="362"/>
                        <a:pt x="405" y="171"/>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41"/>
                <p:cNvSpPr/>
                <p:nvPr/>
              </p:nvSpPr>
              <p:spPr>
                <a:xfrm>
                  <a:off x="10577365" y="1795179"/>
                  <a:ext cx="123851" cy="670278"/>
                </a:xfrm>
                <a:custGeom>
                  <a:avLst/>
                  <a:gdLst/>
                  <a:ahLst/>
                  <a:cxnLst/>
                  <a:rect l="l" t="t" r="r" b="b"/>
                  <a:pathLst>
                    <a:path w="1119" h="6056" extrusionOk="0">
                      <a:moveTo>
                        <a:pt x="905" y="1"/>
                      </a:moveTo>
                      <a:cubicBezTo>
                        <a:pt x="969" y="267"/>
                        <a:pt x="1012" y="533"/>
                        <a:pt x="980" y="800"/>
                      </a:cubicBezTo>
                      <a:cubicBezTo>
                        <a:pt x="991" y="1066"/>
                        <a:pt x="980" y="1343"/>
                        <a:pt x="937" y="1609"/>
                      </a:cubicBezTo>
                      <a:cubicBezTo>
                        <a:pt x="873" y="2152"/>
                        <a:pt x="746" y="2684"/>
                        <a:pt x="586" y="3206"/>
                      </a:cubicBezTo>
                      <a:cubicBezTo>
                        <a:pt x="426" y="3739"/>
                        <a:pt x="245" y="4260"/>
                        <a:pt x="117" y="4793"/>
                      </a:cubicBezTo>
                      <a:cubicBezTo>
                        <a:pt x="53" y="5059"/>
                        <a:pt x="0" y="5347"/>
                        <a:pt x="85" y="5624"/>
                      </a:cubicBezTo>
                      <a:cubicBezTo>
                        <a:pt x="128" y="5762"/>
                        <a:pt x="224" y="5879"/>
                        <a:pt x="341" y="5964"/>
                      </a:cubicBezTo>
                      <a:cubicBezTo>
                        <a:pt x="426" y="6018"/>
                        <a:pt x="528" y="6056"/>
                        <a:pt x="631" y="6056"/>
                      </a:cubicBezTo>
                      <a:cubicBezTo>
                        <a:pt x="669" y="6056"/>
                        <a:pt x="708" y="6050"/>
                        <a:pt x="746" y="6039"/>
                      </a:cubicBezTo>
                      <a:lnTo>
                        <a:pt x="746" y="6039"/>
                      </a:lnTo>
                      <a:cubicBezTo>
                        <a:pt x="718" y="6045"/>
                        <a:pt x="691" y="6048"/>
                        <a:pt x="664" y="6048"/>
                      </a:cubicBezTo>
                      <a:cubicBezTo>
                        <a:pt x="557" y="6048"/>
                        <a:pt x="458" y="6000"/>
                        <a:pt x="373" y="5932"/>
                      </a:cubicBezTo>
                      <a:cubicBezTo>
                        <a:pt x="266" y="5858"/>
                        <a:pt x="192" y="5730"/>
                        <a:pt x="160" y="5613"/>
                      </a:cubicBezTo>
                      <a:cubicBezTo>
                        <a:pt x="85" y="5357"/>
                        <a:pt x="139" y="5080"/>
                        <a:pt x="224" y="4825"/>
                      </a:cubicBezTo>
                      <a:cubicBezTo>
                        <a:pt x="373" y="4303"/>
                        <a:pt x="554" y="3792"/>
                        <a:pt x="714" y="3259"/>
                      </a:cubicBezTo>
                      <a:cubicBezTo>
                        <a:pt x="873" y="2727"/>
                        <a:pt x="1012" y="2195"/>
                        <a:pt x="1065" y="1630"/>
                      </a:cubicBezTo>
                      <a:cubicBezTo>
                        <a:pt x="1118" y="1087"/>
                        <a:pt x="1086" y="512"/>
                        <a:pt x="905"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41"/>
                <p:cNvSpPr/>
                <p:nvPr/>
              </p:nvSpPr>
              <p:spPr>
                <a:xfrm>
                  <a:off x="12058824" y="1819971"/>
                  <a:ext cx="30769" cy="244049"/>
                </a:xfrm>
                <a:custGeom>
                  <a:avLst/>
                  <a:gdLst/>
                  <a:ahLst/>
                  <a:cxnLst/>
                  <a:rect l="l" t="t" r="r" b="b"/>
                  <a:pathLst>
                    <a:path w="278" h="2205" extrusionOk="0">
                      <a:moveTo>
                        <a:pt x="1" y="1"/>
                      </a:moveTo>
                      <a:lnTo>
                        <a:pt x="1" y="1"/>
                      </a:lnTo>
                      <a:cubicBezTo>
                        <a:pt x="107" y="160"/>
                        <a:pt x="150" y="331"/>
                        <a:pt x="160" y="533"/>
                      </a:cubicBezTo>
                      <a:cubicBezTo>
                        <a:pt x="171" y="714"/>
                        <a:pt x="150" y="895"/>
                        <a:pt x="118" y="1076"/>
                      </a:cubicBezTo>
                      <a:cubicBezTo>
                        <a:pt x="86" y="1268"/>
                        <a:pt x="43" y="1449"/>
                        <a:pt x="33" y="1641"/>
                      </a:cubicBezTo>
                      <a:cubicBezTo>
                        <a:pt x="1" y="1822"/>
                        <a:pt x="11" y="2024"/>
                        <a:pt x="86" y="2205"/>
                      </a:cubicBezTo>
                      <a:cubicBezTo>
                        <a:pt x="54" y="1832"/>
                        <a:pt x="171" y="1481"/>
                        <a:pt x="246" y="1108"/>
                      </a:cubicBezTo>
                      <a:cubicBezTo>
                        <a:pt x="267" y="906"/>
                        <a:pt x="278" y="714"/>
                        <a:pt x="256" y="522"/>
                      </a:cubicBezTo>
                      <a:cubicBezTo>
                        <a:pt x="224" y="320"/>
                        <a:pt x="150" y="128"/>
                        <a:pt x="1"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41"/>
                <p:cNvSpPr/>
                <p:nvPr/>
              </p:nvSpPr>
              <p:spPr>
                <a:xfrm>
                  <a:off x="12148475" y="1784664"/>
                  <a:ext cx="116767" cy="370114"/>
                </a:xfrm>
                <a:custGeom>
                  <a:avLst/>
                  <a:gdLst/>
                  <a:ahLst/>
                  <a:cxnLst/>
                  <a:rect l="l" t="t" r="r" b="b"/>
                  <a:pathLst>
                    <a:path w="1055" h="3344" extrusionOk="0">
                      <a:moveTo>
                        <a:pt x="0" y="0"/>
                      </a:moveTo>
                      <a:lnTo>
                        <a:pt x="0" y="0"/>
                      </a:lnTo>
                      <a:cubicBezTo>
                        <a:pt x="160" y="43"/>
                        <a:pt x="319" y="107"/>
                        <a:pt x="458" y="181"/>
                      </a:cubicBezTo>
                      <a:cubicBezTo>
                        <a:pt x="586" y="277"/>
                        <a:pt x="692" y="394"/>
                        <a:pt x="777" y="543"/>
                      </a:cubicBezTo>
                      <a:cubicBezTo>
                        <a:pt x="852" y="682"/>
                        <a:pt x="895" y="841"/>
                        <a:pt x="905" y="1001"/>
                      </a:cubicBezTo>
                      <a:cubicBezTo>
                        <a:pt x="916" y="1161"/>
                        <a:pt x="895" y="1321"/>
                        <a:pt x="841" y="1480"/>
                      </a:cubicBezTo>
                      <a:cubicBezTo>
                        <a:pt x="745" y="1778"/>
                        <a:pt x="564" y="2077"/>
                        <a:pt x="405" y="2364"/>
                      </a:cubicBezTo>
                      <a:cubicBezTo>
                        <a:pt x="319" y="2513"/>
                        <a:pt x="245" y="2673"/>
                        <a:pt x="192" y="2833"/>
                      </a:cubicBezTo>
                      <a:cubicBezTo>
                        <a:pt x="138" y="2992"/>
                        <a:pt x="96" y="3163"/>
                        <a:pt x="96" y="3344"/>
                      </a:cubicBezTo>
                      <a:cubicBezTo>
                        <a:pt x="138" y="3163"/>
                        <a:pt x="181" y="3003"/>
                        <a:pt x="256" y="2865"/>
                      </a:cubicBezTo>
                      <a:cubicBezTo>
                        <a:pt x="319" y="2705"/>
                        <a:pt x="405" y="2566"/>
                        <a:pt x="501" y="2417"/>
                      </a:cubicBezTo>
                      <a:cubicBezTo>
                        <a:pt x="682" y="2141"/>
                        <a:pt x="873" y="1853"/>
                        <a:pt x="980" y="1512"/>
                      </a:cubicBezTo>
                      <a:cubicBezTo>
                        <a:pt x="1033" y="1353"/>
                        <a:pt x="1054" y="1172"/>
                        <a:pt x="1044" y="1001"/>
                      </a:cubicBezTo>
                      <a:cubicBezTo>
                        <a:pt x="1033" y="820"/>
                        <a:pt x="980" y="650"/>
                        <a:pt x="873" y="501"/>
                      </a:cubicBezTo>
                      <a:cubicBezTo>
                        <a:pt x="671" y="213"/>
                        <a:pt x="351" y="11"/>
                        <a:pt x="0"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41"/>
                <p:cNvSpPr/>
                <p:nvPr/>
              </p:nvSpPr>
              <p:spPr>
                <a:xfrm>
                  <a:off x="11740617" y="1730430"/>
                  <a:ext cx="245267" cy="77919"/>
                </a:xfrm>
                <a:custGeom>
                  <a:avLst/>
                  <a:gdLst/>
                  <a:ahLst/>
                  <a:cxnLst/>
                  <a:rect l="l" t="t" r="r" b="b"/>
                  <a:pathLst>
                    <a:path w="2216" h="704" extrusionOk="0">
                      <a:moveTo>
                        <a:pt x="1" y="0"/>
                      </a:moveTo>
                      <a:cubicBezTo>
                        <a:pt x="203" y="362"/>
                        <a:pt x="597" y="618"/>
                        <a:pt x="1023" y="692"/>
                      </a:cubicBezTo>
                      <a:cubicBezTo>
                        <a:pt x="1083" y="700"/>
                        <a:pt x="1144" y="704"/>
                        <a:pt x="1205" y="704"/>
                      </a:cubicBezTo>
                      <a:cubicBezTo>
                        <a:pt x="1575" y="704"/>
                        <a:pt x="1950" y="567"/>
                        <a:pt x="2215" y="320"/>
                      </a:cubicBezTo>
                      <a:lnTo>
                        <a:pt x="2215" y="320"/>
                      </a:lnTo>
                      <a:cubicBezTo>
                        <a:pt x="1928" y="489"/>
                        <a:pt x="1607" y="571"/>
                        <a:pt x="1296" y="571"/>
                      </a:cubicBezTo>
                      <a:cubicBezTo>
                        <a:pt x="1215" y="571"/>
                        <a:pt x="1134" y="565"/>
                        <a:pt x="1055" y="554"/>
                      </a:cubicBezTo>
                      <a:cubicBezTo>
                        <a:pt x="650" y="501"/>
                        <a:pt x="299" y="298"/>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41"/>
                <p:cNvSpPr/>
                <p:nvPr/>
              </p:nvSpPr>
              <p:spPr>
                <a:xfrm>
                  <a:off x="12129549" y="2214769"/>
                  <a:ext cx="48478" cy="261758"/>
                </a:xfrm>
                <a:custGeom>
                  <a:avLst/>
                  <a:gdLst/>
                  <a:ahLst/>
                  <a:cxnLst/>
                  <a:rect l="l" t="t" r="r" b="b"/>
                  <a:pathLst>
                    <a:path w="438" h="2365" extrusionOk="0">
                      <a:moveTo>
                        <a:pt x="54" y="1"/>
                      </a:moveTo>
                      <a:lnTo>
                        <a:pt x="54" y="1"/>
                      </a:lnTo>
                      <a:cubicBezTo>
                        <a:pt x="33" y="203"/>
                        <a:pt x="65" y="416"/>
                        <a:pt x="118" y="608"/>
                      </a:cubicBezTo>
                      <a:cubicBezTo>
                        <a:pt x="171" y="821"/>
                        <a:pt x="224" y="1013"/>
                        <a:pt x="256" y="1215"/>
                      </a:cubicBezTo>
                      <a:cubicBezTo>
                        <a:pt x="309" y="1609"/>
                        <a:pt x="214" y="2014"/>
                        <a:pt x="1" y="2365"/>
                      </a:cubicBezTo>
                      <a:cubicBezTo>
                        <a:pt x="288" y="2077"/>
                        <a:pt x="437" y="1620"/>
                        <a:pt x="384" y="1194"/>
                      </a:cubicBezTo>
                      <a:cubicBezTo>
                        <a:pt x="320" y="768"/>
                        <a:pt x="107" y="416"/>
                        <a:pt x="54"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41"/>
                <p:cNvSpPr/>
                <p:nvPr/>
              </p:nvSpPr>
              <p:spPr>
                <a:xfrm>
                  <a:off x="10661040" y="1956662"/>
                  <a:ext cx="89651" cy="505476"/>
                </a:xfrm>
                <a:custGeom>
                  <a:avLst/>
                  <a:gdLst/>
                  <a:ahLst/>
                  <a:cxnLst/>
                  <a:rect l="l" t="t" r="r" b="b"/>
                  <a:pathLst>
                    <a:path w="810" h="4567" extrusionOk="0">
                      <a:moveTo>
                        <a:pt x="810" y="1"/>
                      </a:moveTo>
                      <a:lnTo>
                        <a:pt x="810" y="1"/>
                      </a:lnTo>
                      <a:cubicBezTo>
                        <a:pt x="692" y="406"/>
                        <a:pt x="597" y="810"/>
                        <a:pt x="501" y="1225"/>
                      </a:cubicBezTo>
                      <a:cubicBezTo>
                        <a:pt x="416" y="1641"/>
                        <a:pt x="330" y="2035"/>
                        <a:pt x="235" y="2450"/>
                      </a:cubicBezTo>
                      <a:lnTo>
                        <a:pt x="117" y="3068"/>
                      </a:lnTo>
                      <a:cubicBezTo>
                        <a:pt x="75" y="3281"/>
                        <a:pt x="22" y="3472"/>
                        <a:pt x="11" y="3685"/>
                      </a:cubicBezTo>
                      <a:cubicBezTo>
                        <a:pt x="0" y="3898"/>
                        <a:pt x="11" y="4122"/>
                        <a:pt x="149" y="4314"/>
                      </a:cubicBezTo>
                      <a:cubicBezTo>
                        <a:pt x="203" y="4409"/>
                        <a:pt x="288" y="4473"/>
                        <a:pt x="384" y="4527"/>
                      </a:cubicBezTo>
                      <a:cubicBezTo>
                        <a:pt x="442" y="4552"/>
                        <a:pt x="504" y="4566"/>
                        <a:pt x="567" y="4566"/>
                      </a:cubicBezTo>
                      <a:cubicBezTo>
                        <a:pt x="608" y="4566"/>
                        <a:pt x="650" y="4560"/>
                        <a:pt x="692" y="4548"/>
                      </a:cubicBezTo>
                      <a:lnTo>
                        <a:pt x="692" y="4548"/>
                      </a:lnTo>
                      <a:cubicBezTo>
                        <a:pt x="673" y="4551"/>
                        <a:pt x="653" y="4552"/>
                        <a:pt x="633" y="4552"/>
                      </a:cubicBezTo>
                      <a:cubicBezTo>
                        <a:pt x="452" y="4552"/>
                        <a:pt x="279" y="4425"/>
                        <a:pt x="203" y="4271"/>
                      </a:cubicBezTo>
                      <a:cubicBezTo>
                        <a:pt x="96" y="4101"/>
                        <a:pt x="96" y="3888"/>
                        <a:pt x="117" y="3685"/>
                      </a:cubicBezTo>
                      <a:cubicBezTo>
                        <a:pt x="149" y="3483"/>
                        <a:pt x="203" y="3270"/>
                        <a:pt x="235" y="3078"/>
                      </a:cubicBezTo>
                      <a:lnTo>
                        <a:pt x="373" y="2461"/>
                      </a:lnTo>
                      <a:cubicBezTo>
                        <a:pt x="447" y="2067"/>
                        <a:pt x="543" y="1651"/>
                        <a:pt x="607" y="1236"/>
                      </a:cubicBezTo>
                      <a:cubicBezTo>
                        <a:pt x="682" y="831"/>
                        <a:pt x="756" y="416"/>
                        <a:pt x="810"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1"/>
                <p:cNvSpPr/>
                <p:nvPr/>
              </p:nvSpPr>
              <p:spPr>
                <a:xfrm>
                  <a:off x="10780021" y="2573153"/>
                  <a:ext cx="101494" cy="186274"/>
                </a:xfrm>
                <a:custGeom>
                  <a:avLst/>
                  <a:gdLst/>
                  <a:ahLst/>
                  <a:cxnLst/>
                  <a:rect l="l" t="t" r="r" b="b"/>
                  <a:pathLst>
                    <a:path w="917" h="1683" extrusionOk="0">
                      <a:moveTo>
                        <a:pt x="214" y="0"/>
                      </a:moveTo>
                      <a:cubicBezTo>
                        <a:pt x="107" y="139"/>
                        <a:pt x="43" y="320"/>
                        <a:pt x="11" y="490"/>
                      </a:cubicBezTo>
                      <a:cubicBezTo>
                        <a:pt x="1" y="671"/>
                        <a:pt x="33" y="863"/>
                        <a:pt x="97" y="1033"/>
                      </a:cubicBezTo>
                      <a:cubicBezTo>
                        <a:pt x="160" y="1203"/>
                        <a:pt x="278" y="1363"/>
                        <a:pt x="427" y="1470"/>
                      </a:cubicBezTo>
                      <a:cubicBezTo>
                        <a:pt x="576" y="1597"/>
                        <a:pt x="746" y="1661"/>
                        <a:pt x="917" y="1683"/>
                      </a:cubicBezTo>
                      <a:cubicBezTo>
                        <a:pt x="757" y="1608"/>
                        <a:pt x="618" y="1512"/>
                        <a:pt x="491" y="1395"/>
                      </a:cubicBezTo>
                      <a:cubicBezTo>
                        <a:pt x="373" y="1278"/>
                        <a:pt x="278" y="1129"/>
                        <a:pt x="214" y="980"/>
                      </a:cubicBezTo>
                      <a:cubicBezTo>
                        <a:pt x="150" y="831"/>
                        <a:pt x="118" y="671"/>
                        <a:pt x="118" y="501"/>
                      </a:cubicBezTo>
                      <a:cubicBezTo>
                        <a:pt x="118" y="330"/>
                        <a:pt x="150" y="160"/>
                        <a:pt x="214"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41"/>
                <p:cNvSpPr/>
                <p:nvPr/>
              </p:nvSpPr>
              <p:spPr>
                <a:xfrm>
                  <a:off x="11032262" y="2965627"/>
                  <a:ext cx="232317" cy="265853"/>
                </a:xfrm>
                <a:custGeom>
                  <a:avLst/>
                  <a:gdLst/>
                  <a:ahLst/>
                  <a:cxnLst/>
                  <a:rect l="l" t="t" r="r" b="b"/>
                  <a:pathLst>
                    <a:path w="2099" h="2402" extrusionOk="0">
                      <a:moveTo>
                        <a:pt x="2088" y="0"/>
                      </a:moveTo>
                      <a:lnTo>
                        <a:pt x="2088" y="0"/>
                      </a:lnTo>
                      <a:cubicBezTo>
                        <a:pt x="2045" y="309"/>
                        <a:pt x="2024" y="618"/>
                        <a:pt x="1928" y="927"/>
                      </a:cubicBezTo>
                      <a:cubicBezTo>
                        <a:pt x="1864" y="1214"/>
                        <a:pt x="1758" y="1512"/>
                        <a:pt x="1587" y="1747"/>
                      </a:cubicBezTo>
                      <a:cubicBezTo>
                        <a:pt x="1428" y="1992"/>
                        <a:pt x="1172" y="2173"/>
                        <a:pt x="895" y="2268"/>
                      </a:cubicBezTo>
                      <a:cubicBezTo>
                        <a:pt x="757" y="2311"/>
                        <a:pt x="597" y="2332"/>
                        <a:pt x="448" y="2332"/>
                      </a:cubicBezTo>
                      <a:cubicBezTo>
                        <a:pt x="309" y="2332"/>
                        <a:pt x="150" y="2311"/>
                        <a:pt x="1" y="2279"/>
                      </a:cubicBezTo>
                      <a:lnTo>
                        <a:pt x="1" y="2279"/>
                      </a:lnTo>
                      <a:cubicBezTo>
                        <a:pt x="191" y="2356"/>
                        <a:pt x="404" y="2401"/>
                        <a:pt x="613" y="2401"/>
                      </a:cubicBezTo>
                      <a:cubicBezTo>
                        <a:pt x="720" y="2401"/>
                        <a:pt x="826" y="2390"/>
                        <a:pt x="927" y="2364"/>
                      </a:cubicBezTo>
                      <a:cubicBezTo>
                        <a:pt x="1087" y="2322"/>
                        <a:pt x="1236" y="2258"/>
                        <a:pt x="1374" y="2162"/>
                      </a:cubicBezTo>
                      <a:cubicBezTo>
                        <a:pt x="1491" y="2066"/>
                        <a:pt x="1609" y="1949"/>
                        <a:pt x="1704" y="1810"/>
                      </a:cubicBezTo>
                      <a:cubicBezTo>
                        <a:pt x="1885" y="1544"/>
                        <a:pt x="1992" y="1246"/>
                        <a:pt x="2045" y="937"/>
                      </a:cubicBezTo>
                      <a:cubicBezTo>
                        <a:pt x="2098" y="628"/>
                        <a:pt x="2098" y="309"/>
                        <a:pt x="20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41"/>
                <p:cNvSpPr/>
                <p:nvPr/>
              </p:nvSpPr>
              <p:spPr>
                <a:xfrm>
                  <a:off x="11708852" y="2952678"/>
                  <a:ext cx="247591" cy="233756"/>
                </a:xfrm>
                <a:custGeom>
                  <a:avLst/>
                  <a:gdLst/>
                  <a:ahLst/>
                  <a:cxnLst/>
                  <a:rect l="l" t="t" r="r" b="b"/>
                  <a:pathLst>
                    <a:path w="2237" h="2112" extrusionOk="0">
                      <a:moveTo>
                        <a:pt x="0" y="0"/>
                      </a:moveTo>
                      <a:cubicBezTo>
                        <a:pt x="21" y="298"/>
                        <a:pt x="75" y="586"/>
                        <a:pt x="160" y="884"/>
                      </a:cubicBezTo>
                      <a:cubicBezTo>
                        <a:pt x="245" y="1161"/>
                        <a:pt x="394" y="1427"/>
                        <a:pt x="607" y="1651"/>
                      </a:cubicBezTo>
                      <a:cubicBezTo>
                        <a:pt x="809" y="1864"/>
                        <a:pt x="1076" y="2034"/>
                        <a:pt x="1384" y="2087"/>
                      </a:cubicBezTo>
                      <a:cubicBezTo>
                        <a:pt x="1454" y="2103"/>
                        <a:pt x="1528" y="2111"/>
                        <a:pt x="1604" y="2111"/>
                      </a:cubicBezTo>
                      <a:cubicBezTo>
                        <a:pt x="1680" y="2111"/>
                        <a:pt x="1757" y="2103"/>
                        <a:pt x="1832" y="2087"/>
                      </a:cubicBezTo>
                      <a:cubicBezTo>
                        <a:pt x="1981" y="2066"/>
                        <a:pt x="2108" y="2013"/>
                        <a:pt x="2236" y="1917"/>
                      </a:cubicBezTo>
                      <a:lnTo>
                        <a:pt x="2236" y="1917"/>
                      </a:lnTo>
                      <a:cubicBezTo>
                        <a:pt x="2098" y="1970"/>
                        <a:pt x="1970" y="2013"/>
                        <a:pt x="1821" y="2023"/>
                      </a:cubicBezTo>
                      <a:cubicBezTo>
                        <a:pt x="1788" y="2026"/>
                        <a:pt x="1756" y="2027"/>
                        <a:pt x="1723" y="2027"/>
                      </a:cubicBezTo>
                      <a:cubicBezTo>
                        <a:pt x="1617" y="2027"/>
                        <a:pt x="1511" y="2013"/>
                        <a:pt x="1406" y="1981"/>
                      </a:cubicBezTo>
                      <a:cubicBezTo>
                        <a:pt x="1139" y="1906"/>
                        <a:pt x="884" y="1746"/>
                        <a:pt x="703" y="1544"/>
                      </a:cubicBezTo>
                      <a:cubicBezTo>
                        <a:pt x="501" y="1331"/>
                        <a:pt x="351" y="1097"/>
                        <a:pt x="245" y="831"/>
                      </a:cubicBezTo>
                      <a:cubicBezTo>
                        <a:pt x="138" y="564"/>
                        <a:pt x="64" y="27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41"/>
                <p:cNvSpPr/>
                <p:nvPr/>
              </p:nvSpPr>
              <p:spPr>
                <a:xfrm>
                  <a:off x="11522577" y="3386325"/>
                  <a:ext cx="141560" cy="254675"/>
                </a:xfrm>
                <a:custGeom>
                  <a:avLst/>
                  <a:gdLst/>
                  <a:ahLst/>
                  <a:cxnLst/>
                  <a:rect l="l" t="t" r="r" b="b"/>
                  <a:pathLst>
                    <a:path w="1279" h="2301" extrusionOk="0">
                      <a:moveTo>
                        <a:pt x="1278" y="1"/>
                      </a:moveTo>
                      <a:lnTo>
                        <a:pt x="1278" y="1"/>
                      </a:lnTo>
                      <a:cubicBezTo>
                        <a:pt x="1065" y="65"/>
                        <a:pt x="852" y="139"/>
                        <a:pt x="639" y="235"/>
                      </a:cubicBezTo>
                      <a:cubicBezTo>
                        <a:pt x="426" y="331"/>
                        <a:pt x="224" y="437"/>
                        <a:pt x="32" y="565"/>
                      </a:cubicBezTo>
                      <a:lnTo>
                        <a:pt x="1" y="586"/>
                      </a:lnTo>
                      <a:lnTo>
                        <a:pt x="1" y="618"/>
                      </a:lnTo>
                      <a:cubicBezTo>
                        <a:pt x="11" y="1183"/>
                        <a:pt x="64" y="1758"/>
                        <a:pt x="203" y="2301"/>
                      </a:cubicBezTo>
                      <a:cubicBezTo>
                        <a:pt x="192" y="1749"/>
                        <a:pt x="151" y="1207"/>
                        <a:pt x="120" y="656"/>
                      </a:cubicBezTo>
                      <a:lnTo>
                        <a:pt x="120" y="656"/>
                      </a:lnTo>
                      <a:cubicBezTo>
                        <a:pt x="486" y="408"/>
                        <a:pt x="893" y="220"/>
                        <a:pt x="12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07" name="Google Shape;1907;p41"/>
              <p:cNvSpPr/>
              <p:nvPr/>
            </p:nvSpPr>
            <p:spPr>
              <a:xfrm flipH="1">
                <a:off x="3928081" y="3187377"/>
                <a:ext cx="210176" cy="245325"/>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11"/>
        <p:cNvGrpSpPr/>
        <p:nvPr/>
      </p:nvGrpSpPr>
      <p:grpSpPr>
        <a:xfrm>
          <a:off x="0" y="0"/>
          <a:ext cx="0" cy="0"/>
          <a:chOff x="0" y="0"/>
          <a:chExt cx="0" cy="0"/>
        </a:xfrm>
      </p:grpSpPr>
      <p:sp>
        <p:nvSpPr>
          <p:cNvPr id="1912" name="Google Shape;1912;p42"/>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913" name="Google Shape;1913;p42"/>
          <p:cNvGrpSpPr/>
          <p:nvPr/>
        </p:nvGrpSpPr>
        <p:grpSpPr>
          <a:xfrm>
            <a:off x="791526" y="3494776"/>
            <a:ext cx="679647" cy="550959"/>
            <a:chOff x="746475" y="1102900"/>
            <a:chExt cx="1938525" cy="1571475"/>
          </a:xfrm>
        </p:grpSpPr>
        <p:sp>
          <p:nvSpPr>
            <p:cNvPr id="1914" name="Google Shape;1914;p42"/>
            <p:cNvSpPr/>
            <p:nvPr/>
          </p:nvSpPr>
          <p:spPr>
            <a:xfrm>
              <a:off x="2247275" y="1231700"/>
              <a:ext cx="437725" cy="381550"/>
            </a:xfrm>
            <a:custGeom>
              <a:avLst/>
              <a:gdLst/>
              <a:ahLst/>
              <a:cxnLst/>
              <a:rect l="l" t="t" r="r" b="b"/>
              <a:pathLst>
                <a:path w="17509" h="15262" extrusionOk="0">
                  <a:moveTo>
                    <a:pt x="7822" y="0"/>
                  </a:moveTo>
                  <a:cubicBezTo>
                    <a:pt x="7492" y="0"/>
                    <a:pt x="7142" y="169"/>
                    <a:pt x="6809" y="502"/>
                  </a:cubicBezTo>
                  <a:lnTo>
                    <a:pt x="639" y="6642"/>
                  </a:lnTo>
                  <a:cubicBezTo>
                    <a:pt x="0" y="7341"/>
                    <a:pt x="0" y="7949"/>
                    <a:pt x="669" y="8617"/>
                  </a:cubicBezTo>
                  <a:cubicBezTo>
                    <a:pt x="2736" y="10684"/>
                    <a:pt x="4742" y="12721"/>
                    <a:pt x="6809" y="14727"/>
                  </a:cubicBezTo>
                  <a:cubicBezTo>
                    <a:pt x="7152" y="15086"/>
                    <a:pt x="7504" y="15261"/>
                    <a:pt x="7841" y="15261"/>
                  </a:cubicBezTo>
                  <a:cubicBezTo>
                    <a:pt x="8131" y="15261"/>
                    <a:pt x="8410" y="15132"/>
                    <a:pt x="8663" y="14879"/>
                  </a:cubicBezTo>
                  <a:cubicBezTo>
                    <a:pt x="9180" y="14362"/>
                    <a:pt x="9119" y="13724"/>
                    <a:pt x="8481" y="13025"/>
                  </a:cubicBezTo>
                  <a:cubicBezTo>
                    <a:pt x="7295" y="11809"/>
                    <a:pt x="6079" y="10623"/>
                    <a:pt x="4894" y="9408"/>
                  </a:cubicBezTo>
                  <a:cubicBezTo>
                    <a:pt x="4742" y="9256"/>
                    <a:pt x="4620" y="9104"/>
                    <a:pt x="4408" y="8860"/>
                  </a:cubicBezTo>
                  <a:lnTo>
                    <a:pt x="5350" y="8860"/>
                  </a:lnTo>
                  <a:cubicBezTo>
                    <a:pt x="7660" y="8860"/>
                    <a:pt x="9984" y="8833"/>
                    <a:pt x="12312" y="8833"/>
                  </a:cubicBezTo>
                  <a:cubicBezTo>
                    <a:pt x="13476" y="8833"/>
                    <a:pt x="14641" y="8840"/>
                    <a:pt x="15806" y="8860"/>
                  </a:cubicBezTo>
                  <a:cubicBezTo>
                    <a:pt x="16536" y="8860"/>
                    <a:pt x="17083" y="8709"/>
                    <a:pt x="17508" y="8101"/>
                  </a:cubicBezTo>
                  <a:lnTo>
                    <a:pt x="17508" y="7219"/>
                  </a:lnTo>
                  <a:cubicBezTo>
                    <a:pt x="17174" y="6581"/>
                    <a:pt x="16596" y="6429"/>
                    <a:pt x="15928" y="6429"/>
                  </a:cubicBezTo>
                  <a:lnTo>
                    <a:pt x="4256" y="6429"/>
                  </a:lnTo>
                  <a:lnTo>
                    <a:pt x="8481" y="2204"/>
                  </a:lnTo>
                  <a:cubicBezTo>
                    <a:pt x="9119" y="1566"/>
                    <a:pt x="9149" y="866"/>
                    <a:pt x="8572" y="350"/>
                  </a:cubicBezTo>
                  <a:cubicBezTo>
                    <a:pt x="8352" y="116"/>
                    <a:pt x="8094" y="0"/>
                    <a:pt x="78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42"/>
            <p:cNvSpPr/>
            <p:nvPr/>
          </p:nvSpPr>
          <p:spPr>
            <a:xfrm>
              <a:off x="1069425" y="1102900"/>
              <a:ext cx="1304000" cy="1571475"/>
            </a:xfrm>
            <a:custGeom>
              <a:avLst/>
              <a:gdLst/>
              <a:ahLst/>
              <a:cxnLst/>
              <a:rect l="l" t="t" r="r" b="b"/>
              <a:pathLst>
                <a:path w="52160" h="62859" extrusionOk="0">
                  <a:moveTo>
                    <a:pt x="41552" y="2645"/>
                  </a:moveTo>
                  <a:cubicBezTo>
                    <a:pt x="41217" y="3860"/>
                    <a:pt x="40792" y="4985"/>
                    <a:pt x="40549" y="6262"/>
                  </a:cubicBezTo>
                  <a:cubicBezTo>
                    <a:pt x="39698" y="10122"/>
                    <a:pt x="40458" y="13800"/>
                    <a:pt x="41977" y="17356"/>
                  </a:cubicBezTo>
                  <a:cubicBezTo>
                    <a:pt x="42768" y="19241"/>
                    <a:pt x="43680" y="21095"/>
                    <a:pt x="44561" y="22979"/>
                  </a:cubicBezTo>
                  <a:cubicBezTo>
                    <a:pt x="44804" y="23435"/>
                    <a:pt x="44743" y="23678"/>
                    <a:pt x="44379" y="24073"/>
                  </a:cubicBezTo>
                  <a:cubicBezTo>
                    <a:pt x="41005" y="27174"/>
                    <a:pt x="37053" y="29119"/>
                    <a:pt x="32585" y="30153"/>
                  </a:cubicBezTo>
                  <a:cubicBezTo>
                    <a:pt x="30144" y="30706"/>
                    <a:pt x="27731" y="30990"/>
                    <a:pt x="25349" y="30990"/>
                  </a:cubicBezTo>
                  <a:cubicBezTo>
                    <a:pt x="20671" y="30990"/>
                    <a:pt x="16114" y="29895"/>
                    <a:pt x="11703" y="27599"/>
                  </a:cubicBezTo>
                  <a:cubicBezTo>
                    <a:pt x="9788" y="26627"/>
                    <a:pt x="8056" y="25320"/>
                    <a:pt x="6506" y="23800"/>
                  </a:cubicBezTo>
                  <a:cubicBezTo>
                    <a:pt x="7296" y="22098"/>
                    <a:pt x="8117" y="20426"/>
                    <a:pt x="8876" y="18724"/>
                  </a:cubicBezTo>
                  <a:cubicBezTo>
                    <a:pt x="10366" y="15441"/>
                    <a:pt x="11582" y="12067"/>
                    <a:pt x="11217" y="8420"/>
                  </a:cubicBezTo>
                  <a:cubicBezTo>
                    <a:pt x="11004" y="6718"/>
                    <a:pt x="10487" y="5076"/>
                    <a:pt x="10092" y="3404"/>
                  </a:cubicBezTo>
                  <a:cubicBezTo>
                    <a:pt x="10062" y="3161"/>
                    <a:pt x="9940" y="2948"/>
                    <a:pt x="9849" y="2645"/>
                  </a:cubicBezTo>
                  <a:close/>
                  <a:moveTo>
                    <a:pt x="45929" y="25806"/>
                  </a:moveTo>
                  <a:cubicBezTo>
                    <a:pt x="46506" y="27599"/>
                    <a:pt x="47114" y="29301"/>
                    <a:pt x="47570" y="30943"/>
                  </a:cubicBezTo>
                  <a:cubicBezTo>
                    <a:pt x="47935" y="32067"/>
                    <a:pt x="47874" y="32067"/>
                    <a:pt x="46841" y="32645"/>
                  </a:cubicBezTo>
                  <a:cubicBezTo>
                    <a:pt x="42190" y="35168"/>
                    <a:pt x="38117" y="38481"/>
                    <a:pt x="34135" y="41916"/>
                  </a:cubicBezTo>
                  <a:cubicBezTo>
                    <a:pt x="32707" y="43223"/>
                    <a:pt x="31187" y="44378"/>
                    <a:pt x="29698" y="45593"/>
                  </a:cubicBezTo>
                  <a:cubicBezTo>
                    <a:pt x="29546" y="45715"/>
                    <a:pt x="29394" y="45806"/>
                    <a:pt x="29242" y="45897"/>
                  </a:cubicBezTo>
                  <a:cubicBezTo>
                    <a:pt x="28056" y="46729"/>
                    <a:pt x="26854" y="47170"/>
                    <a:pt x="25657" y="47170"/>
                  </a:cubicBezTo>
                  <a:cubicBezTo>
                    <a:pt x="24491" y="47170"/>
                    <a:pt x="23329" y="46752"/>
                    <a:pt x="22190" y="45867"/>
                  </a:cubicBezTo>
                  <a:cubicBezTo>
                    <a:pt x="19606" y="43861"/>
                    <a:pt x="17053" y="41824"/>
                    <a:pt x="14500" y="39727"/>
                  </a:cubicBezTo>
                  <a:cubicBezTo>
                    <a:pt x="11156" y="36961"/>
                    <a:pt x="7721" y="34378"/>
                    <a:pt x="3770" y="32432"/>
                  </a:cubicBezTo>
                  <a:cubicBezTo>
                    <a:pt x="3679" y="32402"/>
                    <a:pt x="3618" y="32311"/>
                    <a:pt x="3405" y="32189"/>
                  </a:cubicBezTo>
                  <a:cubicBezTo>
                    <a:pt x="4044" y="30244"/>
                    <a:pt x="4682" y="28298"/>
                    <a:pt x="5351" y="26201"/>
                  </a:cubicBezTo>
                  <a:cubicBezTo>
                    <a:pt x="11267" y="31182"/>
                    <a:pt x="18052" y="33344"/>
                    <a:pt x="25558" y="33344"/>
                  </a:cubicBezTo>
                  <a:cubicBezTo>
                    <a:pt x="25611" y="33344"/>
                    <a:pt x="25663" y="33344"/>
                    <a:pt x="25716" y="33344"/>
                  </a:cubicBezTo>
                  <a:cubicBezTo>
                    <a:pt x="33254" y="33283"/>
                    <a:pt x="40032" y="31064"/>
                    <a:pt x="45929" y="25806"/>
                  </a:cubicBezTo>
                  <a:close/>
                  <a:moveTo>
                    <a:pt x="48512" y="34590"/>
                  </a:moveTo>
                  <a:lnTo>
                    <a:pt x="48512" y="34590"/>
                  </a:lnTo>
                  <a:cubicBezTo>
                    <a:pt x="48938" y="38116"/>
                    <a:pt x="48786" y="41460"/>
                    <a:pt x="48208" y="44803"/>
                  </a:cubicBezTo>
                  <a:cubicBezTo>
                    <a:pt x="47266" y="50031"/>
                    <a:pt x="45442" y="54955"/>
                    <a:pt x="43163" y="59758"/>
                  </a:cubicBezTo>
                  <a:cubicBezTo>
                    <a:pt x="43041" y="60001"/>
                    <a:pt x="42707" y="60275"/>
                    <a:pt x="42464" y="60275"/>
                  </a:cubicBezTo>
                  <a:lnTo>
                    <a:pt x="27235" y="60275"/>
                  </a:lnTo>
                  <a:cubicBezTo>
                    <a:pt x="27144" y="60275"/>
                    <a:pt x="27083" y="60275"/>
                    <a:pt x="26962" y="60244"/>
                  </a:cubicBezTo>
                  <a:lnTo>
                    <a:pt x="26962" y="49575"/>
                  </a:lnTo>
                  <a:cubicBezTo>
                    <a:pt x="30883" y="48420"/>
                    <a:pt x="33740" y="45533"/>
                    <a:pt x="36780" y="42979"/>
                  </a:cubicBezTo>
                  <a:cubicBezTo>
                    <a:pt x="40154" y="40153"/>
                    <a:pt x="43588" y="37356"/>
                    <a:pt x="47418" y="35198"/>
                  </a:cubicBezTo>
                  <a:cubicBezTo>
                    <a:pt x="47753" y="35016"/>
                    <a:pt x="48057" y="34803"/>
                    <a:pt x="48512" y="34590"/>
                  </a:cubicBezTo>
                  <a:close/>
                  <a:moveTo>
                    <a:pt x="3344" y="34773"/>
                  </a:moveTo>
                  <a:cubicBezTo>
                    <a:pt x="5503" y="36232"/>
                    <a:pt x="7721" y="37599"/>
                    <a:pt x="9758" y="39180"/>
                  </a:cubicBezTo>
                  <a:cubicBezTo>
                    <a:pt x="12676" y="41460"/>
                    <a:pt x="15503" y="43952"/>
                    <a:pt x="18390" y="46262"/>
                  </a:cubicBezTo>
                  <a:cubicBezTo>
                    <a:pt x="20092" y="47660"/>
                    <a:pt x="21886" y="48967"/>
                    <a:pt x="24074" y="49606"/>
                  </a:cubicBezTo>
                  <a:cubicBezTo>
                    <a:pt x="24226" y="49636"/>
                    <a:pt x="24439" y="49910"/>
                    <a:pt x="24439" y="50062"/>
                  </a:cubicBezTo>
                  <a:lnTo>
                    <a:pt x="24439" y="60427"/>
                  </a:lnTo>
                  <a:cubicBezTo>
                    <a:pt x="24165" y="60427"/>
                    <a:pt x="23983" y="60457"/>
                    <a:pt x="23740" y="60457"/>
                  </a:cubicBezTo>
                  <a:lnTo>
                    <a:pt x="9332" y="60457"/>
                  </a:lnTo>
                  <a:cubicBezTo>
                    <a:pt x="8968" y="60457"/>
                    <a:pt x="8664" y="60427"/>
                    <a:pt x="8481" y="59971"/>
                  </a:cubicBezTo>
                  <a:cubicBezTo>
                    <a:pt x="6110" y="54895"/>
                    <a:pt x="4165" y="49636"/>
                    <a:pt x="3314" y="44043"/>
                  </a:cubicBezTo>
                  <a:cubicBezTo>
                    <a:pt x="2797" y="41065"/>
                    <a:pt x="2737" y="38025"/>
                    <a:pt x="3101" y="35016"/>
                  </a:cubicBezTo>
                  <a:lnTo>
                    <a:pt x="3344" y="34773"/>
                  </a:lnTo>
                  <a:close/>
                  <a:moveTo>
                    <a:pt x="8025" y="0"/>
                  </a:moveTo>
                  <a:cubicBezTo>
                    <a:pt x="6962" y="91"/>
                    <a:pt x="6414" y="973"/>
                    <a:pt x="6901" y="1885"/>
                  </a:cubicBezTo>
                  <a:cubicBezTo>
                    <a:pt x="9484" y="6657"/>
                    <a:pt x="9484" y="11490"/>
                    <a:pt x="7326" y="16383"/>
                  </a:cubicBezTo>
                  <a:cubicBezTo>
                    <a:pt x="5989" y="19392"/>
                    <a:pt x="4591" y="22402"/>
                    <a:pt x="3314" y="25441"/>
                  </a:cubicBezTo>
                  <a:cubicBezTo>
                    <a:pt x="670" y="31642"/>
                    <a:pt x="1" y="38055"/>
                    <a:pt x="1065" y="44651"/>
                  </a:cubicBezTo>
                  <a:cubicBezTo>
                    <a:pt x="2037" y="50730"/>
                    <a:pt x="4165" y="56414"/>
                    <a:pt x="6810" y="61916"/>
                  </a:cubicBezTo>
                  <a:cubicBezTo>
                    <a:pt x="7113" y="62554"/>
                    <a:pt x="7600" y="62858"/>
                    <a:pt x="8360" y="62858"/>
                  </a:cubicBezTo>
                  <a:lnTo>
                    <a:pt x="25868" y="62858"/>
                  </a:lnTo>
                  <a:cubicBezTo>
                    <a:pt x="31734" y="62858"/>
                    <a:pt x="37570" y="62858"/>
                    <a:pt x="43467" y="62797"/>
                  </a:cubicBezTo>
                  <a:cubicBezTo>
                    <a:pt x="44227" y="62797"/>
                    <a:pt x="44652" y="62524"/>
                    <a:pt x="44987" y="61825"/>
                  </a:cubicBezTo>
                  <a:cubicBezTo>
                    <a:pt x="46810" y="58025"/>
                    <a:pt x="48391" y="54165"/>
                    <a:pt x="49576" y="50092"/>
                  </a:cubicBezTo>
                  <a:cubicBezTo>
                    <a:pt x="52160" y="41217"/>
                    <a:pt x="51856" y="32493"/>
                    <a:pt x="47905" y="24043"/>
                  </a:cubicBezTo>
                  <a:cubicBezTo>
                    <a:pt x="46689" y="21399"/>
                    <a:pt x="45412" y="18785"/>
                    <a:pt x="44257" y="16140"/>
                  </a:cubicBezTo>
                  <a:cubicBezTo>
                    <a:pt x="43072" y="13465"/>
                    <a:pt x="42403" y="10699"/>
                    <a:pt x="42768" y="7721"/>
                  </a:cubicBezTo>
                  <a:cubicBezTo>
                    <a:pt x="43041" y="5684"/>
                    <a:pt x="43771" y="3739"/>
                    <a:pt x="44713" y="1885"/>
                  </a:cubicBezTo>
                  <a:cubicBezTo>
                    <a:pt x="45199" y="942"/>
                    <a:pt x="44713" y="91"/>
                    <a:pt x="436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42"/>
            <p:cNvSpPr/>
            <p:nvPr/>
          </p:nvSpPr>
          <p:spPr>
            <a:xfrm>
              <a:off x="746475" y="1231350"/>
              <a:ext cx="434700" cy="384675"/>
            </a:xfrm>
            <a:custGeom>
              <a:avLst/>
              <a:gdLst/>
              <a:ahLst/>
              <a:cxnLst/>
              <a:rect l="l" t="t" r="r" b="b"/>
              <a:pathLst>
                <a:path w="17388" h="15387" extrusionOk="0">
                  <a:moveTo>
                    <a:pt x="9530" y="0"/>
                  </a:moveTo>
                  <a:cubicBezTo>
                    <a:pt x="9022" y="0"/>
                    <a:pt x="8573" y="322"/>
                    <a:pt x="8481" y="911"/>
                  </a:cubicBezTo>
                  <a:cubicBezTo>
                    <a:pt x="8390" y="1306"/>
                    <a:pt x="8633" y="1883"/>
                    <a:pt x="8937" y="2187"/>
                  </a:cubicBezTo>
                  <a:cubicBezTo>
                    <a:pt x="10244" y="3586"/>
                    <a:pt x="11612" y="4923"/>
                    <a:pt x="13132" y="6443"/>
                  </a:cubicBezTo>
                  <a:cubicBezTo>
                    <a:pt x="12645" y="6443"/>
                    <a:pt x="12372" y="6443"/>
                    <a:pt x="12129" y="6382"/>
                  </a:cubicBezTo>
                  <a:lnTo>
                    <a:pt x="1277" y="6382"/>
                  </a:lnTo>
                  <a:cubicBezTo>
                    <a:pt x="761" y="6382"/>
                    <a:pt x="213" y="6504"/>
                    <a:pt x="62" y="7081"/>
                  </a:cubicBezTo>
                  <a:cubicBezTo>
                    <a:pt x="1" y="7507"/>
                    <a:pt x="1" y="8054"/>
                    <a:pt x="213" y="8327"/>
                  </a:cubicBezTo>
                  <a:cubicBezTo>
                    <a:pt x="487" y="8631"/>
                    <a:pt x="1065" y="8783"/>
                    <a:pt x="1490" y="8783"/>
                  </a:cubicBezTo>
                  <a:cubicBezTo>
                    <a:pt x="5016" y="8814"/>
                    <a:pt x="8572" y="8814"/>
                    <a:pt x="12159" y="8814"/>
                  </a:cubicBezTo>
                  <a:lnTo>
                    <a:pt x="13132" y="8814"/>
                  </a:lnTo>
                  <a:cubicBezTo>
                    <a:pt x="11581" y="10394"/>
                    <a:pt x="10214" y="11701"/>
                    <a:pt x="8876" y="13069"/>
                  </a:cubicBezTo>
                  <a:cubicBezTo>
                    <a:pt x="8208" y="13768"/>
                    <a:pt x="8238" y="14528"/>
                    <a:pt x="8937" y="15136"/>
                  </a:cubicBezTo>
                  <a:cubicBezTo>
                    <a:pt x="9092" y="15303"/>
                    <a:pt x="9276" y="15386"/>
                    <a:pt x="9480" y="15386"/>
                  </a:cubicBezTo>
                  <a:cubicBezTo>
                    <a:pt x="9796" y="15386"/>
                    <a:pt x="10161" y="15189"/>
                    <a:pt x="10548" y="14802"/>
                  </a:cubicBezTo>
                  <a:lnTo>
                    <a:pt x="16688" y="8662"/>
                  </a:lnTo>
                  <a:cubicBezTo>
                    <a:pt x="17387" y="7902"/>
                    <a:pt x="17387" y="7355"/>
                    <a:pt x="16688" y="6595"/>
                  </a:cubicBezTo>
                  <a:lnTo>
                    <a:pt x="13679" y="3586"/>
                  </a:lnTo>
                  <a:cubicBezTo>
                    <a:pt x="12645" y="2522"/>
                    <a:pt x="11581" y="1458"/>
                    <a:pt x="10518" y="425"/>
                  </a:cubicBezTo>
                  <a:cubicBezTo>
                    <a:pt x="10218" y="137"/>
                    <a:pt x="9861" y="0"/>
                    <a:pt x="9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7" name="Google Shape;1917;p42"/>
          <p:cNvGrpSpPr/>
          <p:nvPr/>
        </p:nvGrpSpPr>
        <p:grpSpPr>
          <a:xfrm>
            <a:off x="336650" y="1102950"/>
            <a:ext cx="1589400" cy="2230800"/>
            <a:chOff x="336650" y="1102950"/>
            <a:chExt cx="1589400" cy="2230800"/>
          </a:xfrm>
        </p:grpSpPr>
        <p:sp>
          <p:nvSpPr>
            <p:cNvPr id="1918" name="Google Shape;1918;p42"/>
            <p:cNvSpPr txBox="1"/>
            <p:nvPr/>
          </p:nvSpPr>
          <p:spPr>
            <a:xfrm>
              <a:off x="471050" y="1716150"/>
              <a:ext cx="13206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Jupiter is the biggest planet of them all</a:t>
              </a:r>
              <a:endParaRPr sz="1200">
                <a:solidFill>
                  <a:schemeClr val="dk1"/>
                </a:solidFill>
                <a:latin typeface="Roboto"/>
                <a:ea typeface="Roboto"/>
                <a:cs typeface="Roboto"/>
                <a:sym typeface="Roboto"/>
              </a:endParaRPr>
            </a:p>
          </p:txBody>
        </p:sp>
        <p:sp>
          <p:nvSpPr>
            <p:cNvPr id="1919" name="Google Shape;1919;p42"/>
            <p:cNvSpPr txBox="1"/>
            <p:nvPr/>
          </p:nvSpPr>
          <p:spPr>
            <a:xfrm>
              <a:off x="336650" y="1102950"/>
              <a:ext cx="15894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Fast Weight Loss</a:t>
              </a:r>
              <a:endParaRPr sz="2000">
                <a:solidFill>
                  <a:schemeClr val="dk2"/>
                </a:solidFill>
                <a:latin typeface="Fira Sans Extra Condensed Medium"/>
                <a:ea typeface="Fira Sans Extra Condensed Medium"/>
                <a:cs typeface="Fira Sans Extra Condensed Medium"/>
                <a:sym typeface="Fira Sans Extra Condensed Medium"/>
              </a:endParaRPr>
            </a:p>
          </p:txBody>
        </p:sp>
        <p:cxnSp>
          <p:nvCxnSpPr>
            <p:cNvPr id="1920" name="Google Shape;1920;p42"/>
            <p:cNvCxnSpPr/>
            <p:nvPr/>
          </p:nvCxnSpPr>
          <p:spPr>
            <a:xfrm>
              <a:off x="1131350" y="2329350"/>
              <a:ext cx="0" cy="1004400"/>
            </a:xfrm>
            <a:prstGeom prst="straightConnector1">
              <a:avLst/>
            </a:prstGeom>
            <a:noFill/>
            <a:ln w="19050" cap="flat" cmpd="sng">
              <a:solidFill>
                <a:schemeClr val="dk2"/>
              </a:solidFill>
              <a:prstDash val="solid"/>
              <a:round/>
              <a:headEnd type="none" w="med" len="med"/>
              <a:tailEnd type="oval" w="med" len="med"/>
            </a:ln>
          </p:spPr>
        </p:cxnSp>
      </p:grpSp>
      <p:grpSp>
        <p:nvGrpSpPr>
          <p:cNvPr id="1921" name="Google Shape;1921;p42"/>
          <p:cNvGrpSpPr/>
          <p:nvPr/>
        </p:nvGrpSpPr>
        <p:grpSpPr>
          <a:xfrm>
            <a:off x="2638726" y="3495935"/>
            <a:ext cx="425899" cy="548641"/>
            <a:chOff x="3296675" y="1016275"/>
            <a:chExt cx="1022075" cy="1316950"/>
          </a:xfrm>
        </p:grpSpPr>
        <p:sp>
          <p:nvSpPr>
            <p:cNvPr id="1922" name="Google Shape;1922;p42"/>
            <p:cNvSpPr/>
            <p:nvPr/>
          </p:nvSpPr>
          <p:spPr>
            <a:xfrm>
              <a:off x="3296675" y="1016275"/>
              <a:ext cx="1022075" cy="1316950"/>
            </a:xfrm>
            <a:custGeom>
              <a:avLst/>
              <a:gdLst/>
              <a:ahLst/>
              <a:cxnLst/>
              <a:rect l="l" t="t" r="r" b="b"/>
              <a:pathLst>
                <a:path w="40883" h="52678" extrusionOk="0">
                  <a:moveTo>
                    <a:pt x="20092" y="2644"/>
                  </a:moveTo>
                  <a:cubicBezTo>
                    <a:pt x="21460" y="4164"/>
                    <a:pt x="22767" y="5623"/>
                    <a:pt x="24013" y="7173"/>
                  </a:cubicBezTo>
                  <a:cubicBezTo>
                    <a:pt x="27539" y="11307"/>
                    <a:pt x="30822" y="15654"/>
                    <a:pt x="33466" y="20395"/>
                  </a:cubicBezTo>
                  <a:cubicBezTo>
                    <a:pt x="35138" y="23283"/>
                    <a:pt x="36597" y="26323"/>
                    <a:pt x="37235" y="29636"/>
                  </a:cubicBezTo>
                  <a:cubicBezTo>
                    <a:pt x="38482" y="36080"/>
                    <a:pt x="36597" y="41551"/>
                    <a:pt x="31795" y="45989"/>
                  </a:cubicBezTo>
                  <a:cubicBezTo>
                    <a:pt x="28443" y="49097"/>
                    <a:pt x="24467" y="50523"/>
                    <a:pt x="20037" y="50523"/>
                  </a:cubicBezTo>
                  <a:cubicBezTo>
                    <a:pt x="19485" y="50523"/>
                    <a:pt x="18926" y="50500"/>
                    <a:pt x="18360" y="50457"/>
                  </a:cubicBezTo>
                  <a:cubicBezTo>
                    <a:pt x="10700" y="49788"/>
                    <a:pt x="4074" y="43618"/>
                    <a:pt x="2767" y="36049"/>
                  </a:cubicBezTo>
                  <a:cubicBezTo>
                    <a:pt x="2128" y="32159"/>
                    <a:pt x="2919" y="28511"/>
                    <a:pt x="4408" y="24985"/>
                  </a:cubicBezTo>
                  <a:cubicBezTo>
                    <a:pt x="6384" y="20243"/>
                    <a:pt x="9150" y="15958"/>
                    <a:pt x="12311" y="11915"/>
                  </a:cubicBezTo>
                  <a:cubicBezTo>
                    <a:pt x="14682" y="8906"/>
                    <a:pt x="17205" y="6079"/>
                    <a:pt x="19667" y="3131"/>
                  </a:cubicBezTo>
                  <a:cubicBezTo>
                    <a:pt x="19788" y="2979"/>
                    <a:pt x="19910" y="2888"/>
                    <a:pt x="20092" y="2644"/>
                  </a:cubicBezTo>
                  <a:close/>
                  <a:moveTo>
                    <a:pt x="20396" y="0"/>
                  </a:moveTo>
                  <a:cubicBezTo>
                    <a:pt x="20183" y="0"/>
                    <a:pt x="20001" y="0"/>
                    <a:pt x="19819" y="30"/>
                  </a:cubicBezTo>
                  <a:cubicBezTo>
                    <a:pt x="19576" y="243"/>
                    <a:pt x="19272" y="395"/>
                    <a:pt x="19028" y="669"/>
                  </a:cubicBezTo>
                  <a:cubicBezTo>
                    <a:pt x="16475" y="3587"/>
                    <a:pt x="13861" y="6444"/>
                    <a:pt x="11429" y="9453"/>
                  </a:cubicBezTo>
                  <a:cubicBezTo>
                    <a:pt x="7964" y="13739"/>
                    <a:pt x="4925" y="18329"/>
                    <a:pt x="2706" y="23405"/>
                  </a:cubicBezTo>
                  <a:cubicBezTo>
                    <a:pt x="1581" y="25867"/>
                    <a:pt x="730" y="28359"/>
                    <a:pt x="457" y="31064"/>
                  </a:cubicBezTo>
                  <a:cubicBezTo>
                    <a:pt x="1" y="35320"/>
                    <a:pt x="821" y="39393"/>
                    <a:pt x="3101" y="43010"/>
                  </a:cubicBezTo>
                  <a:cubicBezTo>
                    <a:pt x="7171" y="49432"/>
                    <a:pt x="12879" y="52678"/>
                    <a:pt x="20157" y="52678"/>
                  </a:cubicBezTo>
                  <a:cubicBezTo>
                    <a:pt x="20870" y="52678"/>
                    <a:pt x="21598" y="52647"/>
                    <a:pt x="22342" y="52584"/>
                  </a:cubicBezTo>
                  <a:cubicBezTo>
                    <a:pt x="26475" y="52220"/>
                    <a:pt x="30214" y="50517"/>
                    <a:pt x="33254" y="47660"/>
                  </a:cubicBezTo>
                  <a:cubicBezTo>
                    <a:pt x="38725" y="42554"/>
                    <a:pt x="40883" y="36323"/>
                    <a:pt x="39363" y="28906"/>
                  </a:cubicBezTo>
                  <a:cubicBezTo>
                    <a:pt x="38542" y="24924"/>
                    <a:pt x="36719" y="21338"/>
                    <a:pt x="34652" y="17873"/>
                  </a:cubicBezTo>
                  <a:cubicBezTo>
                    <a:pt x="30944" y="11672"/>
                    <a:pt x="26415" y="6110"/>
                    <a:pt x="21430" y="912"/>
                  </a:cubicBezTo>
                  <a:cubicBezTo>
                    <a:pt x="21126" y="547"/>
                    <a:pt x="20761" y="304"/>
                    <a:pt x="203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42"/>
            <p:cNvSpPr/>
            <p:nvPr/>
          </p:nvSpPr>
          <p:spPr>
            <a:xfrm>
              <a:off x="3523125" y="1562425"/>
              <a:ext cx="551700" cy="550775"/>
            </a:xfrm>
            <a:custGeom>
              <a:avLst/>
              <a:gdLst/>
              <a:ahLst/>
              <a:cxnLst/>
              <a:rect l="l" t="t" r="r" b="b"/>
              <a:pathLst>
                <a:path w="22068" h="22031" extrusionOk="0">
                  <a:moveTo>
                    <a:pt x="12037" y="2349"/>
                  </a:moveTo>
                  <a:cubicBezTo>
                    <a:pt x="12797" y="2349"/>
                    <a:pt x="13223" y="2744"/>
                    <a:pt x="13223" y="3504"/>
                  </a:cubicBezTo>
                  <a:lnTo>
                    <a:pt x="13223" y="5571"/>
                  </a:lnTo>
                  <a:cubicBezTo>
                    <a:pt x="13223" y="6270"/>
                    <a:pt x="13223" y="6908"/>
                    <a:pt x="13162" y="7638"/>
                  </a:cubicBezTo>
                  <a:cubicBezTo>
                    <a:pt x="13162" y="8550"/>
                    <a:pt x="13588" y="8945"/>
                    <a:pt x="14499" y="8945"/>
                  </a:cubicBezTo>
                  <a:lnTo>
                    <a:pt x="18420" y="8945"/>
                  </a:lnTo>
                  <a:cubicBezTo>
                    <a:pt x="19423" y="8945"/>
                    <a:pt x="19788" y="9309"/>
                    <a:pt x="19788" y="10313"/>
                  </a:cubicBezTo>
                  <a:lnTo>
                    <a:pt x="19788" y="12106"/>
                  </a:lnTo>
                  <a:cubicBezTo>
                    <a:pt x="19788" y="12896"/>
                    <a:pt x="19363" y="13322"/>
                    <a:pt x="18572" y="13322"/>
                  </a:cubicBezTo>
                  <a:lnTo>
                    <a:pt x="14621" y="13322"/>
                  </a:lnTo>
                  <a:cubicBezTo>
                    <a:pt x="13618" y="13322"/>
                    <a:pt x="13223" y="13747"/>
                    <a:pt x="13223" y="14720"/>
                  </a:cubicBezTo>
                  <a:lnTo>
                    <a:pt x="13223" y="18611"/>
                  </a:lnTo>
                  <a:cubicBezTo>
                    <a:pt x="13223" y="19553"/>
                    <a:pt x="12858" y="19948"/>
                    <a:pt x="11885" y="19948"/>
                  </a:cubicBezTo>
                  <a:lnTo>
                    <a:pt x="10092" y="19948"/>
                  </a:lnTo>
                  <a:cubicBezTo>
                    <a:pt x="9271" y="19887"/>
                    <a:pt x="8876" y="19522"/>
                    <a:pt x="8876" y="18671"/>
                  </a:cubicBezTo>
                  <a:lnTo>
                    <a:pt x="8876" y="14781"/>
                  </a:lnTo>
                  <a:cubicBezTo>
                    <a:pt x="8876" y="13717"/>
                    <a:pt x="8451" y="13322"/>
                    <a:pt x="7448" y="13322"/>
                  </a:cubicBezTo>
                  <a:lnTo>
                    <a:pt x="3679" y="13322"/>
                  </a:lnTo>
                  <a:cubicBezTo>
                    <a:pt x="2615" y="13291"/>
                    <a:pt x="2280" y="12957"/>
                    <a:pt x="2280" y="11863"/>
                  </a:cubicBezTo>
                  <a:lnTo>
                    <a:pt x="2280" y="10161"/>
                  </a:lnTo>
                  <a:cubicBezTo>
                    <a:pt x="2280" y="9279"/>
                    <a:pt x="2645" y="8914"/>
                    <a:pt x="3527" y="8914"/>
                  </a:cubicBezTo>
                  <a:lnTo>
                    <a:pt x="7448" y="8914"/>
                  </a:lnTo>
                  <a:cubicBezTo>
                    <a:pt x="8420" y="8914"/>
                    <a:pt x="8846" y="8489"/>
                    <a:pt x="8846" y="7516"/>
                  </a:cubicBezTo>
                  <a:lnTo>
                    <a:pt x="8846" y="3717"/>
                  </a:lnTo>
                  <a:cubicBezTo>
                    <a:pt x="8846" y="2683"/>
                    <a:pt x="9180" y="2349"/>
                    <a:pt x="10244" y="2349"/>
                  </a:cubicBezTo>
                  <a:close/>
                  <a:moveTo>
                    <a:pt x="10989" y="1"/>
                  </a:moveTo>
                  <a:cubicBezTo>
                    <a:pt x="10525" y="1"/>
                    <a:pt x="10062" y="24"/>
                    <a:pt x="9606" y="69"/>
                  </a:cubicBezTo>
                  <a:cubicBezTo>
                    <a:pt x="8207" y="160"/>
                    <a:pt x="7083" y="1072"/>
                    <a:pt x="6748" y="2410"/>
                  </a:cubicBezTo>
                  <a:cubicBezTo>
                    <a:pt x="6627" y="2805"/>
                    <a:pt x="6596" y="3261"/>
                    <a:pt x="6596" y="3656"/>
                  </a:cubicBezTo>
                  <a:lnTo>
                    <a:pt x="6596" y="6604"/>
                  </a:lnTo>
                  <a:lnTo>
                    <a:pt x="3405" y="6604"/>
                  </a:lnTo>
                  <a:cubicBezTo>
                    <a:pt x="1581" y="6635"/>
                    <a:pt x="213" y="7851"/>
                    <a:pt x="61" y="9644"/>
                  </a:cubicBezTo>
                  <a:cubicBezTo>
                    <a:pt x="1" y="10556"/>
                    <a:pt x="1" y="11468"/>
                    <a:pt x="61" y="12379"/>
                  </a:cubicBezTo>
                  <a:cubicBezTo>
                    <a:pt x="213" y="14082"/>
                    <a:pt x="1429" y="15267"/>
                    <a:pt x="3101" y="15419"/>
                  </a:cubicBezTo>
                  <a:cubicBezTo>
                    <a:pt x="3375" y="15449"/>
                    <a:pt x="3648" y="15457"/>
                    <a:pt x="3922" y="15457"/>
                  </a:cubicBezTo>
                  <a:cubicBezTo>
                    <a:pt x="4195" y="15457"/>
                    <a:pt x="4469" y="15449"/>
                    <a:pt x="4742" y="15449"/>
                  </a:cubicBezTo>
                  <a:lnTo>
                    <a:pt x="6596" y="15449"/>
                  </a:lnTo>
                  <a:lnTo>
                    <a:pt x="6596" y="18641"/>
                  </a:lnTo>
                  <a:cubicBezTo>
                    <a:pt x="6627" y="20465"/>
                    <a:pt x="7843" y="21832"/>
                    <a:pt x="9636" y="21984"/>
                  </a:cubicBezTo>
                  <a:cubicBezTo>
                    <a:pt x="10092" y="22015"/>
                    <a:pt x="10548" y="22030"/>
                    <a:pt x="11004" y="22030"/>
                  </a:cubicBezTo>
                  <a:cubicBezTo>
                    <a:pt x="11460" y="22030"/>
                    <a:pt x="11916" y="22015"/>
                    <a:pt x="12372" y="21984"/>
                  </a:cubicBezTo>
                  <a:cubicBezTo>
                    <a:pt x="14165" y="21832"/>
                    <a:pt x="15381" y="20495"/>
                    <a:pt x="15411" y="18671"/>
                  </a:cubicBezTo>
                  <a:lnTo>
                    <a:pt x="15411" y="16027"/>
                  </a:lnTo>
                  <a:cubicBezTo>
                    <a:pt x="15411" y="15845"/>
                    <a:pt x="15442" y="15662"/>
                    <a:pt x="15442" y="15449"/>
                  </a:cubicBezTo>
                  <a:cubicBezTo>
                    <a:pt x="16191" y="15449"/>
                    <a:pt x="16914" y="15463"/>
                    <a:pt x="17610" y="15463"/>
                  </a:cubicBezTo>
                  <a:cubicBezTo>
                    <a:pt x="17958" y="15463"/>
                    <a:pt x="18299" y="15460"/>
                    <a:pt x="18633" y="15449"/>
                  </a:cubicBezTo>
                  <a:cubicBezTo>
                    <a:pt x="20457" y="15419"/>
                    <a:pt x="21825" y="14203"/>
                    <a:pt x="21977" y="12410"/>
                  </a:cubicBezTo>
                  <a:cubicBezTo>
                    <a:pt x="22068" y="11528"/>
                    <a:pt x="22068" y="10617"/>
                    <a:pt x="21977" y="9765"/>
                  </a:cubicBezTo>
                  <a:cubicBezTo>
                    <a:pt x="21916" y="8550"/>
                    <a:pt x="21338" y="7638"/>
                    <a:pt x="20244" y="7091"/>
                  </a:cubicBezTo>
                  <a:cubicBezTo>
                    <a:pt x="19697" y="6878"/>
                    <a:pt x="19059" y="6756"/>
                    <a:pt x="18451" y="6726"/>
                  </a:cubicBezTo>
                  <a:cubicBezTo>
                    <a:pt x="18127" y="6706"/>
                    <a:pt x="17799" y="6699"/>
                    <a:pt x="17468" y="6699"/>
                  </a:cubicBezTo>
                  <a:cubicBezTo>
                    <a:pt x="16806" y="6699"/>
                    <a:pt x="16131" y="6726"/>
                    <a:pt x="15442" y="6726"/>
                  </a:cubicBezTo>
                  <a:cubicBezTo>
                    <a:pt x="15442" y="6483"/>
                    <a:pt x="15442" y="6300"/>
                    <a:pt x="15381" y="6027"/>
                  </a:cubicBezTo>
                  <a:cubicBezTo>
                    <a:pt x="15381" y="5145"/>
                    <a:pt x="15411" y="4233"/>
                    <a:pt x="15381" y="3352"/>
                  </a:cubicBezTo>
                  <a:cubicBezTo>
                    <a:pt x="15350" y="1589"/>
                    <a:pt x="14165" y="221"/>
                    <a:pt x="12372" y="69"/>
                  </a:cubicBezTo>
                  <a:cubicBezTo>
                    <a:pt x="11916" y="24"/>
                    <a:pt x="11452" y="1"/>
                    <a:pt x="109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4" name="Google Shape;1924;p42"/>
          <p:cNvGrpSpPr/>
          <p:nvPr/>
        </p:nvGrpSpPr>
        <p:grpSpPr>
          <a:xfrm>
            <a:off x="2056975" y="1102950"/>
            <a:ext cx="1589400" cy="2230800"/>
            <a:chOff x="2056975" y="1102950"/>
            <a:chExt cx="1589400" cy="2230800"/>
          </a:xfrm>
        </p:grpSpPr>
        <p:sp>
          <p:nvSpPr>
            <p:cNvPr id="1925" name="Google Shape;1925;p42"/>
            <p:cNvSpPr txBox="1"/>
            <p:nvPr/>
          </p:nvSpPr>
          <p:spPr>
            <a:xfrm>
              <a:off x="2191375" y="1716150"/>
              <a:ext cx="13206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Despite being red, Mars is a very cold place</a:t>
              </a:r>
              <a:endParaRPr sz="1200">
                <a:solidFill>
                  <a:schemeClr val="dk1"/>
                </a:solidFill>
                <a:latin typeface="Roboto"/>
                <a:ea typeface="Roboto"/>
                <a:cs typeface="Roboto"/>
                <a:sym typeface="Roboto"/>
              </a:endParaRPr>
            </a:p>
          </p:txBody>
        </p:sp>
        <p:sp>
          <p:nvSpPr>
            <p:cNvPr id="1926" name="Google Shape;1926;p42"/>
            <p:cNvSpPr txBox="1"/>
            <p:nvPr/>
          </p:nvSpPr>
          <p:spPr>
            <a:xfrm>
              <a:off x="2056975" y="1102950"/>
              <a:ext cx="15894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Bleeding Reduction</a:t>
              </a:r>
              <a:endParaRPr sz="2000">
                <a:solidFill>
                  <a:schemeClr val="lt2"/>
                </a:solidFill>
                <a:latin typeface="Fira Sans Extra Condensed Medium"/>
                <a:ea typeface="Fira Sans Extra Condensed Medium"/>
                <a:cs typeface="Fira Sans Extra Condensed Medium"/>
                <a:sym typeface="Fira Sans Extra Condensed Medium"/>
              </a:endParaRPr>
            </a:p>
          </p:txBody>
        </p:sp>
        <p:cxnSp>
          <p:nvCxnSpPr>
            <p:cNvPr id="1927" name="Google Shape;1927;p42"/>
            <p:cNvCxnSpPr/>
            <p:nvPr/>
          </p:nvCxnSpPr>
          <p:spPr>
            <a:xfrm>
              <a:off x="2851675" y="2329350"/>
              <a:ext cx="0" cy="1004400"/>
            </a:xfrm>
            <a:prstGeom prst="straightConnector1">
              <a:avLst/>
            </a:prstGeom>
            <a:noFill/>
            <a:ln w="19050" cap="flat" cmpd="sng">
              <a:solidFill>
                <a:schemeClr val="lt2"/>
              </a:solidFill>
              <a:prstDash val="solid"/>
              <a:round/>
              <a:headEnd type="none" w="med" len="med"/>
              <a:tailEnd type="oval" w="med" len="med"/>
            </a:ln>
          </p:spPr>
        </p:cxnSp>
      </p:grpSp>
      <p:sp>
        <p:nvSpPr>
          <p:cNvPr id="1928" name="Google Shape;1928;p42"/>
          <p:cNvSpPr/>
          <p:nvPr/>
        </p:nvSpPr>
        <p:spPr>
          <a:xfrm>
            <a:off x="4408136" y="3495928"/>
            <a:ext cx="327728" cy="548655"/>
          </a:xfrm>
          <a:custGeom>
            <a:avLst/>
            <a:gdLst/>
            <a:ahLst/>
            <a:cxnLst/>
            <a:rect l="l" t="t" r="r" b="b"/>
            <a:pathLst>
              <a:path w="31339" h="53190" extrusionOk="0">
                <a:moveTo>
                  <a:pt x="15725" y="1767"/>
                </a:moveTo>
                <a:cubicBezTo>
                  <a:pt x="18439" y="1767"/>
                  <a:pt x="21042" y="2666"/>
                  <a:pt x="22858" y="4229"/>
                </a:cubicBezTo>
                <a:cubicBezTo>
                  <a:pt x="21824" y="5627"/>
                  <a:pt x="20791" y="6995"/>
                  <a:pt x="19727" y="8363"/>
                </a:cubicBezTo>
                <a:cubicBezTo>
                  <a:pt x="19677" y="8438"/>
                  <a:pt x="19504" y="8492"/>
                  <a:pt x="19359" y="8492"/>
                </a:cubicBezTo>
                <a:cubicBezTo>
                  <a:pt x="19328" y="8492"/>
                  <a:pt x="19298" y="8490"/>
                  <a:pt x="19271" y="8485"/>
                </a:cubicBezTo>
                <a:cubicBezTo>
                  <a:pt x="18070" y="8184"/>
                  <a:pt x="16884" y="8032"/>
                  <a:pt x="15698" y="8032"/>
                </a:cubicBezTo>
                <a:cubicBezTo>
                  <a:pt x="14483" y="8032"/>
                  <a:pt x="13268" y="8192"/>
                  <a:pt x="12037" y="8515"/>
                </a:cubicBezTo>
                <a:cubicBezTo>
                  <a:pt x="11995" y="8532"/>
                  <a:pt x="11945" y="8539"/>
                  <a:pt x="11894" y="8539"/>
                </a:cubicBezTo>
                <a:cubicBezTo>
                  <a:pt x="11763" y="8539"/>
                  <a:pt x="11625" y="8490"/>
                  <a:pt x="11581" y="8424"/>
                </a:cubicBezTo>
                <a:cubicBezTo>
                  <a:pt x="10548" y="7056"/>
                  <a:pt x="9514" y="5688"/>
                  <a:pt x="8450" y="4260"/>
                </a:cubicBezTo>
                <a:cubicBezTo>
                  <a:pt x="10612" y="2536"/>
                  <a:pt x="13216" y="1767"/>
                  <a:pt x="15725" y="1767"/>
                </a:cubicBezTo>
                <a:close/>
                <a:moveTo>
                  <a:pt x="15611" y="9840"/>
                </a:moveTo>
                <a:cubicBezTo>
                  <a:pt x="16614" y="9840"/>
                  <a:pt x="17666" y="9955"/>
                  <a:pt x="18420" y="10187"/>
                </a:cubicBezTo>
                <a:cubicBezTo>
                  <a:pt x="17508" y="11463"/>
                  <a:pt x="16627" y="12618"/>
                  <a:pt x="15684" y="13834"/>
                </a:cubicBezTo>
                <a:cubicBezTo>
                  <a:pt x="14712" y="12618"/>
                  <a:pt x="13861" y="11403"/>
                  <a:pt x="12949" y="10248"/>
                </a:cubicBezTo>
                <a:cubicBezTo>
                  <a:pt x="13473" y="9977"/>
                  <a:pt x="14512" y="9840"/>
                  <a:pt x="15611" y="9840"/>
                </a:cubicBezTo>
                <a:close/>
                <a:moveTo>
                  <a:pt x="7204" y="5567"/>
                </a:moveTo>
                <a:cubicBezTo>
                  <a:pt x="9666" y="8819"/>
                  <a:pt x="12098" y="12071"/>
                  <a:pt x="14529" y="15324"/>
                </a:cubicBezTo>
                <a:cubicBezTo>
                  <a:pt x="13162" y="17330"/>
                  <a:pt x="11824" y="19275"/>
                  <a:pt x="10517" y="21220"/>
                </a:cubicBezTo>
                <a:cubicBezTo>
                  <a:pt x="10426" y="21190"/>
                  <a:pt x="10396" y="21099"/>
                  <a:pt x="10365" y="21068"/>
                </a:cubicBezTo>
                <a:cubicBezTo>
                  <a:pt x="9180" y="19275"/>
                  <a:pt x="8025" y="17482"/>
                  <a:pt x="6870" y="15719"/>
                </a:cubicBezTo>
                <a:cubicBezTo>
                  <a:pt x="4803" y="12558"/>
                  <a:pt x="4924" y="8424"/>
                  <a:pt x="7204" y="5567"/>
                </a:cubicBezTo>
                <a:close/>
                <a:moveTo>
                  <a:pt x="20913" y="24837"/>
                </a:moveTo>
                <a:cubicBezTo>
                  <a:pt x="22098" y="27026"/>
                  <a:pt x="23314" y="29123"/>
                  <a:pt x="24286" y="31281"/>
                </a:cubicBezTo>
                <a:cubicBezTo>
                  <a:pt x="26019" y="35081"/>
                  <a:pt x="27600" y="38911"/>
                  <a:pt x="29211" y="42740"/>
                </a:cubicBezTo>
                <a:cubicBezTo>
                  <a:pt x="29271" y="42892"/>
                  <a:pt x="29241" y="43196"/>
                  <a:pt x="29119" y="43318"/>
                </a:cubicBezTo>
                <a:lnTo>
                  <a:pt x="22858" y="50278"/>
                </a:lnTo>
                <a:cubicBezTo>
                  <a:pt x="22858" y="50309"/>
                  <a:pt x="22767" y="50370"/>
                  <a:pt x="22706" y="50400"/>
                </a:cubicBezTo>
                <a:cubicBezTo>
                  <a:pt x="22068" y="48546"/>
                  <a:pt x="21460" y="46661"/>
                  <a:pt x="20791" y="44807"/>
                </a:cubicBezTo>
                <a:cubicBezTo>
                  <a:pt x="19484" y="41038"/>
                  <a:pt x="18116" y="37330"/>
                  <a:pt x="16779" y="33591"/>
                </a:cubicBezTo>
                <a:cubicBezTo>
                  <a:pt x="16688" y="33409"/>
                  <a:pt x="16657" y="33196"/>
                  <a:pt x="16748" y="33044"/>
                </a:cubicBezTo>
                <a:cubicBezTo>
                  <a:pt x="18055" y="30339"/>
                  <a:pt x="19423" y="27664"/>
                  <a:pt x="20761" y="24989"/>
                </a:cubicBezTo>
                <a:cubicBezTo>
                  <a:pt x="20761" y="24929"/>
                  <a:pt x="20791" y="24929"/>
                  <a:pt x="20913" y="24837"/>
                </a:cubicBezTo>
                <a:close/>
                <a:moveTo>
                  <a:pt x="24104" y="5597"/>
                </a:moveTo>
                <a:cubicBezTo>
                  <a:pt x="26353" y="8424"/>
                  <a:pt x="26505" y="12466"/>
                  <a:pt x="24590" y="15597"/>
                </a:cubicBezTo>
                <a:cubicBezTo>
                  <a:pt x="22767" y="18424"/>
                  <a:pt x="20882" y="21281"/>
                  <a:pt x="19210" y="24199"/>
                </a:cubicBezTo>
                <a:cubicBezTo>
                  <a:pt x="15624" y="30400"/>
                  <a:pt x="13040" y="36965"/>
                  <a:pt x="10882" y="43743"/>
                </a:cubicBezTo>
                <a:cubicBezTo>
                  <a:pt x="10152" y="45962"/>
                  <a:pt x="9393" y="48151"/>
                  <a:pt x="8481" y="50522"/>
                </a:cubicBezTo>
                <a:cubicBezTo>
                  <a:pt x="8420" y="50370"/>
                  <a:pt x="8359" y="50218"/>
                  <a:pt x="8268" y="50096"/>
                </a:cubicBezTo>
                <a:cubicBezTo>
                  <a:pt x="6231" y="47847"/>
                  <a:pt x="4286" y="45658"/>
                  <a:pt x="2280" y="43439"/>
                </a:cubicBezTo>
                <a:cubicBezTo>
                  <a:pt x="2128" y="43288"/>
                  <a:pt x="2037" y="42984"/>
                  <a:pt x="2098" y="42801"/>
                </a:cubicBezTo>
                <a:cubicBezTo>
                  <a:pt x="4347" y="37087"/>
                  <a:pt x="6657" y="31464"/>
                  <a:pt x="9697" y="26114"/>
                </a:cubicBezTo>
                <a:cubicBezTo>
                  <a:pt x="12432" y="21281"/>
                  <a:pt x="15684" y="16813"/>
                  <a:pt x="18998" y="12406"/>
                </a:cubicBezTo>
                <a:cubicBezTo>
                  <a:pt x="20578" y="10339"/>
                  <a:pt x="22098" y="8272"/>
                  <a:pt x="23648" y="6205"/>
                </a:cubicBezTo>
                <a:cubicBezTo>
                  <a:pt x="23770" y="6023"/>
                  <a:pt x="23922" y="5840"/>
                  <a:pt x="24104" y="5597"/>
                </a:cubicBezTo>
                <a:close/>
                <a:moveTo>
                  <a:pt x="15896" y="0"/>
                </a:moveTo>
                <a:cubicBezTo>
                  <a:pt x="14649" y="0"/>
                  <a:pt x="13371" y="176"/>
                  <a:pt x="12067" y="521"/>
                </a:cubicBezTo>
                <a:cubicBezTo>
                  <a:pt x="9788" y="1129"/>
                  <a:pt x="7690" y="2132"/>
                  <a:pt x="6171" y="4016"/>
                </a:cubicBezTo>
                <a:cubicBezTo>
                  <a:pt x="2888" y="7998"/>
                  <a:pt x="2766" y="12922"/>
                  <a:pt x="5654" y="17178"/>
                </a:cubicBezTo>
                <a:cubicBezTo>
                  <a:pt x="6839" y="18971"/>
                  <a:pt x="7994" y="20825"/>
                  <a:pt x="9180" y="22649"/>
                </a:cubicBezTo>
                <a:cubicBezTo>
                  <a:pt x="9393" y="22953"/>
                  <a:pt x="9362" y="23196"/>
                  <a:pt x="9180" y="23500"/>
                </a:cubicBezTo>
                <a:cubicBezTo>
                  <a:pt x="8207" y="25172"/>
                  <a:pt x="7326" y="26844"/>
                  <a:pt x="6414" y="28515"/>
                </a:cubicBezTo>
                <a:cubicBezTo>
                  <a:pt x="4073" y="32923"/>
                  <a:pt x="2341" y="37543"/>
                  <a:pt x="426" y="42163"/>
                </a:cubicBezTo>
                <a:cubicBezTo>
                  <a:pt x="0" y="43166"/>
                  <a:pt x="91" y="43835"/>
                  <a:pt x="851" y="44625"/>
                </a:cubicBezTo>
                <a:cubicBezTo>
                  <a:pt x="3313" y="47239"/>
                  <a:pt x="5715" y="49975"/>
                  <a:pt x="8146" y="52680"/>
                </a:cubicBezTo>
                <a:cubicBezTo>
                  <a:pt x="8368" y="52923"/>
                  <a:pt x="8637" y="53151"/>
                  <a:pt x="8944" y="53151"/>
                </a:cubicBezTo>
                <a:cubicBezTo>
                  <a:pt x="9058" y="53151"/>
                  <a:pt x="9177" y="53119"/>
                  <a:pt x="9301" y="53044"/>
                </a:cubicBezTo>
                <a:cubicBezTo>
                  <a:pt x="9514" y="52893"/>
                  <a:pt x="9757" y="52589"/>
                  <a:pt x="9849" y="52285"/>
                </a:cubicBezTo>
                <a:cubicBezTo>
                  <a:pt x="10973" y="49093"/>
                  <a:pt x="11976" y="45871"/>
                  <a:pt x="13101" y="42680"/>
                </a:cubicBezTo>
                <a:cubicBezTo>
                  <a:pt x="13891" y="40370"/>
                  <a:pt x="14712" y="38090"/>
                  <a:pt x="15532" y="35780"/>
                </a:cubicBezTo>
                <a:cubicBezTo>
                  <a:pt x="15593" y="35780"/>
                  <a:pt x="15684" y="35780"/>
                  <a:pt x="15715" y="35841"/>
                </a:cubicBezTo>
                <a:cubicBezTo>
                  <a:pt x="16201" y="37178"/>
                  <a:pt x="16718" y="38485"/>
                  <a:pt x="17204" y="39822"/>
                </a:cubicBezTo>
                <a:cubicBezTo>
                  <a:pt x="18633" y="44017"/>
                  <a:pt x="20001" y="48151"/>
                  <a:pt x="21399" y="52315"/>
                </a:cubicBezTo>
                <a:cubicBezTo>
                  <a:pt x="21609" y="52894"/>
                  <a:pt x="21932" y="53190"/>
                  <a:pt x="22301" y="53190"/>
                </a:cubicBezTo>
                <a:cubicBezTo>
                  <a:pt x="22571" y="53190"/>
                  <a:pt x="22866" y="53031"/>
                  <a:pt x="23162" y="52710"/>
                </a:cubicBezTo>
                <a:cubicBezTo>
                  <a:pt x="25745" y="49823"/>
                  <a:pt x="28329" y="46935"/>
                  <a:pt x="30913" y="44078"/>
                </a:cubicBezTo>
                <a:cubicBezTo>
                  <a:pt x="31217" y="43743"/>
                  <a:pt x="31338" y="43379"/>
                  <a:pt x="31125" y="42923"/>
                </a:cubicBezTo>
                <a:cubicBezTo>
                  <a:pt x="28603" y="36266"/>
                  <a:pt x="25806" y="29670"/>
                  <a:pt x="22128" y="23561"/>
                </a:cubicBezTo>
                <a:cubicBezTo>
                  <a:pt x="21885" y="23196"/>
                  <a:pt x="21885" y="22922"/>
                  <a:pt x="22128" y="22588"/>
                </a:cubicBezTo>
                <a:cubicBezTo>
                  <a:pt x="23466" y="20582"/>
                  <a:pt x="24803" y="18515"/>
                  <a:pt x="26080" y="16479"/>
                </a:cubicBezTo>
                <a:cubicBezTo>
                  <a:pt x="28846" y="12010"/>
                  <a:pt x="27904" y="6023"/>
                  <a:pt x="23800" y="2801"/>
                </a:cubicBezTo>
                <a:cubicBezTo>
                  <a:pt x="21376" y="903"/>
                  <a:pt x="18717" y="0"/>
                  <a:pt x="158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9" name="Google Shape;1929;p42"/>
          <p:cNvGrpSpPr/>
          <p:nvPr/>
        </p:nvGrpSpPr>
        <p:grpSpPr>
          <a:xfrm>
            <a:off x="3777300" y="1102950"/>
            <a:ext cx="1589400" cy="2230800"/>
            <a:chOff x="3777300" y="1102950"/>
            <a:chExt cx="1589400" cy="2230800"/>
          </a:xfrm>
        </p:grpSpPr>
        <p:sp>
          <p:nvSpPr>
            <p:cNvPr id="1930" name="Google Shape;1930;p42"/>
            <p:cNvSpPr txBox="1"/>
            <p:nvPr/>
          </p:nvSpPr>
          <p:spPr>
            <a:xfrm>
              <a:off x="3911700" y="1716150"/>
              <a:ext cx="13206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Saturn is a gas giant and has several rings</a:t>
              </a:r>
              <a:endParaRPr sz="1200">
                <a:solidFill>
                  <a:schemeClr val="dk1"/>
                </a:solidFill>
                <a:latin typeface="Roboto"/>
                <a:ea typeface="Roboto"/>
                <a:cs typeface="Roboto"/>
                <a:sym typeface="Roboto"/>
              </a:endParaRPr>
            </a:p>
          </p:txBody>
        </p:sp>
        <p:sp>
          <p:nvSpPr>
            <p:cNvPr id="1931" name="Google Shape;1931;p42"/>
            <p:cNvSpPr txBox="1"/>
            <p:nvPr/>
          </p:nvSpPr>
          <p:spPr>
            <a:xfrm>
              <a:off x="3777300" y="1102950"/>
              <a:ext cx="15894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Cancer Prevention</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cxnSp>
          <p:nvCxnSpPr>
            <p:cNvPr id="1932" name="Google Shape;1932;p42"/>
            <p:cNvCxnSpPr/>
            <p:nvPr/>
          </p:nvCxnSpPr>
          <p:spPr>
            <a:xfrm>
              <a:off x="4572000" y="2329350"/>
              <a:ext cx="0" cy="1004400"/>
            </a:xfrm>
            <a:prstGeom prst="straightConnector1">
              <a:avLst/>
            </a:prstGeom>
            <a:noFill/>
            <a:ln w="19050" cap="flat" cmpd="sng">
              <a:solidFill>
                <a:schemeClr val="accent1"/>
              </a:solidFill>
              <a:prstDash val="solid"/>
              <a:round/>
              <a:headEnd type="none" w="med" len="med"/>
              <a:tailEnd type="oval" w="med" len="med"/>
            </a:ln>
          </p:spPr>
        </p:cxnSp>
      </p:grpSp>
      <p:sp>
        <p:nvSpPr>
          <p:cNvPr id="1933" name="Google Shape;1933;p42"/>
          <p:cNvSpPr/>
          <p:nvPr/>
        </p:nvSpPr>
        <p:spPr>
          <a:xfrm>
            <a:off x="6010395" y="3495935"/>
            <a:ext cx="563860" cy="548642"/>
          </a:xfrm>
          <a:custGeom>
            <a:avLst/>
            <a:gdLst/>
            <a:ahLst/>
            <a:cxnLst/>
            <a:rect l="l" t="t" r="r" b="b"/>
            <a:pathLst>
              <a:path w="17387" h="17089" extrusionOk="0">
                <a:moveTo>
                  <a:pt x="8548" y="598"/>
                </a:moveTo>
                <a:cubicBezTo>
                  <a:pt x="9480" y="598"/>
                  <a:pt x="10416" y="896"/>
                  <a:pt x="10904" y="1493"/>
                </a:cubicBezTo>
                <a:cubicBezTo>
                  <a:pt x="10131" y="1845"/>
                  <a:pt x="9351" y="2022"/>
                  <a:pt x="8568" y="2022"/>
                </a:cubicBezTo>
                <a:cubicBezTo>
                  <a:pt x="7785" y="2022"/>
                  <a:pt x="6998" y="1845"/>
                  <a:pt x="6212" y="1493"/>
                </a:cubicBezTo>
                <a:cubicBezTo>
                  <a:pt x="6686" y="896"/>
                  <a:pt x="7615" y="598"/>
                  <a:pt x="8548" y="598"/>
                </a:cubicBezTo>
                <a:close/>
                <a:moveTo>
                  <a:pt x="1841" y="4462"/>
                </a:moveTo>
                <a:cubicBezTo>
                  <a:pt x="2479" y="4462"/>
                  <a:pt x="3156" y="4803"/>
                  <a:pt x="3472" y="5317"/>
                </a:cubicBezTo>
                <a:cubicBezTo>
                  <a:pt x="3852" y="5995"/>
                  <a:pt x="3472" y="6728"/>
                  <a:pt x="2685" y="6863"/>
                </a:cubicBezTo>
                <a:cubicBezTo>
                  <a:pt x="2577" y="6863"/>
                  <a:pt x="2441" y="6890"/>
                  <a:pt x="2360" y="6890"/>
                </a:cubicBezTo>
                <a:cubicBezTo>
                  <a:pt x="1736" y="6890"/>
                  <a:pt x="1194" y="6646"/>
                  <a:pt x="841" y="6131"/>
                </a:cubicBezTo>
                <a:cubicBezTo>
                  <a:pt x="407" y="5588"/>
                  <a:pt x="570" y="4910"/>
                  <a:pt x="1167" y="4612"/>
                </a:cubicBezTo>
                <a:cubicBezTo>
                  <a:pt x="1372" y="4509"/>
                  <a:pt x="1604" y="4462"/>
                  <a:pt x="1841" y="4462"/>
                </a:cubicBezTo>
                <a:close/>
                <a:moveTo>
                  <a:pt x="15219" y="4467"/>
                </a:moveTo>
                <a:cubicBezTo>
                  <a:pt x="15470" y="4467"/>
                  <a:pt x="15718" y="4507"/>
                  <a:pt x="15949" y="4612"/>
                </a:cubicBezTo>
                <a:cubicBezTo>
                  <a:pt x="16573" y="4883"/>
                  <a:pt x="16736" y="5561"/>
                  <a:pt x="16329" y="6104"/>
                </a:cubicBezTo>
                <a:cubicBezTo>
                  <a:pt x="15922" y="6646"/>
                  <a:pt x="15434" y="6863"/>
                  <a:pt x="14674" y="6890"/>
                </a:cubicBezTo>
                <a:cubicBezTo>
                  <a:pt x="14566" y="6890"/>
                  <a:pt x="14322" y="6863"/>
                  <a:pt x="14132" y="6728"/>
                </a:cubicBezTo>
                <a:cubicBezTo>
                  <a:pt x="13535" y="6483"/>
                  <a:pt x="13345" y="5832"/>
                  <a:pt x="13698" y="5290"/>
                </a:cubicBezTo>
                <a:cubicBezTo>
                  <a:pt x="13996" y="4829"/>
                  <a:pt x="14457" y="4585"/>
                  <a:pt x="15000" y="4476"/>
                </a:cubicBezTo>
                <a:cubicBezTo>
                  <a:pt x="15073" y="4470"/>
                  <a:pt x="15146" y="4467"/>
                  <a:pt x="15219" y="4467"/>
                </a:cubicBezTo>
                <a:close/>
                <a:moveTo>
                  <a:pt x="5452" y="3066"/>
                </a:moveTo>
                <a:cubicBezTo>
                  <a:pt x="5506" y="3066"/>
                  <a:pt x="5561" y="3093"/>
                  <a:pt x="5588" y="3093"/>
                </a:cubicBezTo>
                <a:lnTo>
                  <a:pt x="6808" y="3500"/>
                </a:lnTo>
                <a:cubicBezTo>
                  <a:pt x="7052" y="3608"/>
                  <a:pt x="7107" y="3635"/>
                  <a:pt x="7107" y="3907"/>
                </a:cubicBezTo>
                <a:lnTo>
                  <a:pt x="7107" y="6185"/>
                </a:lnTo>
                <a:cubicBezTo>
                  <a:pt x="7107" y="6890"/>
                  <a:pt x="7215" y="7568"/>
                  <a:pt x="7486" y="8247"/>
                </a:cubicBezTo>
                <a:cubicBezTo>
                  <a:pt x="7622" y="8572"/>
                  <a:pt x="7676" y="8952"/>
                  <a:pt x="7676" y="9331"/>
                </a:cubicBezTo>
                <a:lnTo>
                  <a:pt x="7676" y="13319"/>
                </a:lnTo>
                <a:cubicBezTo>
                  <a:pt x="7676" y="13427"/>
                  <a:pt x="7649" y="13509"/>
                  <a:pt x="7541" y="13563"/>
                </a:cubicBezTo>
                <a:cubicBezTo>
                  <a:pt x="7242" y="13726"/>
                  <a:pt x="7107" y="14051"/>
                  <a:pt x="7107" y="14376"/>
                </a:cubicBezTo>
                <a:lnTo>
                  <a:pt x="7107" y="15787"/>
                </a:lnTo>
                <a:lnTo>
                  <a:pt x="7107" y="16004"/>
                </a:lnTo>
                <a:cubicBezTo>
                  <a:pt x="6808" y="15950"/>
                  <a:pt x="6564" y="15814"/>
                  <a:pt x="6374" y="15570"/>
                </a:cubicBezTo>
                <a:cubicBezTo>
                  <a:pt x="6103" y="15217"/>
                  <a:pt x="5967" y="14838"/>
                  <a:pt x="5967" y="14404"/>
                </a:cubicBezTo>
                <a:cubicBezTo>
                  <a:pt x="5995" y="13481"/>
                  <a:pt x="6130" y="12586"/>
                  <a:pt x="6429" y="11691"/>
                </a:cubicBezTo>
                <a:cubicBezTo>
                  <a:pt x="6673" y="10986"/>
                  <a:pt x="6781" y="10281"/>
                  <a:pt x="6808" y="9521"/>
                </a:cubicBezTo>
                <a:cubicBezTo>
                  <a:pt x="6835" y="8897"/>
                  <a:pt x="6646" y="8274"/>
                  <a:pt x="6401" y="7704"/>
                </a:cubicBezTo>
                <a:cubicBezTo>
                  <a:pt x="6157" y="7053"/>
                  <a:pt x="5886" y="6402"/>
                  <a:pt x="5696" y="5778"/>
                </a:cubicBezTo>
                <a:cubicBezTo>
                  <a:pt x="5425" y="4937"/>
                  <a:pt x="5344" y="4151"/>
                  <a:pt x="5425" y="3283"/>
                </a:cubicBezTo>
                <a:cubicBezTo>
                  <a:pt x="5425" y="3229"/>
                  <a:pt x="5452" y="3147"/>
                  <a:pt x="5452" y="3066"/>
                </a:cubicBezTo>
                <a:close/>
                <a:moveTo>
                  <a:pt x="11718" y="3120"/>
                </a:moveTo>
                <a:cubicBezTo>
                  <a:pt x="11772" y="3418"/>
                  <a:pt x="11772" y="3771"/>
                  <a:pt x="11772" y="4069"/>
                </a:cubicBezTo>
                <a:cubicBezTo>
                  <a:pt x="11691" y="5182"/>
                  <a:pt x="11419" y="6239"/>
                  <a:pt x="10958" y="7270"/>
                </a:cubicBezTo>
                <a:cubicBezTo>
                  <a:pt x="10633" y="7867"/>
                  <a:pt x="10416" y="8518"/>
                  <a:pt x="10334" y="9196"/>
                </a:cubicBezTo>
                <a:cubicBezTo>
                  <a:pt x="10307" y="9874"/>
                  <a:pt x="10416" y="10471"/>
                  <a:pt x="10551" y="11122"/>
                </a:cubicBezTo>
                <a:cubicBezTo>
                  <a:pt x="10687" y="11691"/>
                  <a:pt x="10877" y="12288"/>
                  <a:pt x="10985" y="12858"/>
                </a:cubicBezTo>
                <a:cubicBezTo>
                  <a:pt x="11094" y="13373"/>
                  <a:pt x="11121" y="13943"/>
                  <a:pt x="11148" y="14485"/>
                </a:cubicBezTo>
                <a:cubicBezTo>
                  <a:pt x="11175" y="15136"/>
                  <a:pt x="10823" y="15733"/>
                  <a:pt x="10226" y="15950"/>
                </a:cubicBezTo>
                <a:cubicBezTo>
                  <a:pt x="10172" y="15977"/>
                  <a:pt x="10090" y="15977"/>
                  <a:pt x="10009" y="16004"/>
                </a:cubicBezTo>
                <a:cubicBezTo>
                  <a:pt x="10009" y="15895"/>
                  <a:pt x="10009" y="15841"/>
                  <a:pt x="10063" y="15841"/>
                </a:cubicBezTo>
                <a:lnTo>
                  <a:pt x="10063" y="14404"/>
                </a:lnTo>
                <a:cubicBezTo>
                  <a:pt x="10063" y="14051"/>
                  <a:pt x="9900" y="13753"/>
                  <a:pt x="9575" y="13590"/>
                </a:cubicBezTo>
                <a:cubicBezTo>
                  <a:pt x="9521" y="13563"/>
                  <a:pt x="9494" y="13481"/>
                  <a:pt x="9494" y="13427"/>
                </a:cubicBezTo>
                <a:cubicBezTo>
                  <a:pt x="9494" y="12017"/>
                  <a:pt x="9466" y="10606"/>
                  <a:pt x="9494" y="9223"/>
                </a:cubicBezTo>
                <a:cubicBezTo>
                  <a:pt x="9521" y="8925"/>
                  <a:pt x="9602" y="8626"/>
                  <a:pt x="9683" y="8301"/>
                </a:cubicBezTo>
                <a:cubicBezTo>
                  <a:pt x="9928" y="7623"/>
                  <a:pt x="10063" y="6917"/>
                  <a:pt x="10063" y="6212"/>
                </a:cubicBezTo>
                <a:lnTo>
                  <a:pt x="10063" y="3961"/>
                </a:lnTo>
                <a:cubicBezTo>
                  <a:pt x="10063" y="3690"/>
                  <a:pt x="10090" y="3635"/>
                  <a:pt x="10361" y="3554"/>
                </a:cubicBezTo>
                <a:cubicBezTo>
                  <a:pt x="10823" y="3418"/>
                  <a:pt x="11257" y="3283"/>
                  <a:pt x="11718" y="3120"/>
                </a:cubicBezTo>
                <a:close/>
                <a:moveTo>
                  <a:pt x="13831" y="895"/>
                </a:moveTo>
                <a:cubicBezTo>
                  <a:pt x="14028" y="895"/>
                  <a:pt x="14227" y="922"/>
                  <a:pt x="14430" y="977"/>
                </a:cubicBezTo>
                <a:cubicBezTo>
                  <a:pt x="15000" y="1167"/>
                  <a:pt x="15379" y="1574"/>
                  <a:pt x="15434" y="2171"/>
                </a:cubicBezTo>
                <a:cubicBezTo>
                  <a:pt x="15461" y="2740"/>
                  <a:pt x="15434" y="3337"/>
                  <a:pt x="15434" y="3934"/>
                </a:cubicBezTo>
                <a:cubicBezTo>
                  <a:pt x="15217" y="3934"/>
                  <a:pt x="15054" y="3934"/>
                  <a:pt x="14837" y="3798"/>
                </a:cubicBezTo>
                <a:lnTo>
                  <a:pt x="14837" y="3364"/>
                </a:lnTo>
                <a:lnTo>
                  <a:pt x="14837" y="2279"/>
                </a:lnTo>
                <a:cubicBezTo>
                  <a:pt x="14837" y="1655"/>
                  <a:pt x="14566" y="1384"/>
                  <a:pt x="13969" y="1330"/>
                </a:cubicBezTo>
                <a:cubicBezTo>
                  <a:pt x="13881" y="1316"/>
                  <a:pt x="13796" y="1310"/>
                  <a:pt x="13714" y="1310"/>
                </a:cubicBezTo>
                <a:cubicBezTo>
                  <a:pt x="13469" y="1310"/>
                  <a:pt x="13250" y="1371"/>
                  <a:pt x="13047" y="1493"/>
                </a:cubicBezTo>
                <a:cubicBezTo>
                  <a:pt x="12640" y="1737"/>
                  <a:pt x="12233" y="1927"/>
                  <a:pt x="11826" y="2171"/>
                </a:cubicBezTo>
                <a:cubicBezTo>
                  <a:pt x="11284" y="2469"/>
                  <a:pt x="10741" y="2713"/>
                  <a:pt x="10145" y="2849"/>
                </a:cubicBezTo>
                <a:cubicBezTo>
                  <a:pt x="9656" y="2984"/>
                  <a:pt x="9412" y="3283"/>
                  <a:pt x="9412" y="3798"/>
                </a:cubicBezTo>
                <a:cubicBezTo>
                  <a:pt x="9385" y="4720"/>
                  <a:pt x="9385" y="5588"/>
                  <a:pt x="9385" y="6483"/>
                </a:cubicBezTo>
                <a:cubicBezTo>
                  <a:pt x="9358" y="6972"/>
                  <a:pt x="9222" y="7487"/>
                  <a:pt x="9060" y="7975"/>
                </a:cubicBezTo>
                <a:cubicBezTo>
                  <a:pt x="8870" y="8382"/>
                  <a:pt x="8815" y="8816"/>
                  <a:pt x="8815" y="9250"/>
                </a:cubicBezTo>
                <a:lnTo>
                  <a:pt x="8815" y="13292"/>
                </a:lnTo>
                <a:cubicBezTo>
                  <a:pt x="8815" y="13617"/>
                  <a:pt x="8924" y="13861"/>
                  <a:pt x="9222" y="13997"/>
                </a:cubicBezTo>
                <a:cubicBezTo>
                  <a:pt x="9331" y="14051"/>
                  <a:pt x="9385" y="14159"/>
                  <a:pt x="9385" y="14268"/>
                </a:cubicBezTo>
                <a:lnTo>
                  <a:pt x="9385" y="16194"/>
                </a:lnTo>
                <a:cubicBezTo>
                  <a:pt x="9385" y="16438"/>
                  <a:pt x="9277" y="16546"/>
                  <a:pt x="9060" y="16546"/>
                </a:cubicBezTo>
                <a:lnTo>
                  <a:pt x="8002" y="16546"/>
                </a:lnTo>
                <a:cubicBezTo>
                  <a:pt x="7758" y="16546"/>
                  <a:pt x="7649" y="16438"/>
                  <a:pt x="7649" y="16248"/>
                </a:cubicBezTo>
                <a:lnTo>
                  <a:pt x="7649" y="14322"/>
                </a:lnTo>
                <a:cubicBezTo>
                  <a:pt x="7649" y="14187"/>
                  <a:pt x="7730" y="14078"/>
                  <a:pt x="7866" y="13997"/>
                </a:cubicBezTo>
                <a:cubicBezTo>
                  <a:pt x="8056" y="13915"/>
                  <a:pt x="8192" y="13726"/>
                  <a:pt x="8192" y="13509"/>
                </a:cubicBezTo>
                <a:cubicBezTo>
                  <a:pt x="8192" y="12044"/>
                  <a:pt x="8246" y="10552"/>
                  <a:pt x="8192" y="9087"/>
                </a:cubicBezTo>
                <a:cubicBezTo>
                  <a:pt x="8192" y="8762"/>
                  <a:pt x="8110" y="8409"/>
                  <a:pt x="8002" y="8084"/>
                </a:cubicBezTo>
                <a:cubicBezTo>
                  <a:pt x="7785" y="7460"/>
                  <a:pt x="7649" y="6809"/>
                  <a:pt x="7649" y="6185"/>
                </a:cubicBezTo>
                <a:lnTo>
                  <a:pt x="7649" y="3907"/>
                </a:lnTo>
                <a:cubicBezTo>
                  <a:pt x="7649" y="3391"/>
                  <a:pt x="7432" y="3093"/>
                  <a:pt x="6944" y="2984"/>
                </a:cubicBezTo>
                <a:cubicBezTo>
                  <a:pt x="6157" y="2795"/>
                  <a:pt x="5425" y="2415"/>
                  <a:pt x="4720" y="2008"/>
                </a:cubicBezTo>
                <a:cubicBezTo>
                  <a:pt x="4448" y="1845"/>
                  <a:pt x="4177" y="1710"/>
                  <a:pt x="3906" y="1574"/>
                </a:cubicBezTo>
                <a:cubicBezTo>
                  <a:pt x="3705" y="1466"/>
                  <a:pt x="3496" y="1419"/>
                  <a:pt x="3292" y="1419"/>
                </a:cubicBezTo>
                <a:cubicBezTo>
                  <a:pt x="3138" y="1419"/>
                  <a:pt x="2988" y="1446"/>
                  <a:pt x="2848" y="1493"/>
                </a:cubicBezTo>
                <a:cubicBezTo>
                  <a:pt x="2441" y="1601"/>
                  <a:pt x="2224" y="1845"/>
                  <a:pt x="2224" y="2279"/>
                </a:cubicBezTo>
                <a:lnTo>
                  <a:pt x="2224" y="3744"/>
                </a:lnTo>
                <a:lnTo>
                  <a:pt x="2224" y="3934"/>
                </a:lnTo>
                <a:cubicBezTo>
                  <a:pt x="2034" y="3934"/>
                  <a:pt x="1872" y="3907"/>
                  <a:pt x="1682" y="3907"/>
                </a:cubicBezTo>
                <a:cubicBezTo>
                  <a:pt x="1655" y="3907"/>
                  <a:pt x="1655" y="3880"/>
                  <a:pt x="1655" y="3880"/>
                </a:cubicBezTo>
                <a:cubicBezTo>
                  <a:pt x="1655" y="3337"/>
                  <a:pt x="1628" y="2740"/>
                  <a:pt x="1655" y="2198"/>
                </a:cubicBezTo>
                <a:cubicBezTo>
                  <a:pt x="1682" y="1520"/>
                  <a:pt x="2143" y="1086"/>
                  <a:pt x="2848" y="950"/>
                </a:cubicBezTo>
                <a:cubicBezTo>
                  <a:pt x="2988" y="935"/>
                  <a:pt x="3124" y="927"/>
                  <a:pt x="3257" y="927"/>
                </a:cubicBezTo>
                <a:cubicBezTo>
                  <a:pt x="3612" y="927"/>
                  <a:pt x="3943" y="989"/>
                  <a:pt x="4259" y="1167"/>
                </a:cubicBezTo>
                <a:cubicBezTo>
                  <a:pt x="4747" y="1384"/>
                  <a:pt x="5181" y="1655"/>
                  <a:pt x="5669" y="1900"/>
                </a:cubicBezTo>
                <a:cubicBezTo>
                  <a:pt x="6632" y="2388"/>
                  <a:pt x="7595" y="2632"/>
                  <a:pt x="8554" y="2632"/>
                </a:cubicBezTo>
                <a:cubicBezTo>
                  <a:pt x="9514" y="2632"/>
                  <a:pt x="10470" y="2388"/>
                  <a:pt x="11419" y="1900"/>
                </a:cubicBezTo>
                <a:cubicBezTo>
                  <a:pt x="11853" y="1655"/>
                  <a:pt x="12260" y="1438"/>
                  <a:pt x="12721" y="1194"/>
                </a:cubicBezTo>
                <a:cubicBezTo>
                  <a:pt x="13079" y="997"/>
                  <a:pt x="13449" y="895"/>
                  <a:pt x="13831" y="895"/>
                </a:cubicBezTo>
                <a:close/>
                <a:moveTo>
                  <a:pt x="8164" y="1"/>
                </a:moveTo>
                <a:cubicBezTo>
                  <a:pt x="8002" y="1"/>
                  <a:pt x="7866" y="28"/>
                  <a:pt x="7703" y="55"/>
                </a:cubicBezTo>
                <a:cubicBezTo>
                  <a:pt x="6917" y="245"/>
                  <a:pt x="6239" y="570"/>
                  <a:pt x="5696" y="1194"/>
                </a:cubicBezTo>
                <a:cubicBezTo>
                  <a:pt x="5479" y="1086"/>
                  <a:pt x="5316" y="977"/>
                  <a:pt x="5154" y="869"/>
                </a:cubicBezTo>
                <a:cubicBezTo>
                  <a:pt x="4720" y="652"/>
                  <a:pt x="4313" y="381"/>
                  <a:pt x="3798" y="299"/>
                </a:cubicBezTo>
                <a:cubicBezTo>
                  <a:pt x="3631" y="274"/>
                  <a:pt x="3466" y="260"/>
                  <a:pt x="3303" y="260"/>
                </a:cubicBezTo>
                <a:cubicBezTo>
                  <a:pt x="2777" y="260"/>
                  <a:pt x="2273" y="402"/>
                  <a:pt x="1817" y="733"/>
                </a:cubicBezTo>
                <a:cubicBezTo>
                  <a:pt x="1356" y="1113"/>
                  <a:pt x="1139" y="1628"/>
                  <a:pt x="1139" y="2198"/>
                </a:cubicBezTo>
                <a:lnTo>
                  <a:pt x="1139" y="3798"/>
                </a:lnTo>
                <a:cubicBezTo>
                  <a:pt x="1139" y="3907"/>
                  <a:pt x="1112" y="3961"/>
                  <a:pt x="1004" y="3988"/>
                </a:cubicBezTo>
                <a:cubicBezTo>
                  <a:pt x="461" y="4205"/>
                  <a:pt x="136" y="4612"/>
                  <a:pt x="27" y="5182"/>
                </a:cubicBezTo>
                <a:cubicBezTo>
                  <a:pt x="27" y="5209"/>
                  <a:pt x="0" y="5209"/>
                  <a:pt x="0" y="5263"/>
                </a:cubicBezTo>
                <a:lnTo>
                  <a:pt x="0" y="5561"/>
                </a:lnTo>
                <a:cubicBezTo>
                  <a:pt x="136" y="5832"/>
                  <a:pt x="163" y="6104"/>
                  <a:pt x="326" y="6348"/>
                </a:cubicBezTo>
                <a:cubicBezTo>
                  <a:pt x="807" y="7004"/>
                  <a:pt x="1569" y="7360"/>
                  <a:pt x="2344" y="7360"/>
                </a:cubicBezTo>
                <a:cubicBezTo>
                  <a:pt x="2531" y="7360"/>
                  <a:pt x="2718" y="7339"/>
                  <a:pt x="2902" y="7297"/>
                </a:cubicBezTo>
                <a:cubicBezTo>
                  <a:pt x="4232" y="6945"/>
                  <a:pt x="4638" y="5588"/>
                  <a:pt x="3716" y="4612"/>
                </a:cubicBezTo>
                <a:cubicBezTo>
                  <a:pt x="3526" y="4395"/>
                  <a:pt x="3228" y="4259"/>
                  <a:pt x="2984" y="4069"/>
                </a:cubicBezTo>
                <a:cubicBezTo>
                  <a:pt x="2957" y="4042"/>
                  <a:pt x="2875" y="3961"/>
                  <a:pt x="2875" y="3934"/>
                </a:cubicBezTo>
                <a:lnTo>
                  <a:pt x="2875" y="2198"/>
                </a:lnTo>
                <a:cubicBezTo>
                  <a:pt x="2875" y="2062"/>
                  <a:pt x="2902" y="2008"/>
                  <a:pt x="3038" y="1954"/>
                </a:cubicBezTo>
                <a:cubicBezTo>
                  <a:pt x="3138" y="1943"/>
                  <a:pt x="3237" y="1932"/>
                  <a:pt x="3337" y="1932"/>
                </a:cubicBezTo>
                <a:cubicBezTo>
                  <a:pt x="3481" y="1932"/>
                  <a:pt x="3626" y="1955"/>
                  <a:pt x="3770" y="2035"/>
                </a:cubicBezTo>
                <a:cubicBezTo>
                  <a:pt x="4042" y="2171"/>
                  <a:pt x="4340" y="2334"/>
                  <a:pt x="4638" y="2496"/>
                </a:cubicBezTo>
                <a:cubicBezTo>
                  <a:pt x="4910" y="2686"/>
                  <a:pt x="4910" y="2686"/>
                  <a:pt x="4882" y="3012"/>
                </a:cubicBezTo>
                <a:lnTo>
                  <a:pt x="4882" y="3120"/>
                </a:lnTo>
                <a:cubicBezTo>
                  <a:pt x="4801" y="4069"/>
                  <a:pt x="4910" y="4992"/>
                  <a:pt x="5181" y="5887"/>
                </a:cubicBezTo>
                <a:cubicBezTo>
                  <a:pt x="5344" y="6538"/>
                  <a:pt x="5669" y="7162"/>
                  <a:pt x="5886" y="7785"/>
                </a:cubicBezTo>
                <a:cubicBezTo>
                  <a:pt x="6103" y="8301"/>
                  <a:pt x="6293" y="8816"/>
                  <a:pt x="6266" y="9386"/>
                </a:cubicBezTo>
                <a:cubicBezTo>
                  <a:pt x="6266" y="10064"/>
                  <a:pt x="6130" y="10742"/>
                  <a:pt x="5940" y="11393"/>
                </a:cubicBezTo>
                <a:cubicBezTo>
                  <a:pt x="5615" y="12342"/>
                  <a:pt x="5425" y="13319"/>
                  <a:pt x="5425" y="14349"/>
                </a:cubicBezTo>
                <a:cubicBezTo>
                  <a:pt x="5425" y="15434"/>
                  <a:pt x="6022" y="16248"/>
                  <a:pt x="7080" y="16465"/>
                </a:cubicBezTo>
                <a:cubicBezTo>
                  <a:pt x="7107" y="16465"/>
                  <a:pt x="7188" y="16546"/>
                  <a:pt x="7215" y="16574"/>
                </a:cubicBezTo>
                <a:cubicBezTo>
                  <a:pt x="7378" y="16926"/>
                  <a:pt x="7649" y="17089"/>
                  <a:pt x="8029" y="17089"/>
                </a:cubicBezTo>
                <a:lnTo>
                  <a:pt x="9114" y="17089"/>
                </a:lnTo>
                <a:cubicBezTo>
                  <a:pt x="9466" y="17089"/>
                  <a:pt x="9738" y="16926"/>
                  <a:pt x="9900" y="16601"/>
                </a:cubicBezTo>
                <a:cubicBezTo>
                  <a:pt x="9928" y="16574"/>
                  <a:pt x="9955" y="16519"/>
                  <a:pt x="10036" y="16519"/>
                </a:cubicBezTo>
                <a:cubicBezTo>
                  <a:pt x="11094" y="16275"/>
                  <a:pt x="11718" y="15461"/>
                  <a:pt x="11691" y="14376"/>
                </a:cubicBezTo>
                <a:cubicBezTo>
                  <a:pt x="11663" y="13726"/>
                  <a:pt x="11555" y="13129"/>
                  <a:pt x="11446" y="12505"/>
                </a:cubicBezTo>
                <a:cubicBezTo>
                  <a:pt x="11365" y="11908"/>
                  <a:pt x="11121" y="11284"/>
                  <a:pt x="10985" y="10633"/>
                </a:cubicBezTo>
                <a:cubicBezTo>
                  <a:pt x="10850" y="10010"/>
                  <a:pt x="10741" y="9331"/>
                  <a:pt x="10931" y="8680"/>
                </a:cubicBezTo>
                <a:cubicBezTo>
                  <a:pt x="11067" y="8192"/>
                  <a:pt x="11257" y="7731"/>
                  <a:pt x="11446" y="7297"/>
                </a:cubicBezTo>
                <a:cubicBezTo>
                  <a:pt x="11826" y="6429"/>
                  <a:pt x="12097" y="5561"/>
                  <a:pt x="12206" y="4612"/>
                </a:cubicBezTo>
                <a:cubicBezTo>
                  <a:pt x="12260" y="3988"/>
                  <a:pt x="12287" y="3391"/>
                  <a:pt x="12179" y="2740"/>
                </a:cubicBezTo>
                <a:cubicBezTo>
                  <a:pt x="12586" y="2551"/>
                  <a:pt x="12938" y="2306"/>
                  <a:pt x="13345" y="2089"/>
                </a:cubicBezTo>
                <a:cubicBezTo>
                  <a:pt x="13483" y="2038"/>
                  <a:pt x="13620" y="2019"/>
                  <a:pt x="13765" y="2019"/>
                </a:cubicBezTo>
                <a:cubicBezTo>
                  <a:pt x="13848" y="2019"/>
                  <a:pt x="13934" y="2025"/>
                  <a:pt x="14023" y="2035"/>
                </a:cubicBezTo>
                <a:cubicBezTo>
                  <a:pt x="14213" y="2035"/>
                  <a:pt x="14267" y="2144"/>
                  <a:pt x="14267" y="2306"/>
                </a:cubicBezTo>
                <a:lnTo>
                  <a:pt x="14267" y="3961"/>
                </a:lnTo>
                <a:cubicBezTo>
                  <a:pt x="14267" y="4069"/>
                  <a:pt x="14240" y="4124"/>
                  <a:pt x="14132" y="4178"/>
                </a:cubicBezTo>
                <a:cubicBezTo>
                  <a:pt x="13752" y="4368"/>
                  <a:pt x="13426" y="4639"/>
                  <a:pt x="13182" y="5019"/>
                </a:cubicBezTo>
                <a:cubicBezTo>
                  <a:pt x="12640" y="5860"/>
                  <a:pt x="12993" y="6917"/>
                  <a:pt x="13942" y="7297"/>
                </a:cubicBezTo>
                <a:cubicBezTo>
                  <a:pt x="14211" y="7406"/>
                  <a:pt x="14502" y="7459"/>
                  <a:pt x="14796" y="7459"/>
                </a:cubicBezTo>
                <a:cubicBezTo>
                  <a:pt x="15594" y="7459"/>
                  <a:pt x="16408" y="7069"/>
                  <a:pt x="16844" y="6375"/>
                </a:cubicBezTo>
                <a:cubicBezTo>
                  <a:pt x="17387" y="5561"/>
                  <a:pt x="17088" y="4503"/>
                  <a:pt x="16166" y="4097"/>
                </a:cubicBezTo>
                <a:cubicBezTo>
                  <a:pt x="16139" y="4097"/>
                  <a:pt x="16058" y="4069"/>
                  <a:pt x="16003" y="4042"/>
                </a:cubicBezTo>
                <a:lnTo>
                  <a:pt x="16003" y="2279"/>
                </a:lnTo>
                <a:cubicBezTo>
                  <a:pt x="16003" y="1547"/>
                  <a:pt x="15705" y="977"/>
                  <a:pt x="15081" y="652"/>
                </a:cubicBezTo>
                <a:cubicBezTo>
                  <a:pt x="14700" y="404"/>
                  <a:pt x="14305" y="303"/>
                  <a:pt x="13887" y="303"/>
                </a:cubicBezTo>
                <a:cubicBezTo>
                  <a:pt x="13710" y="303"/>
                  <a:pt x="13530" y="321"/>
                  <a:pt x="13345" y="353"/>
                </a:cubicBezTo>
                <a:cubicBezTo>
                  <a:pt x="12884" y="408"/>
                  <a:pt x="12477" y="652"/>
                  <a:pt x="12070" y="896"/>
                </a:cubicBezTo>
                <a:cubicBezTo>
                  <a:pt x="11908" y="977"/>
                  <a:pt x="11691" y="1113"/>
                  <a:pt x="11501" y="1221"/>
                </a:cubicBezTo>
                <a:lnTo>
                  <a:pt x="11419" y="1167"/>
                </a:lnTo>
                <a:cubicBezTo>
                  <a:pt x="11012" y="679"/>
                  <a:pt x="10497" y="381"/>
                  <a:pt x="9900" y="218"/>
                </a:cubicBezTo>
                <a:cubicBezTo>
                  <a:pt x="9602" y="136"/>
                  <a:pt x="9331" y="109"/>
                  <a:pt x="9005" y="28"/>
                </a:cubicBezTo>
                <a:cubicBezTo>
                  <a:pt x="8707" y="28"/>
                  <a:pt x="8409" y="28"/>
                  <a:pt x="81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34" name="Google Shape;1934;p42"/>
          <p:cNvGrpSpPr/>
          <p:nvPr/>
        </p:nvGrpSpPr>
        <p:grpSpPr>
          <a:xfrm>
            <a:off x="5497625" y="1102950"/>
            <a:ext cx="1589400" cy="2230800"/>
            <a:chOff x="5497625" y="1102950"/>
            <a:chExt cx="1589400" cy="2230800"/>
          </a:xfrm>
        </p:grpSpPr>
        <p:sp>
          <p:nvSpPr>
            <p:cNvPr id="1935" name="Google Shape;1935;p42"/>
            <p:cNvSpPr txBox="1"/>
            <p:nvPr/>
          </p:nvSpPr>
          <p:spPr>
            <a:xfrm>
              <a:off x="5632025" y="1716150"/>
              <a:ext cx="13206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Neptune is the farthest planet from the Sun</a:t>
              </a:r>
              <a:endParaRPr sz="1200">
                <a:solidFill>
                  <a:schemeClr val="dk1"/>
                </a:solidFill>
                <a:latin typeface="Roboto"/>
                <a:ea typeface="Roboto"/>
                <a:cs typeface="Roboto"/>
                <a:sym typeface="Roboto"/>
              </a:endParaRPr>
            </a:p>
          </p:txBody>
        </p:sp>
        <p:sp>
          <p:nvSpPr>
            <p:cNvPr id="1936" name="Google Shape;1936;p42"/>
            <p:cNvSpPr txBox="1"/>
            <p:nvPr/>
          </p:nvSpPr>
          <p:spPr>
            <a:xfrm>
              <a:off x="5497625" y="1102950"/>
              <a:ext cx="15894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Fast Rehabilitation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cxnSp>
          <p:nvCxnSpPr>
            <p:cNvPr id="1937" name="Google Shape;1937;p42"/>
            <p:cNvCxnSpPr/>
            <p:nvPr/>
          </p:nvCxnSpPr>
          <p:spPr>
            <a:xfrm>
              <a:off x="6292325" y="2329350"/>
              <a:ext cx="0" cy="1004400"/>
            </a:xfrm>
            <a:prstGeom prst="straightConnector1">
              <a:avLst/>
            </a:prstGeom>
            <a:noFill/>
            <a:ln w="19050" cap="flat" cmpd="sng">
              <a:solidFill>
                <a:schemeClr val="accent2"/>
              </a:solidFill>
              <a:prstDash val="solid"/>
              <a:round/>
              <a:headEnd type="none" w="med" len="med"/>
              <a:tailEnd type="oval" w="med" len="med"/>
            </a:ln>
          </p:spPr>
        </p:cxnSp>
      </p:grpSp>
      <p:sp>
        <p:nvSpPr>
          <p:cNvPr id="1938" name="Google Shape;1938;p42"/>
          <p:cNvSpPr/>
          <p:nvPr/>
        </p:nvSpPr>
        <p:spPr>
          <a:xfrm>
            <a:off x="7709687" y="3495921"/>
            <a:ext cx="605926" cy="548669"/>
          </a:xfrm>
          <a:custGeom>
            <a:avLst/>
            <a:gdLst/>
            <a:ahLst/>
            <a:cxnLst/>
            <a:rect l="l" t="t" r="r" b="b"/>
            <a:pathLst>
              <a:path w="51187" h="46010" extrusionOk="0">
                <a:moveTo>
                  <a:pt x="22626" y="1733"/>
                </a:moveTo>
                <a:cubicBezTo>
                  <a:pt x="24968" y="1733"/>
                  <a:pt x="27314" y="1808"/>
                  <a:pt x="29667" y="1944"/>
                </a:cubicBezTo>
                <a:cubicBezTo>
                  <a:pt x="32706" y="2096"/>
                  <a:pt x="35716" y="2400"/>
                  <a:pt x="38725" y="2947"/>
                </a:cubicBezTo>
                <a:cubicBezTo>
                  <a:pt x="40336" y="3251"/>
                  <a:pt x="41947" y="3585"/>
                  <a:pt x="43406" y="4345"/>
                </a:cubicBezTo>
                <a:cubicBezTo>
                  <a:pt x="43770" y="4528"/>
                  <a:pt x="44044" y="4892"/>
                  <a:pt x="44348" y="5196"/>
                </a:cubicBezTo>
                <a:cubicBezTo>
                  <a:pt x="44044" y="5500"/>
                  <a:pt x="43770" y="5895"/>
                  <a:pt x="43436" y="6078"/>
                </a:cubicBezTo>
                <a:cubicBezTo>
                  <a:pt x="41734" y="7020"/>
                  <a:pt x="39819" y="7506"/>
                  <a:pt x="37934" y="7932"/>
                </a:cubicBezTo>
                <a:cubicBezTo>
                  <a:pt x="33010" y="8996"/>
                  <a:pt x="28056" y="9391"/>
                  <a:pt x="23071" y="9391"/>
                </a:cubicBezTo>
                <a:cubicBezTo>
                  <a:pt x="18086" y="9330"/>
                  <a:pt x="13132" y="8996"/>
                  <a:pt x="8238" y="8023"/>
                </a:cubicBezTo>
                <a:cubicBezTo>
                  <a:pt x="6475" y="7597"/>
                  <a:pt x="4681" y="7142"/>
                  <a:pt x="3040" y="6290"/>
                </a:cubicBezTo>
                <a:cubicBezTo>
                  <a:pt x="2706" y="6108"/>
                  <a:pt x="2371" y="5895"/>
                  <a:pt x="2067" y="5622"/>
                </a:cubicBezTo>
                <a:cubicBezTo>
                  <a:pt x="1764" y="5348"/>
                  <a:pt x="1764" y="5044"/>
                  <a:pt x="2098" y="4831"/>
                </a:cubicBezTo>
                <a:cubicBezTo>
                  <a:pt x="2523" y="4528"/>
                  <a:pt x="2979" y="4254"/>
                  <a:pt x="3435" y="4072"/>
                </a:cubicBezTo>
                <a:cubicBezTo>
                  <a:pt x="5320" y="3312"/>
                  <a:pt x="7265" y="2947"/>
                  <a:pt x="9241" y="2643"/>
                </a:cubicBezTo>
                <a:cubicBezTo>
                  <a:pt x="13707" y="2005"/>
                  <a:pt x="18160" y="1733"/>
                  <a:pt x="22626" y="1733"/>
                </a:cubicBezTo>
                <a:close/>
                <a:moveTo>
                  <a:pt x="1764" y="7628"/>
                </a:moveTo>
                <a:cubicBezTo>
                  <a:pt x="2584" y="8023"/>
                  <a:pt x="3405" y="8357"/>
                  <a:pt x="4195" y="8692"/>
                </a:cubicBezTo>
                <a:cubicBezTo>
                  <a:pt x="4256" y="8692"/>
                  <a:pt x="4347" y="8844"/>
                  <a:pt x="4347" y="8965"/>
                </a:cubicBezTo>
                <a:lnTo>
                  <a:pt x="4347" y="12704"/>
                </a:lnTo>
                <a:lnTo>
                  <a:pt x="4195" y="12856"/>
                </a:lnTo>
                <a:cubicBezTo>
                  <a:pt x="3496" y="12430"/>
                  <a:pt x="2797" y="12005"/>
                  <a:pt x="2067" y="11549"/>
                </a:cubicBezTo>
                <a:cubicBezTo>
                  <a:pt x="1915" y="11488"/>
                  <a:pt x="1764" y="11184"/>
                  <a:pt x="1764" y="10971"/>
                </a:cubicBezTo>
                <a:lnTo>
                  <a:pt x="1764" y="7628"/>
                </a:lnTo>
                <a:close/>
                <a:moveTo>
                  <a:pt x="44348" y="7628"/>
                </a:moveTo>
                <a:cubicBezTo>
                  <a:pt x="44348" y="8783"/>
                  <a:pt x="44378" y="9908"/>
                  <a:pt x="44348" y="11063"/>
                </a:cubicBezTo>
                <a:cubicBezTo>
                  <a:pt x="44348" y="11215"/>
                  <a:pt x="44226" y="11458"/>
                  <a:pt x="44074" y="11549"/>
                </a:cubicBezTo>
                <a:cubicBezTo>
                  <a:pt x="43375" y="12005"/>
                  <a:pt x="42646" y="12430"/>
                  <a:pt x="41795" y="12917"/>
                </a:cubicBezTo>
                <a:lnTo>
                  <a:pt x="41795" y="8965"/>
                </a:lnTo>
                <a:cubicBezTo>
                  <a:pt x="41795" y="8844"/>
                  <a:pt x="41916" y="8692"/>
                  <a:pt x="42007" y="8661"/>
                </a:cubicBezTo>
                <a:cubicBezTo>
                  <a:pt x="42767" y="8327"/>
                  <a:pt x="43527" y="8023"/>
                  <a:pt x="44348" y="7628"/>
                </a:cubicBezTo>
                <a:close/>
                <a:moveTo>
                  <a:pt x="6049" y="9269"/>
                </a:moveTo>
                <a:cubicBezTo>
                  <a:pt x="6900" y="9452"/>
                  <a:pt x="7660" y="9604"/>
                  <a:pt x="8420" y="9816"/>
                </a:cubicBezTo>
                <a:cubicBezTo>
                  <a:pt x="8481" y="9816"/>
                  <a:pt x="8603" y="9968"/>
                  <a:pt x="8603" y="10029"/>
                </a:cubicBezTo>
                <a:lnTo>
                  <a:pt x="8603" y="13981"/>
                </a:lnTo>
                <a:cubicBezTo>
                  <a:pt x="7751" y="13798"/>
                  <a:pt x="6992" y="13616"/>
                  <a:pt x="6232" y="13403"/>
                </a:cubicBezTo>
                <a:cubicBezTo>
                  <a:pt x="6140" y="13373"/>
                  <a:pt x="6049" y="13221"/>
                  <a:pt x="6049" y="13099"/>
                </a:cubicBezTo>
                <a:lnTo>
                  <a:pt x="6049" y="9269"/>
                </a:lnTo>
                <a:close/>
                <a:moveTo>
                  <a:pt x="40092" y="9269"/>
                </a:moveTo>
                <a:lnTo>
                  <a:pt x="40092" y="13190"/>
                </a:lnTo>
                <a:cubicBezTo>
                  <a:pt x="40092" y="13251"/>
                  <a:pt x="39971" y="13403"/>
                  <a:pt x="39910" y="13464"/>
                </a:cubicBezTo>
                <a:cubicBezTo>
                  <a:pt x="39150" y="13646"/>
                  <a:pt x="38390" y="13829"/>
                  <a:pt x="37539" y="14011"/>
                </a:cubicBezTo>
                <a:lnTo>
                  <a:pt x="37539" y="12461"/>
                </a:lnTo>
                <a:cubicBezTo>
                  <a:pt x="37539" y="11701"/>
                  <a:pt x="37509" y="10971"/>
                  <a:pt x="37539" y="10212"/>
                </a:cubicBezTo>
                <a:cubicBezTo>
                  <a:pt x="37539" y="10060"/>
                  <a:pt x="37691" y="9847"/>
                  <a:pt x="37813" y="9786"/>
                </a:cubicBezTo>
                <a:cubicBezTo>
                  <a:pt x="38573" y="9604"/>
                  <a:pt x="39302" y="9452"/>
                  <a:pt x="40092" y="9269"/>
                </a:cubicBezTo>
                <a:close/>
                <a:moveTo>
                  <a:pt x="10335" y="10151"/>
                </a:moveTo>
                <a:lnTo>
                  <a:pt x="12858" y="10485"/>
                </a:lnTo>
                <a:lnTo>
                  <a:pt x="12858" y="14710"/>
                </a:lnTo>
                <a:cubicBezTo>
                  <a:pt x="11946" y="14588"/>
                  <a:pt x="11156" y="14436"/>
                  <a:pt x="10335" y="14315"/>
                </a:cubicBezTo>
                <a:lnTo>
                  <a:pt x="10335" y="10151"/>
                </a:lnTo>
                <a:close/>
                <a:moveTo>
                  <a:pt x="35807" y="10151"/>
                </a:moveTo>
                <a:lnTo>
                  <a:pt x="35807" y="14315"/>
                </a:lnTo>
                <a:cubicBezTo>
                  <a:pt x="35016" y="14436"/>
                  <a:pt x="34165" y="14558"/>
                  <a:pt x="33345" y="14710"/>
                </a:cubicBezTo>
                <a:lnTo>
                  <a:pt x="33345" y="10485"/>
                </a:lnTo>
                <a:cubicBezTo>
                  <a:pt x="34135" y="10363"/>
                  <a:pt x="34956" y="10272"/>
                  <a:pt x="35807" y="10151"/>
                </a:cubicBezTo>
                <a:close/>
                <a:moveTo>
                  <a:pt x="14560" y="10667"/>
                </a:moveTo>
                <a:cubicBezTo>
                  <a:pt x="15350" y="10759"/>
                  <a:pt x="16110" y="10789"/>
                  <a:pt x="16870" y="10880"/>
                </a:cubicBezTo>
                <a:cubicBezTo>
                  <a:pt x="16992" y="10880"/>
                  <a:pt x="17113" y="11063"/>
                  <a:pt x="17113" y="11123"/>
                </a:cubicBezTo>
                <a:lnTo>
                  <a:pt x="17113" y="15136"/>
                </a:lnTo>
                <a:cubicBezTo>
                  <a:pt x="16232" y="15044"/>
                  <a:pt x="15442" y="14984"/>
                  <a:pt x="14560" y="14892"/>
                </a:cubicBezTo>
                <a:lnTo>
                  <a:pt x="14560" y="10667"/>
                </a:lnTo>
                <a:close/>
                <a:moveTo>
                  <a:pt x="31582" y="10698"/>
                </a:moveTo>
                <a:lnTo>
                  <a:pt x="31582" y="14923"/>
                </a:lnTo>
                <a:cubicBezTo>
                  <a:pt x="30761" y="15014"/>
                  <a:pt x="29940" y="15075"/>
                  <a:pt x="29089" y="15166"/>
                </a:cubicBezTo>
                <a:lnTo>
                  <a:pt x="29089" y="10911"/>
                </a:lnTo>
                <a:cubicBezTo>
                  <a:pt x="29880" y="10819"/>
                  <a:pt x="30700" y="10759"/>
                  <a:pt x="31582" y="10698"/>
                </a:cubicBezTo>
                <a:close/>
                <a:moveTo>
                  <a:pt x="22189" y="11063"/>
                </a:moveTo>
                <a:lnTo>
                  <a:pt x="22189" y="15227"/>
                </a:lnTo>
                <a:lnTo>
                  <a:pt x="18846" y="15227"/>
                </a:lnTo>
                <a:lnTo>
                  <a:pt x="18846" y="11063"/>
                </a:lnTo>
                <a:close/>
                <a:moveTo>
                  <a:pt x="27326" y="11063"/>
                </a:moveTo>
                <a:lnTo>
                  <a:pt x="27326" y="15227"/>
                </a:lnTo>
                <a:lnTo>
                  <a:pt x="23983" y="15227"/>
                </a:lnTo>
                <a:lnTo>
                  <a:pt x="23983" y="11063"/>
                </a:lnTo>
                <a:close/>
                <a:moveTo>
                  <a:pt x="44673" y="13365"/>
                </a:moveTo>
                <a:cubicBezTo>
                  <a:pt x="44698" y="13365"/>
                  <a:pt x="44722" y="13367"/>
                  <a:pt x="44743" y="13373"/>
                </a:cubicBezTo>
                <a:cubicBezTo>
                  <a:pt x="45959" y="13768"/>
                  <a:pt x="47205" y="14133"/>
                  <a:pt x="48421" y="14558"/>
                </a:cubicBezTo>
                <a:cubicBezTo>
                  <a:pt x="48512" y="14588"/>
                  <a:pt x="48603" y="14680"/>
                  <a:pt x="48664" y="14710"/>
                </a:cubicBezTo>
                <a:cubicBezTo>
                  <a:pt x="49637" y="15288"/>
                  <a:pt x="49667" y="15652"/>
                  <a:pt x="48664" y="16230"/>
                </a:cubicBezTo>
                <a:cubicBezTo>
                  <a:pt x="47266" y="17111"/>
                  <a:pt x="45685" y="17567"/>
                  <a:pt x="44074" y="17932"/>
                </a:cubicBezTo>
                <a:cubicBezTo>
                  <a:pt x="38890" y="19183"/>
                  <a:pt x="33660" y="19607"/>
                  <a:pt x="28367" y="19607"/>
                </a:cubicBezTo>
                <a:cubicBezTo>
                  <a:pt x="27485" y="19607"/>
                  <a:pt x="26601" y="19595"/>
                  <a:pt x="25715" y="19573"/>
                </a:cubicBezTo>
                <a:cubicBezTo>
                  <a:pt x="22007" y="19482"/>
                  <a:pt x="18268" y="19148"/>
                  <a:pt x="14590" y="18418"/>
                </a:cubicBezTo>
                <a:cubicBezTo>
                  <a:pt x="12402" y="18023"/>
                  <a:pt x="10183" y="17476"/>
                  <a:pt x="8177" y="16503"/>
                </a:cubicBezTo>
                <a:cubicBezTo>
                  <a:pt x="7691" y="16260"/>
                  <a:pt x="7235" y="15987"/>
                  <a:pt x="6931" y="15379"/>
                </a:cubicBezTo>
                <a:lnTo>
                  <a:pt x="6931" y="15379"/>
                </a:lnTo>
                <a:cubicBezTo>
                  <a:pt x="7964" y="15592"/>
                  <a:pt x="8907" y="15804"/>
                  <a:pt x="9879" y="15956"/>
                </a:cubicBezTo>
                <a:cubicBezTo>
                  <a:pt x="12676" y="16291"/>
                  <a:pt x="15442" y="16716"/>
                  <a:pt x="18208" y="16899"/>
                </a:cubicBezTo>
                <a:cubicBezTo>
                  <a:pt x="19845" y="17020"/>
                  <a:pt x="21494" y="17076"/>
                  <a:pt x="23144" y="17076"/>
                </a:cubicBezTo>
                <a:cubicBezTo>
                  <a:pt x="25202" y="17076"/>
                  <a:pt x="27261" y="16990"/>
                  <a:pt x="29302" y="16838"/>
                </a:cubicBezTo>
                <a:cubicBezTo>
                  <a:pt x="33527" y="16503"/>
                  <a:pt x="37691" y="15987"/>
                  <a:pt x="41734" y="14619"/>
                </a:cubicBezTo>
                <a:cubicBezTo>
                  <a:pt x="42615" y="14315"/>
                  <a:pt x="43436" y="13859"/>
                  <a:pt x="44287" y="13494"/>
                </a:cubicBezTo>
                <a:cubicBezTo>
                  <a:pt x="44412" y="13419"/>
                  <a:pt x="44558" y="13365"/>
                  <a:pt x="44673" y="13365"/>
                </a:cubicBezTo>
                <a:close/>
                <a:moveTo>
                  <a:pt x="49485" y="17810"/>
                </a:moveTo>
                <a:lnTo>
                  <a:pt x="49485" y="21275"/>
                </a:lnTo>
                <a:cubicBezTo>
                  <a:pt x="49485" y="21427"/>
                  <a:pt x="49363" y="21671"/>
                  <a:pt x="49211" y="21762"/>
                </a:cubicBezTo>
                <a:cubicBezTo>
                  <a:pt x="48573" y="22370"/>
                  <a:pt x="47813" y="22674"/>
                  <a:pt x="46932" y="22978"/>
                </a:cubicBezTo>
                <a:lnTo>
                  <a:pt x="46932" y="19148"/>
                </a:lnTo>
                <a:cubicBezTo>
                  <a:pt x="46932" y="19026"/>
                  <a:pt x="47053" y="18874"/>
                  <a:pt x="47114" y="18844"/>
                </a:cubicBezTo>
                <a:cubicBezTo>
                  <a:pt x="47874" y="18509"/>
                  <a:pt x="48694" y="18175"/>
                  <a:pt x="49485" y="17810"/>
                </a:cubicBezTo>
                <a:close/>
                <a:moveTo>
                  <a:pt x="6900" y="17810"/>
                </a:moveTo>
                <a:lnTo>
                  <a:pt x="6900" y="17810"/>
                </a:lnTo>
                <a:cubicBezTo>
                  <a:pt x="7751" y="18206"/>
                  <a:pt x="8603" y="18570"/>
                  <a:pt x="9423" y="18965"/>
                </a:cubicBezTo>
                <a:lnTo>
                  <a:pt x="9423" y="23069"/>
                </a:lnTo>
                <a:cubicBezTo>
                  <a:pt x="8663" y="22613"/>
                  <a:pt x="7964" y="22218"/>
                  <a:pt x="7296" y="21823"/>
                </a:cubicBezTo>
                <a:cubicBezTo>
                  <a:pt x="6992" y="21610"/>
                  <a:pt x="6900" y="21275"/>
                  <a:pt x="6900" y="20850"/>
                </a:cubicBezTo>
                <a:cubicBezTo>
                  <a:pt x="6931" y="19877"/>
                  <a:pt x="6900" y="18874"/>
                  <a:pt x="6900" y="17810"/>
                </a:cubicBezTo>
                <a:close/>
                <a:moveTo>
                  <a:pt x="11186" y="19482"/>
                </a:moveTo>
                <a:cubicBezTo>
                  <a:pt x="11976" y="19695"/>
                  <a:pt x="12736" y="19847"/>
                  <a:pt x="13496" y="20029"/>
                </a:cubicBezTo>
                <a:cubicBezTo>
                  <a:pt x="13618" y="20060"/>
                  <a:pt x="13739" y="20181"/>
                  <a:pt x="13739" y="20242"/>
                </a:cubicBezTo>
                <a:lnTo>
                  <a:pt x="13739" y="24193"/>
                </a:lnTo>
                <a:cubicBezTo>
                  <a:pt x="12828" y="23981"/>
                  <a:pt x="12007" y="23798"/>
                  <a:pt x="11186" y="23586"/>
                </a:cubicBezTo>
                <a:lnTo>
                  <a:pt x="11186" y="19482"/>
                </a:lnTo>
                <a:close/>
                <a:moveTo>
                  <a:pt x="45199" y="19482"/>
                </a:moveTo>
                <a:lnTo>
                  <a:pt x="45199" y="23586"/>
                </a:lnTo>
                <a:cubicBezTo>
                  <a:pt x="44378" y="23798"/>
                  <a:pt x="43588" y="23981"/>
                  <a:pt x="42707" y="24193"/>
                </a:cubicBezTo>
                <a:cubicBezTo>
                  <a:pt x="42707" y="24011"/>
                  <a:pt x="42676" y="23890"/>
                  <a:pt x="42676" y="23738"/>
                </a:cubicBezTo>
                <a:cubicBezTo>
                  <a:pt x="42676" y="22674"/>
                  <a:pt x="42707" y="21579"/>
                  <a:pt x="42676" y="20485"/>
                </a:cubicBezTo>
                <a:cubicBezTo>
                  <a:pt x="42676" y="20151"/>
                  <a:pt x="42798" y="20029"/>
                  <a:pt x="43102" y="19938"/>
                </a:cubicBezTo>
                <a:cubicBezTo>
                  <a:pt x="43770" y="19847"/>
                  <a:pt x="44439" y="19634"/>
                  <a:pt x="45199" y="19482"/>
                </a:cubicBezTo>
                <a:close/>
                <a:moveTo>
                  <a:pt x="15442" y="20364"/>
                </a:moveTo>
                <a:cubicBezTo>
                  <a:pt x="16323" y="20485"/>
                  <a:pt x="17113" y="20576"/>
                  <a:pt x="17934" y="20698"/>
                </a:cubicBezTo>
                <a:lnTo>
                  <a:pt x="17934" y="24923"/>
                </a:lnTo>
                <a:cubicBezTo>
                  <a:pt x="17144" y="24801"/>
                  <a:pt x="16414" y="24710"/>
                  <a:pt x="15715" y="24558"/>
                </a:cubicBezTo>
                <a:cubicBezTo>
                  <a:pt x="15594" y="24558"/>
                  <a:pt x="15442" y="24406"/>
                  <a:pt x="15442" y="24285"/>
                </a:cubicBezTo>
                <a:lnTo>
                  <a:pt x="15442" y="20364"/>
                </a:lnTo>
                <a:close/>
                <a:moveTo>
                  <a:pt x="40974" y="20333"/>
                </a:moveTo>
                <a:cubicBezTo>
                  <a:pt x="40974" y="20546"/>
                  <a:pt x="41004" y="20698"/>
                  <a:pt x="41004" y="20911"/>
                </a:cubicBezTo>
                <a:cubicBezTo>
                  <a:pt x="41004" y="21914"/>
                  <a:pt x="40974" y="22917"/>
                  <a:pt x="41004" y="23890"/>
                </a:cubicBezTo>
                <a:cubicBezTo>
                  <a:pt x="41004" y="24345"/>
                  <a:pt x="40944" y="24589"/>
                  <a:pt x="40396" y="24619"/>
                </a:cubicBezTo>
                <a:cubicBezTo>
                  <a:pt x="39758" y="24649"/>
                  <a:pt x="39120" y="24801"/>
                  <a:pt x="38421" y="24923"/>
                </a:cubicBezTo>
                <a:cubicBezTo>
                  <a:pt x="38421" y="23494"/>
                  <a:pt x="38421" y="22127"/>
                  <a:pt x="38451" y="20668"/>
                </a:cubicBezTo>
                <a:cubicBezTo>
                  <a:pt x="39302" y="20546"/>
                  <a:pt x="40092" y="20455"/>
                  <a:pt x="40974" y="20333"/>
                </a:cubicBezTo>
                <a:close/>
                <a:moveTo>
                  <a:pt x="36688" y="20850"/>
                </a:moveTo>
                <a:lnTo>
                  <a:pt x="36688" y="25105"/>
                </a:lnTo>
                <a:cubicBezTo>
                  <a:pt x="35837" y="25197"/>
                  <a:pt x="35047" y="25257"/>
                  <a:pt x="34165" y="25318"/>
                </a:cubicBezTo>
                <a:lnTo>
                  <a:pt x="34165" y="21093"/>
                </a:lnTo>
                <a:lnTo>
                  <a:pt x="36688" y="20850"/>
                </a:lnTo>
                <a:close/>
                <a:moveTo>
                  <a:pt x="19697" y="20911"/>
                </a:moveTo>
                <a:cubicBezTo>
                  <a:pt x="20578" y="20972"/>
                  <a:pt x="21369" y="21063"/>
                  <a:pt x="22189" y="21093"/>
                </a:cubicBezTo>
                <a:lnTo>
                  <a:pt x="22189" y="25348"/>
                </a:lnTo>
                <a:lnTo>
                  <a:pt x="19697" y="25105"/>
                </a:lnTo>
                <a:lnTo>
                  <a:pt x="19697" y="20911"/>
                </a:lnTo>
                <a:close/>
                <a:moveTo>
                  <a:pt x="32402" y="21275"/>
                </a:moveTo>
                <a:lnTo>
                  <a:pt x="32402" y="25409"/>
                </a:lnTo>
                <a:lnTo>
                  <a:pt x="29059" y="25409"/>
                </a:lnTo>
                <a:lnTo>
                  <a:pt x="29059" y="21275"/>
                </a:lnTo>
                <a:close/>
                <a:moveTo>
                  <a:pt x="27326" y="21275"/>
                </a:moveTo>
                <a:lnTo>
                  <a:pt x="27326" y="25500"/>
                </a:lnTo>
                <a:lnTo>
                  <a:pt x="23983" y="25500"/>
                </a:lnTo>
                <a:lnTo>
                  <a:pt x="23983" y="21275"/>
                </a:lnTo>
                <a:close/>
                <a:moveTo>
                  <a:pt x="5472" y="23037"/>
                </a:moveTo>
                <a:cubicBezTo>
                  <a:pt x="5991" y="23037"/>
                  <a:pt x="6509" y="23224"/>
                  <a:pt x="7083" y="23646"/>
                </a:cubicBezTo>
                <a:cubicBezTo>
                  <a:pt x="8572" y="24741"/>
                  <a:pt x="10426" y="25105"/>
                  <a:pt x="12220" y="25561"/>
                </a:cubicBezTo>
                <a:cubicBezTo>
                  <a:pt x="15198" y="26321"/>
                  <a:pt x="18299" y="26747"/>
                  <a:pt x="21399" y="26990"/>
                </a:cubicBezTo>
                <a:cubicBezTo>
                  <a:pt x="23561" y="27159"/>
                  <a:pt x="25722" y="27243"/>
                  <a:pt x="27889" y="27243"/>
                </a:cubicBezTo>
                <a:cubicBezTo>
                  <a:pt x="29622" y="27243"/>
                  <a:pt x="31359" y="27189"/>
                  <a:pt x="33101" y="27081"/>
                </a:cubicBezTo>
                <a:cubicBezTo>
                  <a:pt x="36384" y="26899"/>
                  <a:pt x="39606" y="26564"/>
                  <a:pt x="42798" y="25926"/>
                </a:cubicBezTo>
                <a:cubicBezTo>
                  <a:pt x="42798" y="25987"/>
                  <a:pt x="42828" y="26017"/>
                  <a:pt x="42828" y="26108"/>
                </a:cubicBezTo>
                <a:cubicBezTo>
                  <a:pt x="41521" y="26473"/>
                  <a:pt x="40244" y="26990"/>
                  <a:pt x="38937" y="27294"/>
                </a:cubicBezTo>
                <a:cubicBezTo>
                  <a:pt x="33834" y="28518"/>
                  <a:pt x="28642" y="28938"/>
                  <a:pt x="23417" y="28938"/>
                </a:cubicBezTo>
                <a:cubicBezTo>
                  <a:pt x="22543" y="28938"/>
                  <a:pt x="21667" y="28927"/>
                  <a:pt x="20791" y="28905"/>
                </a:cubicBezTo>
                <a:cubicBezTo>
                  <a:pt x="16536" y="28814"/>
                  <a:pt x="12280" y="28388"/>
                  <a:pt x="8116" y="27476"/>
                </a:cubicBezTo>
                <a:cubicBezTo>
                  <a:pt x="6353" y="27081"/>
                  <a:pt x="4681" y="26625"/>
                  <a:pt x="3101" y="25835"/>
                </a:cubicBezTo>
                <a:cubicBezTo>
                  <a:pt x="2736" y="25683"/>
                  <a:pt x="2402" y="25409"/>
                  <a:pt x="2098" y="25197"/>
                </a:cubicBezTo>
                <a:cubicBezTo>
                  <a:pt x="1764" y="24923"/>
                  <a:pt x="1764" y="24619"/>
                  <a:pt x="2128" y="24406"/>
                </a:cubicBezTo>
                <a:cubicBezTo>
                  <a:pt x="2736" y="24011"/>
                  <a:pt x="3405" y="23707"/>
                  <a:pt x="4043" y="23403"/>
                </a:cubicBezTo>
                <a:cubicBezTo>
                  <a:pt x="4074" y="23403"/>
                  <a:pt x="4165" y="23403"/>
                  <a:pt x="4195" y="23373"/>
                </a:cubicBezTo>
                <a:cubicBezTo>
                  <a:pt x="4641" y="23157"/>
                  <a:pt x="5057" y="23037"/>
                  <a:pt x="5472" y="23037"/>
                </a:cubicBezTo>
                <a:close/>
                <a:moveTo>
                  <a:pt x="1824" y="27172"/>
                </a:moveTo>
                <a:cubicBezTo>
                  <a:pt x="2675" y="27537"/>
                  <a:pt x="3435" y="27902"/>
                  <a:pt x="4226" y="28236"/>
                </a:cubicBezTo>
                <a:cubicBezTo>
                  <a:pt x="4317" y="28266"/>
                  <a:pt x="4378" y="28418"/>
                  <a:pt x="4378" y="28510"/>
                </a:cubicBezTo>
                <a:lnTo>
                  <a:pt x="4378" y="32218"/>
                </a:lnTo>
                <a:cubicBezTo>
                  <a:pt x="4347" y="32309"/>
                  <a:pt x="4256" y="32339"/>
                  <a:pt x="4226" y="32370"/>
                </a:cubicBezTo>
                <a:cubicBezTo>
                  <a:pt x="3557" y="32036"/>
                  <a:pt x="2888" y="31701"/>
                  <a:pt x="2280" y="31276"/>
                </a:cubicBezTo>
                <a:cubicBezTo>
                  <a:pt x="1946" y="31032"/>
                  <a:pt x="1824" y="30698"/>
                  <a:pt x="1824" y="30273"/>
                </a:cubicBezTo>
                <a:lnTo>
                  <a:pt x="1824" y="27172"/>
                </a:lnTo>
                <a:close/>
                <a:moveTo>
                  <a:pt x="44348" y="27172"/>
                </a:moveTo>
                <a:lnTo>
                  <a:pt x="44348" y="28753"/>
                </a:lnTo>
                <a:cubicBezTo>
                  <a:pt x="44348" y="29057"/>
                  <a:pt x="44317" y="29361"/>
                  <a:pt x="44348" y="29665"/>
                </a:cubicBezTo>
                <a:cubicBezTo>
                  <a:pt x="44591" y="30820"/>
                  <a:pt x="43922" y="31397"/>
                  <a:pt x="43071" y="31792"/>
                </a:cubicBezTo>
                <a:cubicBezTo>
                  <a:pt x="42676" y="32005"/>
                  <a:pt x="42251" y="32157"/>
                  <a:pt x="41795" y="32370"/>
                </a:cubicBezTo>
                <a:cubicBezTo>
                  <a:pt x="41795" y="31032"/>
                  <a:pt x="41795" y="29786"/>
                  <a:pt x="41764" y="28540"/>
                </a:cubicBezTo>
                <a:cubicBezTo>
                  <a:pt x="41764" y="28418"/>
                  <a:pt x="41886" y="28266"/>
                  <a:pt x="41947" y="28236"/>
                </a:cubicBezTo>
                <a:cubicBezTo>
                  <a:pt x="42707" y="27841"/>
                  <a:pt x="43527" y="27537"/>
                  <a:pt x="44348" y="27172"/>
                </a:cubicBezTo>
                <a:close/>
                <a:moveTo>
                  <a:pt x="6049" y="28844"/>
                </a:moveTo>
                <a:cubicBezTo>
                  <a:pt x="6931" y="29026"/>
                  <a:pt x="7721" y="29209"/>
                  <a:pt x="8572" y="29422"/>
                </a:cubicBezTo>
                <a:lnTo>
                  <a:pt x="8572" y="33555"/>
                </a:lnTo>
                <a:cubicBezTo>
                  <a:pt x="7812" y="33373"/>
                  <a:pt x="7052" y="33221"/>
                  <a:pt x="6323" y="32978"/>
                </a:cubicBezTo>
                <a:cubicBezTo>
                  <a:pt x="6201" y="32978"/>
                  <a:pt x="6049" y="32826"/>
                  <a:pt x="6049" y="32704"/>
                </a:cubicBezTo>
                <a:lnTo>
                  <a:pt x="6049" y="28844"/>
                </a:lnTo>
                <a:close/>
                <a:moveTo>
                  <a:pt x="40092" y="28844"/>
                </a:moveTo>
                <a:lnTo>
                  <a:pt x="40092" y="32947"/>
                </a:lnTo>
                <a:cubicBezTo>
                  <a:pt x="39241" y="33130"/>
                  <a:pt x="38421" y="33373"/>
                  <a:pt x="37600" y="33555"/>
                </a:cubicBezTo>
                <a:lnTo>
                  <a:pt x="37600" y="29422"/>
                </a:lnTo>
                <a:lnTo>
                  <a:pt x="40092" y="28844"/>
                </a:lnTo>
                <a:close/>
                <a:moveTo>
                  <a:pt x="10305" y="29725"/>
                </a:moveTo>
                <a:cubicBezTo>
                  <a:pt x="11186" y="29817"/>
                  <a:pt x="12007" y="29938"/>
                  <a:pt x="12858" y="30060"/>
                </a:cubicBezTo>
                <a:lnTo>
                  <a:pt x="12858" y="34285"/>
                </a:lnTo>
                <a:cubicBezTo>
                  <a:pt x="12068" y="34163"/>
                  <a:pt x="11338" y="34072"/>
                  <a:pt x="10578" y="33920"/>
                </a:cubicBezTo>
                <a:cubicBezTo>
                  <a:pt x="10457" y="33920"/>
                  <a:pt x="10305" y="33738"/>
                  <a:pt x="10305" y="33677"/>
                </a:cubicBezTo>
                <a:lnTo>
                  <a:pt x="10305" y="29725"/>
                </a:lnTo>
                <a:close/>
                <a:moveTo>
                  <a:pt x="35807" y="29725"/>
                </a:moveTo>
                <a:cubicBezTo>
                  <a:pt x="35837" y="29938"/>
                  <a:pt x="35837" y="30090"/>
                  <a:pt x="35837" y="30273"/>
                </a:cubicBezTo>
                <a:lnTo>
                  <a:pt x="35837" y="33464"/>
                </a:lnTo>
                <a:cubicBezTo>
                  <a:pt x="35837" y="33829"/>
                  <a:pt x="35776" y="33981"/>
                  <a:pt x="35412" y="34011"/>
                </a:cubicBezTo>
                <a:cubicBezTo>
                  <a:pt x="34743" y="34072"/>
                  <a:pt x="34044" y="34194"/>
                  <a:pt x="33345" y="34315"/>
                </a:cubicBezTo>
                <a:lnTo>
                  <a:pt x="33345" y="30090"/>
                </a:lnTo>
                <a:cubicBezTo>
                  <a:pt x="34165" y="29969"/>
                  <a:pt x="34956" y="29877"/>
                  <a:pt x="35807" y="29725"/>
                </a:cubicBezTo>
                <a:close/>
                <a:moveTo>
                  <a:pt x="14560" y="30273"/>
                </a:moveTo>
                <a:cubicBezTo>
                  <a:pt x="15411" y="30364"/>
                  <a:pt x="16232" y="30394"/>
                  <a:pt x="17083" y="30485"/>
                </a:cubicBezTo>
                <a:lnTo>
                  <a:pt x="17083" y="34680"/>
                </a:lnTo>
                <a:cubicBezTo>
                  <a:pt x="16232" y="34650"/>
                  <a:pt x="15442" y="34589"/>
                  <a:pt x="14560" y="34498"/>
                </a:cubicBezTo>
                <a:lnTo>
                  <a:pt x="14560" y="30273"/>
                </a:lnTo>
                <a:close/>
                <a:moveTo>
                  <a:pt x="31551" y="30273"/>
                </a:moveTo>
                <a:lnTo>
                  <a:pt x="31551" y="34498"/>
                </a:lnTo>
                <a:cubicBezTo>
                  <a:pt x="30761" y="34589"/>
                  <a:pt x="29910" y="34650"/>
                  <a:pt x="29028" y="34741"/>
                </a:cubicBezTo>
                <a:lnTo>
                  <a:pt x="29028" y="30485"/>
                </a:lnTo>
                <a:cubicBezTo>
                  <a:pt x="29880" y="30425"/>
                  <a:pt x="30670" y="30364"/>
                  <a:pt x="31551" y="30273"/>
                </a:cubicBezTo>
                <a:close/>
                <a:moveTo>
                  <a:pt x="22189" y="30637"/>
                </a:moveTo>
                <a:lnTo>
                  <a:pt x="22189" y="34802"/>
                </a:lnTo>
                <a:lnTo>
                  <a:pt x="18846" y="34802"/>
                </a:lnTo>
                <a:lnTo>
                  <a:pt x="18846" y="30637"/>
                </a:lnTo>
                <a:close/>
                <a:moveTo>
                  <a:pt x="27296" y="30668"/>
                </a:moveTo>
                <a:lnTo>
                  <a:pt x="27296" y="34832"/>
                </a:lnTo>
                <a:lnTo>
                  <a:pt x="23952" y="34832"/>
                </a:lnTo>
                <a:lnTo>
                  <a:pt x="23952" y="30668"/>
                </a:lnTo>
                <a:close/>
                <a:moveTo>
                  <a:pt x="44727" y="32870"/>
                </a:moveTo>
                <a:cubicBezTo>
                  <a:pt x="44825" y="32870"/>
                  <a:pt x="44927" y="32894"/>
                  <a:pt x="45047" y="32947"/>
                </a:cubicBezTo>
                <a:cubicBezTo>
                  <a:pt x="45442" y="33160"/>
                  <a:pt x="45898" y="33312"/>
                  <a:pt x="46324" y="33586"/>
                </a:cubicBezTo>
                <a:cubicBezTo>
                  <a:pt x="47023" y="34011"/>
                  <a:pt x="47053" y="34346"/>
                  <a:pt x="46354" y="34771"/>
                </a:cubicBezTo>
                <a:cubicBezTo>
                  <a:pt x="45746" y="35136"/>
                  <a:pt x="45077" y="35501"/>
                  <a:pt x="44378" y="35744"/>
                </a:cubicBezTo>
                <a:cubicBezTo>
                  <a:pt x="41734" y="36777"/>
                  <a:pt x="38907" y="37264"/>
                  <a:pt x="36080" y="37659"/>
                </a:cubicBezTo>
                <a:cubicBezTo>
                  <a:pt x="32659" y="38122"/>
                  <a:pt x="29237" y="38313"/>
                  <a:pt x="25816" y="38313"/>
                </a:cubicBezTo>
                <a:cubicBezTo>
                  <a:pt x="24526" y="38313"/>
                  <a:pt x="23236" y="38286"/>
                  <a:pt x="21946" y="38236"/>
                </a:cubicBezTo>
                <a:cubicBezTo>
                  <a:pt x="17387" y="38023"/>
                  <a:pt x="12828" y="37537"/>
                  <a:pt x="8359" y="36261"/>
                </a:cubicBezTo>
                <a:cubicBezTo>
                  <a:pt x="7144" y="35896"/>
                  <a:pt x="5928" y="35531"/>
                  <a:pt x="4925" y="34771"/>
                </a:cubicBezTo>
                <a:cubicBezTo>
                  <a:pt x="4773" y="34650"/>
                  <a:pt x="4621" y="34498"/>
                  <a:pt x="4378" y="34285"/>
                </a:cubicBezTo>
                <a:lnTo>
                  <a:pt x="4378" y="34285"/>
                </a:lnTo>
                <a:cubicBezTo>
                  <a:pt x="6019" y="34680"/>
                  <a:pt x="7478" y="35075"/>
                  <a:pt x="8967" y="35349"/>
                </a:cubicBezTo>
                <a:cubicBezTo>
                  <a:pt x="12736" y="36109"/>
                  <a:pt x="16566" y="36443"/>
                  <a:pt x="20457" y="36564"/>
                </a:cubicBezTo>
                <a:cubicBezTo>
                  <a:pt x="21443" y="36602"/>
                  <a:pt x="22434" y="36621"/>
                  <a:pt x="23426" y="36621"/>
                </a:cubicBezTo>
                <a:cubicBezTo>
                  <a:pt x="26501" y="36621"/>
                  <a:pt x="29597" y="36438"/>
                  <a:pt x="32676" y="36048"/>
                </a:cubicBezTo>
                <a:cubicBezTo>
                  <a:pt x="35959" y="35683"/>
                  <a:pt x="39181" y="35136"/>
                  <a:pt x="42311" y="33981"/>
                </a:cubicBezTo>
                <a:cubicBezTo>
                  <a:pt x="43010" y="33707"/>
                  <a:pt x="43679" y="33312"/>
                  <a:pt x="44348" y="32978"/>
                </a:cubicBezTo>
                <a:cubicBezTo>
                  <a:pt x="44484" y="32910"/>
                  <a:pt x="44602" y="32870"/>
                  <a:pt x="44727" y="32870"/>
                </a:cubicBezTo>
                <a:close/>
                <a:moveTo>
                  <a:pt x="4378" y="36595"/>
                </a:moveTo>
                <a:cubicBezTo>
                  <a:pt x="5168" y="36929"/>
                  <a:pt x="5928" y="37264"/>
                  <a:pt x="6688" y="37598"/>
                </a:cubicBezTo>
                <a:cubicBezTo>
                  <a:pt x="6809" y="37659"/>
                  <a:pt x="6900" y="37811"/>
                  <a:pt x="6900" y="37932"/>
                </a:cubicBezTo>
                <a:lnTo>
                  <a:pt x="6900" y="41732"/>
                </a:lnTo>
                <a:cubicBezTo>
                  <a:pt x="5989" y="41428"/>
                  <a:pt x="5168" y="41063"/>
                  <a:pt x="4530" y="40425"/>
                </a:cubicBezTo>
                <a:cubicBezTo>
                  <a:pt x="4469" y="40364"/>
                  <a:pt x="4378" y="40212"/>
                  <a:pt x="4378" y="40090"/>
                </a:cubicBezTo>
                <a:lnTo>
                  <a:pt x="4378" y="36595"/>
                </a:lnTo>
                <a:close/>
                <a:moveTo>
                  <a:pt x="46901" y="36564"/>
                </a:moveTo>
                <a:lnTo>
                  <a:pt x="46901" y="38692"/>
                </a:lnTo>
                <a:lnTo>
                  <a:pt x="46901" y="38875"/>
                </a:lnTo>
                <a:cubicBezTo>
                  <a:pt x="47205" y="40242"/>
                  <a:pt x="46415" y="40881"/>
                  <a:pt x="45290" y="41337"/>
                </a:cubicBezTo>
                <a:cubicBezTo>
                  <a:pt x="45017" y="41458"/>
                  <a:pt x="44743" y="41580"/>
                  <a:pt x="44378" y="41732"/>
                </a:cubicBezTo>
                <a:cubicBezTo>
                  <a:pt x="44378" y="40394"/>
                  <a:pt x="44348" y="39148"/>
                  <a:pt x="44348" y="37871"/>
                </a:cubicBezTo>
                <a:cubicBezTo>
                  <a:pt x="44348" y="37780"/>
                  <a:pt x="44469" y="37628"/>
                  <a:pt x="44530" y="37568"/>
                </a:cubicBezTo>
                <a:cubicBezTo>
                  <a:pt x="45290" y="37233"/>
                  <a:pt x="46050" y="36899"/>
                  <a:pt x="46901" y="36564"/>
                </a:cubicBezTo>
                <a:close/>
                <a:moveTo>
                  <a:pt x="8603" y="38236"/>
                </a:moveTo>
                <a:cubicBezTo>
                  <a:pt x="9484" y="38419"/>
                  <a:pt x="10305" y="38601"/>
                  <a:pt x="11156" y="38783"/>
                </a:cubicBezTo>
                <a:lnTo>
                  <a:pt x="11156" y="42948"/>
                </a:lnTo>
                <a:cubicBezTo>
                  <a:pt x="10335" y="42735"/>
                  <a:pt x="9575" y="42552"/>
                  <a:pt x="8815" y="42370"/>
                </a:cubicBezTo>
                <a:cubicBezTo>
                  <a:pt x="8755" y="42340"/>
                  <a:pt x="8603" y="42188"/>
                  <a:pt x="8603" y="42066"/>
                </a:cubicBezTo>
                <a:lnTo>
                  <a:pt x="8603" y="38236"/>
                </a:lnTo>
                <a:close/>
                <a:moveTo>
                  <a:pt x="42676" y="38175"/>
                </a:moveTo>
                <a:lnTo>
                  <a:pt x="42676" y="42096"/>
                </a:lnTo>
                <a:cubicBezTo>
                  <a:pt x="42676" y="42218"/>
                  <a:pt x="42555" y="42340"/>
                  <a:pt x="42463" y="42370"/>
                </a:cubicBezTo>
                <a:cubicBezTo>
                  <a:pt x="41703" y="42552"/>
                  <a:pt x="40944" y="42735"/>
                  <a:pt x="40123" y="42948"/>
                </a:cubicBezTo>
                <a:lnTo>
                  <a:pt x="40123" y="38753"/>
                </a:lnTo>
                <a:cubicBezTo>
                  <a:pt x="40974" y="38571"/>
                  <a:pt x="41795" y="38388"/>
                  <a:pt x="42676" y="38175"/>
                </a:cubicBezTo>
                <a:close/>
                <a:moveTo>
                  <a:pt x="12888" y="39087"/>
                </a:moveTo>
                <a:cubicBezTo>
                  <a:pt x="13618" y="39209"/>
                  <a:pt x="14347" y="39300"/>
                  <a:pt x="15046" y="39391"/>
                </a:cubicBezTo>
                <a:cubicBezTo>
                  <a:pt x="15198" y="39391"/>
                  <a:pt x="15442" y="39543"/>
                  <a:pt x="15442" y="39665"/>
                </a:cubicBezTo>
                <a:lnTo>
                  <a:pt x="15442" y="43647"/>
                </a:lnTo>
                <a:cubicBezTo>
                  <a:pt x="14560" y="43555"/>
                  <a:pt x="13739" y="43403"/>
                  <a:pt x="12888" y="43282"/>
                </a:cubicBezTo>
                <a:lnTo>
                  <a:pt x="12888" y="39087"/>
                </a:lnTo>
                <a:close/>
                <a:moveTo>
                  <a:pt x="38390" y="39087"/>
                </a:moveTo>
                <a:lnTo>
                  <a:pt x="38390" y="43282"/>
                </a:lnTo>
                <a:cubicBezTo>
                  <a:pt x="37539" y="43403"/>
                  <a:pt x="36719" y="43495"/>
                  <a:pt x="35867" y="43647"/>
                </a:cubicBezTo>
                <a:cubicBezTo>
                  <a:pt x="35867" y="42340"/>
                  <a:pt x="35837" y="41002"/>
                  <a:pt x="35867" y="39695"/>
                </a:cubicBezTo>
                <a:cubicBezTo>
                  <a:pt x="35867" y="39604"/>
                  <a:pt x="36080" y="39452"/>
                  <a:pt x="36232" y="39391"/>
                </a:cubicBezTo>
                <a:cubicBezTo>
                  <a:pt x="36931" y="39300"/>
                  <a:pt x="37630" y="39209"/>
                  <a:pt x="38390" y="39087"/>
                </a:cubicBezTo>
                <a:close/>
                <a:moveTo>
                  <a:pt x="17144" y="39634"/>
                </a:moveTo>
                <a:cubicBezTo>
                  <a:pt x="18025" y="39695"/>
                  <a:pt x="18816" y="39756"/>
                  <a:pt x="19667" y="39817"/>
                </a:cubicBezTo>
                <a:lnTo>
                  <a:pt x="19667" y="44072"/>
                </a:lnTo>
                <a:lnTo>
                  <a:pt x="17144" y="43859"/>
                </a:lnTo>
                <a:lnTo>
                  <a:pt x="17144" y="39634"/>
                </a:lnTo>
                <a:close/>
                <a:moveTo>
                  <a:pt x="34105" y="39634"/>
                </a:moveTo>
                <a:lnTo>
                  <a:pt x="34105" y="43859"/>
                </a:lnTo>
                <a:cubicBezTo>
                  <a:pt x="33284" y="43920"/>
                  <a:pt x="32463" y="44011"/>
                  <a:pt x="31612" y="44072"/>
                </a:cubicBezTo>
                <a:lnTo>
                  <a:pt x="31612" y="39817"/>
                </a:lnTo>
                <a:cubicBezTo>
                  <a:pt x="32402" y="39786"/>
                  <a:pt x="33253" y="39695"/>
                  <a:pt x="34105" y="39634"/>
                </a:cubicBezTo>
                <a:close/>
                <a:moveTo>
                  <a:pt x="24743" y="39999"/>
                </a:moveTo>
                <a:lnTo>
                  <a:pt x="24743" y="44194"/>
                </a:lnTo>
                <a:lnTo>
                  <a:pt x="21399" y="44194"/>
                </a:lnTo>
                <a:lnTo>
                  <a:pt x="21399" y="39999"/>
                </a:lnTo>
                <a:close/>
                <a:moveTo>
                  <a:pt x="29880" y="39999"/>
                </a:moveTo>
                <a:lnTo>
                  <a:pt x="29880" y="44194"/>
                </a:lnTo>
                <a:lnTo>
                  <a:pt x="26536" y="44194"/>
                </a:lnTo>
                <a:lnTo>
                  <a:pt x="26536" y="39999"/>
                </a:lnTo>
                <a:close/>
                <a:moveTo>
                  <a:pt x="23205" y="0"/>
                </a:moveTo>
                <a:cubicBezTo>
                  <a:pt x="21412" y="0"/>
                  <a:pt x="19615" y="39"/>
                  <a:pt x="17812" y="120"/>
                </a:cubicBezTo>
                <a:cubicBezTo>
                  <a:pt x="13679" y="333"/>
                  <a:pt x="9514" y="607"/>
                  <a:pt x="5472" y="1640"/>
                </a:cubicBezTo>
                <a:cubicBezTo>
                  <a:pt x="4195" y="1944"/>
                  <a:pt x="2979" y="2430"/>
                  <a:pt x="1764" y="3008"/>
                </a:cubicBezTo>
                <a:cubicBezTo>
                  <a:pt x="608" y="3524"/>
                  <a:pt x="1" y="4497"/>
                  <a:pt x="92" y="5865"/>
                </a:cubicBezTo>
                <a:cubicBezTo>
                  <a:pt x="153" y="7324"/>
                  <a:pt x="153" y="8844"/>
                  <a:pt x="92" y="10363"/>
                </a:cubicBezTo>
                <a:cubicBezTo>
                  <a:pt x="1" y="11731"/>
                  <a:pt x="608" y="12704"/>
                  <a:pt x="1764" y="13312"/>
                </a:cubicBezTo>
                <a:cubicBezTo>
                  <a:pt x="2706" y="13798"/>
                  <a:pt x="3678" y="14163"/>
                  <a:pt x="4681" y="14619"/>
                </a:cubicBezTo>
                <a:cubicBezTo>
                  <a:pt x="4864" y="14710"/>
                  <a:pt x="5046" y="14771"/>
                  <a:pt x="5198" y="14832"/>
                </a:cubicBezTo>
                <a:lnTo>
                  <a:pt x="5198" y="21154"/>
                </a:lnTo>
                <a:cubicBezTo>
                  <a:pt x="4256" y="21549"/>
                  <a:pt x="3344" y="21853"/>
                  <a:pt x="2463" y="22187"/>
                </a:cubicBezTo>
                <a:cubicBezTo>
                  <a:pt x="2067" y="22370"/>
                  <a:pt x="1672" y="22613"/>
                  <a:pt x="1338" y="22826"/>
                </a:cubicBezTo>
                <a:cubicBezTo>
                  <a:pt x="456" y="23403"/>
                  <a:pt x="31" y="24193"/>
                  <a:pt x="92" y="25257"/>
                </a:cubicBezTo>
                <a:cubicBezTo>
                  <a:pt x="122" y="26868"/>
                  <a:pt x="153" y="28449"/>
                  <a:pt x="92" y="30029"/>
                </a:cubicBezTo>
                <a:cubicBezTo>
                  <a:pt x="1" y="31428"/>
                  <a:pt x="608" y="32339"/>
                  <a:pt x="1764" y="32947"/>
                </a:cubicBezTo>
                <a:cubicBezTo>
                  <a:pt x="2432" y="33312"/>
                  <a:pt x="2736" y="33677"/>
                  <a:pt x="2675" y="34528"/>
                </a:cubicBezTo>
                <a:cubicBezTo>
                  <a:pt x="2554" y="36261"/>
                  <a:pt x="2675" y="37932"/>
                  <a:pt x="2615" y="39634"/>
                </a:cubicBezTo>
                <a:cubicBezTo>
                  <a:pt x="2615" y="40698"/>
                  <a:pt x="3040" y="41489"/>
                  <a:pt x="3891" y="42036"/>
                </a:cubicBezTo>
                <a:cubicBezTo>
                  <a:pt x="4833" y="42644"/>
                  <a:pt x="5806" y="43160"/>
                  <a:pt x="6870" y="43555"/>
                </a:cubicBezTo>
                <a:cubicBezTo>
                  <a:pt x="9666" y="44528"/>
                  <a:pt x="12554" y="44984"/>
                  <a:pt x="15442" y="45379"/>
                </a:cubicBezTo>
                <a:cubicBezTo>
                  <a:pt x="18924" y="45811"/>
                  <a:pt x="22428" y="46010"/>
                  <a:pt x="25935" y="46010"/>
                </a:cubicBezTo>
                <a:cubicBezTo>
                  <a:pt x="26622" y="46010"/>
                  <a:pt x="27308" y="46002"/>
                  <a:pt x="27995" y="45987"/>
                </a:cubicBezTo>
                <a:cubicBezTo>
                  <a:pt x="32828" y="45866"/>
                  <a:pt x="37661" y="45410"/>
                  <a:pt x="42342" y="44194"/>
                </a:cubicBezTo>
                <a:cubicBezTo>
                  <a:pt x="44044" y="43738"/>
                  <a:pt x="45746" y="43251"/>
                  <a:pt x="47235" y="42188"/>
                </a:cubicBezTo>
                <a:cubicBezTo>
                  <a:pt x="48147" y="41519"/>
                  <a:pt x="48634" y="40698"/>
                  <a:pt x="48603" y="39513"/>
                </a:cubicBezTo>
                <a:cubicBezTo>
                  <a:pt x="48543" y="37932"/>
                  <a:pt x="48543" y="36321"/>
                  <a:pt x="48603" y="34771"/>
                </a:cubicBezTo>
                <a:cubicBezTo>
                  <a:pt x="48664" y="33403"/>
                  <a:pt x="48026" y="32552"/>
                  <a:pt x="46901" y="31944"/>
                </a:cubicBezTo>
                <a:cubicBezTo>
                  <a:pt x="46597" y="31792"/>
                  <a:pt x="46263" y="31640"/>
                  <a:pt x="46050" y="31549"/>
                </a:cubicBezTo>
                <a:lnTo>
                  <a:pt x="46050" y="25561"/>
                </a:lnTo>
                <a:cubicBezTo>
                  <a:pt x="46050" y="25197"/>
                  <a:pt x="46172" y="25075"/>
                  <a:pt x="46476" y="24953"/>
                </a:cubicBezTo>
                <a:cubicBezTo>
                  <a:pt x="47509" y="24558"/>
                  <a:pt x="48482" y="24133"/>
                  <a:pt x="49454" y="23646"/>
                </a:cubicBezTo>
                <a:cubicBezTo>
                  <a:pt x="50275" y="23221"/>
                  <a:pt x="50883" y="22522"/>
                  <a:pt x="51187" y="21610"/>
                </a:cubicBezTo>
                <a:lnTo>
                  <a:pt x="51187" y="15136"/>
                </a:lnTo>
                <a:cubicBezTo>
                  <a:pt x="50670" y="13616"/>
                  <a:pt x="49333" y="13069"/>
                  <a:pt x="47995" y="12491"/>
                </a:cubicBezTo>
                <a:cubicBezTo>
                  <a:pt x="47357" y="12248"/>
                  <a:pt x="46628" y="12035"/>
                  <a:pt x="46050" y="11853"/>
                </a:cubicBezTo>
                <a:cubicBezTo>
                  <a:pt x="46050" y="9604"/>
                  <a:pt x="46080" y="7415"/>
                  <a:pt x="46050" y="5196"/>
                </a:cubicBezTo>
                <a:cubicBezTo>
                  <a:pt x="46050" y="4376"/>
                  <a:pt x="45564" y="3768"/>
                  <a:pt x="44925" y="3312"/>
                </a:cubicBezTo>
                <a:cubicBezTo>
                  <a:pt x="43497" y="2309"/>
                  <a:pt x="41886" y="1853"/>
                  <a:pt x="40244" y="1488"/>
                </a:cubicBezTo>
                <a:cubicBezTo>
                  <a:pt x="36871" y="728"/>
                  <a:pt x="33436" y="424"/>
                  <a:pt x="29971" y="181"/>
                </a:cubicBezTo>
                <a:cubicBezTo>
                  <a:pt x="27717" y="62"/>
                  <a:pt x="25464" y="0"/>
                  <a:pt x="232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39" name="Google Shape;1939;p42"/>
          <p:cNvGrpSpPr/>
          <p:nvPr/>
        </p:nvGrpSpPr>
        <p:grpSpPr>
          <a:xfrm>
            <a:off x="7217950" y="1102950"/>
            <a:ext cx="1589400" cy="2230800"/>
            <a:chOff x="7217950" y="1102950"/>
            <a:chExt cx="1589400" cy="2230800"/>
          </a:xfrm>
        </p:grpSpPr>
        <p:sp>
          <p:nvSpPr>
            <p:cNvPr id="1940" name="Google Shape;1940;p42"/>
            <p:cNvSpPr txBox="1"/>
            <p:nvPr/>
          </p:nvSpPr>
          <p:spPr>
            <a:xfrm>
              <a:off x="7352350" y="1716150"/>
              <a:ext cx="13206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Mercury is the closest planet to the Sun</a:t>
              </a:r>
              <a:endParaRPr sz="1200">
                <a:solidFill>
                  <a:schemeClr val="dk1"/>
                </a:solidFill>
                <a:latin typeface="Roboto"/>
                <a:ea typeface="Roboto"/>
                <a:cs typeface="Roboto"/>
                <a:sym typeface="Roboto"/>
              </a:endParaRPr>
            </a:p>
          </p:txBody>
        </p:sp>
        <p:sp>
          <p:nvSpPr>
            <p:cNvPr id="1941" name="Google Shape;1941;p42"/>
            <p:cNvSpPr txBox="1"/>
            <p:nvPr/>
          </p:nvSpPr>
          <p:spPr>
            <a:xfrm>
              <a:off x="7217950" y="1102950"/>
              <a:ext cx="1589400" cy="61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3"/>
                  </a:solidFill>
                  <a:latin typeface="Fira Sans Extra Condensed Medium"/>
                  <a:ea typeface="Fira Sans Extra Condensed Medium"/>
                  <a:cs typeface="Fira Sans Extra Condensed Medium"/>
                  <a:sym typeface="Fira Sans Extra Condensed Medium"/>
                </a:rPr>
                <a:t>Spending Reduction</a:t>
              </a:r>
              <a:endParaRPr sz="2000">
                <a:solidFill>
                  <a:schemeClr val="accent3"/>
                </a:solidFill>
                <a:latin typeface="Fira Sans Extra Condensed Medium"/>
                <a:ea typeface="Fira Sans Extra Condensed Medium"/>
                <a:cs typeface="Fira Sans Extra Condensed Medium"/>
                <a:sym typeface="Fira Sans Extra Condensed Medium"/>
              </a:endParaRPr>
            </a:p>
          </p:txBody>
        </p:sp>
        <p:cxnSp>
          <p:nvCxnSpPr>
            <p:cNvPr id="1942" name="Google Shape;1942;p42"/>
            <p:cNvCxnSpPr/>
            <p:nvPr/>
          </p:nvCxnSpPr>
          <p:spPr>
            <a:xfrm>
              <a:off x="8012650" y="2329350"/>
              <a:ext cx="0" cy="1004400"/>
            </a:xfrm>
            <a:prstGeom prst="straightConnector1">
              <a:avLst/>
            </a:prstGeom>
            <a:noFill/>
            <a:ln w="19050" cap="flat" cmpd="sng">
              <a:solidFill>
                <a:schemeClr val="accent3"/>
              </a:solidFill>
              <a:prstDash val="solid"/>
              <a:round/>
              <a:headEnd type="none" w="med" len="med"/>
              <a:tailEnd type="oval" w="med" len="med"/>
            </a:ln>
          </p:spPr>
        </p:cxnSp>
      </p:grpSp>
      <p:sp>
        <p:nvSpPr>
          <p:cNvPr id="1943" name="Google Shape;1943;p42"/>
          <p:cNvSpPr/>
          <p:nvPr/>
        </p:nvSpPr>
        <p:spPr>
          <a:xfrm>
            <a:off x="453150" y="4152900"/>
            <a:ext cx="8237700" cy="246900"/>
          </a:xfrm>
          <a:prstGeom prst="leftRightArrow">
            <a:avLst>
              <a:gd name="adj1" fmla="val 50000"/>
              <a:gd name="adj2" fmla="val 5000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947"/>
        <p:cNvGrpSpPr/>
        <p:nvPr/>
      </p:nvGrpSpPr>
      <p:grpSpPr>
        <a:xfrm>
          <a:off x="0" y="0"/>
          <a:ext cx="0" cy="0"/>
          <a:chOff x="0" y="0"/>
          <a:chExt cx="0" cy="0"/>
        </a:xfrm>
      </p:grpSpPr>
      <p:sp>
        <p:nvSpPr>
          <p:cNvPr id="1948" name="Google Shape;1948;p43"/>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1949" name="Google Shape;1949;p43"/>
          <p:cNvGrpSpPr/>
          <p:nvPr/>
        </p:nvGrpSpPr>
        <p:grpSpPr>
          <a:xfrm>
            <a:off x="6223800" y="1409425"/>
            <a:ext cx="2463000" cy="1321925"/>
            <a:chOff x="6223800" y="1409425"/>
            <a:chExt cx="2463000" cy="1321925"/>
          </a:xfrm>
        </p:grpSpPr>
        <p:sp>
          <p:nvSpPr>
            <p:cNvPr id="1950" name="Google Shape;1950;p43"/>
            <p:cNvSpPr txBox="1"/>
            <p:nvPr/>
          </p:nvSpPr>
          <p:spPr>
            <a:xfrm>
              <a:off x="6618900" y="2096850"/>
              <a:ext cx="1771200" cy="634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a:solidFill>
                    <a:srgbClr val="000000"/>
                  </a:solidFill>
                  <a:latin typeface="Roboto"/>
                  <a:ea typeface="Roboto"/>
                  <a:cs typeface="Roboto"/>
                  <a:sym typeface="Roboto"/>
                </a:rPr>
                <a:t>Despite being red, Mars is actually a very cold place</a:t>
              </a:r>
              <a:endParaRPr>
                <a:solidFill>
                  <a:srgbClr val="000000"/>
                </a:solidFill>
                <a:latin typeface="Roboto"/>
                <a:ea typeface="Roboto"/>
                <a:cs typeface="Roboto"/>
                <a:sym typeface="Roboto"/>
              </a:endParaRPr>
            </a:p>
          </p:txBody>
        </p:sp>
        <p:sp>
          <p:nvSpPr>
            <p:cNvPr id="1951" name="Google Shape;1951;p43"/>
            <p:cNvSpPr txBox="1"/>
            <p:nvPr/>
          </p:nvSpPr>
          <p:spPr>
            <a:xfrm>
              <a:off x="6223800" y="1733025"/>
              <a:ext cx="21663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E685B7"/>
                  </a:solidFill>
                  <a:latin typeface="Fira Sans Extra Condensed Medium"/>
                  <a:ea typeface="Fira Sans Extra Condensed Medium"/>
                  <a:cs typeface="Fira Sans Extra Condensed Medium"/>
                  <a:sym typeface="Fira Sans Extra Condensed Medium"/>
                </a:rPr>
                <a:t>Colics</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952" name="Google Shape;1952;p43"/>
            <p:cNvSpPr txBox="1"/>
            <p:nvPr/>
          </p:nvSpPr>
          <p:spPr>
            <a:xfrm>
              <a:off x="6618900" y="1409425"/>
              <a:ext cx="17712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E685B7"/>
                  </a:solidFill>
                  <a:latin typeface="Fira Sans Extra Condensed Medium"/>
                  <a:ea typeface="Fira Sans Extra Condensed Medium"/>
                  <a:cs typeface="Fira Sans Extra Condensed Medium"/>
                  <a:sym typeface="Fira Sans Extra Condensed Medium"/>
                </a:rPr>
                <a:t>25 %</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1953" name="Google Shape;1953;p43"/>
            <p:cNvSpPr/>
            <p:nvPr/>
          </p:nvSpPr>
          <p:spPr>
            <a:xfrm>
              <a:off x="8466300" y="1495450"/>
              <a:ext cx="220500" cy="2205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4" name="Google Shape;1954;p43"/>
          <p:cNvGrpSpPr/>
          <p:nvPr/>
        </p:nvGrpSpPr>
        <p:grpSpPr>
          <a:xfrm>
            <a:off x="6223800" y="3212088"/>
            <a:ext cx="2463000" cy="1321912"/>
            <a:chOff x="6223800" y="3212088"/>
            <a:chExt cx="2463000" cy="1321912"/>
          </a:xfrm>
        </p:grpSpPr>
        <p:sp>
          <p:nvSpPr>
            <p:cNvPr id="1955" name="Google Shape;1955;p43"/>
            <p:cNvSpPr txBox="1"/>
            <p:nvPr/>
          </p:nvSpPr>
          <p:spPr>
            <a:xfrm>
              <a:off x="6618900" y="3899500"/>
              <a:ext cx="1771200" cy="634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a:solidFill>
                    <a:srgbClr val="000000"/>
                  </a:solidFill>
                  <a:latin typeface="Roboto"/>
                  <a:ea typeface="Roboto"/>
                  <a:cs typeface="Roboto"/>
                  <a:sym typeface="Roboto"/>
                </a:rPr>
                <a:t>Jupiter is a gas giant and the biggest planet</a:t>
              </a:r>
              <a:endParaRPr>
                <a:solidFill>
                  <a:srgbClr val="000000"/>
                </a:solidFill>
                <a:latin typeface="Roboto"/>
                <a:ea typeface="Roboto"/>
                <a:cs typeface="Roboto"/>
                <a:sym typeface="Roboto"/>
              </a:endParaRPr>
            </a:p>
          </p:txBody>
        </p:sp>
        <p:sp>
          <p:nvSpPr>
            <p:cNvPr id="1956" name="Google Shape;1956;p43"/>
            <p:cNvSpPr txBox="1"/>
            <p:nvPr/>
          </p:nvSpPr>
          <p:spPr>
            <a:xfrm>
              <a:off x="6223800" y="3535677"/>
              <a:ext cx="21663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A5CBE9"/>
                  </a:solidFill>
                  <a:latin typeface="Fira Sans Extra Condensed Medium"/>
                  <a:ea typeface="Fira Sans Extra Condensed Medium"/>
                  <a:cs typeface="Fira Sans Extra Condensed Medium"/>
                  <a:sym typeface="Fira Sans Extra Condensed Medium"/>
                </a:rPr>
                <a:t>Diapering</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1957" name="Google Shape;1957;p43"/>
            <p:cNvSpPr txBox="1"/>
            <p:nvPr/>
          </p:nvSpPr>
          <p:spPr>
            <a:xfrm>
              <a:off x="6618900" y="3212088"/>
              <a:ext cx="17712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A5CBE9"/>
                  </a:solidFill>
                  <a:latin typeface="Fira Sans Extra Condensed Medium"/>
                  <a:ea typeface="Fira Sans Extra Condensed Medium"/>
                  <a:cs typeface="Fira Sans Extra Condensed Medium"/>
                  <a:sym typeface="Fira Sans Extra Condensed Medium"/>
                </a:rPr>
                <a:t>30%</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1958" name="Google Shape;1958;p43"/>
            <p:cNvSpPr/>
            <p:nvPr/>
          </p:nvSpPr>
          <p:spPr>
            <a:xfrm>
              <a:off x="8466300" y="3298113"/>
              <a:ext cx="220500" cy="220500"/>
            </a:xfrm>
            <a:prstGeom prst="ellipse">
              <a:avLst/>
            </a:pr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9" name="Google Shape;1959;p43"/>
          <p:cNvGrpSpPr/>
          <p:nvPr/>
        </p:nvGrpSpPr>
        <p:grpSpPr>
          <a:xfrm>
            <a:off x="3895725" y="1409425"/>
            <a:ext cx="2462975" cy="1321925"/>
            <a:chOff x="3895725" y="1409425"/>
            <a:chExt cx="2462975" cy="1321925"/>
          </a:xfrm>
        </p:grpSpPr>
        <p:sp>
          <p:nvSpPr>
            <p:cNvPr id="1960" name="Google Shape;1960;p43"/>
            <p:cNvSpPr txBox="1"/>
            <p:nvPr/>
          </p:nvSpPr>
          <p:spPr>
            <a:xfrm>
              <a:off x="4290800" y="2096850"/>
              <a:ext cx="1771200" cy="634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a:solidFill>
                    <a:srgbClr val="000000"/>
                  </a:solidFill>
                  <a:latin typeface="Roboto"/>
                  <a:ea typeface="Roboto"/>
                  <a:cs typeface="Roboto"/>
                  <a:sym typeface="Roboto"/>
                </a:rPr>
                <a:t>Saturn is composed mostly of hydrogen and also helium</a:t>
              </a:r>
              <a:endParaRPr>
                <a:solidFill>
                  <a:srgbClr val="000000"/>
                </a:solidFill>
                <a:latin typeface="Roboto"/>
                <a:ea typeface="Roboto"/>
                <a:cs typeface="Roboto"/>
                <a:sym typeface="Roboto"/>
              </a:endParaRPr>
            </a:p>
          </p:txBody>
        </p:sp>
        <p:sp>
          <p:nvSpPr>
            <p:cNvPr id="1961" name="Google Shape;1961;p43"/>
            <p:cNvSpPr txBox="1"/>
            <p:nvPr/>
          </p:nvSpPr>
          <p:spPr>
            <a:xfrm>
              <a:off x="3895725" y="1733025"/>
              <a:ext cx="21663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FAACD4"/>
                  </a:solidFill>
                  <a:latin typeface="Fira Sans Extra Condensed Medium"/>
                  <a:ea typeface="Fira Sans Extra Condensed Medium"/>
                  <a:cs typeface="Fira Sans Extra Condensed Medium"/>
                  <a:sym typeface="Fira Sans Extra Condensed Medium"/>
                </a:rPr>
                <a:t>Good Sleep Posture</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962" name="Google Shape;1962;p43"/>
            <p:cNvSpPr txBox="1"/>
            <p:nvPr/>
          </p:nvSpPr>
          <p:spPr>
            <a:xfrm>
              <a:off x="4229100" y="1409425"/>
              <a:ext cx="18330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FAACD4"/>
                  </a:solidFill>
                  <a:latin typeface="Fira Sans Extra Condensed Medium"/>
                  <a:ea typeface="Fira Sans Extra Condensed Medium"/>
                  <a:cs typeface="Fira Sans Extra Condensed Medium"/>
                  <a:sym typeface="Fira Sans Extra Condensed Medium"/>
                </a:rPr>
                <a:t>10 %</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1963" name="Google Shape;1963;p43"/>
            <p:cNvSpPr/>
            <p:nvPr/>
          </p:nvSpPr>
          <p:spPr>
            <a:xfrm>
              <a:off x="6138200" y="1495450"/>
              <a:ext cx="220500" cy="2205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4" name="Google Shape;1964;p43"/>
          <p:cNvGrpSpPr/>
          <p:nvPr/>
        </p:nvGrpSpPr>
        <p:grpSpPr>
          <a:xfrm>
            <a:off x="3895725" y="3212088"/>
            <a:ext cx="2462975" cy="1321912"/>
            <a:chOff x="3895725" y="3212088"/>
            <a:chExt cx="2462975" cy="1321912"/>
          </a:xfrm>
        </p:grpSpPr>
        <p:sp>
          <p:nvSpPr>
            <p:cNvPr id="1965" name="Google Shape;1965;p43"/>
            <p:cNvSpPr txBox="1"/>
            <p:nvPr/>
          </p:nvSpPr>
          <p:spPr>
            <a:xfrm>
              <a:off x="4290800" y="3899499"/>
              <a:ext cx="1771200" cy="634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a:solidFill>
                    <a:srgbClr val="000000"/>
                  </a:solidFill>
                  <a:latin typeface="Roboto"/>
                  <a:ea typeface="Roboto"/>
                  <a:cs typeface="Roboto"/>
                  <a:sym typeface="Roboto"/>
                </a:rPr>
                <a:t>Earth is the </a:t>
              </a:r>
              <a:r>
                <a:rPr lang="en">
                  <a:latin typeface="Roboto"/>
                  <a:ea typeface="Roboto"/>
                  <a:cs typeface="Roboto"/>
                  <a:sym typeface="Roboto"/>
                </a:rPr>
                <a:t>third planet from the Sun. We live on it!</a:t>
              </a:r>
              <a:endParaRPr>
                <a:solidFill>
                  <a:srgbClr val="000000"/>
                </a:solidFill>
                <a:latin typeface="Roboto"/>
                <a:ea typeface="Roboto"/>
                <a:cs typeface="Roboto"/>
                <a:sym typeface="Roboto"/>
              </a:endParaRPr>
            </a:p>
          </p:txBody>
        </p:sp>
        <p:sp>
          <p:nvSpPr>
            <p:cNvPr id="1966" name="Google Shape;1966;p43"/>
            <p:cNvSpPr txBox="1"/>
            <p:nvPr/>
          </p:nvSpPr>
          <p:spPr>
            <a:xfrm>
              <a:off x="3895725" y="3535675"/>
              <a:ext cx="21663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C7ABDF"/>
                  </a:solidFill>
                  <a:latin typeface="Fira Sans Extra Condensed Medium"/>
                  <a:ea typeface="Fira Sans Extra Condensed Medium"/>
                  <a:cs typeface="Fira Sans Extra Condensed Medium"/>
                  <a:sym typeface="Fira Sans Extra Condensed Medium"/>
                </a:rPr>
                <a:t>Sleep Hour</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967" name="Google Shape;1967;p43"/>
            <p:cNvSpPr txBox="1"/>
            <p:nvPr/>
          </p:nvSpPr>
          <p:spPr>
            <a:xfrm>
              <a:off x="4229100" y="3212088"/>
              <a:ext cx="1833000" cy="3354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rgbClr val="C7ABDF"/>
                  </a:solidFill>
                  <a:latin typeface="Fira Sans Extra Condensed Medium"/>
                  <a:ea typeface="Fira Sans Extra Condensed Medium"/>
                  <a:cs typeface="Fira Sans Extra Condensed Medium"/>
                  <a:sym typeface="Fira Sans Extra Condensed Medium"/>
                </a:rPr>
                <a:t>55 %</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1968" name="Google Shape;1968;p43"/>
            <p:cNvSpPr/>
            <p:nvPr/>
          </p:nvSpPr>
          <p:spPr>
            <a:xfrm>
              <a:off x="6138200" y="3298113"/>
              <a:ext cx="220500" cy="2205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9" name="Google Shape;1969;p43"/>
          <p:cNvGrpSpPr/>
          <p:nvPr/>
        </p:nvGrpSpPr>
        <p:grpSpPr>
          <a:xfrm>
            <a:off x="457196" y="1291397"/>
            <a:ext cx="3389400" cy="3389400"/>
            <a:chOff x="457196" y="1291397"/>
            <a:chExt cx="3389400" cy="3389400"/>
          </a:xfrm>
        </p:grpSpPr>
        <p:sp>
          <p:nvSpPr>
            <p:cNvPr id="1970" name="Google Shape;1970;p43"/>
            <p:cNvSpPr/>
            <p:nvPr/>
          </p:nvSpPr>
          <p:spPr>
            <a:xfrm>
              <a:off x="457196" y="1291397"/>
              <a:ext cx="3389400" cy="3389400"/>
            </a:xfrm>
            <a:prstGeom prst="ellipse">
              <a:avLst/>
            </a:prstGeom>
            <a:noFill/>
            <a:ln w="76200" cap="flat" cmpd="sng">
              <a:solidFill>
                <a:srgbClr val="E6E4E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43"/>
            <p:cNvSpPr/>
            <p:nvPr/>
          </p:nvSpPr>
          <p:spPr>
            <a:xfrm>
              <a:off x="457196" y="1291397"/>
              <a:ext cx="3389400" cy="3389400"/>
            </a:xfrm>
            <a:prstGeom prst="arc">
              <a:avLst>
                <a:gd name="adj1" fmla="val 16200000"/>
                <a:gd name="adj2" fmla="val 818100"/>
              </a:avLst>
            </a:prstGeom>
            <a:noFill/>
            <a:ln w="76200" cap="flat" cmpd="sng">
              <a:solidFill>
                <a:srgbClr val="A5CBE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43"/>
            <p:cNvSpPr/>
            <p:nvPr/>
          </p:nvSpPr>
          <p:spPr>
            <a:xfrm>
              <a:off x="751290" y="1585613"/>
              <a:ext cx="2800800" cy="2800800"/>
            </a:xfrm>
            <a:prstGeom prst="ellipse">
              <a:avLst/>
            </a:prstGeom>
            <a:noFill/>
            <a:ln w="76200" cap="flat" cmpd="sng">
              <a:solidFill>
                <a:srgbClr val="E6E4E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43"/>
            <p:cNvSpPr/>
            <p:nvPr/>
          </p:nvSpPr>
          <p:spPr>
            <a:xfrm>
              <a:off x="751290" y="1585613"/>
              <a:ext cx="2800800" cy="2800800"/>
            </a:xfrm>
            <a:prstGeom prst="arc">
              <a:avLst>
                <a:gd name="adj1" fmla="val 16200000"/>
                <a:gd name="adj2" fmla="val 4421697"/>
              </a:avLst>
            </a:prstGeom>
            <a:noFill/>
            <a:ln w="76200" cap="flat" cmpd="sng">
              <a:solidFill>
                <a:srgbClr val="C7ABD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43"/>
            <p:cNvSpPr/>
            <p:nvPr/>
          </p:nvSpPr>
          <p:spPr>
            <a:xfrm>
              <a:off x="1051265" y="1885159"/>
              <a:ext cx="2202000" cy="2202000"/>
            </a:xfrm>
            <a:prstGeom prst="ellipse">
              <a:avLst/>
            </a:prstGeom>
            <a:noFill/>
            <a:ln w="76200" cap="flat" cmpd="sng">
              <a:solidFill>
                <a:srgbClr val="E6E4E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43"/>
            <p:cNvSpPr/>
            <p:nvPr/>
          </p:nvSpPr>
          <p:spPr>
            <a:xfrm>
              <a:off x="1051265" y="1885159"/>
              <a:ext cx="2202000" cy="2202000"/>
            </a:xfrm>
            <a:prstGeom prst="arc">
              <a:avLst>
                <a:gd name="adj1" fmla="val 16200000"/>
                <a:gd name="adj2" fmla="val 214293"/>
              </a:avLst>
            </a:prstGeom>
            <a:noFill/>
            <a:ln w="76200" cap="flat" cmpd="sng">
              <a:solidFill>
                <a:srgbClr val="E685B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43"/>
            <p:cNvSpPr/>
            <p:nvPr/>
          </p:nvSpPr>
          <p:spPr>
            <a:xfrm>
              <a:off x="1335059" y="2169067"/>
              <a:ext cx="1634100" cy="1634100"/>
            </a:xfrm>
            <a:prstGeom prst="ellipse">
              <a:avLst/>
            </a:prstGeom>
            <a:noFill/>
            <a:ln w="76200" cap="flat" cmpd="sng">
              <a:solidFill>
                <a:srgbClr val="E6E4E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43"/>
            <p:cNvSpPr/>
            <p:nvPr/>
          </p:nvSpPr>
          <p:spPr>
            <a:xfrm>
              <a:off x="1335059" y="2169067"/>
              <a:ext cx="1634100" cy="1634100"/>
            </a:xfrm>
            <a:prstGeom prst="arc">
              <a:avLst>
                <a:gd name="adj1" fmla="val 16200000"/>
                <a:gd name="adj2" fmla="val 19030871"/>
              </a:avLst>
            </a:prstGeom>
            <a:noFill/>
            <a:ln w="76200" cap="flat" cmpd="sng">
              <a:solidFill>
                <a:srgbClr val="FAACD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78" name="Google Shape;1978;p43"/>
            <p:cNvGrpSpPr/>
            <p:nvPr/>
          </p:nvGrpSpPr>
          <p:grpSpPr>
            <a:xfrm flipH="1">
              <a:off x="1683771" y="2372786"/>
              <a:ext cx="937010" cy="1226727"/>
              <a:chOff x="-1995600" y="2983325"/>
              <a:chExt cx="376400" cy="492800"/>
            </a:xfrm>
          </p:grpSpPr>
          <p:sp>
            <p:nvSpPr>
              <p:cNvPr id="1979" name="Google Shape;1979;p43"/>
              <p:cNvSpPr/>
              <p:nvPr/>
            </p:nvSpPr>
            <p:spPr>
              <a:xfrm>
                <a:off x="-1843050" y="3020200"/>
                <a:ext cx="180525" cy="183550"/>
              </a:xfrm>
              <a:custGeom>
                <a:avLst/>
                <a:gdLst/>
                <a:ahLst/>
                <a:cxnLst/>
                <a:rect l="l" t="t" r="r" b="b"/>
                <a:pathLst>
                  <a:path w="7221" h="7342" extrusionOk="0">
                    <a:moveTo>
                      <a:pt x="4795" y="236"/>
                    </a:moveTo>
                    <a:cubicBezTo>
                      <a:pt x="4837" y="236"/>
                      <a:pt x="4877" y="244"/>
                      <a:pt x="4909" y="271"/>
                    </a:cubicBezTo>
                    <a:cubicBezTo>
                      <a:pt x="4952" y="313"/>
                      <a:pt x="4962" y="367"/>
                      <a:pt x="4994" y="409"/>
                    </a:cubicBezTo>
                    <a:cubicBezTo>
                      <a:pt x="5016" y="420"/>
                      <a:pt x="5026" y="431"/>
                      <a:pt x="5048" y="452"/>
                    </a:cubicBezTo>
                    <a:cubicBezTo>
                      <a:pt x="4994" y="431"/>
                      <a:pt x="4941" y="420"/>
                      <a:pt x="4888" y="399"/>
                    </a:cubicBezTo>
                    <a:cubicBezTo>
                      <a:pt x="4845" y="367"/>
                      <a:pt x="4803" y="313"/>
                      <a:pt x="4750" y="292"/>
                    </a:cubicBezTo>
                    <a:cubicBezTo>
                      <a:pt x="4707" y="271"/>
                      <a:pt x="4675" y="260"/>
                      <a:pt x="4643" y="249"/>
                    </a:cubicBezTo>
                    <a:lnTo>
                      <a:pt x="4664" y="249"/>
                    </a:lnTo>
                    <a:cubicBezTo>
                      <a:pt x="4707" y="244"/>
                      <a:pt x="4752" y="236"/>
                      <a:pt x="4795" y="236"/>
                    </a:cubicBezTo>
                    <a:close/>
                    <a:moveTo>
                      <a:pt x="5910" y="856"/>
                    </a:moveTo>
                    <a:lnTo>
                      <a:pt x="5910" y="856"/>
                    </a:lnTo>
                    <a:cubicBezTo>
                      <a:pt x="5974" y="888"/>
                      <a:pt x="6038" y="899"/>
                      <a:pt x="6091" y="920"/>
                    </a:cubicBezTo>
                    <a:cubicBezTo>
                      <a:pt x="6208" y="974"/>
                      <a:pt x="6251" y="1080"/>
                      <a:pt x="6304" y="1208"/>
                    </a:cubicBezTo>
                    <a:cubicBezTo>
                      <a:pt x="6315" y="1229"/>
                      <a:pt x="6336" y="1272"/>
                      <a:pt x="6347" y="1304"/>
                    </a:cubicBezTo>
                    <a:cubicBezTo>
                      <a:pt x="6294" y="1250"/>
                      <a:pt x="6230" y="1187"/>
                      <a:pt x="6176" y="1123"/>
                    </a:cubicBezTo>
                    <a:cubicBezTo>
                      <a:pt x="6081" y="1038"/>
                      <a:pt x="5985" y="952"/>
                      <a:pt x="5910" y="856"/>
                    </a:cubicBezTo>
                    <a:close/>
                    <a:moveTo>
                      <a:pt x="6464" y="1527"/>
                    </a:moveTo>
                    <a:cubicBezTo>
                      <a:pt x="6517" y="1644"/>
                      <a:pt x="6570" y="1751"/>
                      <a:pt x="6624" y="1868"/>
                    </a:cubicBezTo>
                    <a:cubicBezTo>
                      <a:pt x="6592" y="1847"/>
                      <a:pt x="6560" y="1815"/>
                      <a:pt x="6528" y="1783"/>
                    </a:cubicBezTo>
                    <a:cubicBezTo>
                      <a:pt x="6507" y="1740"/>
                      <a:pt x="6464" y="1698"/>
                      <a:pt x="6464" y="1644"/>
                    </a:cubicBezTo>
                    <a:cubicBezTo>
                      <a:pt x="6453" y="1602"/>
                      <a:pt x="6453" y="1570"/>
                      <a:pt x="6464" y="1527"/>
                    </a:cubicBezTo>
                    <a:close/>
                    <a:moveTo>
                      <a:pt x="3256" y="1"/>
                    </a:moveTo>
                    <a:cubicBezTo>
                      <a:pt x="3152" y="1"/>
                      <a:pt x="3075" y="62"/>
                      <a:pt x="2982" y="90"/>
                    </a:cubicBezTo>
                    <a:cubicBezTo>
                      <a:pt x="2957" y="98"/>
                      <a:pt x="2932" y="102"/>
                      <a:pt x="2908" y="102"/>
                    </a:cubicBezTo>
                    <a:cubicBezTo>
                      <a:pt x="2812" y="102"/>
                      <a:pt x="2724" y="45"/>
                      <a:pt x="2630" y="37"/>
                    </a:cubicBezTo>
                    <a:cubicBezTo>
                      <a:pt x="2535" y="37"/>
                      <a:pt x="2460" y="79"/>
                      <a:pt x="2375" y="143"/>
                    </a:cubicBezTo>
                    <a:cubicBezTo>
                      <a:pt x="2300" y="207"/>
                      <a:pt x="2215" y="292"/>
                      <a:pt x="2109" y="313"/>
                    </a:cubicBezTo>
                    <a:cubicBezTo>
                      <a:pt x="2055" y="324"/>
                      <a:pt x="1991" y="324"/>
                      <a:pt x="1938" y="345"/>
                    </a:cubicBezTo>
                    <a:cubicBezTo>
                      <a:pt x="1885" y="356"/>
                      <a:pt x="1832" y="399"/>
                      <a:pt x="1789" y="431"/>
                    </a:cubicBezTo>
                    <a:cubicBezTo>
                      <a:pt x="1683" y="516"/>
                      <a:pt x="1608" y="622"/>
                      <a:pt x="1512" y="729"/>
                    </a:cubicBezTo>
                    <a:cubicBezTo>
                      <a:pt x="1416" y="835"/>
                      <a:pt x="1310" y="942"/>
                      <a:pt x="1225" y="1048"/>
                    </a:cubicBezTo>
                    <a:cubicBezTo>
                      <a:pt x="1129" y="1155"/>
                      <a:pt x="1033" y="1261"/>
                      <a:pt x="927" y="1357"/>
                    </a:cubicBezTo>
                    <a:lnTo>
                      <a:pt x="799" y="1485"/>
                    </a:lnTo>
                    <a:cubicBezTo>
                      <a:pt x="746" y="1527"/>
                      <a:pt x="671" y="1570"/>
                      <a:pt x="618" y="1591"/>
                    </a:cubicBezTo>
                    <a:cubicBezTo>
                      <a:pt x="511" y="1655"/>
                      <a:pt x="447" y="1751"/>
                      <a:pt x="383" y="1857"/>
                    </a:cubicBezTo>
                    <a:cubicBezTo>
                      <a:pt x="320" y="1964"/>
                      <a:pt x="266" y="2081"/>
                      <a:pt x="213" y="2188"/>
                    </a:cubicBezTo>
                    <a:cubicBezTo>
                      <a:pt x="107" y="2432"/>
                      <a:pt x="53" y="2688"/>
                      <a:pt x="21" y="2933"/>
                    </a:cubicBezTo>
                    <a:cubicBezTo>
                      <a:pt x="0" y="3189"/>
                      <a:pt x="0" y="3455"/>
                      <a:pt x="0" y="3710"/>
                    </a:cubicBezTo>
                    <a:cubicBezTo>
                      <a:pt x="0" y="3838"/>
                      <a:pt x="0" y="3977"/>
                      <a:pt x="11" y="4104"/>
                    </a:cubicBezTo>
                    <a:cubicBezTo>
                      <a:pt x="21" y="4243"/>
                      <a:pt x="85" y="4349"/>
                      <a:pt x="128" y="4466"/>
                    </a:cubicBezTo>
                    <a:cubicBezTo>
                      <a:pt x="171" y="4605"/>
                      <a:pt x="181" y="4743"/>
                      <a:pt x="224" y="4882"/>
                    </a:cubicBezTo>
                    <a:cubicBezTo>
                      <a:pt x="266" y="4999"/>
                      <a:pt x="330" y="5105"/>
                      <a:pt x="394" y="5212"/>
                    </a:cubicBezTo>
                    <a:cubicBezTo>
                      <a:pt x="543" y="5457"/>
                      <a:pt x="703" y="5680"/>
                      <a:pt x="852" y="5904"/>
                    </a:cubicBezTo>
                    <a:cubicBezTo>
                      <a:pt x="884" y="5957"/>
                      <a:pt x="916" y="6010"/>
                      <a:pt x="937" y="6074"/>
                    </a:cubicBezTo>
                    <a:cubicBezTo>
                      <a:pt x="969" y="6149"/>
                      <a:pt x="969" y="6213"/>
                      <a:pt x="990" y="6277"/>
                    </a:cubicBezTo>
                    <a:cubicBezTo>
                      <a:pt x="1033" y="6383"/>
                      <a:pt x="1129" y="6447"/>
                      <a:pt x="1203" y="6522"/>
                    </a:cubicBezTo>
                    <a:cubicBezTo>
                      <a:pt x="1384" y="6660"/>
                      <a:pt x="1566" y="6798"/>
                      <a:pt x="1778" y="6873"/>
                    </a:cubicBezTo>
                    <a:cubicBezTo>
                      <a:pt x="1874" y="6916"/>
                      <a:pt x="1970" y="6926"/>
                      <a:pt x="2077" y="6926"/>
                    </a:cubicBezTo>
                    <a:cubicBezTo>
                      <a:pt x="2087" y="7011"/>
                      <a:pt x="2162" y="7065"/>
                      <a:pt x="2247" y="7086"/>
                    </a:cubicBezTo>
                    <a:cubicBezTo>
                      <a:pt x="2375" y="7129"/>
                      <a:pt x="2524" y="7161"/>
                      <a:pt x="2673" y="7182"/>
                    </a:cubicBezTo>
                    <a:cubicBezTo>
                      <a:pt x="2822" y="7214"/>
                      <a:pt x="2982" y="7246"/>
                      <a:pt x="3120" y="7278"/>
                    </a:cubicBezTo>
                    <a:cubicBezTo>
                      <a:pt x="3259" y="7299"/>
                      <a:pt x="3408" y="7342"/>
                      <a:pt x="3536" y="7342"/>
                    </a:cubicBezTo>
                    <a:cubicBezTo>
                      <a:pt x="3674" y="7342"/>
                      <a:pt x="3802" y="7288"/>
                      <a:pt x="3940" y="7246"/>
                    </a:cubicBezTo>
                    <a:cubicBezTo>
                      <a:pt x="4004" y="7224"/>
                      <a:pt x="4068" y="7214"/>
                      <a:pt x="4132" y="7214"/>
                    </a:cubicBezTo>
                    <a:cubicBezTo>
                      <a:pt x="4153" y="7208"/>
                      <a:pt x="4174" y="7206"/>
                      <a:pt x="4194" y="7206"/>
                    </a:cubicBezTo>
                    <a:cubicBezTo>
                      <a:pt x="4255" y="7206"/>
                      <a:pt x="4313" y="7224"/>
                      <a:pt x="4377" y="7224"/>
                    </a:cubicBezTo>
                    <a:cubicBezTo>
                      <a:pt x="4505" y="7224"/>
                      <a:pt x="4632" y="7161"/>
                      <a:pt x="4750" y="7107"/>
                    </a:cubicBezTo>
                    <a:cubicBezTo>
                      <a:pt x="4899" y="7054"/>
                      <a:pt x="5026" y="6980"/>
                      <a:pt x="5175" y="6926"/>
                    </a:cubicBezTo>
                    <a:cubicBezTo>
                      <a:pt x="5293" y="6873"/>
                      <a:pt x="5431" y="6841"/>
                      <a:pt x="5506" y="6745"/>
                    </a:cubicBezTo>
                    <a:cubicBezTo>
                      <a:pt x="5591" y="6660"/>
                      <a:pt x="5623" y="6554"/>
                      <a:pt x="5697" y="6479"/>
                    </a:cubicBezTo>
                    <a:cubicBezTo>
                      <a:pt x="5782" y="6373"/>
                      <a:pt x="5921" y="6373"/>
                      <a:pt x="6027" y="6287"/>
                    </a:cubicBezTo>
                    <a:cubicBezTo>
                      <a:pt x="6123" y="6223"/>
                      <a:pt x="6144" y="6106"/>
                      <a:pt x="6198" y="6010"/>
                    </a:cubicBezTo>
                    <a:cubicBezTo>
                      <a:pt x="6304" y="5808"/>
                      <a:pt x="6528" y="5723"/>
                      <a:pt x="6624" y="5521"/>
                    </a:cubicBezTo>
                    <a:cubicBezTo>
                      <a:pt x="6677" y="5414"/>
                      <a:pt x="6666" y="5308"/>
                      <a:pt x="6677" y="5191"/>
                    </a:cubicBezTo>
                    <a:cubicBezTo>
                      <a:pt x="6677" y="5137"/>
                      <a:pt x="6688" y="5084"/>
                      <a:pt x="6720" y="5031"/>
                    </a:cubicBezTo>
                    <a:cubicBezTo>
                      <a:pt x="6741" y="4956"/>
                      <a:pt x="6794" y="4924"/>
                      <a:pt x="6847" y="4882"/>
                    </a:cubicBezTo>
                    <a:cubicBezTo>
                      <a:pt x="6933" y="4797"/>
                      <a:pt x="6954" y="4711"/>
                      <a:pt x="6943" y="4605"/>
                    </a:cubicBezTo>
                    <a:cubicBezTo>
                      <a:pt x="6943" y="4520"/>
                      <a:pt x="6933" y="4456"/>
                      <a:pt x="6933" y="4371"/>
                    </a:cubicBezTo>
                    <a:cubicBezTo>
                      <a:pt x="6933" y="4349"/>
                      <a:pt x="6943" y="4339"/>
                      <a:pt x="6943" y="4307"/>
                    </a:cubicBezTo>
                    <a:cubicBezTo>
                      <a:pt x="6954" y="4285"/>
                      <a:pt x="6954" y="4253"/>
                      <a:pt x="6986" y="4232"/>
                    </a:cubicBezTo>
                    <a:cubicBezTo>
                      <a:pt x="7050" y="4136"/>
                      <a:pt x="7103" y="4072"/>
                      <a:pt x="7103" y="3945"/>
                    </a:cubicBezTo>
                    <a:cubicBezTo>
                      <a:pt x="7103" y="3881"/>
                      <a:pt x="7082" y="3827"/>
                      <a:pt x="7082" y="3764"/>
                    </a:cubicBezTo>
                    <a:cubicBezTo>
                      <a:pt x="7082" y="3678"/>
                      <a:pt x="7114" y="3646"/>
                      <a:pt x="7156" y="3572"/>
                    </a:cubicBezTo>
                    <a:cubicBezTo>
                      <a:pt x="7220" y="3487"/>
                      <a:pt x="7209" y="3391"/>
                      <a:pt x="7167" y="3284"/>
                    </a:cubicBezTo>
                    <a:cubicBezTo>
                      <a:pt x="7145" y="3242"/>
                      <a:pt x="7114" y="3199"/>
                      <a:pt x="7103" y="3146"/>
                    </a:cubicBezTo>
                    <a:cubicBezTo>
                      <a:pt x="7082" y="3082"/>
                      <a:pt x="7082" y="3018"/>
                      <a:pt x="7092" y="2954"/>
                    </a:cubicBezTo>
                    <a:cubicBezTo>
                      <a:pt x="7103" y="2901"/>
                      <a:pt x="7114" y="2826"/>
                      <a:pt x="7103" y="2763"/>
                    </a:cubicBezTo>
                    <a:cubicBezTo>
                      <a:pt x="7092" y="2709"/>
                      <a:pt x="7060" y="2667"/>
                      <a:pt x="7039" y="2635"/>
                    </a:cubicBezTo>
                    <a:cubicBezTo>
                      <a:pt x="6996" y="2592"/>
                      <a:pt x="6975" y="2550"/>
                      <a:pt x="6933" y="2496"/>
                    </a:cubicBezTo>
                    <a:cubicBezTo>
                      <a:pt x="6890" y="2443"/>
                      <a:pt x="6879" y="2379"/>
                      <a:pt x="6858" y="2315"/>
                    </a:cubicBezTo>
                    <a:cubicBezTo>
                      <a:pt x="6879" y="2315"/>
                      <a:pt x="6890" y="2294"/>
                      <a:pt x="6879" y="2273"/>
                    </a:cubicBezTo>
                    <a:cubicBezTo>
                      <a:pt x="6858" y="2262"/>
                      <a:pt x="6847" y="2230"/>
                      <a:pt x="6847" y="2220"/>
                    </a:cubicBezTo>
                    <a:cubicBezTo>
                      <a:pt x="6837" y="2124"/>
                      <a:pt x="6794" y="2049"/>
                      <a:pt x="6730" y="1975"/>
                    </a:cubicBezTo>
                    <a:lnTo>
                      <a:pt x="6720" y="1964"/>
                    </a:lnTo>
                    <a:cubicBezTo>
                      <a:pt x="6656" y="1815"/>
                      <a:pt x="6570" y="1676"/>
                      <a:pt x="6507" y="1527"/>
                    </a:cubicBezTo>
                    <a:cubicBezTo>
                      <a:pt x="6443" y="1389"/>
                      <a:pt x="6389" y="1261"/>
                      <a:pt x="6315" y="1144"/>
                    </a:cubicBezTo>
                    <a:cubicBezTo>
                      <a:pt x="6283" y="1048"/>
                      <a:pt x="6230" y="952"/>
                      <a:pt x="6134" y="899"/>
                    </a:cubicBezTo>
                    <a:cubicBezTo>
                      <a:pt x="6038" y="846"/>
                      <a:pt x="5932" y="835"/>
                      <a:pt x="5836" y="771"/>
                    </a:cubicBezTo>
                    <a:cubicBezTo>
                      <a:pt x="5750" y="697"/>
                      <a:pt x="5708" y="612"/>
                      <a:pt x="5612" y="558"/>
                    </a:cubicBezTo>
                    <a:cubicBezTo>
                      <a:pt x="5538" y="516"/>
                      <a:pt x="5452" y="505"/>
                      <a:pt x="5378" y="505"/>
                    </a:cubicBezTo>
                    <a:cubicBezTo>
                      <a:pt x="5335" y="484"/>
                      <a:pt x="5282" y="484"/>
                      <a:pt x="5239" y="484"/>
                    </a:cubicBezTo>
                    <a:cubicBezTo>
                      <a:pt x="5186" y="473"/>
                      <a:pt x="5144" y="462"/>
                      <a:pt x="5112" y="431"/>
                    </a:cubicBezTo>
                    <a:cubicBezTo>
                      <a:pt x="5026" y="377"/>
                      <a:pt x="5005" y="271"/>
                      <a:pt x="4920" y="218"/>
                    </a:cubicBezTo>
                    <a:cubicBezTo>
                      <a:pt x="4879" y="197"/>
                      <a:pt x="4826" y="190"/>
                      <a:pt x="4773" y="190"/>
                    </a:cubicBezTo>
                    <a:cubicBezTo>
                      <a:pt x="4743" y="190"/>
                      <a:pt x="4713" y="192"/>
                      <a:pt x="4686" y="196"/>
                    </a:cubicBezTo>
                    <a:cubicBezTo>
                      <a:pt x="4611" y="207"/>
                      <a:pt x="4537" y="218"/>
                      <a:pt x="4451" y="218"/>
                    </a:cubicBezTo>
                    <a:cubicBezTo>
                      <a:pt x="4430" y="218"/>
                      <a:pt x="4387" y="207"/>
                      <a:pt x="4366" y="207"/>
                    </a:cubicBezTo>
                    <a:cubicBezTo>
                      <a:pt x="4281" y="164"/>
                      <a:pt x="4238" y="90"/>
                      <a:pt x="4164" y="47"/>
                    </a:cubicBezTo>
                    <a:cubicBezTo>
                      <a:pt x="4120" y="23"/>
                      <a:pt x="4075" y="14"/>
                      <a:pt x="4028" y="14"/>
                    </a:cubicBezTo>
                    <a:cubicBezTo>
                      <a:pt x="3891" y="14"/>
                      <a:pt x="3742" y="92"/>
                      <a:pt x="3599" y="100"/>
                    </a:cubicBezTo>
                    <a:cubicBezTo>
                      <a:pt x="3482" y="100"/>
                      <a:pt x="3408" y="37"/>
                      <a:pt x="3301" y="5"/>
                    </a:cubicBezTo>
                    <a:cubicBezTo>
                      <a:pt x="3286" y="2"/>
                      <a:pt x="3271" y="1"/>
                      <a:pt x="3256"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43"/>
              <p:cNvSpPr/>
              <p:nvPr/>
            </p:nvSpPr>
            <p:spPr>
              <a:xfrm>
                <a:off x="-1840400" y="3077400"/>
                <a:ext cx="99050" cy="139525"/>
              </a:xfrm>
              <a:custGeom>
                <a:avLst/>
                <a:gdLst/>
                <a:ahLst/>
                <a:cxnLst/>
                <a:rect l="l" t="t" r="r" b="b"/>
                <a:pathLst>
                  <a:path w="3962" h="5581" extrusionOk="0">
                    <a:moveTo>
                      <a:pt x="1582" y="1"/>
                    </a:moveTo>
                    <a:cubicBezTo>
                      <a:pt x="1449" y="1"/>
                      <a:pt x="1315" y="20"/>
                      <a:pt x="1183" y="59"/>
                    </a:cubicBezTo>
                    <a:cubicBezTo>
                      <a:pt x="437" y="272"/>
                      <a:pt x="1" y="1071"/>
                      <a:pt x="224" y="1816"/>
                    </a:cubicBezTo>
                    <a:lnTo>
                      <a:pt x="1023" y="4564"/>
                    </a:lnTo>
                    <a:cubicBezTo>
                      <a:pt x="1198" y="5177"/>
                      <a:pt x="1762" y="5581"/>
                      <a:pt x="2377" y="5581"/>
                    </a:cubicBezTo>
                    <a:cubicBezTo>
                      <a:pt x="2510" y="5581"/>
                      <a:pt x="2646" y="5562"/>
                      <a:pt x="2780" y="5522"/>
                    </a:cubicBezTo>
                    <a:cubicBezTo>
                      <a:pt x="3525" y="5309"/>
                      <a:pt x="3962" y="4510"/>
                      <a:pt x="3738" y="3765"/>
                    </a:cubicBezTo>
                    <a:lnTo>
                      <a:pt x="2940" y="1018"/>
                    </a:lnTo>
                    <a:cubicBezTo>
                      <a:pt x="2765" y="405"/>
                      <a:pt x="2193" y="1"/>
                      <a:pt x="1582" y="1"/>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43"/>
              <p:cNvSpPr/>
              <p:nvPr/>
            </p:nvSpPr>
            <p:spPr>
              <a:xfrm>
                <a:off x="-1840925" y="3077000"/>
                <a:ext cx="79875" cy="94800"/>
              </a:xfrm>
              <a:custGeom>
                <a:avLst/>
                <a:gdLst/>
                <a:ahLst/>
                <a:cxnLst/>
                <a:rect l="l" t="t" r="r" b="b"/>
                <a:pathLst>
                  <a:path w="3195" h="3792" extrusionOk="0">
                    <a:moveTo>
                      <a:pt x="1671" y="1"/>
                    </a:moveTo>
                    <a:cubicBezTo>
                      <a:pt x="1551" y="1"/>
                      <a:pt x="1429" y="18"/>
                      <a:pt x="1310" y="54"/>
                    </a:cubicBezTo>
                    <a:lnTo>
                      <a:pt x="1087" y="118"/>
                    </a:lnTo>
                    <a:cubicBezTo>
                      <a:pt x="394" y="320"/>
                      <a:pt x="0" y="1034"/>
                      <a:pt x="192" y="1715"/>
                    </a:cubicBezTo>
                    <a:lnTo>
                      <a:pt x="799" y="3792"/>
                    </a:lnTo>
                    <a:cubicBezTo>
                      <a:pt x="1470" y="3664"/>
                      <a:pt x="2545" y="2887"/>
                      <a:pt x="3195" y="1907"/>
                    </a:cubicBezTo>
                    <a:lnTo>
                      <a:pt x="2918" y="927"/>
                    </a:lnTo>
                    <a:cubicBezTo>
                      <a:pt x="2752" y="367"/>
                      <a:pt x="2225" y="1"/>
                      <a:pt x="1671" y="1"/>
                    </a:cubicBezTo>
                    <a:close/>
                  </a:path>
                </a:pathLst>
              </a:custGeom>
              <a:solidFill>
                <a:srgbClr val="7C35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43"/>
              <p:cNvSpPr/>
              <p:nvPr/>
            </p:nvSpPr>
            <p:spPr>
              <a:xfrm>
                <a:off x="-1920275" y="2983750"/>
                <a:ext cx="149650" cy="200700"/>
              </a:xfrm>
              <a:custGeom>
                <a:avLst/>
                <a:gdLst/>
                <a:ahLst/>
                <a:cxnLst/>
                <a:rect l="l" t="t" r="r" b="b"/>
                <a:pathLst>
                  <a:path w="5986" h="8028" extrusionOk="0">
                    <a:moveTo>
                      <a:pt x="2942" y="1"/>
                    </a:moveTo>
                    <a:cubicBezTo>
                      <a:pt x="2668" y="1"/>
                      <a:pt x="2388" y="40"/>
                      <a:pt x="2109" y="121"/>
                    </a:cubicBezTo>
                    <a:cubicBezTo>
                      <a:pt x="885" y="483"/>
                      <a:pt x="76" y="1569"/>
                      <a:pt x="12" y="2783"/>
                    </a:cubicBezTo>
                    <a:lnTo>
                      <a:pt x="12" y="2804"/>
                    </a:lnTo>
                    <a:cubicBezTo>
                      <a:pt x="1" y="3113"/>
                      <a:pt x="22" y="3433"/>
                      <a:pt x="118" y="3752"/>
                    </a:cubicBezTo>
                    <a:cubicBezTo>
                      <a:pt x="320" y="5073"/>
                      <a:pt x="672" y="6947"/>
                      <a:pt x="1715" y="7788"/>
                    </a:cubicBezTo>
                    <a:cubicBezTo>
                      <a:pt x="1928" y="7955"/>
                      <a:pt x="2166" y="8028"/>
                      <a:pt x="2418" y="8028"/>
                    </a:cubicBezTo>
                    <a:cubicBezTo>
                      <a:pt x="3545" y="8028"/>
                      <a:pt x="4949" y="6583"/>
                      <a:pt x="5549" y="5722"/>
                    </a:cubicBezTo>
                    <a:cubicBezTo>
                      <a:pt x="5762" y="5424"/>
                      <a:pt x="5879" y="5041"/>
                      <a:pt x="5911" y="4668"/>
                    </a:cubicBezTo>
                    <a:cubicBezTo>
                      <a:pt x="5964" y="3848"/>
                      <a:pt x="5986" y="2336"/>
                      <a:pt x="5645" y="1782"/>
                    </a:cubicBezTo>
                    <a:cubicBezTo>
                      <a:pt x="5179" y="696"/>
                      <a:pt x="4107" y="1"/>
                      <a:pt x="2942" y="1"/>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43"/>
              <p:cNvSpPr/>
              <p:nvPr/>
            </p:nvSpPr>
            <p:spPr>
              <a:xfrm>
                <a:off x="-1881125" y="3118400"/>
                <a:ext cx="22925" cy="10550"/>
              </a:xfrm>
              <a:custGeom>
                <a:avLst/>
                <a:gdLst/>
                <a:ahLst/>
                <a:cxnLst/>
                <a:rect l="l" t="t" r="r" b="b"/>
                <a:pathLst>
                  <a:path w="917" h="422" extrusionOk="0">
                    <a:moveTo>
                      <a:pt x="847" y="1"/>
                    </a:moveTo>
                    <a:cubicBezTo>
                      <a:pt x="831" y="1"/>
                      <a:pt x="815" y="6"/>
                      <a:pt x="799" y="17"/>
                    </a:cubicBezTo>
                    <a:cubicBezTo>
                      <a:pt x="622" y="227"/>
                      <a:pt x="442" y="279"/>
                      <a:pt x="308" y="279"/>
                    </a:cubicBezTo>
                    <a:cubicBezTo>
                      <a:pt x="185" y="279"/>
                      <a:pt x="101" y="235"/>
                      <a:pt x="96" y="230"/>
                    </a:cubicBezTo>
                    <a:cubicBezTo>
                      <a:pt x="88" y="227"/>
                      <a:pt x="80" y="226"/>
                      <a:pt x="72" y="226"/>
                    </a:cubicBezTo>
                    <a:cubicBezTo>
                      <a:pt x="49" y="226"/>
                      <a:pt x="27" y="238"/>
                      <a:pt x="11" y="262"/>
                    </a:cubicBezTo>
                    <a:cubicBezTo>
                      <a:pt x="0" y="283"/>
                      <a:pt x="11" y="325"/>
                      <a:pt x="43" y="336"/>
                    </a:cubicBezTo>
                    <a:cubicBezTo>
                      <a:pt x="35" y="359"/>
                      <a:pt x="134" y="422"/>
                      <a:pt x="290" y="422"/>
                    </a:cubicBezTo>
                    <a:cubicBezTo>
                      <a:pt x="350" y="422"/>
                      <a:pt x="417" y="413"/>
                      <a:pt x="490" y="389"/>
                    </a:cubicBezTo>
                    <a:cubicBezTo>
                      <a:pt x="629" y="347"/>
                      <a:pt x="756" y="272"/>
                      <a:pt x="895" y="112"/>
                    </a:cubicBezTo>
                    <a:cubicBezTo>
                      <a:pt x="916" y="81"/>
                      <a:pt x="916" y="49"/>
                      <a:pt x="895" y="17"/>
                    </a:cubicBezTo>
                    <a:cubicBezTo>
                      <a:pt x="879" y="6"/>
                      <a:pt x="863" y="1"/>
                      <a:pt x="847"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43"/>
              <p:cNvSpPr/>
              <p:nvPr/>
            </p:nvSpPr>
            <p:spPr>
              <a:xfrm>
                <a:off x="-1847850" y="3063650"/>
                <a:ext cx="33575" cy="10725"/>
              </a:xfrm>
              <a:custGeom>
                <a:avLst/>
                <a:gdLst/>
                <a:ahLst/>
                <a:cxnLst/>
                <a:rect l="l" t="t" r="r" b="b"/>
                <a:pathLst>
                  <a:path w="1343" h="429" extrusionOk="0">
                    <a:moveTo>
                      <a:pt x="806" y="0"/>
                    </a:moveTo>
                    <a:cubicBezTo>
                      <a:pt x="393" y="0"/>
                      <a:pt x="43" y="290"/>
                      <a:pt x="43" y="290"/>
                    </a:cubicBezTo>
                    <a:cubicBezTo>
                      <a:pt x="11" y="322"/>
                      <a:pt x="0" y="375"/>
                      <a:pt x="32" y="396"/>
                    </a:cubicBezTo>
                    <a:cubicBezTo>
                      <a:pt x="46" y="417"/>
                      <a:pt x="73" y="429"/>
                      <a:pt x="99" y="429"/>
                    </a:cubicBezTo>
                    <a:cubicBezTo>
                      <a:pt x="114" y="429"/>
                      <a:pt x="128" y="425"/>
                      <a:pt x="139" y="418"/>
                    </a:cubicBezTo>
                    <a:cubicBezTo>
                      <a:pt x="154" y="395"/>
                      <a:pt x="450" y="147"/>
                      <a:pt x="796" y="147"/>
                    </a:cubicBezTo>
                    <a:cubicBezTo>
                      <a:pt x="932" y="147"/>
                      <a:pt x="1076" y="185"/>
                      <a:pt x="1214" y="290"/>
                    </a:cubicBezTo>
                    <a:cubicBezTo>
                      <a:pt x="1222" y="305"/>
                      <a:pt x="1241" y="315"/>
                      <a:pt x="1260" y="315"/>
                    </a:cubicBezTo>
                    <a:cubicBezTo>
                      <a:pt x="1266" y="315"/>
                      <a:pt x="1273" y="314"/>
                      <a:pt x="1278" y="311"/>
                    </a:cubicBezTo>
                    <a:cubicBezTo>
                      <a:pt x="1289" y="311"/>
                      <a:pt x="1310" y="290"/>
                      <a:pt x="1321" y="279"/>
                    </a:cubicBezTo>
                    <a:cubicBezTo>
                      <a:pt x="1342" y="258"/>
                      <a:pt x="1342" y="205"/>
                      <a:pt x="1310" y="173"/>
                    </a:cubicBezTo>
                    <a:cubicBezTo>
                      <a:pt x="1144" y="46"/>
                      <a:pt x="970" y="0"/>
                      <a:pt x="806"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43"/>
              <p:cNvSpPr/>
              <p:nvPr/>
            </p:nvSpPr>
            <p:spPr>
              <a:xfrm>
                <a:off x="-1915725" y="3086750"/>
                <a:ext cx="17050" cy="5450"/>
              </a:xfrm>
              <a:custGeom>
                <a:avLst/>
                <a:gdLst/>
                <a:ahLst/>
                <a:cxnLst/>
                <a:rect l="l" t="t" r="r" b="b"/>
                <a:pathLst>
                  <a:path w="682" h="218" extrusionOk="0">
                    <a:moveTo>
                      <a:pt x="494" y="0"/>
                    </a:moveTo>
                    <a:cubicBezTo>
                      <a:pt x="378" y="0"/>
                      <a:pt x="193" y="13"/>
                      <a:pt x="0" y="79"/>
                    </a:cubicBezTo>
                    <a:cubicBezTo>
                      <a:pt x="11" y="111"/>
                      <a:pt x="11" y="164"/>
                      <a:pt x="32" y="218"/>
                    </a:cubicBezTo>
                    <a:cubicBezTo>
                      <a:pt x="185" y="156"/>
                      <a:pt x="346" y="141"/>
                      <a:pt x="456" y="141"/>
                    </a:cubicBezTo>
                    <a:cubicBezTo>
                      <a:pt x="538" y="141"/>
                      <a:pt x="592" y="149"/>
                      <a:pt x="596" y="154"/>
                    </a:cubicBezTo>
                    <a:cubicBezTo>
                      <a:pt x="639" y="154"/>
                      <a:pt x="682" y="133"/>
                      <a:pt x="682" y="90"/>
                    </a:cubicBezTo>
                    <a:cubicBezTo>
                      <a:pt x="682" y="47"/>
                      <a:pt x="650" y="5"/>
                      <a:pt x="618" y="5"/>
                    </a:cubicBezTo>
                    <a:cubicBezTo>
                      <a:pt x="610" y="5"/>
                      <a:pt x="564" y="0"/>
                      <a:pt x="494"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43"/>
              <p:cNvSpPr/>
              <p:nvPr/>
            </p:nvSpPr>
            <p:spPr>
              <a:xfrm>
                <a:off x="-1857975" y="3083100"/>
                <a:ext cx="48750" cy="25475"/>
              </a:xfrm>
              <a:custGeom>
                <a:avLst/>
                <a:gdLst/>
                <a:ahLst/>
                <a:cxnLst/>
                <a:rect l="l" t="t" r="r" b="b"/>
                <a:pathLst>
                  <a:path w="1950" h="1019" extrusionOk="0">
                    <a:moveTo>
                      <a:pt x="1400" y="0"/>
                    </a:moveTo>
                    <a:cubicBezTo>
                      <a:pt x="402" y="0"/>
                      <a:pt x="22" y="899"/>
                      <a:pt x="22" y="917"/>
                    </a:cubicBezTo>
                    <a:cubicBezTo>
                      <a:pt x="1" y="949"/>
                      <a:pt x="22" y="992"/>
                      <a:pt x="65" y="1003"/>
                    </a:cubicBezTo>
                    <a:cubicBezTo>
                      <a:pt x="65" y="1013"/>
                      <a:pt x="70" y="1019"/>
                      <a:pt x="77" y="1019"/>
                    </a:cubicBezTo>
                    <a:cubicBezTo>
                      <a:pt x="83" y="1019"/>
                      <a:pt x="91" y="1013"/>
                      <a:pt x="97" y="1003"/>
                    </a:cubicBezTo>
                    <a:cubicBezTo>
                      <a:pt x="129" y="1003"/>
                      <a:pt x="139" y="981"/>
                      <a:pt x="150" y="960"/>
                    </a:cubicBezTo>
                    <a:cubicBezTo>
                      <a:pt x="168" y="932"/>
                      <a:pt x="499" y="143"/>
                      <a:pt x="1393" y="143"/>
                    </a:cubicBezTo>
                    <a:cubicBezTo>
                      <a:pt x="1530" y="143"/>
                      <a:pt x="1679" y="162"/>
                      <a:pt x="1843" y="204"/>
                    </a:cubicBezTo>
                    <a:cubicBezTo>
                      <a:pt x="1852" y="209"/>
                      <a:pt x="1862" y="211"/>
                      <a:pt x="1871" y="211"/>
                    </a:cubicBezTo>
                    <a:cubicBezTo>
                      <a:pt x="1903" y="211"/>
                      <a:pt x="1931" y="184"/>
                      <a:pt x="1939" y="151"/>
                    </a:cubicBezTo>
                    <a:cubicBezTo>
                      <a:pt x="1950" y="119"/>
                      <a:pt x="1928" y="76"/>
                      <a:pt x="1886" y="66"/>
                    </a:cubicBezTo>
                    <a:cubicBezTo>
                      <a:pt x="1709" y="20"/>
                      <a:pt x="1548" y="0"/>
                      <a:pt x="1400"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43"/>
              <p:cNvSpPr/>
              <p:nvPr/>
            </p:nvSpPr>
            <p:spPr>
              <a:xfrm>
                <a:off x="-1912000" y="3105600"/>
                <a:ext cx="30625" cy="8800"/>
              </a:xfrm>
              <a:custGeom>
                <a:avLst/>
                <a:gdLst/>
                <a:ahLst/>
                <a:cxnLst/>
                <a:rect l="l" t="t" r="r" b="b"/>
                <a:pathLst>
                  <a:path w="1225" h="352" extrusionOk="0">
                    <a:moveTo>
                      <a:pt x="370" y="0"/>
                    </a:moveTo>
                    <a:cubicBezTo>
                      <a:pt x="236" y="0"/>
                      <a:pt x="112" y="18"/>
                      <a:pt x="0" y="49"/>
                    </a:cubicBezTo>
                    <a:cubicBezTo>
                      <a:pt x="0" y="92"/>
                      <a:pt x="11" y="145"/>
                      <a:pt x="43" y="199"/>
                    </a:cubicBezTo>
                    <a:cubicBezTo>
                      <a:pt x="140" y="172"/>
                      <a:pt x="248" y="157"/>
                      <a:pt x="366" y="157"/>
                    </a:cubicBezTo>
                    <a:cubicBezTo>
                      <a:pt x="583" y="157"/>
                      <a:pt x="832" y="210"/>
                      <a:pt x="1108" y="348"/>
                    </a:cubicBezTo>
                    <a:cubicBezTo>
                      <a:pt x="1115" y="350"/>
                      <a:pt x="1124" y="351"/>
                      <a:pt x="1133" y="351"/>
                    </a:cubicBezTo>
                    <a:cubicBezTo>
                      <a:pt x="1163" y="351"/>
                      <a:pt x="1198" y="338"/>
                      <a:pt x="1214" y="305"/>
                    </a:cubicBezTo>
                    <a:cubicBezTo>
                      <a:pt x="1225" y="262"/>
                      <a:pt x="1214" y="209"/>
                      <a:pt x="1171" y="199"/>
                    </a:cubicBezTo>
                    <a:cubicBezTo>
                      <a:pt x="873" y="56"/>
                      <a:pt x="605" y="0"/>
                      <a:pt x="370"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43"/>
              <p:cNvSpPr/>
              <p:nvPr/>
            </p:nvSpPr>
            <p:spPr>
              <a:xfrm>
                <a:off x="-1873400" y="3138225"/>
                <a:ext cx="43150" cy="27725"/>
              </a:xfrm>
              <a:custGeom>
                <a:avLst/>
                <a:gdLst/>
                <a:ahLst/>
                <a:cxnLst/>
                <a:rect l="l" t="t" r="r" b="b"/>
                <a:pathLst>
                  <a:path w="1726" h="1109" fill="none" extrusionOk="0">
                    <a:moveTo>
                      <a:pt x="0" y="576"/>
                    </a:moveTo>
                    <a:cubicBezTo>
                      <a:pt x="0" y="576"/>
                      <a:pt x="841" y="1108"/>
                      <a:pt x="1725" y="1"/>
                    </a:cubicBezTo>
                  </a:path>
                </a:pathLst>
              </a:custGeom>
              <a:noFill/>
              <a:ln w="2400" cap="rnd" cmpd="sng">
                <a:solidFill>
                  <a:srgbClr val="0E010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43"/>
              <p:cNvSpPr/>
              <p:nvPr/>
            </p:nvSpPr>
            <p:spPr>
              <a:xfrm>
                <a:off x="-1801525" y="3053825"/>
                <a:ext cx="63650" cy="56875"/>
              </a:xfrm>
              <a:custGeom>
                <a:avLst/>
                <a:gdLst/>
                <a:ahLst/>
                <a:cxnLst/>
                <a:rect l="l" t="t" r="r" b="b"/>
                <a:pathLst>
                  <a:path w="2546" h="2275" extrusionOk="0">
                    <a:moveTo>
                      <a:pt x="1255" y="1"/>
                    </a:moveTo>
                    <a:cubicBezTo>
                      <a:pt x="1153" y="1"/>
                      <a:pt x="1050" y="15"/>
                      <a:pt x="948" y="44"/>
                    </a:cubicBezTo>
                    <a:cubicBezTo>
                      <a:pt x="341" y="225"/>
                      <a:pt x="0" y="864"/>
                      <a:pt x="171" y="1460"/>
                    </a:cubicBezTo>
                    <a:cubicBezTo>
                      <a:pt x="311" y="1950"/>
                      <a:pt x="767" y="2275"/>
                      <a:pt x="1262" y="2275"/>
                    </a:cubicBezTo>
                    <a:cubicBezTo>
                      <a:pt x="1369" y="2275"/>
                      <a:pt x="1479" y="2259"/>
                      <a:pt x="1587" y="2227"/>
                    </a:cubicBezTo>
                    <a:cubicBezTo>
                      <a:pt x="2194" y="2057"/>
                      <a:pt x="2545" y="1418"/>
                      <a:pt x="2354" y="821"/>
                    </a:cubicBezTo>
                    <a:cubicBezTo>
                      <a:pt x="2212" y="327"/>
                      <a:pt x="1749" y="1"/>
                      <a:pt x="1255" y="1"/>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43"/>
              <p:cNvSpPr/>
              <p:nvPr/>
            </p:nvSpPr>
            <p:spPr>
              <a:xfrm>
                <a:off x="-1783150" y="3060175"/>
                <a:ext cx="30625" cy="30175"/>
              </a:xfrm>
              <a:custGeom>
                <a:avLst/>
                <a:gdLst/>
                <a:ahLst/>
                <a:cxnLst/>
                <a:rect l="l" t="t" r="r" b="b"/>
                <a:pathLst>
                  <a:path w="1225" h="1207" extrusionOk="0">
                    <a:moveTo>
                      <a:pt x="1156" y="0"/>
                    </a:moveTo>
                    <a:cubicBezTo>
                      <a:pt x="1150" y="0"/>
                      <a:pt x="1145" y="1"/>
                      <a:pt x="1140" y="3"/>
                    </a:cubicBezTo>
                    <a:cubicBezTo>
                      <a:pt x="107" y="88"/>
                      <a:pt x="0" y="1121"/>
                      <a:pt x="0" y="1142"/>
                    </a:cubicBezTo>
                    <a:cubicBezTo>
                      <a:pt x="0" y="1174"/>
                      <a:pt x="21" y="1206"/>
                      <a:pt x="53" y="1206"/>
                    </a:cubicBezTo>
                    <a:cubicBezTo>
                      <a:pt x="64" y="1185"/>
                      <a:pt x="75" y="1185"/>
                      <a:pt x="85" y="1185"/>
                    </a:cubicBezTo>
                    <a:cubicBezTo>
                      <a:pt x="117" y="1174"/>
                      <a:pt x="128" y="1164"/>
                      <a:pt x="128" y="1142"/>
                    </a:cubicBezTo>
                    <a:cubicBezTo>
                      <a:pt x="128" y="1100"/>
                      <a:pt x="224" y="195"/>
                      <a:pt x="1150" y="120"/>
                    </a:cubicBezTo>
                    <a:cubicBezTo>
                      <a:pt x="1193" y="120"/>
                      <a:pt x="1225" y="88"/>
                      <a:pt x="1203" y="56"/>
                    </a:cubicBezTo>
                    <a:cubicBezTo>
                      <a:pt x="1203" y="21"/>
                      <a:pt x="1182" y="0"/>
                      <a:pt x="1156"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43"/>
              <p:cNvSpPr/>
              <p:nvPr/>
            </p:nvSpPr>
            <p:spPr>
              <a:xfrm>
                <a:off x="-1920800" y="2983325"/>
                <a:ext cx="148850" cy="90250"/>
              </a:xfrm>
              <a:custGeom>
                <a:avLst/>
                <a:gdLst/>
                <a:ahLst/>
                <a:cxnLst/>
                <a:rect l="l" t="t" r="r" b="b"/>
                <a:pathLst>
                  <a:path w="5954" h="3610" extrusionOk="0">
                    <a:moveTo>
                      <a:pt x="2940" y="1"/>
                    </a:moveTo>
                    <a:cubicBezTo>
                      <a:pt x="2669" y="1"/>
                      <a:pt x="2393" y="38"/>
                      <a:pt x="2120" y="117"/>
                    </a:cubicBezTo>
                    <a:cubicBezTo>
                      <a:pt x="895" y="468"/>
                      <a:pt x="86" y="1565"/>
                      <a:pt x="22" y="2779"/>
                    </a:cubicBezTo>
                    <a:lnTo>
                      <a:pt x="22" y="2800"/>
                    </a:lnTo>
                    <a:cubicBezTo>
                      <a:pt x="1" y="3066"/>
                      <a:pt x="33" y="3332"/>
                      <a:pt x="97" y="3609"/>
                    </a:cubicBezTo>
                    <a:cubicBezTo>
                      <a:pt x="182" y="3418"/>
                      <a:pt x="267" y="3215"/>
                      <a:pt x="384" y="3024"/>
                    </a:cubicBezTo>
                    <a:cubicBezTo>
                      <a:pt x="459" y="2917"/>
                      <a:pt x="533" y="2832"/>
                      <a:pt x="618" y="2736"/>
                    </a:cubicBezTo>
                    <a:cubicBezTo>
                      <a:pt x="693" y="2651"/>
                      <a:pt x="789" y="2576"/>
                      <a:pt x="842" y="2459"/>
                    </a:cubicBezTo>
                    <a:cubicBezTo>
                      <a:pt x="895" y="2353"/>
                      <a:pt x="906" y="2225"/>
                      <a:pt x="991" y="2140"/>
                    </a:cubicBezTo>
                    <a:cubicBezTo>
                      <a:pt x="1055" y="2055"/>
                      <a:pt x="1161" y="2012"/>
                      <a:pt x="1236" y="1948"/>
                    </a:cubicBezTo>
                    <a:cubicBezTo>
                      <a:pt x="1332" y="1884"/>
                      <a:pt x="1374" y="1778"/>
                      <a:pt x="1428" y="1671"/>
                    </a:cubicBezTo>
                    <a:cubicBezTo>
                      <a:pt x="1481" y="1565"/>
                      <a:pt x="1545" y="1480"/>
                      <a:pt x="1651" y="1416"/>
                    </a:cubicBezTo>
                    <a:cubicBezTo>
                      <a:pt x="1758" y="1352"/>
                      <a:pt x="1864" y="1299"/>
                      <a:pt x="1928" y="1192"/>
                    </a:cubicBezTo>
                    <a:cubicBezTo>
                      <a:pt x="1949" y="1181"/>
                      <a:pt x="1960" y="1149"/>
                      <a:pt x="1971" y="1139"/>
                    </a:cubicBezTo>
                    <a:cubicBezTo>
                      <a:pt x="2013" y="1245"/>
                      <a:pt x="2077" y="1320"/>
                      <a:pt x="2173" y="1373"/>
                    </a:cubicBezTo>
                    <a:cubicBezTo>
                      <a:pt x="2269" y="1416"/>
                      <a:pt x="2386" y="1416"/>
                      <a:pt x="2461" y="1501"/>
                    </a:cubicBezTo>
                    <a:cubicBezTo>
                      <a:pt x="2503" y="1533"/>
                      <a:pt x="2514" y="1586"/>
                      <a:pt x="2535" y="1639"/>
                    </a:cubicBezTo>
                    <a:cubicBezTo>
                      <a:pt x="2546" y="1693"/>
                      <a:pt x="2556" y="1746"/>
                      <a:pt x="2599" y="1788"/>
                    </a:cubicBezTo>
                    <a:cubicBezTo>
                      <a:pt x="2716" y="1980"/>
                      <a:pt x="2940" y="2033"/>
                      <a:pt x="3131" y="2097"/>
                    </a:cubicBezTo>
                    <a:cubicBezTo>
                      <a:pt x="3238" y="2140"/>
                      <a:pt x="3355" y="2172"/>
                      <a:pt x="3440" y="2268"/>
                    </a:cubicBezTo>
                    <a:cubicBezTo>
                      <a:pt x="3504" y="2331"/>
                      <a:pt x="3557" y="2417"/>
                      <a:pt x="3621" y="2491"/>
                    </a:cubicBezTo>
                    <a:cubicBezTo>
                      <a:pt x="3675" y="2566"/>
                      <a:pt x="3738" y="2640"/>
                      <a:pt x="3824" y="2683"/>
                    </a:cubicBezTo>
                    <a:cubicBezTo>
                      <a:pt x="3881" y="2711"/>
                      <a:pt x="3938" y="2722"/>
                      <a:pt x="3997" y="2722"/>
                    </a:cubicBezTo>
                    <a:cubicBezTo>
                      <a:pt x="4047" y="2722"/>
                      <a:pt x="4099" y="2714"/>
                      <a:pt x="4154" y="2704"/>
                    </a:cubicBezTo>
                    <a:cubicBezTo>
                      <a:pt x="4177" y="2700"/>
                      <a:pt x="4202" y="2698"/>
                      <a:pt x="4227" y="2698"/>
                    </a:cubicBezTo>
                    <a:cubicBezTo>
                      <a:pt x="4271" y="2698"/>
                      <a:pt x="4316" y="2705"/>
                      <a:pt x="4356" y="2725"/>
                    </a:cubicBezTo>
                    <a:cubicBezTo>
                      <a:pt x="4420" y="2736"/>
                      <a:pt x="4484" y="2757"/>
                      <a:pt x="4537" y="2800"/>
                    </a:cubicBezTo>
                    <a:cubicBezTo>
                      <a:pt x="4644" y="2853"/>
                      <a:pt x="4771" y="2907"/>
                      <a:pt x="4878" y="2970"/>
                    </a:cubicBezTo>
                    <a:cubicBezTo>
                      <a:pt x="4984" y="3045"/>
                      <a:pt x="5091" y="3119"/>
                      <a:pt x="5197" y="3183"/>
                    </a:cubicBezTo>
                    <a:cubicBezTo>
                      <a:pt x="5251" y="3238"/>
                      <a:pt x="5323" y="3297"/>
                      <a:pt x="5394" y="3297"/>
                    </a:cubicBezTo>
                    <a:cubicBezTo>
                      <a:pt x="5421" y="3297"/>
                      <a:pt x="5448" y="3289"/>
                      <a:pt x="5474" y="3269"/>
                    </a:cubicBezTo>
                    <a:cubicBezTo>
                      <a:pt x="5517" y="3237"/>
                      <a:pt x="5549" y="3183"/>
                      <a:pt x="5591" y="3162"/>
                    </a:cubicBezTo>
                    <a:cubicBezTo>
                      <a:pt x="5634" y="3119"/>
                      <a:pt x="5687" y="3077"/>
                      <a:pt x="5740" y="3045"/>
                    </a:cubicBezTo>
                    <a:cubicBezTo>
                      <a:pt x="5804" y="2992"/>
                      <a:pt x="5868" y="2949"/>
                      <a:pt x="5953" y="2896"/>
                    </a:cubicBezTo>
                    <a:cubicBezTo>
                      <a:pt x="5889" y="2438"/>
                      <a:pt x="5826" y="2033"/>
                      <a:pt x="5666" y="1788"/>
                    </a:cubicBezTo>
                    <a:cubicBezTo>
                      <a:pt x="5191" y="691"/>
                      <a:pt x="4106" y="1"/>
                      <a:pt x="2940"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43"/>
              <p:cNvSpPr/>
              <p:nvPr/>
            </p:nvSpPr>
            <p:spPr>
              <a:xfrm>
                <a:off x="-1777825" y="3099900"/>
                <a:ext cx="51125" cy="50875"/>
              </a:xfrm>
              <a:custGeom>
                <a:avLst/>
                <a:gdLst/>
                <a:ahLst/>
                <a:cxnLst/>
                <a:rect l="l" t="t" r="r" b="b"/>
                <a:pathLst>
                  <a:path w="2045" h="2035" extrusionOk="0">
                    <a:moveTo>
                      <a:pt x="1235" y="1"/>
                    </a:moveTo>
                    <a:lnTo>
                      <a:pt x="1182" y="54"/>
                    </a:lnTo>
                    <a:cubicBezTo>
                      <a:pt x="1619" y="150"/>
                      <a:pt x="1949" y="533"/>
                      <a:pt x="1949" y="1002"/>
                    </a:cubicBezTo>
                    <a:cubicBezTo>
                      <a:pt x="1949" y="1534"/>
                      <a:pt x="1523" y="1960"/>
                      <a:pt x="990" y="1960"/>
                    </a:cubicBezTo>
                    <a:cubicBezTo>
                      <a:pt x="458" y="1960"/>
                      <a:pt x="32" y="1534"/>
                      <a:pt x="32" y="1002"/>
                    </a:cubicBezTo>
                    <a:cubicBezTo>
                      <a:pt x="32" y="597"/>
                      <a:pt x="288" y="245"/>
                      <a:pt x="650" y="107"/>
                    </a:cubicBezTo>
                    <a:lnTo>
                      <a:pt x="650" y="96"/>
                    </a:lnTo>
                    <a:lnTo>
                      <a:pt x="650" y="75"/>
                    </a:lnTo>
                    <a:lnTo>
                      <a:pt x="639" y="64"/>
                    </a:lnTo>
                    <a:lnTo>
                      <a:pt x="607" y="64"/>
                    </a:lnTo>
                    <a:cubicBezTo>
                      <a:pt x="245" y="224"/>
                      <a:pt x="0" y="586"/>
                      <a:pt x="0" y="1012"/>
                    </a:cubicBezTo>
                    <a:cubicBezTo>
                      <a:pt x="0" y="1566"/>
                      <a:pt x="458" y="2034"/>
                      <a:pt x="1022" y="2034"/>
                    </a:cubicBezTo>
                    <a:cubicBezTo>
                      <a:pt x="1576" y="2034"/>
                      <a:pt x="2045" y="1566"/>
                      <a:pt x="2045" y="1012"/>
                    </a:cubicBezTo>
                    <a:cubicBezTo>
                      <a:pt x="2002" y="522"/>
                      <a:pt x="1683" y="118"/>
                      <a:pt x="1235"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43"/>
              <p:cNvSpPr/>
              <p:nvPr/>
            </p:nvSpPr>
            <p:spPr>
              <a:xfrm>
                <a:off x="-1834275" y="3146050"/>
                <a:ext cx="215075" cy="316200"/>
              </a:xfrm>
              <a:custGeom>
                <a:avLst/>
                <a:gdLst/>
                <a:ahLst/>
                <a:cxnLst/>
                <a:rect l="l" t="t" r="r" b="b"/>
                <a:pathLst>
                  <a:path w="8603" h="12648" extrusionOk="0">
                    <a:moveTo>
                      <a:pt x="3060" y="0"/>
                    </a:moveTo>
                    <a:cubicBezTo>
                      <a:pt x="2999" y="0"/>
                      <a:pt x="2938" y="3"/>
                      <a:pt x="2876" y="7"/>
                    </a:cubicBezTo>
                    <a:cubicBezTo>
                      <a:pt x="1640" y="103"/>
                      <a:pt x="746" y="1275"/>
                      <a:pt x="842" y="2254"/>
                    </a:cubicBezTo>
                    <a:lnTo>
                      <a:pt x="405" y="4075"/>
                    </a:lnTo>
                    <a:lnTo>
                      <a:pt x="1" y="12648"/>
                    </a:lnTo>
                    <a:lnTo>
                      <a:pt x="1" y="12648"/>
                    </a:lnTo>
                    <a:lnTo>
                      <a:pt x="6965" y="12371"/>
                    </a:lnTo>
                    <a:cubicBezTo>
                      <a:pt x="6965" y="12371"/>
                      <a:pt x="6965" y="12371"/>
                      <a:pt x="6965" y="12371"/>
                    </a:cubicBezTo>
                    <a:cubicBezTo>
                      <a:pt x="6967" y="12371"/>
                      <a:pt x="8602" y="4382"/>
                      <a:pt x="5133" y="827"/>
                    </a:cubicBezTo>
                    <a:cubicBezTo>
                      <a:pt x="5133" y="827"/>
                      <a:pt x="4220" y="0"/>
                      <a:pt x="3060" y="0"/>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43"/>
              <p:cNvSpPr/>
              <p:nvPr/>
            </p:nvSpPr>
            <p:spPr>
              <a:xfrm>
                <a:off x="-1995600" y="3230925"/>
                <a:ext cx="202075" cy="245200"/>
              </a:xfrm>
              <a:custGeom>
                <a:avLst/>
                <a:gdLst/>
                <a:ahLst/>
                <a:cxnLst/>
                <a:rect l="l" t="t" r="r" b="b"/>
                <a:pathLst>
                  <a:path w="8083" h="9808" extrusionOk="0">
                    <a:moveTo>
                      <a:pt x="2426" y="1"/>
                    </a:moveTo>
                    <a:cubicBezTo>
                      <a:pt x="2057" y="1"/>
                      <a:pt x="1672" y="72"/>
                      <a:pt x="1449" y="201"/>
                    </a:cubicBezTo>
                    <a:cubicBezTo>
                      <a:pt x="980" y="489"/>
                      <a:pt x="629" y="893"/>
                      <a:pt x="373" y="1372"/>
                    </a:cubicBezTo>
                    <a:cubicBezTo>
                      <a:pt x="224" y="1628"/>
                      <a:pt x="107" y="1905"/>
                      <a:pt x="32" y="2192"/>
                    </a:cubicBezTo>
                    <a:cubicBezTo>
                      <a:pt x="11" y="2246"/>
                      <a:pt x="0" y="2310"/>
                      <a:pt x="0" y="2363"/>
                    </a:cubicBezTo>
                    <a:cubicBezTo>
                      <a:pt x="0" y="2469"/>
                      <a:pt x="0" y="2565"/>
                      <a:pt x="11" y="2672"/>
                    </a:cubicBezTo>
                    <a:cubicBezTo>
                      <a:pt x="43" y="2906"/>
                      <a:pt x="96" y="3161"/>
                      <a:pt x="203" y="3374"/>
                    </a:cubicBezTo>
                    <a:cubicBezTo>
                      <a:pt x="299" y="3598"/>
                      <a:pt x="448" y="3800"/>
                      <a:pt x="629" y="3971"/>
                    </a:cubicBezTo>
                    <a:cubicBezTo>
                      <a:pt x="810" y="4141"/>
                      <a:pt x="1001" y="4290"/>
                      <a:pt x="1161" y="4482"/>
                    </a:cubicBezTo>
                    <a:cubicBezTo>
                      <a:pt x="1331" y="4663"/>
                      <a:pt x="1438" y="4887"/>
                      <a:pt x="1502" y="5131"/>
                    </a:cubicBezTo>
                    <a:cubicBezTo>
                      <a:pt x="1555" y="5387"/>
                      <a:pt x="1587" y="5653"/>
                      <a:pt x="1630" y="5898"/>
                    </a:cubicBezTo>
                    <a:cubicBezTo>
                      <a:pt x="1662" y="6164"/>
                      <a:pt x="1704" y="6431"/>
                      <a:pt x="1768" y="6697"/>
                    </a:cubicBezTo>
                    <a:cubicBezTo>
                      <a:pt x="1896" y="7219"/>
                      <a:pt x="2077" y="7708"/>
                      <a:pt x="2375" y="8145"/>
                    </a:cubicBezTo>
                    <a:cubicBezTo>
                      <a:pt x="2641" y="8550"/>
                      <a:pt x="2993" y="8912"/>
                      <a:pt x="3397" y="9178"/>
                    </a:cubicBezTo>
                    <a:cubicBezTo>
                      <a:pt x="3823" y="9455"/>
                      <a:pt x="4302" y="9657"/>
                      <a:pt x="4792" y="9742"/>
                    </a:cubicBezTo>
                    <a:cubicBezTo>
                      <a:pt x="5027" y="9785"/>
                      <a:pt x="5264" y="9807"/>
                      <a:pt x="5499" y="9807"/>
                    </a:cubicBezTo>
                    <a:cubicBezTo>
                      <a:pt x="5787" y="9807"/>
                      <a:pt x="6072" y="9775"/>
                      <a:pt x="6347" y="9710"/>
                    </a:cubicBezTo>
                    <a:cubicBezTo>
                      <a:pt x="6837" y="9583"/>
                      <a:pt x="7348" y="9391"/>
                      <a:pt x="7625" y="8944"/>
                    </a:cubicBezTo>
                    <a:cubicBezTo>
                      <a:pt x="7774" y="8731"/>
                      <a:pt x="7849" y="8465"/>
                      <a:pt x="7902" y="8220"/>
                    </a:cubicBezTo>
                    <a:cubicBezTo>
                      <a:pt x="7955" y="7964"/>
                      <a:pt x="7998" y="7698"/>
                      <a:pt x="8030" y="7432"/>
                    </a:cubicBezTo>
                    <a:cubicBezTo>
                      <a:pt x="8083" y="6899"/>
                      <a:pt x="8051" y="6367"/>
                      <a:pt x="7955" y="5845"/>
                    </a:cubicBezTo>
                    <a:cubicBezTo>
                      <a:pt x="7870" y="5334"/>
                      <a:pt x="7710" y="4833"/>
                      <a:pt x="7476" y="4354"/>
                    </a:cubicBezTo>
                    <a:cubicBezTo>
                      <a:pt x="7263" y="3917"/>
                      <a:pt x="6997" y="3502"/>
                      <a:pt x="6698" y="3119"/>
                    </a:cubicBezTo>
                    <a:cubicBezTo>
                      <a:pt x="6390" y="2746"/>
                      <a:pt x="6028" y="2395"/>
                      <a:pt x="5634" y="2107"/>
                    </a:cubicBezTo>
                    <a:cubicBezTo>
                      <a:pt x="5431" y="1947"/>
                      <a:pt x="5218" y="1809"/>
                      <a:pt x="5005" y="1692"/>
                    </a:cubicBezTo>
                    <a:cubicBezTo>
                      <a:pt x="4771" y="1564"/>
                      <a:pt x="4526" y="1447"/>
                      <a:pt x="4313" y="1266"/>
                    </a:cubicBezTo>
                    <a:cubicBezTo>
                      <a:pt x="4100" y="1106"/>
                      <a:pt x="3940" y="893"/>
                      <a:pt x="3770" y="680"/>
                    </a:cubicBezTo>
                    <a:cubicBezTo>
                      <a:pt x="3610" y="489"/>
                      <a:pt x="3440" y="286"/>
                      <a:pt x="3195" y="148"/>
                    </a:cubicBezTo>
                    <a:cubicBezTo>
                      <a:pt x="3014" y="48"/>
                      <a:pt x="2725" y="1"/>
                      <a:pt x="2426" y="1"/>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43"/>
              <p:cNvSpPr/>
              <p:nvPr/>
            </p:nvSpPr>
            <p:spPr>
              <a:xfrm>
                <a:off x="-1979375" y="3231750"/>
                <a:ext cx="99875" cy="90725"/>
              </a:xfrm>
              <a:custGeom>
                <a:avLst/>
                <a:gdLst/>
                <a:ahLst/>
                <a:cxnLst/>
                <a:rect l="l" t="t" r="r" b="b"/>
                <a:pathLst>
                  <a:path w="3995" h="3629" extrusionOk="0">
                    <a:moveTo>
                      <a:pt x="1679" y="1"/>
                    </a:moveTo>
                    <a:cubicBezTo>
                      <a:pt x="1485" y="1"/>
                      <a:pt x="1295" y="30"/>
                      <a:pt x="1098" y="104"/>
                    </a:cubicBezTo>
                    <a:cubicBezTo>
                      <a:pt x="374" y="381"/>
                      <a:pt x="1" y="1169"/>
                      <a:pt x="203" y="1904"/>
                    </a:cubicBezTo>
                    <a:cubicBezTo>
                      <a:pt x="235" y="2234"/>
                      <a:pt x="725" y="2830"/>
                      <a:pt x="1002" y="3150"/>
                    </a:cubicBezTo>
                    <a:cubicBezTo>
                      <a:pt x="1140" y="3299"/>
                      <a:pt x="1300" y="3405"/>
                      <a:pt x="1481" y="3459"/>
                    </a:cubicBezTo>
                    <a:cubicBezTo>
                      <a:pt x="1758" y="3548"/>
                      <a:pt x="2182" y="3628"/>
                      <a:pt x="2586" y="3628"/>
                    </a:cubicBezTo>
                    <a:cubicBezTo>
                      <a:pt x="3100" y="3628"/>
                      <a:pt x="3579" y="3497"/>
                      <a:pt x="3675" y="3086"/>
                    </a:cubicBezTo>
                    <a:cubicBezTo>
                      <a:pt x="3994" y="2404"/>
                      <a:pt x="3590" y="1329"/>
                      <a:pt x="3377" y="1233"/>
                    </a:cubicBezTo>
                    <a:cubicBezTo>
                      <a:pt x="3174" y="1158"/>
                      <a:pt x="3164" y="988"/>
                      <a:pt x="3164" y="988"/>
                    </a:cubicBezTo>
                    <a:cubicBezTo>
                      <a:pt x="2983" y="370"/>
                      <a:pt x="2365" y="136"/>
                      <a:pt x="2046" y="51"/>
                    </a:cubicBezTo>
                    <a:cubicBezTo>
                      <a:pt x="2014" y="51"/>
                      <a:pt x="2003" y="40"/>
                      <a:pt x="1971" y="40"/>
                    </a:cubicBezTo>
                    <a:cubicBezTo>
                      <a:pt x="1960" y="30"/>
                      <a:pt x="1950" y="30"/>
                      <a:pt x="1939" y="30"/>
                    </a:cubicBezTo>
                    <a:cubicBezTo>
                      <a:pt x="1918" y="8"/>
                      <a:pt x="1907" y="8"/>
                      <a:pt x="1896" y="8"/>
                    </a:cubicBezTo>
                    <a:lnTo>
                      <a:pt x="1854" y="8"/>
                    </a:lnTo>
                    <a:cubicBezTo>
                      <a:pt x="1795" y="3"/>
                      <a:pt x="1737" y="1"/>
                      <a:pt x="1679" y="1"/>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43"/>
              <p:cNvSpPr/>
              <p:nvPr/>
            </p:nvSpPr>
            <p:spPr>
              <a:xfrm>
                <a:off x="-1909350" y="3279875"/>
                <a:ext cx="5075" cy="4350"/>
              </a:xfrm>
              <a:custGeom>
                <a:avLst/>
                <a:gdLst/>
                <a:ahLst/>
                <a:cxnLst/>
                <a:rect l="l" t="t" r="r" b="b"/>
                <a:pathLst>
                  <a:path w="203" h="174" extrusionOk="0">
                    <a:moveTo>
                      <a:pt x="182" y="0"/>
                    </a:moveTo>
                    <a:cubicBezTo>
                      <a:pt x="182" y="0"/>
                      <a:pt x="171" y="0"/>
                      <a:pt x="171" y="21"/>
                    </a:cubicBezTo>
                    <a:cubicBezTo>
                      <a:pt x="171" y="30"/>
                      <a:pt x="165" y="109"/>
                      <a:pt x="92" y="109"/>
                    </a:cubicBezTo>
                    <a:cubicBezTo>
                      <a:pt x="71" y="109"/>
                      <a:pt x="45" y="102"/>
                      <a:pt x="11" y="85"/>
                    </a:cubicBezTo>
                    <a:cubicBezTo>
                      <a:pt x="8" y="82"/>
                      <a:pt x="6" y="81"/>
                      <a:pt x="4" y="81"/>
                    </a:cubicBezTo>
                    <a:cubicBezTo>
                      <a:pt x="1" y="81"/>
                      <a:pt x="1" y="88"/>
                      <a:pt x="1" y="96"/>
                    </a:cubicBezTo>
                    <a:cubicBezTo>
                      <a:pt x="1" y="107"/>
                      <a:pt x="1" y="139"/>
                      <a:pt x="11" y="139"/>
                    </a:cubicBezTo>
                    <a:cubicBezTo>
                      <a:pt x="42" y="164"/>
                      <a:pt x="70" y="174"/>
                      <a:pt x="92" y="174"/>
                    </a:cubicBezTo>
                    <a:cubicBezTo>
                      <a:pt x="107" y="174"/>
                      <a:pt x="120" y="169"/>
                      <a:pt x="128" y="160"/>
                    </a:cubicBezTo>
                    <a:cubicBezTo>
                      <a:pt x="182" y="139"/>
                      <a:pt x="203" y="53"/>
                      <a:pt x="192" y="43"/>
                    </a:cubicBezTo>
                    <a:cubicBezTo>
                      <a:pt x="192" y="32"/>
                      <a:pt x="192" y="21"/>
                      <a:pt x="182"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43"/>
              <p:cNvSpPr/>
              <p:nvPr/>
            </p:nvSpPr>
            <p:spPr>
              <a:xfrm>
                <a:off x="-1942350" y="3271350"/>
                <a:ext cx="10400" cy="6675"/>
              </a:xfrm>
              <a:custGeom>
                <a:avLst/>
                <a:gdLst/>
                <a:ahLst/>
                <a:cxnLst/>
                <a:rect l="l" t="t" r="r" b="b"/>
                <a:pathLst>
                  <a:path w="416" h="267" extrusionOk="0">
                    <a:moveTo>
                      <a:pt x="378" y="0"/>
                    </a:moveTo>
                    <a:cubicBezTo>
                      <a:pt x="337" y="0"/>
                      <a:pt x="79" y="9"/>
                      <a:pt x="11" y="235"/>
                    </a:cubicBezTo>
                    <a:cubicBezTo>
                      <a:pt x="0" y="245"/>
                      <a:pt x="11" y="267"/>
                      <a:pt x="32" y="267"/>
                    </a:cubicBezTo>
                    <a:lnTo>
                      <a:pt x="43" y="267"/>
                    </a:lnTo>
                    <a:cubicBezTo>
                      <a:pt x="53" y="256"/>
                      <a:pt x="53" y="256"/>
                      <a:pt x="64" y="245"/>
                    </a:cubicBezTo>
                    <a:cubicBezTo>
                      <a:pt x="108" y="68"/>
                      <a:pt x="293" y="53"/>
                      <a:pt x="360" y="53"/>
                    </a:cubicBezTo>
                    <a:cubicBezTo>
                      <a:pt x="373" y="53"/>
                      <a:pt x="382" y="54"/>
                      <a:pt x="383" y="54"/>
                    </a:cubicBezTo>
                    <a:cubicBezTo>
                      <a:pt x="405" y="54"/>
                      <a:pt x="415" y="43"/>
                      <a:pt x="415" y="22"/>
                    </a:cubicBezTo>
                    <a:cubicBezTo>
                      <a:pt x="415" y="11"/>
                      <a:pt x="405" y="0"/>
                      <a:pt x="383" y="0"/>
                    </a:cubicBezTo>
                    <a:cubicBezTo>
                      <a:pt x="383" y="0"/>
                      <a:pt x="382" y="0"/>
                      <a:pt x="378"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43"/>
              <p:cNvSpPr/>
              <p:nvPr/>
            </p:nvSpPr>
            <p:spPr>
              <a:xfrm>
                <a:off x="-1913600" y="3252975"/>
                <a:ext cx="9875" cy="6950"/>
              </a:xfrm>
              <a:custGeom>
                <a:avLst/>
                <a:gdLst/>
                <a:ahLst/>
                <a:cxnLst/>
                <a:rect l="l" t="t" r="r" b="b"/>
                <a:pathLst>
                  <a:path w="395" h="278" extrusionOk="0">
                    <a:moveTo>
                      <a:pt x="373" y="1"/>
                    </a:moveTo>
                    <a:cubicBezTo>
                      <a:pt x="352" y="1"/>
                      <a:pt x="53" y="1"/>
                      <a:pt x="0" y="256"/>
                    </a:cubicBezTo>
                    <a:cubicBezTo>
                      <a:pt x="0" y="267"/>
                      <a:pt x="11" y="277"/>
                      <a:pt x="21" y="277"/>
                    </a:cubicBezTo>
                    <a:lnTo>
                      <a:pt x="32" y="277"/>
                    </a:lnTo>
                    <a:cubicBezTo>
                      <a:pt x="53" y="277"/>
                      <a:pt x="53" y="267"/>
                      <a:pt x="53" y="267"/>
                    </a:cubicBezTo>
                    <a:cubicBezTo>
                      <a:pt x="107" y="54"/>
                      <a:pt x="352" y="54"/>
                      <a:pt x="373" y="54"/>
                    </a:cubicBezTo>
                    <a:cubicBezTo>
                      <a:pt x="384" y="54"/>
                      <a:pt x="394" y="43"/>
                      <a:pt x="394" y="33"/>
                    </a:cubicBezTo>
                    <a:cubicBezTo>
                      <a:pt x="394" y="11"/>
                      <a:pt x="384" y="1"/>
                      <a:pt x="373"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43"/>
              <p:cNvSpPr/>
              <p:nvPr/>
            </p:nvSpPr>
            <p:spPr>
              <a:xfrm>
                <a:off x="-1935700" y="3277475"/>
                <a:ext cx="13325" cy="8550"/>
              </a:xfrm>
              <a:custGeom>
                <a:avLst/>
                <a:gdLst/>
                <a:ahLst/>
                <a:cxnLst/>
                <a:rect l="l" t="t" r="r" b="b"/>
                <a:pathLst>
                  <a:path w="533" h="342" extrusionOk="0">
                    <a:moveTo>
                      <a:pt x="434" y="1"/>
                    </a:moveTo>
                    <a:cubicBezTo>
                      <a:pt x="312" y="1"/>
                      <a:pt x="108" y="44"/>
                      <a:pt x="0" y="309"/>
                    </a:cubicBezTo>
                    <a:cubicBezTo>
                      <a:pt x="0" y="330"/>
                      <a:pt x="0" y="341"/>
                      <a:pt x="11" y="341"/>
                    </a:cubicBezTo>
                    <a:cubicBezTo>
                      <a:pt x="32" y="341"/>
                      <a:pt x="43" y="341"/>
                      <a:pt x="43" y="330"/>
                    </a:cubicBezTo>
                    <a:cubicBezTo>
                      <a:pt x="133" y="74"/>
                      <a:pt x="331" y="37"/>
                      <a:pt x="442" y="37"/>
                    </a:cubicBezTo>
                    <a:cubicBezTo>
                      <a:pt x="488" y="37"/>
                      <a:pt x="519" y="43"/>
                      <a:pt x="522" y="43"/>
                    </a:cubicBezTo>
                    <a:lnTo>
                      <a:pt x="533" y="43"/>
                    </a:lnTo>
                    <a:lnTo>
                      <a:pt x="533" y="11"/>
                    </a:lnTo>
                    <a:cubicBezTo>
                      <a:pt x="533" y="11"/>
                      <a:pt x="493" y="1"/>
                      <a:pt x="434"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43"/>
              <p:cNvSpPr/>
              <p:nvPr/>
            </p:nvSpPr>
            <p:spPr>
              <a:xfrm>
                <a:off x="-1911750" y="3259625"/>
                <a:ext cx="12000" cy="11575"/>
              </a:xfrm>
              <a:custGeom>
                <a:avLst/>
                <a:gdLst/>
                <a:ahLst/>
                <a:cxnLst/>
                <a:rect l="l" t="t" r="r" b="b"/>
                <a:pathLst>
                  <a:path w="480" h="463" extrusionOk="0">
                    <a:moveTo>
                      <a:pt x="459" y="1"/>
                    </a:moveTo>
                    <a:cubicBezTo>
                      <a:pt x="459" y="1"/>
                      <a:pt x="65" y="11"/>
                      <a:pt x="11" y="427"/>
                    </a:cubicBezTo>
                    <a:cubicBezTo>
                      <a:pt x="1" y="437"/>
                      <a:pt x="11" y="459"/>
                      <a:pt x="33" y="459"/>
                    </a:cubicBezTo>
                    <a:cubicBezTo>
                      <a:pt x="36" y="462"/>
                      <a:pt x="38" y="463"/>
                      <a:pt x="41" y="463"/>
                    </a:cubicBezTo>
                    <a:cubicBezTo>
                      <a:pt x="48" y="463"/>
                      <a:pt x="54" y="453"/>
                      <a:pt x="54" y="437"/>
                    </a:cubicBezTo>
                    <a:cubicBezTo>
                      <a:pt x="107" y="65"/>
                      <a:pt x="437" y="54"/>
                      <a:pt x="459" y="54"/>
                    </a:cubicBezTo>
                    <a:lnTo>
                      <a:pt x="469" y="43"/>
                    </a:lnTo>
                    <a:lnTo>
                      <a:pt x="480" y="33"/>
                    </a:lnTo>
                    <a:cubicBezTo>
                      <a:pt x="480" y="11"/>
                      <a:pt x="469" y="1"/>
                      <a:pt x="459"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43"/>
              <p:cNvSpPr/>
              <p:nvPr/>
            </p:nvSpPr>
            <p:spPr>
              <a:xfrm>
                <a:off x="-1978025" y="3289250"/>
                <a:ext cx="33300" cy="29450"/>
              </a:xfrm>
              <a:custGeom>
                <a:avLst/>
                <a:gdLst/>
                <a:ahLst/>
                <a:cxnLst/>
                <a:rect l="l" t="t" r="r" b="b"/>
                <a:pathLst>
                  <a:path w="1332" h="1178" extrusionOk="0">
                    <a:moveTo>
                      <a:pt x="673" y="0"/>
                    </a:moveTo>
                    <a:cubicBezTo>
                      <a:pt x="602" y="0"/>
                      <a:pt x="530" y="13"/>
                      <a:pt x="458" y="40"/>
                    </a:cubicBezTo>
                    <a:cubicBezTo>
                      <a:pt x="149" y="158"/>
                      <a:pt x="0" y="498"/>
                      <a:pt x="128" y="796"/>
                    </a:cubicBezTo>
                    <a:cubicBezTo>
                      <a:pt x="218" y="1034"/>
                      <a:pt x="441" y="1177"/>
                      <a:pt x="674" y="1177"/>
                    </a:cubicBezTo>
                    <a:cubicBezTo>
                      <a:pt x="744" y="1177"/>
                      <a:pt x="815" y="1164"/>
                      <a:pt x="884" y="1137"/>
                    </a:cubicBezTo>
                    <a:cubicBezTo>
                      <a:pt x="1193" y="1009"/>
                      <a:pt x="1331" y="679"/>
                      <a:pt x="1214" y="371"/>
                    </a:cubicBezTo>
                    <a:cubicBezTo>
                      <a:pt x="1124" y="141"/>
                      <a:pt x="909" y="0"/>
                      <a:pt x="673" y="0"/>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43"/>
              <p:cNvSpPr/>
              <p:nvPr/>
            </p:nvSpPr>
            <p:spPr>
              <a:xfrm>
                <a:off x="-1935450" y="3284600"/>
                <a:ext cx="18950" cy="14675"/>
              </a:xfrm>
              <a:custGeom>
                <a:avLst/>
                <a:gdLst/>
                <a:ahLst/>
                <a:cxnLst/>
                <a:rect l="l" t="t" r="r" b="b"/>
                <a:pathLst>
                  <a:path w="758" h="587" extrusionOk="0">
                    <a:moveTo>
                      <a:pt x="423" y="1"/>
                    </a:moveTo>
                    <a:cubicBezTo>
                      <a:pt x="369" y="1"/>
                      <a:pt x="312" y="12"/>
                      <a:pt x="257" y="35"/>
                    </a:cubicBezTo>
                    <a:cubicBezTo>
                      <a:pt x="86" y="120"/>
                      <a:pt x="1" y="290"/>
                      <a:pt x="65" y="439"/>
                    </a:cubicBezTo>
                    <a:cubicBezTo>
                      <a:pt x="101" y="532"/>
                      <a:pt x="199" y="587"/>
                      <a:pt x="314" y="587"/>
                    </a:cubicBezTo>
                    <a:cubicBezTo>
                      <a:pt x="371" y="587"/>
                      <a:pt x="431" y="574"/>
                      <a:pt x="491" y="546"/>
                    </a:cubicBezTo>
                    <a:cubicBezTo>
                      <a:pt x="661" y="471"/>
                      <a:pt x="757" y="290"/>
                      <a:pt x="693" y="152"/>
                    </a:cubicBezTo>
                    <a:cubicBezTo>
                      <a:pt x="649" y="56"/>
                      <a:pt x="543" y="1"/>
                      <a:pt x="423" y="1"/>
                    </a:cubicBezTo>
                    <a:close/>
                  </a:path>
                </a:pathLst>
              </a:custGeom>
              <a:solidFill>
                <a:srgbClr val="A84E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43"/>
              <p:cNvSpPr/>
              <p:nvPr/>
            </p:nvSpPr>
            <p:spPr>
              <a:xfrm>
                <a:off x="-1904025" y="3262550"/>
                <a:ext cx="15725" cy="15150"/>
              </a:xfrm>
              <a:custGeom>
                <a:avLst/>
                <a:gdLst/>
                <a:ahLst/>
                <a:cxnLst/>
                <a:rect l="l" t="t" r="r" b="b"/>
                <a:pathLst>
                  <a:path w="629" h="606" extrusionOk="0">
                    <a:moveTo>
                      <a:pt x="363" y="1"/>
                    </a:moveTo>
                    <a:cubicBezTo>
                      <a:pt x="309" y="1"/>
                      <a:pt x="256" y="33"/>
                      <a:pt x="203" y="65"/>
                    </a:cubicBezTo>
                    <a:cubicBezTo>
                      <a:pt x="43" y="193"/>
                      <a:pt x="1" y="395"/>
                      <a:pt x="96" y="512"/>
                    </a:cubicBezTo>
                    <a:cubicBezTo>
                      <a:pt x="152" y="573"/>
                      <a:pt x="231" y="605"/>
                      <a:pt x="315" y="605"/>
                    </a:cubicBezTo>
                    <a:cubicBezTo>
                      <a:pt x="392" y="605"/>
                      <a:pt x="472" y="579"/>
                      <a:pt x="544" y="523"/>
                    </a:cubicBezTo>
                    <a:cubicBezTo>
                      <a:pt x="576" y="501"/>
                      <a:pt x="597" y="459"/>
                      <a:pt x="629" y="427"/>
                    </a:cubicBezTo>
                    <a:cubicBezTo>
                      <a:pt x="533" y="203"/>
                      <a:pt x="427" y="33"/>
                      <a:pt x="373" y="1"/>
                    </a:cubicBezTo>
                    <a:close/>
                  </a:path>
                </a:pathLst>
              </a:custGeom>
              <a:solidFill>
                <a:srgbClr val="A84E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43"/>
              <p:cNvSpPr/>
              <p:nvPr/>
            </p:nvSpPr>
            <p:spPr>
              <a:xfrm>
                <a:off x="-1904825" y="3295450"/>
                <a:ext cx="6675" cy="4150"/>
              </a:xfrm>
              <a:custGeom>
                <a:avLst/>
                <a:gdLst/>
                <a:ahLst/>
                <a:cxnLst/>
                <a:rect l="l" t="t" r="r" b="b"/>
                <a:pathLst>
                  <a:path w="267" h="166" extrusionOk="0">
                    <a:moveTo>
                      <a:pt x="158" y="1"/>
                    </a:moveTo>
                    <a:cubicBezTo>
                      <a:pt x="142" y="1"/>
                      <a:pt x="130" y="9"/>
                      <a:pt x="107" y="16"/>
                    </a:cubicBezTo>
                    <a:cubicBezTo>
                      <a:pt x="96" y="37"/>
                      <a:pt x="75" y="48"/>
                      <a:pt x="54" y="69"/>
                    </a:cubicBezTo>
                    <a:cubicBezTo>
                      <a:pt x="43" y="91"/>
                      <a:pt x="33" y="101"/>
                      <a:pt x="33" y="112"/>
                    </a:cubicBezTo>
                    <a:cubicBezTo>
                      <a:pt x="22" y="123"/>
                      <a:pt x="22" y="144"/>
                      <a:pt x="1" y="165"/>
                    </a:cubicBezTo>
                    <a:lnTo>
                      <a:pt x="22" y="165"/>
                    </a:lnTo>
                    <a:cubicBezTo>
                      <a:pt x="33" y="165"/>
                      <a:pt x="33" y="154"/>
                      <a:pt x="43" y="144"/>
                    </a:cubicBezTo>
                    <a:cubicBezTo>
                      <a:pt x="54" y="144"/>
                      <a:pt x="54" y="123"/>
                      <a:pt x="75" y="112"/>
                    </a:cubicBezTo>
                    <a:cubicBezTo>
                      <a:pt x="86" y="91"/>
                      <a:pt x="107" y="69"/>
                      <a:pt x="128" y="59"/>
                    </a:cubicBezTo>
                    <a:cubicBezTo>
                      <a:pt x="139" y="59"/>
                      <a:pt x="150" y="48"/>
                      <a:pt x="182" y="48"/>
                    </a:cubicBezTo>
                    <a:lnTo>
                      <a:pt x="256" y="48"/>
                    </a:lnTo>
                    <a:cubicBezTo>
                      <a:pt x="256" y="48"/>
                      <a:pt x="267" y="37"/>
                      <a:pt x="256" y="37"/>
                    </a:cubicBezTo>
                    <a:cubicBezTo>
                      <a:pt x="246" y="37"/>
                      <a:pt x="235" y="16"/>
                      <a:pt x="214" y="16"/>
                    </a:cubicBezTo>
                    <a:cubicBezTo>
                      <a:pt x="203" y="5"/>
                      <a:pt x="192" y="5"/>
                      <a:pt x="182" y="5"/>
                    </a:cubicBezTo>
                    <a:cubicBezTo>
                      <a:pt x="172" y="2"/>
                      <a:pt x="165" y="1"/>
                      <a:pt x="158"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43"/>
              <p:cNvSpPr/>
              <p:nvPr/>
            </p:nvSpPr>
            <p:spPr>
              <a:xfrm>
                <a:off x="-1968725" y="3297150"/>
                <a:ext cx="12025" cy="3700"/>
              </a:xfrm>
              <a:custGeom>
                <a:avLst/>
                <a:gdLst/>
                <a:ahLst/>
                <a:cxnLst/>
                <a:rect l="l" t="t" r="r" b="b"/>
                <a:pathLst>
                  <a:path w="481" h="148" extrusionOk="0">
                    <a:moveTo>
                      <a:pt x="209" y="1"/>
                    </a:moveTo>
                    <a:cubicBezTo>
                      <a:pt x="147" y="1"/>
                      <a:pt x="81" y="20"/>
                      <a:pt x="22" y="76"/>
                    </a:cubicBezTo>
                    <a:cubicBezTo>
                      <a:pt x="1" y="86"/>
                      <a:pt x="1" y="97"/>
                      <a:pt x="22" y="108"/>
                    </a:cubicBezTo>
                    <a:cubicBezTo>
                      <a:pt x="22" y="129"/>
                      <a:pt x="33" y="129"/>
                      <a:pt x="33" y="129"/>
                    </a:cubicBezTo>
                    <a:cubicBezTo>
                      <a:pt x="43" y="129"/>
                      <a:pt x="54" y="129"/>
                      <a:pt x="43" y="108"/>
                    </a:cubicBezTo>
                    <a:cubicBezTo>
                      <a:pt x="94" y="66"/>
                      <a:pt x="148" y="52"/>
                      <a:pt x="199" y="52"/>
                    </a:cubicBezTo>
                    <a:cubicBezTo>
                      <a:pt x="318" y="52"/>
                      <a:pt x="419" y="132"/>
                      <a:pt x="427" y="140"/>
                    </a:cubicBezTo>
                    <a:cubicBezTo>
                      <a:pt x="438" y="145"/>
                      <a:pt x="445" y="148"/>
                      <a:pt x="452" y="148"/>
                    </a:cubicBezTo>
                    <a:cubicBezTo>
                      <a:pt x="459" y="148"/>
                      <a:pt x="464" y="145"/>
                      <a:pt x="469" y="140"/>
                    </a:cubicBezTo>
                    <a:cubicBezTo>
                      <a:pt x="480" y="129"/>
                      <a:pt x="480" y="108"/>
                      <a:pt x="469" y="97"/>
                    </a:cubicBezTo>
                    <a:cubicBezTo>
                      <a:pt x="469" y="97"/>
                      <a:pt x="347" y="1"/>
                      <a:pt x="209"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43"/>
              <p:cNvSpPr/>
              <p:nvPr/>
            </p:nvSpPr>
            <p:spPr>
              <a:xfrm>
                <a:off x="-1979625" y="3231500"/>
                <a:ext cx="73500" cy="51850"/>
              </a:xfrm>
              <a:custGeom>
                <a:avLst/>
                <a:gdLst/>
                <a:ahLst/>
                <a:cxnLst/>
                <a:rect l="l" t="t" r="r" b="b"/>
                <a:pathLst>
                  <a:path w="2940" h="2074" extrusionOk="0">
                    <a:moveTo>
                      <a:pt x="1634" y="0"/>
                    </a:moveTo>
                    <a:cubicBezTo>
                      <a:pt x="1452" y="0"/>
                      <a:pt x="1269" y="38"/>
                      <a:pt x="1086" y="114"/>
                    </a:cubicBezTo>
                    <a:cubicBezTo>
                      <a:pt x="373" y="391"/>
                      <a:pt x="0" y="1179"/>
                      <a:pt x="181" y="1914"/>
                    </a:cubicBezTo>
                    <a:cubicBezTo>
                      <a:pt x="181" y="1956"/>
                      <a:pt x="203" y="1999"/>
                      <a:pt x="224" y="2063"/>
                    </a:cubicBezTo>
                    <a:cubicBezTo>
                      <a:pt x="256" y="2074"/>
                      <a:pt x="267" y="2074"/>
                      <a:pt x="288" y="2074"/>
                    </a:cubicBezTo>
                    <a:cubicBezTo>
                      <a:pt x="426" y="2074"/>
                      <a:pt x="490" y="1935"/>
                      <a:pt x="522" y="1829"/>
                    </a:cubicBezTo>
                    <a:cubicBezTo>
                      <a:pt x="543" y="1775"/>
                      <a:pt x="543" y="1711"/>
                      <a:pt x="554" y="1658"/>
                    </a:cubicBezTo>
                    <a:cubicBezTo>
                      <a:pt x="586" y="1701"/>
                      <a:pt x="607" y="1722"/>
                      <a:pt x="639" y="1754"/>
                    </a:cubicBezTo>
                    <a:cubicBezTo>
                      <a:pt x="689" y="1787"/>
                      <a:pt x="742" y="1806"/>
                      <a:pt x="793" y="1806"/>
                    </a:cubicBezTo>
                    <a:cubicBezTo>
                      <a:pt x="840" y="1806"/>
                      <a:pt x="886" y="1790"/>
                      <a:pt x="927" y="1754"/>
                    </a:cubicBezTo>
                    <a:cubicBezTo>
                      <a:pt x="1023" y="1690"/>
                      <a:pt x="1065" y="1562"/>
                      <a:pt x="1076" y="1456"/>
                    </a:cubicBezTo>
                    <a:cubicBezTo>
                      <a:pt x="1086" y="1381"/>
                      <a:pt x="1086" y="1286"/>
                      <a:pt x="1076" y="1211"/>
                    </a:cubicBezTo>
                    <a:lnTo>
                      <a:pt x="1076" y="1211"/>
                    </a:lnTo>
                    <a:cubicBezTo>
                      <a:pt x="1118" y="1275"/>
                      <a:pt x="1172" y="1328"/>
                      <a:pt x="1236" y="1371"/>
                    </a:cubicBezTo>
                    <a:cubicBezTo>
                      <a:pt x="1283" y="1394"/>
                      <a:pt x="1332" y="1407"/>
                      <a:pt x="1380" y="1407"/>
                    </a:cubicBezTo>
                    <a:cubicBezTo>
                      <a:pt x="1441" y="1407"/>
                      <a:pt x="1501" y="1386"/>
                      <a:pt x="1555" y="1339"/>
                    </a:cubicBezTo>
                    <a:cubicBezTo>
                      <a:pt x="1715" y="1211"/>
                      <a:pt x="1725" y="977"/>
                      <a:pt x="1693" y="796"/>
                    </a:cubicBezTo>
                    <a:lnTo>
                      <a:pt x="1693" y="796"/>
                    </a:lnTo>
                    <a:cubicBezTo>
                      <a:pt x="1725" y="838"/>
                      <a:pt x="1779" y="892"/>
                      <a:pt x="1832" y="913"/>
                    </a:cubicBezTo>
                    <a:cubicBezTo>
                      <a:pt x="1900" y="951"/>
                      <a:pt x="1980" y="983"/>
                      <a:pt x="2058" y="983"/>
                    </a:cubicBezTo>
                    <a:cubicBezTo>
                      <a:pt x="2090" y="983"/>
                      <a:pt x="2121" y="978"/>
                      <a:pt x="2151" y="966"/>
                    </a:cubicBezTo>
                    <a:cubicBezTo>
                      <a:pt x="2332" y="881"/>
                      <a:pt x="2354" y="668"/>
                      <a:pt x="2311" y="498"/>
                    </a:cubicBezTo>
                    <a:lnTo>
                      <a:pt x="2311" y="498"/>
                    </a:lnTo>
                    <a:cubicBezTo>
                      <a:pt x="2407" y="561"/>
                      <a:pt x="2513" y="615"/>
                      <a:pt x="2631" y="636"/>
                    </a:cubicBezTo>
                    <a:cubicBezTo>
                      <a:pt x="2748" y="636"/>
                      <a:pt x="2865" y="636"/>
                      <a:pt x="2939" y="583"/>
                    </a:cubicBezTo>
                    <a:cubicBezTo>
                      <a:pt x="2673" y="263"/>
                      <a:pt x="2279" y="114"/>
                      <a:pt x="2034" y="61"/>
                    </a:cubicBezTo>
                    <a:cubicBezTo>
                      <a:pt x="2013" y="61"/>
                      <a:pt x="2002" y="50"/>
                      <a:pt x="1970" y="50"/>
                    </a:cubicBezTo>
                    <a:cubicBezTo>
                      <a:pt x="1960" y="50"/>
                      <a:pt x="1949" y="50"/>
                      <a:pt x="1928" y="40"/>
                    </a:cubicBezTo>
                    <a:cubicBezTo>
                      <a:pt x="1917" y="40"/>
                      <a:pt x="1906" y="40"/>
                      <a:pt x="1885" y="18"/>
                    </a:cubicBezTo>
                    <a:lnTo>
                      <a:pt x="1853" y="18"/>
                    </a:lnTo>
                    <a:cubicBezTo>
                      <a:pt x="1780" y="6"/>
                      <a:pt x="1707" y="0"/>
                      <a:pt x="1634" y="0"/>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43"/>
              <p:cNvSpPr/>
              <p:nvPr/>
            </p:nvSpPr>
            <p:spPr>
              <a:xfrm>
                <a:off x="-1918675" y="3283125"/>
                <a:ext cx="24875" cy="15400"/>
              </a:xfrm>
              <a:custGeom>
                <a:avLst/>
                <a:gdLst/>
                <a:ahLst/>
                <a:cxnLst/>
                <a:rect l="l" t="t" r="r" b="b"/>
                <a:pathLst>
                  <a:path w="995" h="616" extrusionOk="0">
                    <a:moveTo>
                      <a:pt x="985" y="4"/>
                    </a:moveTo>
                    <a:cubicBezTo>
                      <a:pt x="983" y="4"/>
                      <a:pt x="981" y="5"/>
                      <a:pt x="981" y="9"/>
                    </a:cubicBezTo>
                    <a:cubicBezTo>
                      <a:pt x="995" y="9"/>
                      <a:pt x="990" y="4"/>
                      <a:pt x="985" y="4"/>
                    </a:cubicBezTo>
                    <a:close/>
                    <a:moveTo>
                      <a:pt x="971" y="1"/>
                    </a:moveTo>
                    <a:cubicBezTo>
                      <a:pt x="970" y="1"/>
                      <a:pt x="970" y="3"/>
                      <a:pt x="970" y="9"/>
                    </a:cubicBezTo>
                    <a:cubicBezTo>
                      <a:pt x="970" y="9"/>
                      <a:pt x="949" y="72"/>
                      <a:pt x="895" y="168"/>
                    </a:cubicBezTo>
                    <a:cubicBezTo>
                      <a:pt x="853" y="190"/>
                      <a:pt x="810" y="222"/>
                      <a:pt x="757" y="232"/>
                    </a:cubicBezTo>
                    <a:cubicBezTo>
                      <a:pt x="661" y="264"/>
                      <a:pt x="555" y="264"/>
                      <a:pt x="469" y="296"/>
                    </a:cubicBezTo>
                    <a:cubicBezTo>
                      <a:pt x="384" y="339"/>
                      <a:pt x="331" y="424"/>
                      <a:pt x="278" y="488"/>
                    </a:cubicBezTo>
                    <a:cubicBezTo>
                      <a:pt x="256" y="530"/>
                      <a:pt x="214" y="552"/>
                      <a:pt x="171" y="573"/>
                    </a:cubicBezTo>
                    <a:cubicBezTo>
                      <a:pt x="118" y="573"/>
                      <a:pt x="65" y="594"/>
                      <a:pt x="12" y="594"/>
                    </a:cubicBezTo>
                    <a:cubicBezTo>
                      <a:pt x="12" y="594"/>
                      <a:pt x="1" y="594"/>
                      <a:pt x="1" y="605"/>
                    </a:cubicBezTo>
                    <a:cubicBezTo>
                      <a:pt x="1" y="605"/>
                      <a:pt x="1" y="616"/>
                      <a:pt x="12" y="616"/>
                    </a:cubicBezTo>
                    <a:cubicBezTo>
                      <a:pt x="363" y="616"/>
                      <a:pt x="597" y="498"/>
                      <a:pt x="746" y="371"/>
                    </a:cubicBezTo>
                    <a:cubicBezTo>
                      <a:pt x="757" y="349"/>
                      <a:pt x="789" y="339"/>
                      <a:pt x="800" y="328"/>
                    </a:cubicBezTo>
                    <a:lnTo>
                      <a:pt x="800" y="317"/>
                    </a:lnTo>
                    <a:cubicBezTo>
                      <a:pt x="949" y="168"/>
                      <a:pt x="981" y="9"/>
                      <a:pt x="981" y="9"/>
                    </a:cubicBezTo>
                    <a:cubicBezTo>
                      <a:pt x="975" y="3"/>
                      <a:pt x="973" y="1"/>
                      <a:pt x="971" y="1"/>
                    </a:cubicBezTo>
                    <a:close/>
                  </a:path>
                </a:pathLst>
              </a:custGeom>
              <a:solidFill>
                <a:srgbClr val="0E01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43"/>
              <p:cNvSpPr/>
              <p:nvPr/>
            </p:nvSpPr>
            <p:spPr>
              <a:xfrm>
                <a:off x="-1950600" y="3263900"/>
                <a:ext cx="133650" cy="104800"/>
              </a:xfrm>
              <a:custGeom>
                <a:avLst/>
                <a:gdLst/>
                <a:ahLst/>
                <a:cxnLst/>
                <a:rect l="l" t="t" r="r" b="b"/>
                <a:pathLst>
                  <a:path w="5346" h="4192" extrusionOk="0">
                    <a:moveTo>
                      <a:pt x="2566" y="0"/>
                    </a:moveTo>
                    <a:cubicBezTo>
                      <a:pt x="2566" y="0"/>
                      <a:pt x="1874" y="799"/>
                      <a:pt x="2364" y="2045"/>
                    </a:cubicBezTo>
                    <a:cubicBezTo>
                      <a:pt x="2364" y="2045"/>
                      <a:pt x="1761" y="1894"/>
                      <a:pt x="1012" y="1894"/>
                    </a:cubicBezTo>
                    <a:cubicBezTo>
                      <a:pt x="690" y="1894"/>
                      <a:pt x="340" y="1922"/>
                      <a:pt x="0" y="2002"/>
                    </a:cubicBezTo>
                    <a:cubicBezTo>
                      <a:pt x="0" y="2002"/>
                      <a:pt x="2057" y="4192"/>
                      <a:pt x="3438" y="4192"/>
                    </a:cubicBezTo>
                    <a:cubicBezTo>
                      <a:pt x="3672" y="4192"/>
                      <a:pt x="3886" y="4129"/>
                      <a:pt x="4068" y="3983"/>
                    </a:cubicBezTo>
                    <a:cubicBezTo>
                      <a:pt x="5346" y="2982"/>
                      <a:pt x="2566" y="0"/>
                      <a:pt x="2566" y="0"/>
                    </a:cubicBezTo>
                    <a:close/>
                  </a:path>
                </a:pathLst>
              </a:cu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43"/>
              <p:cNvSpPr/>
              <p:nvPr/>
            </p:nvSpPr>
            <p:spPr>
              <a:xfrm>
                <a:off x="-1893375" y="3314425"/>
                <a:ext cx="69775" cy="52975"/>
              </a:xfrm>
              <a:custGeom>
                <a:avLst/>
                <a:gdLst/>
                <a:ahLst/>
                <a:cxnLst/>
                <a:rect l="l" t="t" r="r" b="b"/>
                <a:pathLst>
                  <a:path w="2791" h="2119" extrusionOk="0">
                    <a:moveTo>
                      <a:pt x="75" y="0"/>
                    </a:moveTo>
                    <a:cubicBezTo>
                      <a:pt x="57" y="0"/>
                      <a:pt x="40" y="1"/>
                      <a:pt x="22" y="2"/>
                    </a:cubicBezTo>
                    <a:cubicBezTo>
                      <a:pt x="18" y="2"/>
                      <a:pt x="16" y="5"/>
                      <a:pt x="14" y="7"/>
                    </a:cubicBezTo>
                    <a:lnTo>
                      <a:pt x="14" y="7"/>
                    </a:lnTo>
                    <a:cubicBezTo>
                      <a:pt x="10" y="5"/>
                      <a:pt x="5" y="4"/>
                      <a:pt x="1" y="2"/>
                    </a:cubicBezTo>
                    <a:lnTo>
                      <a:pt x="1" y="2"/>
                    </a:lnTo>
                    <a:cubicBezTo>
                      <a:pt x="4" y="10"/>
                      <a:pt x="6" y="12"/>
                      <a:pt x="8" y="12"/>
                    </a:cubicBezTo>
                    <a:cubicBezTo>
                      <a:pt x="10" y="12"/>
                      <a:pt x="12" y="9"/>
                      <a:pt x="14" y="7"/>
                    </a:cubicBezTo>
                    <a:lnTo>
                      <a:pt x="14" y="7"/>
                    </a:lnTo>
                    <a:cubicBezTo>
                      <a:pt x="138" y="46"/>
                      <a:pt x="271" y="57"/>
                      <a:pt x="384" y="88"/>
                    </a:cubicBezTo>
                    <a:cubicBezTo>
                      <a:pt x="501" y="109"/>
                      <a:pt x="639" y="152"/>
                      <a:pt x="757" y="194"/>
                    </a:cubicBezTo>
                    <a:cubicBezTo>
                      <a:pt x="1193" y="343"/>
                      <a:pt x="1598" y="588"/>
                      <a:pt x="1939" y="897"/>
                    </a:cubicBezTo>
                    <a:cubicBezTo>
                      <a:pt x="2120" y="1057"/>
                      <a:pt x="2279" y="1227"/>
                      <a:pt x="2407" y="1419"/>
                    </a:cubicBezTo>
                    <a:cubicBezTo>
                      <a:pt x="2567" y="1632"/>
                      <a:pt x="2673" y="1855"/>
                      <a:pt x="2769" y="2111"/>
                    </a:cubicBezTo>
                    <a:cubicBezTo>
                      <a:pt x="2775" y="2116"/>
                      <a:pt x="2780" y="2119"/>
                      <a:pt x="2784" y="2119"/>
                    </a:cubicBezTo>
                    <a:cubicBezTo>
                      <a:pt x="2788" y="2119"/>
                      <a:pt x="2790" y="2116"/>
                      <a:pt x="2790" y="2111"/>
                    </a:cubicBezTo>
                    <a:cubicBezTo>
                      <a:pt x="2759" y="1813"/>
                      <a:pt x="2609" y="1568"/>
                      <a:pt x="2439" y="1323"/>
                    </a:cubicBezTo>
                    <a:cubicBezTo>
                      <a:pt x="2141" y="950"/>
                      <a:pt x="1779" y="620"/>
                      <a:pt x="1374" y="396"/>
                    </a:cubicBezTo>
                    <a:cubicBezTo>
                      <a:pt x="1161" y="269"/>
                      <a:pt x="948" y="183"/>
                      <a:pt x="714" y="109"/>
                    </a:cubicBezTo>
                    <a:cubicBezTo>
                      <a:pt x="597" y="88"/>
                      <a:pt x="490" y="56"/>
                      <a:pt x="373" y="34"/>
                    </a:cubicBezTo>
                    <a:cubicBezTo>
                      <a:pt x="282" y="25"/>
                      <a:pt x="182" y="0"/>
                      <a:pt x="75"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43"/>
              <p:cNvSpPr/>
              <p:nvPr/>
            </p:nvSpPr>
            <p:spPr>
              <a:xfrm>
                <a:off x="-1986550" y="3278425"/>
                <a:ext cx="31700" cy="58700"/>
              </a:xfrm>
              <a:custGeom>
                <a:avLst/>
                <a:gdLst/>
                <a:ahLst/>
                <a:cxnLst/>
                <a:rect l="l" t="t" r="r" b="b"/>
                <a:pathLst>
                  <a:path w="1268" h="2348" extrusionOk="0">
                    <a:moveTo>
                      <a:pt x="152" y="0"/>
                    </a:moveTo>
                    <a:cubicBezTo>
                      <a:pt x="151" y="0"/>
                      <a:pt x="150" y="1"/>
                      <a:pt x="150" y="5"/>
                    </a:cubicBezTo>
                    <a:cubicBezTo>
                      <a:pt x="107" y="111"/>
                      <a:pt x="64" y="207"/>
                      <a:pt x="43" y="324"/>
                    </a:cubicBezTo>
                    <a:cubicBezTo>
                      <a:pt x="11" y="431"/>
                      <a:pt x="0" y="537"/>
                      <a:pt x="0" y="644"/>
                    </a:cubicBezTo>
                    <a:cubicBezTo>
                      <a:pt x="0" y="1038"/>
                      <a:pt x="118" y="1421"/>
                      <a:pt x="341" y="1730"/>
                    </a:cubicBezTo>
                    <a:cubicBezTo>
                      <a:pt x="575" y="2017"/>
                      <a:pt x="874" y="2262"/>
                      <a:pt x="1236" y="2348"/>
                    </a:cubicBezTo>
                    <a:cubicBezTo>
                      <a:pt x="1246" y="2348"/>
                      <a:pt x="1268" y="2326"/>
                      <a:pt x="1246" y="2326"/>
                    </a:cubicBezTo>
                    <a:cubicBezTo>
                      <a:pt x="1065" y="2241"/>
                      <a:pt x="895" y="2156"/>
                      <a:pt x="735" y="2017"/>
                    </a:cubicBezTo>
                    <a:cubicBezTo>
                      <a:pt x="437" y="1794"/>
                      <a:pt x="224" y="1474"/>
                      <a:pt x="128" y="1123"/>
                    </a:cubicBezTo>
                    <a:cubicBezTo>
                      <a:pt x="75" y="942"/>
                      <a:pt x="54" y="750"/>
                      <a:pt x="64" y="569"/>
                    </a:cubicBezTo>
                    <a:cubicBezTo>
                      <a:pt x="64" y="378"/>
                      <a:pt x="107" y="186"/>
                      <a:pt x="160" y="5"/>
                    </a:cubicBezTo>
                    <a:cubicBezTo>
                      <a:pt x="160" y="5"/>
                      <a:pt x="155" y="0"/>
                      <a:pt x="152"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43"/>
              <p:cNvSpPr/>
              <p:nvPr/>
            </p:nvSpPr>
            <p:spPr>
              <a:xfrm>
                <a:off x="-1964200" y="3323000"/>
                <a:ext cx="17075" cy="9075"/>
              </a:xfrm>
              <a:custGeom>
                <a:avLst/>
                <a:gdLst/>
                <a:ahLst/>
                <a:cxnLst/>
                <a:rect l="l" t="t" r="r" b="b"/>
                <a:pathLst>
                  <a:path w="683" h="363" extrusionOk="0">
                    <a:moveTo>
                      <a:pt x="1" y="0"/>
                    </a:moveTo>
                    <a:cubicBezTo>
                      <a:pt x="1" y="22"/>
                      <a:pt x="22" y="53"/>
                      <a:pt x="65" y="85"/>
                    </a:cubicBezTo>
                    <a:cubicBezTo>
                      <a:pt x="75" y="117"/>
                      <a:pt x="107" y="128"/>
                      <a:pt x="129" y="149"/>
                    </a:cubicBezTo>
                    <a:cubicBezTo>
                      <a:pt x="182" y="192"/>
                      <a:pt x="235" y="234"/>
                      <a:pt x="288" y="256"/>
                    </a:cubicBezTo>
                    <a:cubicBezTo>
                      <a:pt x="395" y="309"/>
                      <a:pt x="523" y="362"/>
                      <a:pt x="661" y="362"/>
                    </a:cubicBezTo>
                    <a:cubicBezTo>
                      <a:pt x="672" y="362"/>
                      <a:pt x="682" y="330"/>
                      <a:pt x="661" y="330"/>
                    </a:cubicBezTo>
                    <a:cubicBezTo>
                      <a:pt x="544" y="298"/>
                      <a:pt x="406" y="256"/>
                      <a:pt x="299" y="203"/>
                    </a:cubicBezTo>
                    <a:cubicBezTo>
                      <a:pt x="246" y="181"/>
                      <a:pt x="193" y="139"/>
                      <a:pt x="139" y="96"/>
                    </a:cubicBezTo>
                    <a:cubicBezTo>
                      <a:pt x="118" y="85"/>
                      <a:pt x="86" y="75"/>
                      <a:pt x="65" y="43"/>
                    </a:cubicBezTo>
                    <a:cubicBezTo>
                      <a:pt x="33" y="32"/>
                      <a:pt x="22" y="11"/>
                      <a:pt x="1"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43"/>
              <p:cNvSpPr/>
              <p:nvPr/>
            </p:nvSpPr>
            <p:spPr>
              <a:xfrm>
                <a:off x="-1927725" y="3373675"/>
                <a:ext cx="108375" cy="69900"/>
              </a:xfrm>
              <a:custGeom>
                <a:avLst/>
                <a:gdLst/>
                <a:ahLst/>
                <a:cxnLst/>
                <a:rect l="l" t="t" r="r" b="b"/>
                <a:pathLst>
                  <a:path w="4335" h="2796" extrusionOk="0">
                    <a:moveTo>
                      <a:pt x="44" y="1"/>
                    </a:moveTo>
                    <a:cubicBezTo>
                      <a:pt x="38" y="1"/>
                      <a:pt x="25" y="8"/>
                      <a:pt x="11" y="28"/>
                    </a:cubicBezTo>
                    <a:cubicBezTo>
                      <a:pt x="1" y="273"/>
                      <a:pt x="11" y="529"/>
                      <a:pt x="65" y="763"/>
                    </a:cubicBezTo>
                    <a:cubicBezTo>
                      <a:pt x="107" y="987"/>
                      <a:pt x="171" y="1232"/>
                      <a:pt x="256" y="1455"/>
                    </a:cubicBezTo>
                    <a:cubicBezTo>
                      <a:pt x="384" y="1817"/>
                      <a:pt x="597" y="2137"/>
                      <a:pt x="917" y="2371"/>
                    </a:cubicBezTo>
                    <a:cubicBezTo>
                      <a:pt x="1215" y="2584"/>
                      <a:pt x="1566" y="2733"/>
                      <a:pt x="1928" y="2776"/>
                    </a:cubicBezTo>
                    <a:cubicBezTo>
                      <a:pt x="2025" y="2789"/>
                      <a:pt x="2124" y="2795"/>
                      <a:pt x="2223" y="2795"/>
                    </a:cubicBezTo>
                    <a:cubicBezTo>
                      <a:pt x="2515" y="2795"/>
                      <a:pt x="2813" y="2744"/>
                      <a:pt x="3100" y="2680"/>
                    </a:cubicBezTo>
                    <a:cubicBezTo>
                      <a:pt x="3302" y="2659"/>
                      <a:pt x="3504" y="2616"/>
                      <a:pt x="3696" y="2584"/>
                    </a:cubicBezTo>
                    <a:cubicBezTo>
                      <a:pt x="3802" y="2573"/>
                      <a:pt x="3898" y="2563"/>
                      <a:pt x="4005" y="2563"/>
                    </a:cubicBezTo>
                    <a:cubicBezTo>
                      <a:pt x="4040" y="2556"/>
                      <a:pt x="4075" y="2553"/>
                      <a:pt x="4108" y="2553"/>
                    </a:cubicBezTo>
                    <a:cubicBezTo>
                      <a:pt x="4176" y="2553"/>
                      <a:pt x="4243" y="2563"/>
                      <a:pt x="4314" y="2563"/>
                    </a:cubicBezTo>
                    <a:cubicBezTo>
                      <a:pt x="4335" y="2563"/>
                      <a:pt x="4335" y="2520"/>
                      <a:pt x="4314" y="2520"/>
                    </a:cubicBezTo>
                    <a:cubicBezTo>
                      <a:pt x="4207" y="2499"/>
                      <a:pt x="4090" y="2499"/>
                      <a:pt x="3983" y="2499"/>
                    </a:cubicBezTo>
                    <a:cubicBezTo>
                      <a:pt x="3877" y="2499"/>
                      <a:pt x="3770" y="2510"/>
                      <a:pt x="3664" y="2520"/>
                    </a:cubicBezTo>
                    <a:cubicBezTo>
                      <a:pt x="3430" y="2542"/>
                      <a:pt x="3217" y="2584"/>
                      <a:pt x="3004" y="2627"/>
                    </a:cubicBezTo>
                    <a:cubicBezTo>
                      <a:pt x="2748" y="2684"/>
                      <a:pt x="2493" y="2726"/>
                      <a:pt x="2237" y="2726"/>
                    </a:cubicBezTo>
                    <a:cubicBezTo>
                      <a:pt x="2109" y="2726"/>
                      <a:pt x="1981" y="2715"/>
                      <a:pt x="1854" y="2691"/>
                    </a:cubicBezTo>
                    <a:cubicBezTo>
                      <a:pt x="1502" y="2627"/>
                      <a:pt x="1162" y="2478"/>
                      <a:pt x="874" y="2243"/>
                    </a:cubicBezTo>
                    <a:cubicBezTo>
                      <a:pt x="736" y="2126"/>
                      <a:pt x="608" y="1988"/>
                      <a:pt x="523" y="1839"/>
                    </a:cubicBezTo>
                    <a:cubicBezTo>
                      <a:pt x="416" y="1668"/>
                      <a:pt x="331" y="1466"/>
                      <a:pt x="267" y="1274"/>
                    </a:cubicBezTo>
                    <a:cubicBezTo>
                      <a:pt x="203" y="1072"/>
                      <a:pt x="150" y="859"/>
                      <a:pt x="107" y="657"/>
                    </a:cubicBezTo>
                    <a:cubicBezTo>
                      <a:pt x="65" y="444"/>
                      <a:pt x="33" y="220"/>
                      <a:pt x="43" y="7"/>
                    </a:cubicBezTo>
                    <a:cubicBezTo>
                      <a:pt x="47" y="3"/>
                      <a:pt x="47" y="1"/>
                      <a:pt x="44"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43"/>
              <p:cNvSpPr/>
              <p:nvPr/>
            </p:nvSpPr>
            <p:spPr>
              <a:xfrm>
                <a:off x="-1868075" y="3415625"/>
                <a:ext cx="63050" cy="7825"/>
              </a:xfrm>
              <a:custGeom>
                <a:avLst/>
                <a:gdLst/>
                <a:ahLst/>
                <a:cxnLst/>
                <a:rect l="l" t="t" r="r" b="b"/>
                <a:pathLst>
                  <a:path w="2522" h="313" extrusionOk="0">
                    <a:moveTo>
                      <a:pt x="0" y="1"/>
                    </a:moveTo>
                    <a:cubicBezTo>
                      <a:pt x="149" y="107"/>
                      <a:pt x="330" y="182"/>
                      <a:pt x="501" y="214"/>
                    </a:cubicBezTo>
                    <a:cubicBezTo>
                      <a:pt x="628" y="241"/>
                      <a:pt x="757" y="251"/>
                      <a:pt x="886" y="251"/>
                    </a:cubicBezTo>
                    <a:cubicBezTo>
                      <a:pt x="1112" y="251"/>
                      <a:pt x="1338" y="220"/>
                      <a:pt x="1555" y="193"/>
                    </a:cubicBezTo>
                    <a:cubicBezTo>
                      <a:pt x="1715" y="161"/>
                      <a:pt x="1885" y="150"/>
                      <a:pt x="2045" y="150"/>
                    </a:cubicBezTo>
                    <a:cubicBezTo>
                      <a:pt x="2130" y="150"/>
                      <a:pt x="2194" y="161"/>
                      <a:pt x="2279" y="193"/>
                    </a:cubicBezTo>
                    <a:cubicBezTo>
                      <a:pt x="2354" y="214"/>
                      <a:pt x="2417" y="267"/>
                      <a:pt x="2492" y="310"/>
                    </a:cubicBezTo>
                    <a:cubicBezTo>
                      <a:pt x="2494" y="312"/>
                      <a:pt x="2496" y="313"/>
                      <a:pt x="2499" y="313"/>
                    </a:cubicBezTo>
                    <a:cubicBezTo>
                      <a:pt x="2510" y="313"/>
                      <a:pt x="2522" y="297"/>
                      <a:pt x="2513" y="289"/>
                    </a:cubicBezTo>
                    <a:cubicBezTo>
                      <a:pt x="2407" y="150"/>
                      <a:pt x="2226" y="129"/>
                      <a:pt x="2066" y="107"/>
                    </a:cubicBezTo>
                    <a:cubicBezTo>
                      <a:pt x="1906" y="107"/>
                      <a:pt x="1725" y="129"/>
                      <a:pt x="1566" y="150"/>
                    </a:cubicBezTo>
                    <a:cubicBezTo>
                      <a:pt x="1395" y="182"/>
                      <a:pt x="1225" y="193"/>
                      <a:pt x="1033" y="203"/>
                    </a:cubicBezTo>
                    <a:cubicBezTo>
                      <a:pt x="989" y="205"/>
                      <a:pt x="944" y="206"/>
                      <a:pt x="898" y="206"/>
                    </a:cubicBezTo>
                    <a:cubicBezTo>
                      <a:pt x="594" y="206"/>
                      <a:pt x="269" y="168"/>
                      <a:pt x="0" y="1"/>
                    </a:cubicBezTo>
                    <a:close/>
                  </a:path>
                </a:pathLst>
              </a:custGeom>
              <a:solidFill>
                <a:srgbClr val="FFF4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43"/>
              <p:cNvSpPr/>
              <p:nvPr/>
            </p:nvSpPr>
            <p:spPr>
              <a:xfrm>
                <a:off x="-1945025" y="3177175"/>
                <a:ext cx="248400" cy="260000"/>
              </a:xfrm>
              <a:custGeom>
                <a:avLst/>
                <a:gdLst/>
                <a:ahLst/>
                <a:cxnLst/>
                <a:rect l="l" t="t" r="r" b="b"/>
                <a:pathLst>
                  <a:path w="9936" h="10400" extrusionOk="0">
                    <a:moveTo>
                      <a:pt x="7793" y="0"/>
                    </a:moveTo>
                    <a:cubicBezTo>
                      <a:pt x="6620" y="0"/>
                      <a:pt x="5557" y="1008"/>
                      <a:pt x="5687" y="2330"/>
                    </a:cubicBezTo>
                    <a:lnTo>
                      <a:pt x="6188" y="7622"/>
                    </a:lnTo>
                    <a:lnTo>
                      <a:pt x="1" y="8101"/>
                    </a:lnTo>
                    <a:lnTo>
                      <a:pt x="522" y="9113"/>
                    </a:lnTo>
                    <a:cubicBezTo>
                      <a:pt x="522" y="9113"/>
                      <a:pt x="3282" y="10399"/>
                      <a:pt x="6384" y="10399"/>
                    </a:cubicBezTo>
                    <a:cubicBezTo>
                      <a:pt x="6598" y="10399"/>
                      <a:pt x="6813" y="10393"/>
                      <a:pt x="7029" y="10380"/>
                    </a:cubicBezTo>
                    <a:cubicBezTo>
                      <a:pt x="9734" y="10221"/>
                      <a:pt x="9936" y="4374"/>
                      <a:pt x="9904" y="2106"/>
                    </a:cubicBezTo>
                    <a:cubicBezTo>
                      <a:pt x="9904" y="1393"/>
                      <a:pt x="9542" y="743"/>
                      <a:pt x="8956" y="360"/>
                    </a:cubicBezTo>
                    <a:cubicBezTo>
                      <a:pt x="8935" y="349"/>
                      <a:pt x="8924" y="328"/>
                      <a:pt x="8892" y="317"/>
                    </a:cubicBezTo>
                    <a:cubicBezTo>
                      <a:pt x="8537" y="99"/>
                      <a:pt x="8160" y="0"/>
                      <a:pt x="7793" y="0"/>
                    </a:cubicBezTo>
                    <a:close/>
                  </a:path>
                </a:pathLst>
              </a:custGeom>
              <a:solidFill>
                <a:srgbClr val="914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43"/>
              <p:cNvSpPr/>
              <p:nvPr/>
            </p:nvSpPr>
            <p:spPr>
              <a:xfrm>
                <a:off x="-1816975" y="3171725"/>
                <a:ext cx="131275" cy="104700"/>
              </a:xfrm>
              <a:custGeom>
                <a:avLst/>
                <a:gdLst/>
                <a:ahLst/>
                <a:cxnLst/>
                <a:rect l="l" t="t" r="r" b="b"/>
                <a:pathLst>
                  <a:path w="5251" h="4188" extrusionOk="0">
                    <a:moveTo>
                      <a:pt x="2421" y="1"/>
                    </a:moveTo>
                    <a:cubicBezTo>
                      <a:pt x="800" y="1"/>
                      <a:pt x="1" y="1909"/>
                      <a:pt x="1" y="1909"/>
                    </a:cubicBezTo>
                    <a:cubicBezTo>
                      <a:pt x="327" y="1855"/>
                      <a:pt x="635" y="1830"/>
                      <a:pt x="927" y="1830"/>
                    </a:cubicBezTo>
                    <a:cubicBezTo>
                      <a:pt x="3780" y="1830"/>
                      <a:pt x="5016" y="4188"/>
                      <a:pt x="5016" y="4188"/>
                    </a:cubicBezTo>
                    <a:cubicBezTo>
                      <a:pt x="5251" y="2920"/>
                      <a:pt x="5219" y="578"/>
                      <a:pt x="2908" y="56"/>
                    </a:cubicBezTo>
                    <a:cubicBezTo>
                      <a:pt x="2738" y="18"/>
                      <a:pt x="2576" y="1"/>
                      <a:pt x="2421" y="1"/>
                    </a:cubicBezTo>
                    <a:close/>
                  </a:path>
                </a:pathLst>
              </a:cu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19"/>
        <p:cNvGrpSpPr/>
        <p:nvPr/>
      </p:nvGrpSpPr>
      <p:grpSpPr>
        <a:xfrm>
          <a:off x="0" y="0"/>
          <a:ext cx="0" cy="0"/>
          <a:chOff x="0" y="0"/>
          <a:chExt cx="0" cy="0"/>
        </a:xfrm>
      </p:grpSpPr>
      <p:sp>
        <p:nvSpPr>
          <p:cNvPr id="2020" name="Google Shape;2020;p44"/>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2021" name="Google Shape;2021;p44"/>
          <p:cNvGrpSpPr/>
          <p:nvPr/>
        </p:nvGrpSpPr>
        <p:grpSpPr>
          <a:xfrm>
            <a:off x="6539154" y="1473406"/>
            <a:ext cx="2033770" cy="739588"/>
            <a:chOff x="6539151" y="1607725"/>
            <a:chExt cx="2033770" cy="739588"/>
          </a:xfrm>
        </p:grpSpPr>
        <p:grpSp>
          <p:nvGrpSpPr>
            <p:cNvPr id="2022" name="Google Shape;2022;p44"/>
            <p:cNvGrpSpPr/>
            <p:nvPr/>
          </p:nvGrpSpPr>
          <p:grpSpPr>
            <a:xfrm>
              <a:off x="6824146" y="1607725"/>
              <a:ext cx="1748775" cy="739588"/>
              <a:chOff x="6725375" y="1649138"/>
              <a:chExt cx="1748775" cy="739588"/>
            </a:xfrm>
          </p:grpSpPr>
          <p:sp>
            <p:nvSpPr>
              <p:cNvPr id="2023" name="Google Shape;2023;p44"/>
              <p:cNvSpPr txBox="1"/>
              <p:nvPr/>
            </p:nvSpPr>
            <p:spPr>
              <a:xfrm>
                <a:off x="6725375" y="1649138"/>
                <a:ext cx="1746900" cy="204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FAACD4"/>
                    </a:solidFill>
                    <a:latin typeface="Fira Sans Extra Condensed Medium"/>
                    <a:ea typeface="Fira Sans Extra Condensed Medium"/>
                    <a:cs typeface="Fira Sans Extra Condensed Medium"/>
                    <a:sym typeface="Fira Sans Extra Condensed Medium"/>
                  </a:rPr>
                  <a:t>First Vaccine</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2024" name="Google Shape;2024;p44"/>
              <p:cNvSpPr txBox="1"/>
              <p:nvPr/>
            </p:nvSpPr>
            <p:spPr>
              <a:xfrm>
                <a:off x="6727250" y="1850525"/>
                <a:ext cx="1746900" cy="538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200">
                    <a:latin typeface="Roboto"/>
                    <a:ea typeface="Roboto"/>
                    <a:cs typeface="Roboto"/>
                    <a:sym typeface="Roboto"/>
                  </a:rPr>
                  <a:t>You can enter your daily care here</a:t>
                </a:r>
                <a:endParaRPr sz="1200">
                  <a:solidFill>
                    <a:srgbClr val="000000"/>
                  </a:solidFill>
                  <a:latin typeface="Roboto"/>
                  <a:ea typeface="Roboto"/>
                  <a:cs typeface="Roboto"/>
                  <a:sym typeface="Roboto"/>
                </a:endParaRPr>
              </a:p>
            </p:txBody>
          </p:sp>
        </p:grpSp>
        <p:sp>
          <p:nvSpPr>
            <p:cNvPr id="2025" name="Google Shape;2025;p44"/>
            <p:cNvSpPr/>
            <p:nvPr/>
          </p:nvSpPr>
          <p:spPr>
            <a:xfrm>
              <a:off x="6539151" y="1607732"/>
              <a:ext cx="246900" cy="2469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6" name="Google Shape;2026;p44"/>
          <p:cNvGrpSpPr/>
          <p:nvPr/>
        </p:nvGrpSpPr>
        <p:grpSpPr>
          <a:xfrm>
            <a:off x="6539154" y="2396869"/>
            <a:ext cx="2033770" cy="772600"/>
            <a:chOff x="6539151" y="2531188"/>
            <a:chExt cx="2033770" cy="772600"/>
          </a:xfrm>
        </p:grpSpPr>
        <p:grpSp>
          <p:nvGrpSpPr>
            <p:cNvPr id="2027" name="Google Shape;2027;p44"/>
            <p:cNvGrpSpPr/>
            <p:nvPr/>
          </p:nvGrpSpPr>
          <p:grpSpPr>
            <a:xfrm>
              <a:off x="6824146" y="2531188"/>
              <a:ext cx="1748775" cy="772600"/>
              <a:chOff x="6725375" y="2572600"/>
              <a:chExt cx="1748775" cy="772600"/>
            </a:xfrm>
          </p:grpSpPr>
          <p:sp>
            <p:nvSpPr>
              <p:cNvPr id="2028" name="Google Shape;2028;p44"/>
              <p:cNvSpPr txBox="1"/>
              <p:nvPr/>
            </p:nvSpPr>
            <p:spPr>
              <a:xfrm>
                <a:off x="6725375" y="2572600"/>
                <a:ext cx="1746900" cy="204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E685B7"/>
                    </a:solidFill>
                    <a:latin typeface="Fira Sans Extra Condensed Medium"/>
                    <a:ea typeface="Fira Sans Extra Condensed Medium"/>
                    <a:cs typeface="Fira Sans Extra Condensed Medium"/>
                    <a:sym typeface="Fira Sans Extra Condensed Medium"/>
                  </a:rPr>
                  <a:t>Second Vaccine</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2029" name="Google Shape;2029;p44"/>
              <p:cNvSpPr txBox="1"/>
              <p:nvPr/>
            </p:nvSpPr>
            <p:spPr>
              <a:xfrm>
                <a:off x="6727250" y="2772500"/>
                <a:ext cx="17469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200">
                    <a:latin typeface="Roboto"/>
                    <a:ea typeface="Roboto"/>
                    <a:cs typeface="Roboto"/>
                    <a:sym typeface="Roboto"/>
                  </a:rPr>
                  <a:t>You can enter your daily care here</a:t>
                </a:r>
                <a:endParaRPr sz="1200">
                  <a:solidFill>
                    <a:srgbClr val="000000"/>
                  </a:solidFill>
                  <a:latin typeface="Roboto"/>
                  <a:ea typeface="Roboto"/>
                  <a:cs typeface="Roboto"/>
                  <a:sym typeface="Roboto"/>
                </a:endParaRPr>
              </a:p>
            </p:txBody>
          </p:sp>
        </p:grpSp>
        <p:sp>
          <p:nvSpPr>
            <p:cNvPr id="2030" name="Google Shape;2030;p44"/>
            <p:cNvSpPr/>
            <p:nvPr/>
          </p:nvSpPr>
          <p:spPr>
            <a:xfrm>
              <a:off x="6539151" y="2547707"/>
              <a:ext cx="246900" cy="2469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1" name="Google Shape;2031;p44"/>
          <p:cNvGrpSpPr/>
          <p:nvPr/>
        </p:nvGrpSpPr>
        <p:grpSpPr>
          <a:xfrm>
            <a:off x="6539154" y="3353356"/>
            <a:ext cx="2033770" cy="773938"/>
            <a:chOff x="6539151" y="3487675"/>
            <a:chExt cx="2033770" cy="773938"/>
          </a:xfrm>
        </p:grpSpPr>
        <p:grpSp>
          <p:nvGrpSpPr>
            <p:cNvPr id="2032" name="Google Shape;2032;p44"/>
            <p:cNvGrpSpPr/>
            <p:nvPr/>
          </p:nvGrpSpPr>
          <p:grpSpPr>
            <a:xfrm>
              <a:off x="6824146" y="3487675"/>
              <a:ext cx="1748775" cy="773938"/>
              <a:chOff x="6725375" y="3529088"/>
              <a:chExt cx="1748775" cy="773938"/>
            </a:xfrm>
          </p:grpSpPr>
          <p:sp>
            <p:nvSpPr>
              <p:cNvPr id="2033" name="Google Shape;2033;p44"/>
              <p:cNvSpPr txBox="1"/>
              <p:nvPr/>
            </p:nvSpPr>
            <p:spPr>
              <a:xfrm>
                <a:off x="6725375" y="3529088"/>
                <a:ext cx="1746900" cy="204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C7ABDF"/>
                    </a:solidFill>
                    <a:latin typeface="Fira Sans Extra Condensed Medium"/>
                    <a:ea typeface="Fira Sans Extra Condensed Medium"/>
                    <a:cs typeface="Fira Sans Extra Condensed Medium"/>
                    <a:sym typeface="Fira Sans Extra Condensed Medium"/>
                  </a:rPr>
                  <a:t>Third Vaccine</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2034" name="Google Shape;2034;p44"/>
              <p:cNvSpPr txBox="1"/>
              <p:nvPr/>
            </p:nvSpPr>
            <p:spPr>
              <a:xfrm>
                <a:off x="6727250" y="3730325"/>
                <a:ext cx="17469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200">
                    <a:latin typeface="Roboto"/>
                    <a:ea typeface="Roboto"/>
                    <a:cs typeface="Roboto"/>
                    <a:sym typeface="Roboto"/>
                  </a:rPr>
                  <a:t>You can enter your daily care here</a:t>
                </a:r>
                <a:endParaRPr sz="1200">
                  <a:solidFill>
                    <a:srgbClr val="000000"/>
                  </a:solidFill>
                  <a:latin typeface="Roboto"/>
                  <a:ea typeface="Roboto"/>
                  <a:cs typeface="Roboto"/>
                  <a:sym typeface="Roboto"/>
                </a:endParaRPr>
              </a:p>
            </p:txBody>
          </p:sp>
        </p:grpSp>
        <p:sp>
          <p:nvSpPr>
            <p:cNvPr id="2035" name="Google Shape;2035;p44"/>
            <p:cNvSpPr/>
            <p:nvPr/>
          </p:nvSpPr>
          <p:spPr>
            <a:xfrm>
              <a:off x="6539151" y="3487682"/>
              <a:ext cx="246900" cy="2469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6" name="Google Shape;2036;p44"/>
          <p:cNvGrpSpPr/>
          <p:nvPr/>
        </p:nvGrpSpPr>
        <p:grpSpPr>
          <a:xfrm>
            <a:off x="571076" y="1152961"/>
            <a:ext cx="5677309" cy="2837577"/>
            <a:chOff x="571079" y="1304923"/>
            <a:chExt cx="5878957" cy="2938363"/>
          </a:xfrm>
        </p:grpSpPr>
        <p:sp>
          <p:nvSpPr>
            <p:cNvPr id="2037" name="Google Shape;2037;p44"/>
            <p:cNvSpPr/>
            <p:nvPr/>
          </p:nvSpPr>
          <p:spPr>
            <a:xfrm>
              <a:off x="574553"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000000"/>
                  </a:solidFill>
                  <a:latin typeface="Fira Sans Extra Condensed Medium"/>
                  <a:ea typeface="Fira Sans Extra Condensed Medium"/>
                  <a:cs typeface="Fira Sans Extra Condensed Medium"/>
                  <a:sym typeface="Fira Sans Extra Condensed Medium"/>
                </a:rPr>
                <a:t>JAN</a:t>
              </a:r>
              <a:endParaRPr sz="1200">
                <a:solidFill>
                  <a:srgbClr val="000000"/>
                </a:solidFill>
                <a:latin typeface="Fira Sans Extra Condensed Medium"/>
                <a:ea typeface="Fira Sans Extra Condensed Medium"/>
                <a:cs typeface="Fira Sans Extra Condensed Medium"/>
                <a:sym typeface="Fira Sans Extra Condensed Medium"/>
              </a:endParaRPr>
            </a:p>
          </p:txBody>
        </p:sp>
        <p:sp>
          <p:nvSpPr>
            <p:cNvPr id="2038" name="Google Shape;2038;p44"/>
            <p:cNvSpPr/>
            <p:nvPr/>
          </p:nvSpPr>
          <p:spPr>
            <a:xfrm>
              <a:off x="1557732"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MAR</a:t>
              </a:r>
              <a:endParaRPr sz="800">
                <a:solidFill>
                  <a:srgbClr val="000000"/>
                </a:solidFill>
              </a:endParaRPr>
            </a:p>
          </p:txBody>
        </p:sp>
        <p:sp>
          <p:nvSpPr>
            <p:cNvPr id="2039" name="Google Shape;2039;p44"/>
            <p:cNvSpPr/>
            <p:nvPr/>
          </p:nvSpPr>
          <p:spPr>
            <a:xfrm>
              <a:off x="2540911"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MAY</a:t>
              </a:r>
              <a:endParaRPr sz="800">
                <a:solidFill>
                  <a:srgbClr val="000000"/>
                </a:solidFill>
              </a:endParaRPr>
            </a:p>
          </p:txBody>
        </p:sp>
        <p:sp>
          <p:nvSpPr>
            <p:cNvPr id="2040" name="Google Shape;2040;p44"/>
            <p:cNvSpPr/>
            <p:nvPr/>
          </p:nvSpPr>
          <p:spPr>
            <a:xfrm>
              <a:off x="3524089"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JUL</a:t>
              </a:r>
              <a:endParaRPr sz="800">
                <a:solidFill>
                  <a:srgbClr val="000000"/>
                </a:solidFill>
              </a:endParaRPr>
            </a:p>
          </p:txBody>
        </p:sp>
        <p:sp>
          <p:nvSpPr>
            <p:cNvPr id="2041" name="Google Shape;2041;p44"/>
            <p:cNvSpPr/>
            <p:nvPr/>
          </p:nvSpPr>
          <p:spPr>
            <a:xfrm>
              <a:off x="4507268"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SEP</a:t>
              </a:r>
              <a:endParaRPr sz="800">
                <a:solidFill>
                  <a:srgbClr val="000000"/>
                </a:solidFill>
              </a:endParaRPr>
            </a:p>
          </p:txBody>
        </p:sp>
        <p:sp>
          <p:nvSpPr>
            <p:cNvPr id="2042" name="Google Shape;2042;p44"/>
            <p:cNvSpPr/>
            <p:nvPr/>
          </p:nvSpPr>
          <p:spPr>
            <a:xfrm>
              <a:off x="1066142"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FEB</a:t>
              </a:r>
              <a:endParaRPr sz="800">
                <a:solidFill>
                  <a:srgbClr val="000000"/>
                </a:solidFill>
              </a:endParaRPr>
            </a:p>
          </p:txBody>
        </p:sp>
        <p:sp>
          <p:nvSpPr>
            <p:cNvPr id="2043" name="Google Shape;2043;p44"/>
            <p:cNvSpPr/>
            <p:nvPr/>
          </p:nvSpPr>
          <p:spPr>
            <a:xfrm>
              <a:off x="2049321"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APR</a:t>
              </a:r>
              <a:endParaRPr sz="800">
                <a:solidFill>
                  <a:srgbClr val="000000"/>
                </a:solidFill>
              </a:endParaRPr>
            </a:p>
          </p:txBody>
        </p:sp>
        <p:sp>
          <p:nvSpPr>
            <p:cNvPr id="2044" name="Google Shape;2044;p44"/>
            <p:cNvSpPr/>
            <p:nvPr/>
          </p:nvSpPr>
          <p:spPr>
            <a:xfrm>
              <a:off x="3032500"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JUN</a:t>
              </a:r>
              <a:endParaRPr sz="800">
                <a:solidFill>
                  <a:srgbClr val="000000"/>
                </a:solidFill>
              </a:endParaRPr>
            </a:p>
          </p:txBody>
        </p:sp>
        <p:sp>
          <p:nvSpPr>
            <p:cNvPr id="2045" name="Google Shape;2045;p44"/>
            <p:cNvSpPr/>
            <p:nvPr/>
          </p:nvSpPr>
          <p:spPr>
            <a:xfrm>
              <a:off x="4015679"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AUG</a:t>
              </a:r>
              <a:endParaRPr sz="800">
                <a:solidFill>
                  <a:srgbClr val="000000"/>
                </a:solidFill>
              </a:endParaRPr>
            </a:p>
          </p:txBody>
        </p:sp>
        <p:sp>
          <p:nvSpPr>
            <p:cNvPr id="2046" name="Google Shape;2046;p44"/>
            <p:cNvSpPr/>
            <p:nvPr/>
          </p:nvSpPr>
          <p:spPr>
            <a:xfrm>
              <a:off x="4998858"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OCT</a:t>
              </a:r>
              <a:endParaRPr sz="800">
                <a:solidFill>
                  <a:srgbClr val="000000"/>
                </a:solidFill>
              </a:endParaRPr>
            </a:p>
          </p:txBody>
        </p:sp>
        <p:sp>
          <p:nvSpPr>
            <p:cNvPr id="2047" name="Google Shape;2047;p44"/>
            <p:cNvSpPr txBox="1"/>
            <p:nvPr/>
          </p:nvSpPr>
          <p:spPr>
            <a:xfrm>
              <a:off x="2272975" y="1304923"/>
              <a:ext cx="2478600" cy="318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200">
                  <a:solidFill>
                    <a:srgbClr val="000000"/>
                  </a:solidFill>
                  <a:latin typeface="Fira Sans Extra Condensed Medium"/>
                  <a:ea typeface="Fira Sans Extra Condensed Medium"/>
                  <a:cs typeface="Fira Sans Extra Condensed Medium"/>
                  <a:sym typeface="Fira Sans Extra Condensed Medium"/>
                </a:rPr>
                <a:t>2022</a:t>
              </a:r>
              <a:endParaRPr sz="2200">
                <a:solidFill>
                  <a:srgbClr val="000000"/>
                </a:solidFill>
                <a:latin typeface="Fira Sans Extra Condensed Medium"/>
                <a:ea typeface="Fira Sans Extra Condensed Medium"/>
                <a:cs typeface="Fira Sans Extra Condensed Medium"/>
                <a:sym typeface="Fira Sans Extra Condensed Medium"/>
              </a:endParaRPr>
            </a:p>
          </p:txBody>
        </p:sp>
        <p:sp>
          <p:nvSpPr>
            <p:cNvPr id="2048" name="Google Shape;2048;p44"/>
            <p:cNvSpPr/>
            <p:nvPr/>
          </p:nvSpPr>
          <p:spPr>
            <a:xfrm>
              <a:off x="5982036"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DEC</a:t>
              </a:r>
              <a:endParaRPr sz="800">
                <a:solidFill>
                  <a:srgbClr val="000000"/>
                </a:solidFill>
              </a:endParaRPr>
            </a:p>
          </p:txBody>
        </p:sp>
        <p:sp>
          <p:nvSpPr>
            <p:cNvPr id="2049" name="Google Shape;2049;p44"/>
            <p:cNvSpPr/>
            <p:nvPr/>
          </p:nvSpPr>
          <p:spPr>
            <a:xfrm>
              <a:off x="5490447" y="1631096"/>
              <a:ext cx="468000" cy="500400"/>
            </a:xfrm>
            <a:prstGeom prst="rect">
              <a:avLst/>
            </a:prstGeom>
            <a:solidFill>
              <a:srgbClr val="E6E4E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1200">
                  <a:solidFill>
                    <a:srgbClr val="000000"/>
                  </a:solidFill>
                  <a:latin typeface="Fira Sans Extra Condensed Medium"/>
                  <a:ea typeface="Fira Sans Extra Condensed Medium"/>
                  <a:cs typeface="Fira Sans Extra Condensed Medium"/>
                  <a:sym typeface="Fira Sans Extra Condensed Medium"/>
                </a:rPr>
                <a:t>NOV</a:t>
              </a:r>
              <a:endParaRPr sz="800">
                <a:solidFill>
                  <a:srgbClr val="000000"/>
                </a:solidFill>
              </a:endParaRPr>
            </a:p>
          </p:txBody>
        </p:sp>
        <p:grpSp>
          <p:nvGrpSpPr>
            <p:cNvPr id="2050" name="Google Shape;2050;p44"/>
            <p:cNvGrpSpPr/>
            <p:nvPr/>
          </p:nvGrpSpPr>
          <p:grpSpPr>
            <a:xfrm>
              <a:off x="574513" y="2155269"/>
              <a:ext cx="5875303" cy="500409"/>
              <a:chOff x="1000388" y="2275025"/>
              <a:chExt cx="7143225" cy="608400"/>
            </a:xfrm>
          </p:grpSpPr>
          <p:sp>
            <p:nvSpPr>
              <p:cNvPr id="2051" name="Google Shape;2051;p44"/>
              <p:cNvSpPr/>
              <p:nvPr/>
            </p:nvSpPr>
            <p:spPr>
              <a:xfrm>
                <a:off x="1000388"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2" name="Google Shape;2052;p44"/>
              <p:cNvSpPr/>
              <p:nvPr/>
            </p:nvSpPr>
            <p:spPr>
              <a:xfrm>
                <a:off x="2195683"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3" name="Google Shape;2053;p44"/>
              <p:cNvSpPr/>
              <p:nvPr/>
            </p:nvSpPr>
            <p:spPr>
              <a:xfrm>
                <a:off x="3390978"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4" name="Google Shape;2054;p44"/>
              <p:cNvSpPr/>
              <p:nvPr/>
            </p:nvSpPr>
            <p:spPr>
              <a:xfrm>
                <a:off x="4586274"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5" name="Google Shape;2055;p44"/>
              <p:cNvSpPr/>
              <p:nvPr/>
            </p:nvSpPr>
            <p:spPr>
              <a:xfrm>
                <a:off x="5781569"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6" name="Google Shape;2056;p44"/>
              <p:cNvSpPr/>
              <p:nvPr/>
            </p:nvSpPr>
            <p:spPr>
              <a:xfrm>
                <a:off x="1598035"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7" name="Google Shape;2057;p44"/>
              <p:cNvSpPr/>
              <p:nvPr/>
            </p:nvSpPr>
            <p:spPr>
              <a:xfrm>
                <a:off x="2793331"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8" name="Google Shape;2058;p44"/>
              <p:cNvSpPr/>
              <p:nvPr/>
            </p:nvSpPr>
            <p:spPr>
              <a:xfrm>
                <a:off x="3988626"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59" name="Google Shape;2059;p44"/>
              <p:cNvSpPr/>
              <p:nvPr/>
            </p:nvSpPr>
            <p:spPr>
              <a:xfrm>
                <a:off x="5183922"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0" name="Google Shape;2060;p44"/>
              <p:cNvSpPr/>
              <p:nvPr/>
            </p:nvSpPr>
            <p:spPr>
              <a:xfrm>
                <a:off x="6379217"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1" name="Google Shape;2061;p44"/>
              <p:cNvSpPr/>
              <p:nvPr/>
            </p:nvSpPr>
            <p:spPr>
              <a:xfrm>
                <a:off x="7574512"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2" name="Google Shape;2062;p44"/>
              <p:cNvSpPr/>
              <p:nvPr/>
            </p:nvSpPr>
            <p:spPr>
              <a:xfrm>
                <a:off x="6976865" y="227502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grpSp>
        <p:grpSp>
          <p:nvGrpSpPr>
            <p:cNvPr id="2063" name="Google Shape;2063;p44"/>
            <p:cNvGrpSpPr/>
            <p:nvPr/>
          </p:nvGrpSpPr>
          <p:grpSpPr>
            <a:xfrm>
              <a:off x="574513" y="2684471"/>
              <a:ext cx="5875303" cy="500409"/>
              <a:chOff x="1000388" y="2946350"/>
              <a:chExt cx="7143225" cy="608400"/>
            </a:xfrm>
          </p:grpSpPr>
          <p:sp>
            <p:nvSpPr>
              <p:cNvPr id="2064" name="Google Shape;2064;p44"/>
              <p:cNvSpPr/>
              <p:nvPr/>
            </p:nvSpPr>
            <p:spPr>
              <a:xfrm>
                <a:off x="1000388"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5" name="Google Shape;2065;p44"/>
              <p:cNvSpPr/>
              <p:nvPr/>
            </p:nvSpPr>
            <p:spPr>
              <a:xfrm>
                <a:off x="2195683"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6" name="Google Shape;2066;p44"/>
              <p:cNvSpPr/>
              <p:nvPr/>
            </p:nvSpPr>
            <p:spPr>
              <a:xfrm>
                <a:off x="3390978"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7" name="Google Shape;2067;p44"/>
              <p:cNvSpPr/>
              <p:nvPr/>
            </p:nvSpPr>
            <p:spPr>
              <a:xfrm>
                <a:off x="4586274"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8" name="Google Shape;2068;p44"/>
              <p:cNvSpPr/>
              <p:nvPr/>
            </p:nvSpPr>
            <p:spPr>
              <a:xfrm>
                <a:off x="5781569"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69" name="Google Shape;2069;p44"/>
              <p:cNvSpPr/>
              <p:nvPr/>
            </p:nvSpPr>
            <p:spPr>
              <a:xfrm>
                <a:off x="1598035"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0" name="Google Shape;2070;p44"/>
              <p:cNvSpPr/>
              <p:nvPr/>
            </p:nvSpPr>
            <p:spPr>
              <a:xfrm>
                <a:off x="2793331"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1" name="Google Shape;2071;p44"/>
              <p:cNvSpPr/>
              <p:nvPr/>
            </p:nvSpPr>
            <p:spPr>
              <a:xfrm>
                <a:off x="3988626"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2" name="Google Shape;2072;p44"/>
              <p:cNvSpPr/>
              <p:nvPr/>
            </p:nvSpPr>
            <p:spPr>
              <a:xfrm>
                <a:off x="5183922"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3" name="Google Shape;2073;p44"/>
              <p:cNvSpPr/>
              <p:nvPr/>
            </p:nvSpPr>
            <p:spPr>
              <a:xfrm>
                <a:off x="6379217"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4" name="Google Shape;2074;p44"/>
              <p:cNvSpPr/>
              <p:nvPr/>
            </p:nvSpPr>
            <p:spPr>
              <a:xfrm>
                <a:off x="7574512"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5" name="Google Shape;2075;p44"/>
              <p:cNvSpPr/>
              <p:nvPr/>
            </p:nvSpPr>
            <p:spPr>
              <a:xfrm>
                <a:off x="6976865" y="2946350"/>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grpSp>
        <p:grpSp>
          <p:nvGrpSpPr>
            <p:cNvPr id="2076" name="Google Shape;2076;p44"/>
            <p:cNvGrpSpPr/>
            <p:nvPr/>
          </p:nvGrpSpPr>
          <p:grpSpPr>
            <a:xfrm>
              <a:off x="571079" y="3213673"/>
              <a:ext cx="5875303" cy="500409"/>
              <a:chOff x="996213" y="3617675"/>
              <a:chExt cx="7143225" cy="608400"/>
            </a:xfrm>
          </p:grpSpPr>
          <p:sp>
            <p:nvSpPr>
              <p:cNvPr id="2077" name="Google Shape;2077;p44"/>
              <p:cNvSpPr/>
              <p:nvPr/>
            </p:nvSpPr>
            <p:spPr>
              <a:xfrm>
                <a:off x="996213"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8" name="Google Shape;2078;p44"/>
              <p:cNvSpPr/>
              <p:nvPr/>
            </p:nvSpPr>
            <p:spPr>
              <a:xfrm>
                <a:off x="2191508"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79" name="Google Shape;2079;p44"/>
              <p:cNvSpPr/>
              <p:nvPr/>
            </p:nvSpPr>
            <p:spPr>
              <a:xfrm>
                <a:off x="3386803"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0" name="Google Shape;2080;p44"/>
              <p:cNvSpPr/>
              <p:nvPr/>
            </p:nvSpPr>
            <p:spPr>
              <a:xfrm>
                <a:off x="4582099"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1" name="Google Shape;2081;p44"/>
              <p:cNvSpPr/>
              <p:nvPr/>
            </p:nvSpPr>
            <p:spPr>
              <a:xfrm>
                <a:off x="5777394"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2" name="Google Shape;2082;p44"/>
              <p:cNvSpPr/>
              <p:nvPr/>
            </p:nvSpPr>
            <p:spPr>
              <a:xfrm>
                <a:off x="1593860"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3" name="Google Shape;2083;p44"/>
              <p:cNvSpPr/>
              <p:nvPr/>
            </p:nvSpPr>
            <p:spPr>
              <a:xfrm>
                <a:off x="2789156"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4" name="Google Shape;2084;p44"/>
              <p:cNvSpPr/>
              <p:nvPr/>
            </p:nvSpPr>
            <p:spPr>
              <a:xfrm>
                <a:off x="3984451"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5" name="Google Shape;2085;p44"/>
              <p:cNvSpPr/>
              <p:nvPr/>
            </p:nvSpPr>
            <p:spPr>
              <a:xfrm>
                <a:off x="5179747"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6" name="Google Shape;2086;p44"/>
              <p:cNvSpPr/>
              <p:nvPr/>
            </p:nvSpPr>
            <p:spPr>
              <a:xfrm>
                <a:off x="6375042"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7" name="Google Shape;2087;p44"/>
              <p:cNvSpPr/>
              <p:nvPr/>
            </p:nvSpPr>
            <p:spPr>
              <a:xfrm>
                <a:off x="7570337"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88" name="Google Shape;2088;p44"/>
              <p:cNvSpPr/>
              <p:nvPr/>
            </p:nvSpPr>
            <p:spPr>
              <a:xfrm>
                <a:off x="6972690" y="36176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grpSp>
        <p:grpSp>
          <p:nvGrpSpPr>
            <p:cNvPr id="2089" name="Google Shape;2089;p44"/>
            <p:cNvGrpSpPr/>
            <p:nvPr/>
          </p:nvGrpSpPr>
          <p:grpSpPr>
            <a:xfrm>
              <a:off x="574513" y="3742877"/>
              <a:ext cx="5875303" cy="500409"/>
              <a:chOff x="1000388" y="4252875"/>
              <a:chExt cx="7143225" cy="608400"/>
            </a:xfrm>
          </p:grpSpPr>
          <p:sp>
            <p:nvSpPr>
              <p:cNvPr id="2090" name="Google Shape;2090;p44"/>
              <p:cNvSpPr/>
              <p:nvPr/>
            </p:nvSpPr>
            <p:spPr>
              <a:xfrm>
                <a:off x="1000388"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1" name="Google Shape;2091;p44"/>
              <p:cNvSpPr/>
              <p:nvPr/>
            </p:nvSpPr>
            <p:spPr>
              <a:xfrm>
                <a:off x="2195683"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2" name="Google Shape;2092;p44"/>
              <p:cNvSpPr/>
              <p:nvPr/>
            </p:nvSpPr>
            <p:spPr>
              <a:xfrm>
                <a:off x="3390978"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3" name="Google Shape;2093;p44"/>
              <p:cNvSpPr/>
              <p:nvPr/>
            </p:nvSpPr>
            <p:spPr>
              <a:xfrm>
                <a:off x="4586274"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4" name="Google Shape;2094;p44"/>
              <p:cNvSpPr/>
              <p:nvPr/>
            </p:nvSpPr>
            <p:spPr>
              <a:xfrm>
                <a:off x="5781569"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5" name="Google Shape;2095;p44"/>
              <p:cNvSpPr/>
              <p:nvPr/>
            </p:nvSpPr>
            <p:spPr>
              <a:xfrm>
                <a:off x="1598035"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6" name="Google Shape;2096;p44"/>
              <p:cNvSpPr/>
              <p:nvPr/>
            </p:nvSpPr>
            <p:spPr>
              <a:xfrm>
                <a:off x="2793331"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7" name="Google Shape;2097;p44"/>
              <p:cNvSpPr/>
              <p:nvPr/>
            </p:nvSpPr>
            <p:spPr>
              <a:xfrm>
                <a:off x="3988626"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8" name="Google Shape;2098;p44"/>
              <p:cNvSpPr/>
              <p:nvPr/>
            </p:nvSpPr>
            <p:spPr>
              <a:xfrm>
                <a:off x="5183922"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099" name="Google Shape;2099;p44"/>
              <p:cNvSpPr/>
              <p:nvPr/>
            </p:nvSpPr>
            <p:spPr>
              <a:xfrm>
                <a:off x="6379217"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100" name="Google Shape;2100;p44"/>
              <p:cNvSpPr/>
              <p:nvPr/>
            </p:nvSpPr>
            <p:spPr>
              <a:xfrm>
                <a:off x="7574512"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sp>
            <p:nvSpPr>
              <p:cNvPr id="2101" name="Google Shape;2101;p44"/>
              <p:cNvSpPr/>
              <p:nvPr/>
            </p:nvSpPr>
            <p:spPr>
              <a:xfrm>
                <a:off x="6976865" y="4252875"/>
                <a:ext cx="569100" cy="608400"/>
              </a:xfrm>
              <a:prstGeom prst="rect">
                <a:avLst/>
              </a:pr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800">
                  <a:solidFill>
                    <a:srgbClr val="000000"/>
                  </a:solidFill>
                </a:endParaRPr>
              </a:p>
            </p:txBody>
          </p:sp>
        </p:grpSp>
        <p:sp>
          <p:nvSpPr>
            <p:cNvPr id="2102" name="Google Shape;2102;p44"/>
            <p:cNvSpPr/>
            <p:nvPr/>
          </p:nvSpPr>
          <p:spPr>
            <a:xfrm>
              <a:off x="1176701" y="2282032"/>
              <a:ext cx="246900" cy="2469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00"/>
            </a:p>
          </p:txBody>
        </p:sp>
        <p:sp>
          <p:nvSpPr>
            <p:cNvPr id="2103" name="Google Shape;2103;p44"/>
            <p:cNvSpPr/>
            <p:nvPr/>
          </p:nvSpPr>
          <p:spPr>
            <a:xfrm>
              <a:off x="2159876" y="3340432"/>
              <a:ext cx="246900" cy="2469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00"/>
            </a:p>
          </p:txBody>
        </p:sp>
        <p:sp>
          <p:nvSpPr>
            <p:cNvPr id="2104" name="Google Shape;2104;p44"/>
            <p:cNvSpPr/>
            <p:nvPr/>
          </p:nvSpPr>
          <p:spPr>
            <a:xfrm>
              <a:off x="4126226" y="2811232"/>
              <a:ext cx="246900" cy="2469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0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Primeros años</a:t>
            </a:r>
            <a:endParaRPr dirty="0">
              <a:solidFill>
                <a:schemeClr val="dk1"/>
              </a:solidFill>
            </a:endParaRPr>
          </a:p>
        </p:txBody>
      </p:sp>
      <p:grpSp>
        <p:nvGrpSpPr>
          <p:cNvPr id="2" name="Grupo 1">
            <a:extLst>
              <a:ext uri="{FF2B5EF4-FFF2-40B4-BE49-F238E27FC236}">
                <a16:creationId xmlns:a16="http://schemas.microsoft.com/office/drawing/2014/main" id="{3FE550F2-9283-4094-A965-FE4BCE05861D}"/>
              </a:ext>
            </a:extLst>
          </p:cNvPr>
          <p:cNvGrpSpPr/>
          <p:nvPr/>
        </p:nvGrpSpPr>
        <p:grpSpPr>
          <a:xfrm>
            <a:off x="2930765" y="930059"/>
            <a:ext cx="3274120" cy="3283381"/>
            <a:chOff x="2934645" y="1128460"/>
            <a:chExt cx="3274120" cy="3283381"/>
          </a:xfrm>
        </p:grpSpPr>
        <p:sp>
          <p:nvSpPr>
            <p:cNvPr id="260" name="Google Shape;260;p18"/>
            <p:cNvSpPr/>
            <p:nvPr/>
          </p:nvSpPr>
          <p:spPr>
            <a:xfrm>
              <a:off x="3187368" y="3489258"/>
              <a:ext cx="1319396" cy="922583"/>
            </a:xfrm>
            <a:custGeom>
              <a:avLst/>
              <a:gdLst/>
              <a:ahLst/>
              <a:cxnLst/>
              <a:rect l="l" t="t" r="r" b="b"/>
              <a:pathLst>
                <a:path w="41170" h="28788" extrusionOk="0">
                  <a:moveTo>
                    <a:pt x="8678" y="1"/>
                  </a:moveTo>
                  <a:lnTo>
                    <a:pt x="0" y="5004"/>
                  </a:lnTo>
                  <a:cubicBezTo>
                    <a:pt x="8709" y="18812"/>
                    <a:pt x="23847" y="28123"/>
                    <a:pt x="41170" y="28788"/>
                  </a:cubicBezTo>
                  <a:lnTo>
                    <a:pt x="41170" y="18749"/>
                  </a:lnTo>
                  <a:cubicBezTo>
                    <a:pt x="27552" y="18115"/>
                    <a:pt x="15645" y="10800"/>
                    <a:pt x="86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8"/>
            <p:cNvSpPr/>
            <p:nvPr/>
          </p:nvSpPr>
          <p:spPr>
            <a:xfrm>
              <a:off x="2934645" y="2014619"/>
              <a:ext cx="466900" cy="1524435"/>
            </a:xfrm>
            <a:custGeom>
              <a:avLst/>
              <a:gdLst/>
              <a:ahLst/>
              <a:cxnLst/>
              <a:rect l="l" t="t" r="r" b="b"/>
              <a:pathLst>
                <a:path w="14569" h="47568" extrusionOk="0">
                  <a:moveTo>
                    <a:pt x="5859" y="1"/>
                  </a:moveTo>
                  <a:cubicBezTo>
                    <a:pt x="2122" y="7094"/>
                    <a:pt x="1" y="15170"/>
                    <a:pt x="1" y="23784"/>
                  </a:cubicBezTo>
                  <a:cubicBezTo>
                    <a:pt x="1" y="32366"/>
                    <a:pt x="2122" y="40442"/>
                    <a:pt x="5859" y="47567"/>
                  </a:cubicBezTo>
                  <a:lnTo>
                    <a:pt x="14568" y="42532"/>
                  </a:lnTo>
                  <a:cubicBezTo>
                    <a:pt x="11655" y="36895"/>
                    <a:pt x="10040" y="30529"/>
                    <a:pt x="10040" y="23784"/>
                  </a:cubicBezTo>
                  <a:cubicBezTo>
                    <a:pt x="10040" y="17007"/>
                    <a:pt x="11655" y="10641"/>
                    <a:pt x="14568" y="5004"/>
                  </a:cubicBezTo>
                  <a:lnTo>
                    <a:pt x="585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8"/>
            <p:cNvSpPr/>
            <p:nvPr/>
          </p:nvSpPr>
          <p:spPr>
            <a:xfrm>
              <a:off x="5741865" y="2014619"/>
              <a:ext cx="466900" cy="1524435"/>
            </a:xfrm>
            <a:custGeom>
              <a:avLst/>
              <a:gdLst/>
              <a:ahLst/>
              <a:cxnLst/>
              <a:rect l="l" t="t" r="r" b="b"/>
              <a:pathLst>
                <a:path w="14569" h="47568" extrusionOk="0">
                  <a:moveTo>
                    <a:pt x="8709" y="1"/>
                  </a:moveTo>
                  <a:lnTo>
                    <a:pt x="0" y="5004"/>
                  </a:lnTo>
                  <a:cubicBezTo>
                    <a:pt x="2914" y="10641"/>
                    <a:pt x="4529" y="17007"/>
                    <a:pt x="4529" y="23784"/>
                  </a:cubicBezTo>
                  <a:cubicBezTo>
                    <a:pt x="4529" y="30529"/>
                    <a:pt x="2914" y="36927"/>
                    <a:pt x="0" y="42532"/>
                  </a:cubicBezTo>
                  <a:lnTo>
                    <a:pt x="8709" y="47567"/>
                  </a:lnTo>
                  <a:cubicBezTo>
                    <a:pt x="12446" y="40442"/>
                    <a:pt x="14568" y="32366"/>
                    <a:pt x="14568" y="23784"/>
                  </a:cubicBezTo>
                  <a:cubicBezTo>
                    <a:pt x="14568" y="15170"/>
                    <a:pt x="12446" y="7094"/>
                    <a:pt x="87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8"/>
            <p:cNvSpPr/>
            <p:nvPr/>
          </p:nvSpPr>
          <p:spPr>
            <a:xfrm>
              <a:off x="4636629" y="3489258"/>
              <a:ext cx="1319428" cy="922583"/>
            </a:xfrm>
            <a:custGeom>
              <a:avLst/>
              <a:gdLst/>
              <a:ahLst/>
              <a:cxnLst/>
              <a:rect l="l" t="t" r="r" b="b"/>
              <a:pathLst>
                <a:path w="41171" h="28788" extrusionOk="0">
                  <a:moveTo>
                    <a:pt x="32493" y="1"/>
                  </a:moveTo>
                  <a:cubicBezTo>
                    <a:pt x="25526" y="10800"/>
                    <a:pt x="13618" y="18115"/>
                    <a:pt x="1" y="18749"/>
                  </a:cubicBezTo>
                  <a:lnTo>
                    <a:pt x="1" y="28788"/>
                  </a:lnTo>
                  <a:cubicBezTo>
                    <a:pt x="17324" y="28123"/>
                    <a:pt x="32461" y="18812"/>
                    <a:pt x="41170" y="5004"/>
                  </a:cubicBezTo>
                  <a:lnTo>
                    <a:pt x="3249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8"/>
            <p:cNvSpPr/>
            <p:nvPr/>
          </p:nvSpPr>
          <p:spPr>
            <a:xfrm>
              <a:off x="3187368" y="1140795"/>
              <a:ext cx="1320421" cy="922583"/>
            </a:xfrm>
            <a:custGeom>
              <a:avLst/>
              <a:gdLst/>
              <a:ahLst/>
              <a:cxnLst/>
              <a:rect l="l" t="t" r="r" b="b"/>
              <a:pathLst>
                <a:path w="41202" h="28788" extrusionOk="0">
                  <a:moveTo>
                    <a:pt x="41202" y="1"/>
                  </a:moveTo>
                  <a:cubicBezTo>
                    <a:pt x="23847" y="666"/>
                    <a:pt x="8709" y="9976"/>
                    <a:pt x="0" y="23784"/>
                  </a:cubicBezTo>
                  <a:lnTo>
                    <a:pt x="8678" y="28788"/>
                  </a:lnTo>
                  <a:cubicBezTo>
                    <a:pt x="15645" y="17989"/>
                    <a:pt x="27552" y="10673"/>
                    <a:pt x="41202" y="10040"/>
                  </a:cubicBezTo>
                  <a:lnTo>
                    <a:pt x="412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8"/>
            <p:cNvSpPr/>
            <p:nvPr/>
          </p:nvSpPr>
          <p:spPr>
            <a:xfrm>
              <a:off x="4605036" y="1128460"/>
              <a:ext cx="1319428" cy="922583"/>
            </a:xfrm>
            <a:custGeom>
              <a:avLst/>
              <a:gdLst/>
              <a:ahLst/>
              <a:cxnLst/>
              <a:rect l="l" t="t" r="r" b="b"/>
              <a:pathLst>
                <a:path w="41171" h="28788" extrusionOk="0">
                  <a:moveTo>
                    <a:pt x="1" y="1"/>
                  </a:moveTo>
                  <a:lnTo>
                    <a:pt x="1" y="10040"/>
                  </a:lnTo>
                  <a:cubicBezTo>
                    <a:pt x="13618" y="10673"/>
                    <a:pt x="25526" y="17989"/>
                    <a:pt x="32493" y="28788"/>
                  </a:cubicBezTo>
                  <a:lnTo>
                    <a:pt x="41170" y="23752"/>
                  </a:lnTo>
                  <a:cubicBezTo>
                    <a:pt x="32461" y="9976"/>
                    <a:pt x="17324" y="66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6" name="Google Shape;276;p18"/>
            <p:cNvGrpSpPr/>
            <p:nvPr/>
          </p:nvGrpSpPr>
          <p:grpSpPr>
            <a:xfrm>
              <a:off x="3759273" y="1760569"/>
              <a:ext cx="1625454" cy="2032519"/>
              <a:chOff x="-2039125" y="2455575"/>
              <a:chExt cx="1968100" cy="2460975"/>
            </a:xfrm>
          </p:grpSpPr>
          <p:sp>
            <p:nvSpPr>
              <p:cNvPr id="277" name="Google Shape;277;p18"/>
              <p:cNvSpPr/>
              <p:nvPr/>
            </p:nvSpPr>
            <p:spPr>
              <a:xfrm>
                <a:off x="-855775" y="2455575"/>
                <a:ext cx="784750" cy="589625"/>
              </a:xfrm>
              <a:custGeom>
                <a:avLst/>
                <a:gdLst/>
                <a:ahLst/>
                <a:cxnLst/>
                <a:rect l="l" t="t" r="r" b="b"/>
                <a:pathLst>
                  <a:path w="31390" h="23585" extrusionOk="0">
                    <a:moveTo>
                      <a:pt x="11809" y="1"/>
                    </a:moveTo>
                    <a:cubicBezTo>
                      <a:pt x="11175" y="1"/>
                      <a:pt x="10508" y="34"/>
                      <a:pt x="9840" y="168"/>
                    </a:cubicBezTo>
                    <a:cubicBezTo>
                      <a:pt x="8039" y="501"/>
                      <a:pt x="6305" y="1235"/>
                      <a:pt x="4703" y="2403"/>
                    </a:cubicBezTo>
                    <a:cubicBezTo>
                      <a:pt x="3970" y="2970"/>
                      <a:pt x="3302" y="3570"/>
                      <a:pt x="2635" y="4304"/>
                    </a:cubicBezTo>
                    <a:cubicBezTo>
                      <a:pt x="2335" y="4638"/>
                      <a:pt x="2035" y="5005"/>
                      <a:pt x="1801" y="5371"/>
                    </a:cubicBezTo>
                    <a:cubicBezTo>
                      <a:pt x="1635" y="5638"/>
                      <a:pt x="1468" y="5872"/>
                      <a:pt x="1301" y="6205"/>
                    </a:cubicBezTo>
                    <a:cubicBezTo>
                      <a:pt x="1001" y="6806"/>
                      <a:pt x="767" y="7406"/>
                      <a:pt x="534" y="8140"/>
                    </a:cubicBezTo>
                    <a:cubicBezTo>
                      <a:pt x="334" y="8874"/>
                      <a:pt x="200" y="9641"/>
                      <a:pt x="134" y="10375"/>
                    </a:cubicBezTo>
                    <a:cubicBezTo>
                      <a:pt x="0" y="11876"/>
                      <a:pt x="267" y="13177"/>
                      <a:pt x="834" y="14144"/>
                    </a:cubicBezTo>
                    <a:cubicBezTo>
                      <a:pt x="801" y="14178"/>
                      <a:pt x="801" y="14244"/>
                      <a:pt x="801" y="14345"/>
                    </a:cubicBezTo>
                    <a:cubicBezTo>
                      <a:pt x="867" y="14745"/>
                      <a:pt x="1034" y="15212"/>
                      <a:pt x="1334" y="15679"/>
                    </a:cubicBezTo>
                    <a:cubicBezTo>
                      <a:pt x="1601" y="16046"/>
                      <a:pt x="1835" y="16479"/>
                      <a:pt x="2168" y="16846"/>
                    </a:cubicBezTo>
                    <a:cubicBezTo>
                      <a:pt x="2769" y="17513"/>
                      <a:pt x="3503" y="18181"/>
                      <a:pt x="4470" y="18848"/>
                    </a:cubicBezTo>
                    <a:cubicBezTo>
                      <a:pt x="5170" y="19348"/>
                      <a:pt x="6004" y="19848"/>
                      <a:pt x="7005" y="20349"/>
                    </a:cubicBezTo>
                    <a:cubicBezTo>
                      <a:pt x="7672" y="20682"/>
                      <a:pt x="8373" y="21016"/>
                      <a:pt x="9207" y="21350"/>
                    </a:cubicBezTo>
                    <a:cubicBezTo>
                      <a:pt x="10808" y="22017"/>
                      <a:pt x="12476" y="22550"/>
                      <a:pt x="14144" y="22917"/>
                    </a:cubicBezTo>
                    <a:cubicBezTo>
                      <a:pt x="16045" y="23384"/>
                      <a:pt x="17780" y="23584"/>
                      <a:pt x="19447" y="23584"/>
                    </a:cubicBezTo>
                    <a:lnTo>
                      <a:pt x="19648" y="23584"/>
                    </a:lnTo>
                    <a:cubicBezTo>
                      <a:pt x="21382" y="23584"/>
                      <a:pt x="23050" y="23351"/>
                      <a:pt x="24518" y="22851"/>
                    </a:cubicBezTo>
                    <a:cubicBezTo>
                      <a:pt x="25285" y="22584"/>
                      <a:pt x="26019" y="22217"/>
                      <a:pt x="26786" y="21750"/>
                    </a:cubicBezTo>
                    <a:cubicBezTo>
                      <a:pt x="27453" y="21350"/>
                      <a:pt x="28120" y="20749"/>
                      <a:pt x="28687" y="20149"/>
                    </a:cubicBezTo>
                    <a:cubicBezTo>
                      <a:pt x="29288" y="19482"/>
                      <a:pt x="29821" y="18714"/>
                      <a:pt x="30188" y="17880"/>
                    </a:cubicBezTo>
                    <a:cubicBezTo>
                      <a:pt x="30555" y="17080"/>
                      <a:pt x="30856" y="16213"/>
                      <a:pt x="31056" y="15245"/>
                    </a:cubicBezTo>
                    <a:cubicBezTo>
                      <a:pt x="31389" y="13477"/>
                      <a:pt x="31189" y="11543"/>
                      <a:pt x="30522" y="9875"/>
                    </a:cubicBezTo>
                    <a:cubicBezTo>
                      <a:pt x="29955" y="8374"/>
                      <a:pt x="28887" y="7073"/>
                      <a:pt x="27620" y="6172"/>
                    </a:cubicBezTo>
                    <a:cubicBezTo>
                      <a:pt x="26853" y="5638"/>
                      <a:pt x="25952" y="5238"/>
                      <a:pt x="24818" y="5005"/>
                    </a:cubicBezTo>
                    <a:cubicBezTo>
                      <a:pt x="24284" y="4871"/>
                      <a:pt x="23684" y="4738"/>
                      <a:pt x="23183" y="4671"/>
                    </a:cubicBezTo>
                    <a:cubicBezTo>
                      <a:pt x="22783" y="4571"/>
                      <a:pt x="22349" y="4504"/>
                      <a:pt x="21882" y="4404"/>
                    </a:cubicBezTo>
                    <a:lnTo>
                      <a:pt x="21849" y="4404"/>
                    </a:lnTo>
                    <a:cubicBezTo>
                      <a:pt x="21482" y="4337"/>
                      <a:pt x="21182" y="4237"/>
                      <a:pt x="20948" y="4171"/>
                    </a:cubicBezTo>
                    <a:cubicBezTo>
                      <a:pt x="20648" y="4071"/>
                      <a:pt x="20381" y="3970"/>
                      <a:pt x="20115" y="3837"/>
                    </a:cubicBezTo>
                    <a:cubicBezTo>
                      <a:pt x="19381" y="3470"/>
                      <a:pt x="18780" y="2903"/>
                      <a:pt x="18180" y="2403"/>
                    </a:cubicBezTo>
                    <a:cubicBezTo>
                      <a:pt x="18013" y="2303"/>
                      <a:pt x="17880" y="2169"/>
                      <a:pt x="17713" y="2036"/>
                    </a:cubicBezTo>
                    <a:cubicBezTo>
                      <a:pt x="17279" y="1669"/>
                      <a:pt x="16879" y="1402"/>
                      <a:pt x="16512" y="1168"/>
                    </a:cubicBezTo>
                    <a:cubicBezTo>
                      <a:pt x="16145" y="902"/>
                      <a:pt x="15711" y="701"/>
                      <a:pt x="15278" y="535"/>
                    </a:cubicBezTo>
                    <a:cubicBezTo>
                      <a:pt x="14177" y="201"/>
                      <a:pt x="13009" y="1"/>
                      <a:pt x="11809"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8"/>
              <p:cNvSpPr/>
              <p:nvPr/>
            </p:nvSpPr>
            <p:spPr>
              <a:xfrm>
                <a:off x="-809075" y="2456925"/>
                <a:ext cx="738050" cy="594950"/>
              </a:xfrm>
              <a:custGeom>
                <a:avLst/>
                <a:gdLst/>
                <a:ahLst/>
                <a:cxnLst/>
                <a:rect l="l" t="t" r="r" b="b"/>
                <a:pathLst>
                  <a:path w="29522" h="23798" extrusionOk="0">
                    <a:moveTo>
                      <a:pt x="9000" y="1"/>
                    </a:moveTo>
                    <a:cubicBezTo>
                      <a:pt x="8643" y="1"/>
                      <a:pt x="8291" y="43"/>
                      <a:pt x="7939" y="114"/>
                    </a:cubicBezTo>
                    <a:cubicBezTo>
                      <a:pt x="7772" y="147"/>
                      <a:pt x="7572" y="180"/>
                      <a:pt x="7405" y="247"/>
                    </a:cubicBezTo>
                    <a:cubicBezTo>
                      <a:pt x="7572" y="280"/>
                      <a:pt x="7739" y="314"/>
                      <a:pt x="7906" y="414"/>
                    </a:cubicBezTo>
                    <a:cubicBezTo>
                      <a:pt x="8106" y="481"/>
                      <a:pt x="8306" y="581"/>
                      <a:pt x="8473" y="747"/>
                    </a:cubicBezTo>
                    <a:cubicBezTo>
                      <a:pt x="8640" y="848"/>
                      <a:pt x="8840" y="981"/>
                      <a:pt x="8973" y="1181"/>
                    </a:cubicBezTo>
                    <a:cubicBezTo>
                      <a:pt x="9107" y="1348"/>
                      <a:pt x="9240" y="1515"/>
                      <a:pt x="9340" y="1748"/>
                    </a:cubicBezTo>
                    <a:cubicBezTo>
                      <a:pt x="9440" y="1915"/>
                      <a:pt x="9507" y="2115"/>
                      <a:pt x="9540" y="2282"/>
                    </a:cubicBezTo>
                    <a:cubicBezTo>
                      <a:pt x="9674" y="2682"/>
                      <a:pt x="9707" y="3149"/>
                      <a:pt x="9807" y="3616"/>
                    </a:cubicBezTo>
                    <a:cubicBezTo>
                      <a:pt x="9840" y="3850"/>
                      <a:pt x="9874" y="4117"/>
                      <a:pt x="9974" y="4317"/>
                    </a:cubicBezTo>
                    <a:cubicBezTo>
                      <a:pt x="10007" y="4517"/>
                      <a:pt x="10107" y="4784"/>
                      <a:pt x="10174" y="4984"/>
                    </a:cubicBezTo>
                    <a:lnTo>
                      <a:pt x="10174" y="4951"/>
                    </a:lnTo>
                    <a:cubicBezTo>
                      <a:pt x="10207" y="5084"/>
                      <a:pt x="10307" y="5184"/>
                      <a:pt x="10374" y="5351"/>
                    </a:cubicBezTo>
                    <a:cubicBezTo>
                      <a:pt x="10474" y="5484"/>
                      <a:pt x="10508" y="5584"/>
                      <a:pt x="10608" y="5684"/>
                    </a:cubicBezTo>
                    <a:cubicBezTo>
                      <a:pt x="10674" y="5784"/>
                      <a:pt x="10774" y="5918"/>
                      <a:pt x="10841" y="5985"/>
                    </a:cubicBezTo>
                    <a:cubicBezTo>
                      <a:pt x="10941" y="6085"/>
                      <a:pt x="11008" y="6118"/>
                      <a:pt x="11108" y="6185"/>
                    </a:cubicBezTo>
                    <a:lnTo>
                      <a:pt x="11742" y="6585"/>
                    </a:lnTo>
                    <a:lnTo>
                      <a:pt x="11675" y="6585"/>
                    </a:lnTo>
                    <a:cubicBezTo>
                      <a:pt x="12042" y="6718"/>
                      <a:pt x="12442" y="6819"/>
                      <a:pt x="12809" y="6852"/>
                    </a:cubicBezTo>
                    <a:lnTo>
                      <a:pt x="12776" y="6852"/>
                    </a:lnTo>
                    <a:cubicBezTo>
                      <a:pt x="13135" y="6915"/>
                      <a:pt x="13522" y="6939"/>
                      <a:pt x="13901" y="6939"/>
                    </a:cubicBezTo>
                    <a:cubicBezTo>
                      <a:pt x="14120" y="6939"/>
                      <a:pt x="14336" y="6931"/>
                      <a:pt x="14544" y="6919"/>
                    </a:cubicBezTo>
                    <a:cubicBezTo>
                      <a:pt x="15178" y="6852"/>
                      <a:pt x="15811" y="6785"/>
                      <a:pt x="16445" y="6685"/>
                    </a:cubicBezTo>
                    <a:cubicBezTo>
                      <a:pt x="17012" y="6618"/>
                      <a:pt x="17646" y="6585"/>
                      <a:pt x="18213" y="6518"/>
                    </a:cubicBezTo>
                    <a:lnTo>
                      <a:pt x="19047" y="6518"/>
                    </a:lnTo>
                    <a:lnTo>
                      <a:pt x="19948" y="6652"/>
                    </a:lnTo>
                    <a:cubicBezTo>
                      <a:pt x="20415" y="6752"/>
                      <a:pt x="20815" y="6852"/>
                      <a:pt x="21282" y="7019"/>
                    </a:cubicBezTo>
                    <a:cubicBezTo>
                      <a:pt x="21682" y="7185"/>
                      <a:pt x="22116" y="7419"/>
                      <a:pt x="22483" y="7652"/>
                    </a:cubicBezTo>
                    <a:cubicBezTo>
                      <a:pt x="22850" y="7919"/>
                      <a:pt x="23217" y="8153"/>
                      <a:pt x="23517" y="8453"/>
                    </a:cubicBezTo>
                    <a:cubicBezTo>
                      <a:pt x="23851" y="8720"/>
                      <a:pt x="24117" y="9087"/>
                      <a:pt x="24351" y="9454"/>
                    </a:cubicBezTo>
                    <a:cubicBezTo>
                      <a:pt x="24618" y="9821"/>
                      <a:pt x="24785" y="10188"/>
                      <a:pt x="24885" y="10655"/>
                    </a:cubicBezTo>
                    <a:cubicBezTo>
                      <a:pt x="25018" y="11122"/>
                      <a:pt x="25118" y="11555"/>
                      <a:pt x="25051" y="12022"/>
                    </a:cubicBezTo>
                    <a:cubicBezTo>
                      <a:pt x="25018" y="12856"/>
                      <a:pt x="24851" y="13723"/>
                      <a:pt x="24351" y="14391"/>
                    </a:cubicBezTo>
                    <a:cubicBezTo>
                      <a:pt x="24151" y="14657"/>
                      <a:pt x="23884" y="14891"/>
                      <a:pt x="23617" y="15058"/>
                    </a:cubicBezTo>
                    <a:cubicBezTo>
                      <a:pt x="23317" y="15225"/>
                      <a:pt x="23017" y="15358"/>
                      <a:pt x="22683" y="15458"/>
                    </a:cubicBezTo>
                    <a:cubicBezTo>
                      <a:pt x="22375" y="15531"/>
                      <a:pt x="22053" y="15560"/>
                      <a:pt x="21728" y="15560"/>
                    </a:cubicBezTo>
                    <a:cubicBezTo>
                      <a:pt x="21314" y="15560"/>
                      <a:pt x="20892" y="15514"/>
                      <a:pt x="20481" y="15458"/>
                    </a:cubicBezTo>
                    <a:cubicBezTo>
                      <a:pt x="20048" y="15358"/>
                      <a:pt x="19681" y="15291"/>
                      <a:pt x="19314" y="15158"/>
                    </a:cubicBezTo>
                    <a:cubicBezTo>
                      <a:pt x="19047" y="15058"/>
                      <a:pt x="18847" y="14991"/>
                      <a:pt x="18613" y="14958"/>
                    </a:cubicBezTo>
                    <a:lnTo>
                      <a:pt x="17713" y="14691"/>
                    </a:lnTo>
                    <a:cubicBezTo>
                      <a:pt x="17146" y="14524"/>
                      <a:pt x="16545" y="14357"/>
                      <a:pt x="15978" y="14224"/>
                    </a:cubicBezTo>
                    <a:cubicBezTo>
                      <a:pt x="15378" y="14124"/>
                      <a:pt x="14811" y="13990"/>
                      <a:pt x="14210" y="13890"/>
                    </a:cubicBezTo>
                    <a:cubicBezTo>
                      <a:pt x="13510" y="13824"/>
                      <a:pt x="12843" y="13790"/>
                      <a:pt x="12142" y="13790"/>
                    </a:cubicBezTo>
                    <a:cubicBezTo>
                      <a:pt x="11442" y="13790"/>
                      <a:pt x="10708" y="13824"/>
                      <a:pt x="10007" y="13957"/>
                    </a:cubicBezTo>
                    <a:lnTo>
                      <a:pt x="10041" y="13957"/>
                    </a:lnTo>
                    <a:cubicBezTo>
                      <a:pt x="9340" y="14024"/>
                      <a:pt x="8640" y="14190"/>
                      <a:pt x="7972" y="14357"/>
                    </a:cubicBezTo>
                    <a:cubicBezTo>
                      <a:pt x="7272" y="14524"/>
                      <a:pt x="6605" y="14724"/>
                      <a:pt x="5938" y="14958"/>
                    </a:cubicBezTo>
                    <a:cubicBezTo>
                      <a:pt x="5271" y="15158"/>
                      <a:pt x="4603" y="15391"/>
                      <a:pt x="3903" y="15625"/>
                    </a:cubicBezTo>
                    <a:cubicBezTo>
                      <a:pt x="3202" y="15825"/>
                      <a:pt x="2502" y="16025"/>
                      <a:pt x="1801" y="16192"/>
                    </a:cubicBezTo>
                    <a:cubicBezTo>
                      <a:pt x="1234" y="16359"/>
                      <a:pt x="601" y="16525"/>
                      <a:pt x="0" y="16659"/>
                    </a:cubicBezTo>
                    <a:cubicBezTo>
                      <a:pt x="100" y="16792"/>
                      <a:pt x="167" y="16859"/>
                      <a:pt x="300" y="16992"/>
                    </a:cubicBezTo>
                    <a:cubicBezTo>
                      <a:pt x="867" y="17660"/>
                      <a:pt x="1635" y="18327"/>
                      <a:pt x="2602" y="18994"/>
                    </a:cubicBezTo>
                    <a:cubicBezTo>
                      <a:pt x="3336" y="19494"/>
                      <a:pt x="4136" y="19995"/>
                      <a:pt x="5137" y="20495"/>
                    </a:cubicBezTo>
                    <a:cubicBezTo>
                      <a:pt x="5804" y="20862"/>
                      <a:pt x="6538" y="21195"/>
                      <a:pt x="7339" y="21496"/>
                    </a:cubicBezTo>
                    <a:cubicBezTo>
                      <a:pt x="8940" y="22163"/>
                      <a:pt x="10608" y="22697"/>
                      <a:pt x="12276" y="23063"/>
                    </a:cubicBezTo>
                    <a:cubicBezTo>
                      <a:pt x="14177" y="23530"/>
                      <a:pt x="15912" y="23731"/>
                      <a:pt x="17579" y="23797"/>
                    </a:cubicBezTo>
                    <a:lnTo>
                      <a:pt x="17780" y="23797"/>
                    </a:lnTo>
                    <a:cubicBezTo>
                      <a:pt x="19514" y="23797"/>
                      <a:pt x="21182" y="23530"/>
                      <a:pt x="22650" y="23030"/>
                    </a:cubicBezTo>
                    <a:cubicBezTo>
                      <a:pt x="23417" y="22797"/>
                      <a:pt x="24151" y="22396"/>
                      <a:pt x="24885" y="21963"/>
                    </a:cubicBezTo>
                    <a:cubicBezTo>
                      <a:pt x="25585" y="21529"/>
                      <a:pt x="26219" y="20962"/>
                      <a:pt x="26819" y="20328"/>
                    </a:cubicBezTo>
                    <a:cubicBezTo>
                      <a:pt x="27386" y="19661"/>
                      <a:pt x="27953" y="18894"/>
                      <a:pt x="28320" y="18060"/>
                    </a:cubicBezTo>
                    <a:cubicBezTo>
                      <a:pt x="28687" y="17293"/>
                      <a:pt x="28988" y="16392"/>
                      <a:pt x="29188" y="15458"/>
                    </a:cubicBezTo>
                    <a:cubicBezTo>
                      <a:pt x="29521" y="13657"/>
                      <a:pt x="29321" y="11722"/>
                      <a:pt x="28654" y="10054"/>
                    </a:cubicBezTo>
                    <a:cubicBezTo>
                      <a:pt x="28087" y="8553"/>
                      <a:pt x="27019" y="7286"/>
                      <a:pt x="25752" y="6352"/>
                    </a:cubicBezTo>
                    <a:cubicBezTo>
                      <a:pt x="24985" y="5818"/>
                      <a:pt x="24084" y="5451"/>
                      <a:pt x="22950" y="5184"/>
                    </a:cubicBezTo>
                    <a:cubicBezTo>
                      <a:pt x="22416" y="5051"/>
                      <a:pt x="21816" y="4951"/>
                      <a:pt x="21282" y="4850"/>
                    </a:cubicBezTo>
                    <a:lnTo>
                      <a:pt x="20014" y="4617"/>
                    </a:lnTo>
                    <a:lnTo>
                      <a:pt x="19981" y="4617"/>
                    </a:lnTo>
                    <a:cubicBezTo>
                      <a:pt x="19648" y="4517"/>
                      <a:pt x="19347" y="4450"/>
                      <a:pt x="19080" y="4350"/>
                    </a:cubicBezTo>
                    <a:cubicBezTo>
                      <a:pt x="18814" y="4283"/>
                      <a:pt x="18513" y="4150"/>
                      <a:pt x="18247" y="4017"/>
                    </a:cubicBezTo>
                    <a:cubicBezTo>
                      <a:pt x="17513" y="3650"/>
                      <a:pt x="16946" y="3149"/>
                      <a:pt x="16345" y="2649"/>
                    </a:cubicBezTo>
                    <a:lnTo>
                      <a:pt x="16312" y="2616"/>
                    </a:lnTo>
                    <a:lnTo>
                      <a:pt x="16278" y="2549"/>
                    </a:lnTo>
                    <a:cubicBezTo>
                      <a:pt x="16145" y="2449"/>
                      <a:pt x="16012" y="2349"/>
                      <a:pt x="15912" y="2282"/>
                    </a:cubicBezTo>
                    <a:cubicBezTo>
                      <a:pt x="15445" y="1882"/>
                      <a:pt x="15078" y="1615"/>
                      <a:pt x="14677" y="1381"/>
                    </a:cubicBezTo>
                    <a:cubicBezTo>
                      <a:pt x="14310" y="1148"/>
                      <a:pt x="13910" y="948"/>
                      <a:pt x="13443" y="781"/>
                    </a:cubicBezTo>
                    <a:cubicBezTo>
                      <a:pt x="12409" y="347"/>
                      <a:pt x="11241" y="114"/>
                      <a:pt x="9974" y="114"/>
                    </a:cubicBezTo>
                    <a:cubicBezTo>
                      <a:pt x="9643" y="35"/>
                      <a:pt x="9319" y="1"/>
                      <a:pt x="9000"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8"/>
              <p:cNvSpPr/>
              <p:nvPr/>
            </p:nvSpPr>
            <p:spPr>
              <a:xfrm>
                <a:off x="-596425" y="2481450"/>
                <a:ext cx="25" cy="0"/>
              </a:xfrm>
              <a:custGeom>
                <a:avLst/>
                <a:gdLst/>
                <a:ahLst/>
                <a:cxnLst/>
                <a:rect l="l" t="t" r="r" b="b"/>
                <a:pathLst>
                  <a:path w="1" extrusionOk="0">
                    <a:moveTo>
                      <a:pt x="0" y="0"/>
                    </a:move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8"/>
              <p:cNvSpPr/>
              <p:nvPr/>
            </p:nvSpPr>
            <p:spPr>
              <a:xfrm>
                <a:off x="-596425" y="2481450"/>
                <a:ext cx="25" cy="0"/>
              </a:xfrm>
              <a:custGeom>
                <a:avLst/>
                <a:gdLst/>
                <a:ahLst/>
                <a:cxnLst/>
                <a:rect l="l" t="t" r="r" b="b"/>
                <a:pathLst>
                  <a:path w="1" extrusionOk="0">
                    <a:moveTo>
                      <a:pt x="0" y="0"/>
                    </a:moveTo>
                    <a:lnTo>
                      <a:pt x="0"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8"/>
              <p:cNvSpPr/>
              <p:nvPr/>
            </p:nvSpPr>
            <p:spPr>
              <a:xfrm>
                <a:off x="-543900" y="2598200"/>
                <a:ext cx="25" cy="25"/>
              </a:xfrm>
              <a:custGeom>
                <a:avLst/>
                <a:gdLst/>
                <a:ahLst/>
                <a:cxnLst/>
                <a:rect l="l" t="t" r="r" b="b"/>
                <a:pathLst>
                  <a:path w="1" h="1" extrusionOk="0">
                    <a:moveTo>
                      <a:pt x="1" y="0"/>
                    </a:moveTo>
                    <a:lnTo>
                      <a:pt x="1"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8"/>
              <p:cNvSpPr/>
              <p:nvPr/>
            </p:nvSpPr>
            <p:spPr>
              <a:xfrm>
                <a:off x="-532225" y="2610700"/>
                <a:ext cx="25" cy="25"/>
              </a:xfrm>
              <a:custGeom>
                <a:avLst/>
                <a:gdLst/>
                <a:ahLst/>
                <a:cxnLst/>
                <a:rect l="l" t="t" r="r" b="b"/>
                <a:pathLst>
                  <a:path w="1" h="1" extrusionOk="0">
                    <a:moveTo>
                      <a:pt x="1" y="0"/>
                    </a:moveTo>
                    <a:lnTo>
                      <a:pt x="1" y="0"/>
                    </a:lnTo>
                    <a:lnTo>
                      <a:pt x="1"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8"/>
              <p:cNvSpPr/>
              <p:nvPr/>
            </p:nvSpPr>
            <p:spPr>
              <a:xfrm>
                <a:off x="-532225" y="2610700"/>
                <a:ext cx="875" cy="25"/>
              </a:xfrm>
              <a:custGeom>
                <a:avLst/>
                <a:gdLst/>
                <a:ahLst/>
                <a:cxnLst/>
                <a:rect l="l" t="t" r="r" b="b"/>
                <a:pathLst>
                  <a:path w="35" h="1" extrusionOk="0">
                    <a:moveTo>
                      <a:pt x="34" y="0"/>
                    </a:moveTo>
                    <a:lnTo>
                      <a:pt x="34" y="0"/>
                    </a:lnTo>
                    <a:cubicBezTo>
                      <a:pt x="1" y="0"/>
                      <a:pt x="1" y="0"/>
                      <a:pt x="34" y="0"/>
                    </a:cubicBezTo>
                    <a:lnTo>
                      <a:pt x="34" y="0"/>
                    </a:lnTo>
                    <a:cubicBezTo>
                      <a:pt x="1" y="0"/>
                      <a:pt x="34" y="0"/>
                      <a:pt x="34"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8"/>
              <p:cNvSpPr/>
              <p:nvPr/>
            </p:nvSpPr>
            <p:spPr>
              <a:xfrm>
                <a:off x="-201975" y="2813350"/>
                <a:ext cx="25" cy="25"/>
              </a:xfrm>
              <a:custGeom>
                <a:avLst/>
                <a:gdLst/>
                <a:ahLst/>
                <a:cxnLst/>
                <a:rect l="l" t="t" r="r" b="b"/>
                <a:pathLst>
                  <a:path w="1" h="1" extrusionOk="0">
                    <a:moveTo>
                      <a:pt x="0" y="0"/>
                    </a:move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8"/>
              <p:cNvSpPr/>
              <p:nvPr/>
            </p:nvSpPr>
            <p:spPr>
              <a:xfrm>
                <a:off x="-1236050" y="2785000"/>
                <a:ext cx="1087450" cy="980725"/>
              </a:xfrm>
              <a:custGeom>
                <a:avLst/>
                <a:gdLst/>
                <a:ahLst/>
                <a:cxnLst/>
                <a:rect l="l" t="t" r="r" b="b"/>
                <a:pathLst>
                  <a:path w="43498" h="39229" extrusionOk="0">
                    <a:moveTo>
                      <a:pt x="18480" y="0"/>
                    </a:moveTo>
                    <a:cubicBezTo>
                      <a:pt x="17046" y="0"/>
                      <a:pt x="15745" y="67"/>
                      <a:pt x="14511" y="234"/>
                    </a:cubicBezTo>
                    <a:cubicBezTo>
                      <a:pt x="12309" y="534"/>
                      <a:pt x="10308" y="1168"/>
                      <a:pt x="8573" y="2135"/>
                    </a:cubicBezTo>
                    <a:cubicBezTo>
                      <a:pt x="7672" y="2635"/>
                      <a:pt x="6738" y="3302"/>
                      <a:pt x="5971" y="4036"/>
                    </a:cubicBezTo>
                    <a:cubicBezTo>
                      <a:pt x="5137" y="4803"/>
                      <a:pt x="4370" y="5671"/>
                      <a:pt x="3703" y="6671"/>
                    </a:cubicBezTo>
                    <a:cubicBezTo>
                      <a:pt x="3136" y="7505"/>
                      <a:pt x="2569" y="8473"/>
                      <a:pt x="2068" y="9507"/>
                    </a:cubicBezTo>
                    <a:cubicBezTo>
                      <a:pt x="1635" y="10508"/>
                      <a:pt x="1201" y="11542"/>
                      <a:pt x="901" y="12676"/>
                    </a:cubicBezTo>
                    <a:cubicBezTo>
                      <a:pt x="300" y="14911"/>
                      <a:pt x="0" y="17179"/>
                      <a:pt x="167" y="19347"/>
                    </a:cubicBezTo>
                    <a:cubicBezTo>
                      <a:pt x="300" y="21649"/>
                      <a:pt x="968" y="23817"/>
                      <a:pt x="2002" y="25552"/>
                    </a:cubicBezTo>
                    <a:cubicBezTo>
                      <a:pt x="2035" y="25585"/>
                      <a:pt x="2035" y="25652"/>
                      <a:pt x="2135" y="25685"/>
                    </a:cubicBezTo>
                    <a:cubicBezTo>
                      <a:pt x="2135" y="25752"/>
                      <a:pt x="2168" y="25852"/>
                      <a:pt x="2235" y="25885"/>
                    </a:cubicBezTo>
                    <a:cubicBezTo>
                      <a:pt x="3303" y="26486"/>
                      <a:pt x="4470" y="27053"/>
                      <a:pt x="5871" y="27753"/>
                    </a:cubicBezTo>
                    <a:cubicBezTo>
                      <a:pt x="7072" y="28354"/>
                      <a:pt x="8239" y="28987"/>
                      <a:pt x="9474" y="29555"/>
                    </a:cubicBezTo>
                    <a:cubicBezTo>
                      <a:pt x="10408" y="30022"/>
                      <a:pt x="11375" y="30489"/>
                      <a:pt x="12342" y="30889"/>
                    </a:cubicBezTo>
                    <a:lnTo>
                      <a:pt x="12376" y="30922"/>
                    </a:lnTo>
                    <a:lnTo>
                      <a:pt x="12543" y="31022"/>
                    </a:lnTo>
                    <a:cubicBezTo>
                      <a:pt x="13477" y="31423"/>
                      <a:pt x="14477" y="31890"/>
                      <a:pt x="15411" y="32357"/>
                    </a:cubicBezTo>
                    <a:cubicBezTo>
                      <a:pt x="15678" y="32490"/>
                      <a:pt x="15878" y="32590"/>
                      <a:pt x="16145" y="32723"/>
                    </a:cubicBezTo>
                    <a:cubicBezTo>
                      <a:pt x="17846" y="33657"/>
                      <a:pt x="19081" y="34525"/>
                      <a:pt x="20148" y="35492"/>
                    </a:cubicBezTo>
                    <a:cubicBezTo>
                      <a:pt x="20381" y="35726"/>
                      <a:pt x="20582" y="35926"/>
                      <a:pt x="20715" y="36193"/>
                    </a:cubicBezTo>
                    <a:cubicBezTo>
                      <a:pt x="20982" y="36560"/>
                      <a:pt x="21082" y="37027"/>
                      <a:pt x="21215" y="37393"/>
                    </a:cubicBezTo>
                    <a:cubicBezTo>
                      <a:pt x="21315" y="37594"/>
                      <a:pt x="21349" y="37860"/>
                      <a:pt x="21416" y="38061"/>
                    </a:cubicBezTo>
                    <a:cubicBezTo>
                      <a:pt x="21516" y="38327"/>
                      <a:pt x="21649" y="38594"/>
                      <a:pt x="21816" y="38861"/>
                    </a:cubicBezTo>
                    <a:cubicBezTo>
                      <a:pt x="21849" y="38928"/>
                      <a:pt x="21883" y="38995"/>
                      <a:pt x="21949" y="39028"/>
                    </a:cubicBezTo>
                    <a:cubicBezTo>
                      <a:pt x="22049" y="39095"/>
                      <a:pt x="22116" y="39195"/>
                      <a:pt x="22216" y="39195"/>
                    </a:cubicBezTo>
                    <a:cubicBezTo>
                      <a:pt x="22783" y="39228"/>
                      <a:pt x="23384" y="39228"/>
                      <a:pt x="23917" y="39228"/>
                    </a:cubicBezTo>
                    <a:cubicBezTo>
                      <a:pt x="25852" y="39228"/>
                      <a:pt x="27653" y="39028"/>
                      <a:pt x="29254" y="38594"/>
                    </a:cubicBezTo>
                    <a:cubicBezTo>
                      <a:pt x="30389" y="38327"/>
                      <a:pt x="31489" y="37927"/>
                      <a:pt x="32524" y="37427"/>
                    </a:cubicBezTo>
                    <a:cubicBezTo>
                      <a:pt x="33558" y="36926"/>
                      <a:pt x="34558" y="36326"/>
                      <a:pt x="35526" y="35592"/>
                    </a:cubicBezTo>
                    <a:cubicBezTo>
                      <a:pt x="36393" y="34925"/>
                      <a:pt x="37227" y="34091"/>
                      <a:pt x="38094" y="33090"/>
                    </a:cubicBezTo>
                    <a:cubicBezTo>
                      <a:pt x="38861" y="32223"/>
                      <a:pt x="39562" y="31256"/>
                      <a:pt x="40196" y="30222"/>
                    </a:cubicBezTo>
                    <a:cubicBezTo>
                      <a:pt x="41430" y="28187"/>
                      <a:pt x="42331" y="25985"/>
                      <a:pt x="42864" y="23684"/>
                    </a:cubicBezTo>
                    <a:cubicBezTo>
                      <a:pt x="43131" y="22516"/>
                      <a:pt x="43331" y="21349"/>
                      <a:pt x="43398" y="20181"/>
                    </a:cubicBezTo>
                    <a:cubicBezTo>
                      <a:pt x="43498" y="19014"/>
                      <a:pt x="43431" y="17813"/>
                      <a:pt x="43331" y="16645"/>
                    </a:cubicBezTo>
                    <a:cubicBezTo>
                      <a:pt x="43098" y="14477"/>
                      <a:pt x="42497" y="12309"/>
                      <a:pt x="41563" y="10374"/>
                    </a:cubicBezTo>
                    <a:cubicBezTo>
                      <a:pt x="40696" y="8573"/>
                      <a:pt x="39562" y="7005"/>
                      <a:pt x="38161" y="5637"/>
                    </a:cubicBezTo>
                    <a:cubicBezTo>
                      <a:pt x="37427" y="4970"/>
                      <a:pt x="36693" y="4336"/>
                      <a:pt x="35893" y="3803"/>
                    </a:cubicBezTo>
                    <a:cubicBezTo>
                      <a:pt x="35159" y="3236"/>
                      <a:pt x="34258" y="2802"/>
                      <a:pt x="33324" y="2335"/>
                    </a:cubicBezTo>
                    <a:cubicBezTo>
                      <a:pt x="31556" y="1501"/>
                      <a:pt x="29588" y="967"/>
                      <a:pt x="27487" y="634"/>
                    </a:cubicBezTo>
                    <a:cubicBezTo>
                      <a:pt x="26653" y="500"/>
                      <a:pt x="25752" y="467"/>
                      <a:pt x="24918" y="367"/>
                    </a:cubicBezTo>
                    <a:lnTo>
                      <a:pt x="24251" y="334"/>
                    </a:lnTo>
                    <a:cubicBezTo>
                      <a:pt x="23217" y="234"/>
                      <a:pt x="22149" y="167"/>
                      <a:pt x="20982" y="133"/>
                    </a:cubicBezTo>
                    <a:cubicBezTo>
                      <a:pt x="20015" y="0"/>
                      <a:pt x="19214" y="0"/>
                      <a:pt x="18480"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8"/>
              <p:cNvSpPr/>
              <p:nvPr/>
            </p:nvSpPr>
            <p:spPr>
              <a:xfrm>
                <a:off x="-1206025" y="3040175"/>
                <a:ext cx="196825" cy="442000"/>
              </a:xfrm>
              <a:custGeom>
                <a:avLst/>
                <a:gdLst/>
                <a:ahLst/>
                <a:cxnLst/>
                <a:rect l="l" t="t" r="r" b="b"/>
                <a:pathLst>
                  <a:path w="7873" h="17680" extrusionOk="0">
                    <a:moveTo>
                      <a:pt x="5571" y="0"/>
                    </a:moveTo>
                    <a:cubicBezTo>
                      <a:pt x="5371" y="34"/>
                      <a:pt x="5304" y="34"/>
                      <a:pt x="5204" y="34"/>
                    </a:cubicBezTo>
                    <a:cubicBezTo>
                      <a:pt x="5004" y="100"/>
                      <a:pt x="4804" y="134"/>
                      <a:pt x="4637" y="200"/>
                    </a:cubicBezTo>
                    <a:lnTo>
                      <a:pt x="4670" y="200"/>
                    </a:lnTo>
                    <a:cubicBezTo>
                      <a:pt x="4370" y="334"/>
                      <a:pt x="4136" y="501"/>
                      <a:pt x="3870" y="667"/>
                    </a:cubicBezTo>
                    <a:cubicBezTo>
                      <a:pt x="3436" y="1001"/>
                      <a:pt x="3036" y="1435"/>
                      <a:pt x="2702" y="1868"/>
                    </a:cubicBezTo>
                    <a:cubicBezTo>
                      <a:pt x="2335" y="2335"/>
                      <a:pt x="2035" y="2836"/>
                      <a:pt x="1768" y="3336"/>
                    </a:cubicBezTo>
                    <a:cubicBezTo>
                      <a:pt x="1501" y="3736"/>
                      <a:pt x="1301" y="4203"/>
                      <a:pt x="1101" y="4670"/>
                    </a:cubicBezTo>
                    <a:lnTo>
                      <a:pt x="1101" y="4637"/>
                    </a:lnTo>
                    <a:cubicBezTo>
                      <a:pt x="867" y="5137"/>
                      <a:pt x="701" y="5638"/>
                      <a:pt x="601" y="6138"/>
                    </a:cubicBezTo>
                    <a:cubicBezTo>
                      <a:pt x="434" y="6672"/>
                      <a:pt x="334" y="7239"/>
                      <a:pt x="267" y="7839"/>
                    </a:cubicBezTo>
                    <a:lnTo>
                      <a:pt x="267" y="7806"/>
                    </a:lnTo>
                    <a:cubicBezTo>
                      <a:pt x="0" y="9574"/>
                      <a:pt x="100" y="11375"/>
                      <a:pt x="267" y="13176"/>
                    </a:cubicBezTo>
                    <a:cubicBezTo>
                      <a:pt x="300" y="13643"/>
                      <a:pt x="334" y="14044"/>
                      <a:pt x="367" y="14511"/>
                    </a:cubicBezTo>
                    <a:cubicBezTo>
                      <a:pt x="500" y="14744"/>
                      <a:pt x="634" y="15011"/>
                      <a:pt x="801" y="15245"/>
                    </a:cubicBezTo>
                    <a:cubicBezTo>
                      <a:pt x="834" y="15345"/>
                      <a:pt x="867" y="15378"/>
                      <a:pt x="934" y="15378"/>
                    </a:cubicBezTo>
                    <a:cubicBezTo>
                      <a:pt x="934" y="15478"/>
                      <a:pt x="967" y="15545"/>
                      <a:pt x="1034" y="15578"/>
                    </a:cubicBezTo>
                    <a:cubicBezTo>
                      <a:pt x="2102" y="16179"/>
                      <a:pt x="3269" y="16779"/>
                      <a:pt x="4670" y="17480"/>
                    </a:cubicBezTo>
                    <a:cubicBezTo>
                      <a:pt x="4804" y="17546"/>
                      <a:pt x="4970" y="17613"/>
                      <a:pt x="5104" y="17680"/>
                    </a:cubicBezTo>
                    <a:cubicBezTo>
                      <a:pt x="5771" y="15511"/>
                      <a:pt x="6338" y="13310"/>
                      <a:pt x="6772" y="11042"/>
                    </a:cubicBezTo>
                    <a:cubicBezTo>
                      <a:pt x="6872" y="10408"/>
                      <a:pt x="7005" y="9807"/>
                      <a:pt x="7105" y="9140"/>
                    </a:cubicBezTo>
                    <a:cubicBezTo>
                      <a:pt x="7139" y="8807"/>
                      <a:pt x="7172" y="8473"/>
                      <a:pt x="7272" y="8139"/>
                    </a:cubicBezTo>
                    <a:cubicBezTo>
                      <a:pt x="7305" y="7973"/>
                      <a:pt x="7305" y="7839"/>
                      <a:pt x="7339" y="7672"/>
                    </a:cubicBezTo>
                    <a:cubicBezTo>
                      <a:pt x="7372" y="7372"/>
                      <a:pt x="7439" y="7039"/>
                      <a:pt x="7505" y="6738"/>
                    </a:cubicBezTo>
                    <a:cubicBezTo>
                      <a:pt x="7539" y="6372"/>
                      <a:pt x="7639" y="6005"/>
                      <a:pt x="7672" y="5671"/>
                    </a:cubicBezTo>
                    <a:cubicBezTo>
                      <a:pt x="7739" y="5137"/>
                      <a:pt x="7806" y="4570"/>
                      <a:pt x="7839" y="4037"/>
                    </a:cubicBezTo>
                    <a:cubicBezTo>
                      <a:pt x="7872" y="3503"/>
                      <a:pt x="7839" y="2969"/>
                      <a:pt x="7806" y="2469"/>
                    </a:cubicBezTo>
                    <a:lnTo>
                      <a:pt x="7806" y="2402"/>
                    </a:lnTo>
                    <a:cubicBezTo>
                      <a:pt x="7739" y="2035"/>
                      <a:pt x="7672" y="1668"/>
                      <a:pt x="7505" y="1335"/>
                    </a:cubicBezTo>
                    <a:cubicBezTo>
                      <a:pt x="7405" y="1134"/>
                      <a:pt x="7305" y="901"/>
                      <a:pt x="7172" y="734"/>
                    </a:cubicBezTo>
                    <a:cubicBezTo>
                      <a:pt x="7038" y="634"/>
                      <a:pt x="6972" y="501"/>
                      <a:pt x="6805" y="367"/>
                    </a:cubicBezTo>
                    <a:cubicBezTo>
                      <a:pt x="6672" y="301"/>
                      <a:pt x="6505" y="200"/>
                      <a:pt x="6338" y="134"/>
                    </a:cubicBezTo>
                    <a:cubicBezTo>
                      <a:pt x="6238" y="67"/>
                      <a:pt x="6171" y="34"/>
                      <a:pt x="6038" y="34"/>
                    </a:cubicBezTo>
                    <a:cubicBezTo>
                      <a:pt x="5971" y="34"/>
                      <a:pt x="5871" y="0"/>
                      <a:pt x="5804"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8"/>
              <p:cNvSpPr/>
              <p:nvPr/>
            </p:nvSpPr>
            <p:spPr>
              <a:xfrm>
                <a:off x="-1050925" y="3044350"/>
                <a:ext cx="25" cy="25"/>
              </a:xfrm>
              <a:custGeom>
                <a:avLst/>
                <a:gdLst/>
                <a:ahLst/>
                <a:cxnLst/>
                <a:rect l="l" t="t" r="r" b="b"/>
                <a:pathLst>
                  <a:path w="1" h="1" extrusionOk="0">
                    <a:moveTo>
                      <a:pt x="1" y="0"/>
                    </a:moveTo>
                    <a:lnTo>
                      <a:pt x="1" y="0"/>
                    </a:lnTo>
                    <a:lnTo>
                      <a:pt x="1" y="0"/>
                    </a:lnTo>
                    <a:lnTo>
                      <a:pt x="1"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8"/>
              <p:cNvSpPr/>
              <p:nvPr/>
            </p:nvSpPr>
            <p:spPr>
              <a:xfrm>
                <a:off x="-1050925" y="3044350"/>
                <a:ext cx="25" cy="25"/>
              </a:xfrm>
              <a:custGeom>
                <a:avLst/>
                <a:gdLst/>
                <a:ahLst/>
                <a:cxnLst/>
                <a:rect l="l" t="t" r="r" b="b"/>
                <a:pathLst>
                  <a:path w="1" h="1" extrusionOk="0">
                    <a:moveTo>
                      <a:pt x="1" y="0"/>
                    </a:moveTo>
                    <a:lnTo>
                      <a:pt x="1" y="0"/>
                    </a:lnTo>
                    <a:lnTo>
                      <a:pt x="1" y="0"/>
                    </a:lnTo>
                    <a:lnTo>
                      <a:pt x="1"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8"/>
              <p:cNvSpPr/>
              <p:nvPr/>
            </p:nvSpPr>
            <p:spPr>
              <a:xfrm>
                <a:off x="-1139325" y="3086875"/>
                <a:ext cx="25" cy="25"/>
              </a:xfrm>
              <a:custGeom>
                <a:avLst/>
                <a:gdLst/>
                <a:ahLst/>
                <a:cxnLst/>
                <a:rect l="l" t="t" r="r" b="b"/>
                <a:pathLst>
                  <a:path w="1" h="1" extrusionOk="0">
                    <a:moveTo>
                      <a:pt x="1" y="0"/>
                    </a:moveTo>
                    <a:lnTo>
                      <a:pt x="1" y="0"/>
                    </a:lnTo>
                    <a:lnTo>
                      <a:pt x="1" y="0"/>
                    </a:lnTo>
                    <a:lnTo>
                      <a:pt x="1" y="0"/>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8"/>
              <p:cNvSpPr/>
              <p:nvPr/>
            </p:nvSpPr>
            <p:spPr>
              <a:xfrm>
                <a:off x="-1015075" y="3101875"/>
                <a:ext cx="25" cy="25"/>
              </a:xfrm>
              <a:custGeom>
                <a:avLst/>
                <a:gdLst/>
                <a:ahLst/>
                <a:cxnLst/>
                <a:rect l="l" t="t" r="r" b="b"/>
                <a:pathLst>
                  <a:path w="1" h="1" extrusionOk="0">
                    <a:moveTo>
                      <a:pt x="1" y="1"/>
                    </a:moveTo>
                    <a:lnTo>
                      <a:pt x="1" y="1"/>
                    </a:lnTo>
                    <a:lnTo>
                      <a:pt x="1" y="1"/>
                    </a:lnTo>
                    <a:lnTo>
                      <a:pt x="1" y="1"/>
                    </a:ln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8"/>
              <p:cNvSpPr/>
              <p:nvPr/>
            </p:nvSpPr>
            <p:spPr>
              <a:xfrm>
                <a:off x="-704850" y="2798325"/>
                <a:ext cx="557925" cy="967400"/>
              </a:xfrm>
              <a:custGeom>
                <a:avLst/>
                <a:gdLst/>
                <a:ahLst/>
                <a:cxnLst/>
                <a:rect l="l" t="t" r="r" b="b"/>
                <a:pathLst>
                  <a:path w="22317" h="38696" extrusionOk="0">
                    <a:moveTo>
                      <a:pt x="5738" y="1"/>
                    </a:moveTo>
                    <a:lnTo>
                      <a:pt x="5738" y="1"/>
                    </a:lnTo>
                    <a:cubicBezTo>
                      <a:pt x="6472" y="168"/>
                      <a:pt x="7273" y="434"/>
                      <a:pt x="8006" y="701"/>
                    </a:cubicBezTo>
                    <a:cubicBezTo>
                      <a:pt x="9141" y="1135"/>
                      <a:pt x="10175" y="1635"/>
                      <a:pt x="11242" y="2236"/>
                    </a:cubicBezTo>
                    <a:cubicBezTo>
                      <a:pt x="12176" y="2836"/>
                      <a:pt x="13144" y="3537"/>
                      <a:pt x="13944" y="4337"/>
                    </a:cubicBezTo>
                    <a:cubicBezTo>
                      <a:pt x="14311" y="4704"/>
                      <a:pt x="14678" y="5138"/>
                      <a:pt x="15012" y="5571"/>
                    </a:cubicBezTo>
                    <a:cubicBezTo>
                      <a:pt x="15445" y="6138"/>
                      <a:pt x="15812" y="6706"/>
                      <a:pt x="16179" y="7306"/>
                    </a:cubicBezTo>
                    <a:cubicBezTo>
                      <a:pt x="16846" y="8473"/>
                      <a:pt x="17413" y="9708"/>
                      <a:pt x="17780" y="11009"/>
                    </a:cubicBezTo>
                    <a:cubicBezTo>
                      <a:pt x="18147" y="12310"/>
                      <a:pt x="18347" y="13644"/>
                      <a:pt x="18414" y="14978"/>
                    </a:cubicBezTo>
                    <a:cubicBezTo>
                      <a:pt x="18447" y="16312"/>
                      <a:pt x="18347" y="17680"/>
                      <a:pt x="18080" y="18981"/>
                    </a:cubicBezTo>
                    <a:cubicBezTo>
                      <a:pt x="17814" y="20215"/>
                      <a:pt x="17413" y="21449"/>
                      <a:pt x="16913" y="22617"/>
                    </a:cubicBezTo>
                    <a:cubicBezTo>
                      <a:pt x="16413" y="23784"/>
                      <a:pt x="15779" y="24852"/>
                      <a:pt x="15078" y="25886"/>
                    </a:cubicBezTo>
                    <a:cubicBezTo>
                      <a:pt x="14344" y="26887"/>
                      <a:pt x="13510" y="27854"/>
                      <a:pt x="12643" y="28721"/>
                    </a:cubicBezTo>
                    <a:cubicBezTo>
                      <a:pt x="11743" y="29655"/>
                      <a:pt x="10742" y="30456"/>
                      <a:pt x="9641" y="31190"/>
                    </a:cubicBezTo>
                    <a:cubicBezTo>
                      <a:pt x="8440" y="32024"/>
                      <a:pt x="7139" y="32824"/>
                      <a:pt x="5838" y="33525"/>
                    </a:cubicBezTo>
                    <a:cubicBezTo>
                      <a:pt x="4571" y="34225"/>
                      <a:pt x="3236" y="34926"/>
                      <a:pt x="1935" y="35660"/>
                    </a:cubicBezTo>
                    <a:cubicBezTo>
                      <a:pt x="1268" y="35993"/>
                      <a:pt x="635" y="36360"/>
                      <a:pt x="1" y="36727"/>
                    </a:cubicBezTo>
                    <a:cubicBezTo>
                      <a:pt x="1" y="36794"/>
                      <a:pt x="67" y="36827"/>
                      <a:pt x="67" y="36860"/>
                    </a:cubicBezTo>
                    <a:cubicBezTo>
                      <a:pt x="134" y="37061"/>
                      <a:pt x="168" y="37327"/>
                      <a:pt x="268" y="37528"/>
                    </a:cubicBezTo>
                    <a:cubicBezTo>
                      <a:pt x="334" y="37794"/>
                      <a:pt x="468" y="38061"/>
                      <a:pt x="635" y="38328"/>
                    </a:cubicBezTo>
                    <a:cubicBezTo>
                      <a:pt x="668" y="38395"/>
                      <a:pt x="768" y="38462"/>
                      <a:pt x="801" y="38495"/>
                    </a:cubicBezTo>
                    <a:cubicBezTo>
                      <a:pt x="901" y="38562"/>
                      <a:pt x="968" y="38662"/>
                      <a:pt x="1068" y="38662"/>
                    </a:cubicBezTo>
                    <a:cubicBezTo>
                      <a:pt x="1735" y="38695"/>
                      <a:pt x="2269" y="38695"/>
                      <a:pt x="2769" y="38695"/>
                    </a:cubicBezTo>
                    <a:cubicBezTo>
                      <a:pt x="4671" y="38695"/>
                      <a:pt x="6472" y="38495"/>
                      <a:pt x="8107" y="38061"/>
                    </a:cubicBezTo>
                    <a:cubicBezTo>
                      <a:pt x="9241" y="37794"/>
                      <a:pt x="10308" y="37394"/>
                      <a:pt x="11342" y="36894"/>
                    </a:cubicBezTo>
                    <a:cubicBezTo>
                      <a:pt x="12410" y="36393"/>
                      <a:pt x="13410" y="35793"/>
                      <a:pt x="14344" y="35059"/>
                    </a:cubicBezTo>
                    <a:cubicBezTo>
                      <a:pt x="15245" y="34392"/>
                      <a:pt x="16079" y="33558"/>
                      <a:pt x="16946" y="32557"/>
                    </a:cubicBezTo>
                    <a:cubicBezTo>
                      <a:pt x="17680" y="31690"/>
                      <a:pt x="18414" y="30723"/>
                      <a:pt x="19014" y="29689"/>
                    </a:cubicBezTo>
                    <a:cubicBezTo>
                      <a:pt x="20282" y="27654"/>
                      <a:pt x="21149" y="25486"/>
                      <a:pt x="21683" y="23151"/>
                    </a:cubicBezTo>
                    <a:cubicBezTo>
                      <a:pt x="21983" y="21983"/>
                      <a:pt x="22150" y="20816"/>
                      <a:pt x="22250" y="19648"/>
                    </a:cubicBezTo>
                    <a:cubicBezTo>
                      <a:pt x="22317" y="18481"/>
                      <a:pt x="22283" y="17280"/>
                      <a:pt x="22150" y="16112"/>
                    </a:cubicBezTo>
                    <a:cubicBezTo>
                      <a:pt x="21950" y="13944"/>
                      <a:pt x="21316" y="11776"/>
                      <a:pt x="20349" y="9841"/>
                    </a:cubicBezTo>
                    <a:cubicBezTo>
                      <a:pt x="19481" y="8040"/>
                      <a:pt x="18347" y="6472"/>
                      <a:pt x="16946" y="5104"/>
                    </a:cubicBezTo>
                    <a:cubicBezTo>
                      <a:pt x="16246" y="4437"/>
                      <a:pt x="15479" y="3803"/>
                      <a:pt x="14678" y="3270"/>
                    </a:cubicBezTo>
                    <a:cubicBezTo>
                      <a:pt x="13944" y="2703"/>
                      <a:pt x="13077" y="2269"/>
                      <a:pt x="12109" y="1802"/>
                    </a:cubicBezTo>
                    <a:cubicBezTo>
                      <a:pt x="10341" y="968"/>
                      <a:pt x="8340" y="434"/>
                      <a:pt x="6272" y="101"/>
                    </a:cubicBezTo>
                    <a:cubicBezTo>
                      <a:pt x="6105" y="34"/>
                      <a:pt x="5938" y="34"/>
                      <a:pt x="5738"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8"/>
              <p:cNvSpPr/>
              <p:nvPr/>
            </p:nvSpPr>
            <p:spPr>
              <a:xfrm>
                <a:off x="-1256900" y="3713975"/>
                <a:ext cx="742225" cy="582125"/>
              </a:xfrm>
              <a:custGeom>
                <a:avLst/>
                <a:gdLst/>
                <a:ahLst/>
                <a:cxnLst/>
                <a:rect l="l" t="t" r="r" b="b"/>
                <a:pathLst>
                  <a:path w="29689" h="23285" extrusionOk="0">
                    <a:moveTo>
                      <a:pt x="24585" y="1"/>
                    </a:moveTo>
                    <a:cubicBezTo>
                      <a:pt x="24418" y="68"/>
                      <a:pt x="24351" y="68"/>
                      <a:pt x="24318" y="68"/>
                    </a:cubicBezTo>
                    <a:lnTo>
                      <a:pt x="24251" y="68"/>
                    </a:lnTo>
                    <a:cubicBezTo>
                      <a:pt x="24184" y="68"/>
                      <a:pt x="24084" y="101"/>
                      <a:pt x="24051" y="201"/>
                    </a:cubicBezTo>
                    <a:cubicBezTo>
                      <a:pt x="23851" y="568"/>
                      <a:pt x="23684" y="902"/>
                      <a:pt x="23517" y="1235"/>
                    </a:cubicBezTo>
                    <a:lnTo>
                      <a:pt x="23517" y="1168"/>
                    </a:lnTo>
                    <a:cubicBezTo>
                      <a:pt x="23417" y="935"/>
                      <a:pt x="23250" y="735"/>
                      <a:pt x="23050" y="601"/>
                    </a:cubicBezTo>
                    <a:cubicBezTo>
                      <a:pt x="22717" y="401"/>
                      <a:pt x="22283" y="268"/>
                      <a:pt x="21716" y="268"/>
                    </a:cubicBezTo>
                    <a:lnTo>
                      <a:pt x="21449" y="268"/>
                    </a:lnTo>
                    <a:cubicBezTo>
                      <a:pt x="20748" y="335"/>
                      <a:pt x="20048" y="501"/>
                      <a:pt x="19548" y="601"/>
                    </a:cubicBezTo>
                    <a:cubicBezTo>
                      <a:pt x="18880" y="768"/>
                      <a:pt x="18213" y="1035"/>
                      <a:pt x="17546" y="1335"/>
                    </a:cubicBezTo>
                    <a:cubicBezTo>
                      <a:pt x="17113" y="1502"/>
                      <a:pt x="16712" y="1702"/>
                      <a:pt x="16345" y="1869"/>
                    </a:cubicBezTo>
                    <a:cubicBezTo>
                      <a:pt x="16379" y="1702"/>
                      <a:pt x="16445" y="1535"/>
                      <a:pt x="16512" y="1369"/>
                    </a:cubicBezTo>
                    <a:cubicBezTo>
                      <a:pt x="16512" y="1269"/>
                      <a:pt x="16545" y="1202"/>
                      <a:pt x="16512" y="1102"/>
                    </a:cubicBezTo>
                    <a:cubicBezTo>
                      <a:pt x="16445" y="1035"/>
                      <a:pt x="16412" y="1002"/>
                      <a:pt x="16345" y="935"/>
                    </a:cubicBezTo>
                    <a:lnTo>
                      <a:pt x="16212" y="935"/>
                    </a:lnTo>
                    <a:cubicBezTo>
                      <a:pt x="16179" y="935"/>
                      <a:pt x="16112" y="935"/>
                      <a:pt x="16078" y="1002"/>
                    </a:cubicBezTo>
                    <a:cubicBezTo>
                      <a:pt x="16012" y="1035"/>
                      <a:pt x="15945" y="1068"/>
                      <a:pt x="15912" y="1168"/>
                    </a:cubicBezTo>
                    <a:cubicBezTo>
                      <a:pt x="15778" y="1602"/>
                      <a:pt x="15678" y="2002"/>
                      <a:pt x="15511" y="2369"/>
                    </a:cubicBezTo>
                    <a:lnTo>
                      <a:pt x="15378" y="2503"/>
                    </a:lnTo>
                    <a:cubicBezTo>
                      <a:pt x="15278" y="2569"/>
                      <a:pt x="15245" y="2603"/>
                      <a:pt x="15245" y="2703"/>
                    </a:cubicBezTo>
                    <a:cubicBezTo>
                      <a:pt x="15245" y="2736"/>
                      <a:pt x="15245" y="2836"/>
                      <a:pt x="15278" y="2870"/>
                    </a:cubicBezTo>
                    <a:cubicBezTo>
                      <a:pt x="15278" y="2903"/>
                      <a:pt x="15245" y="2936"/>
                      <a:pt x="15245" y="2936"/>
                    </a:cubicBezTo>
                    <a:lnTo>
                      <a:pt x="15245" y="2903"/>
                    </a:lnTo>
                    <a:cubicBezTo>
                      <a:pt x="14944" y="3403"/>
                      <a:pt x="14577" y="3904"/>
                      <a:pt x="14210" y="4304"/>
                    </a:cubicBezTo>
                    <a:cubicBezTo>
                      <a:pt x="13610" y="4904"/>
                      <a:pt x="12910" y="5438"/>
                      <a:pt x="12009" y="6039"/>
                    </a:cubicBezTo>
                    <a:cubicBezTo>
                      <a:pt x="11342" y="6406"/>
                      <a:pt x="10675" y="6772"/>
                      <a:pt x="10041" y="7106"/>
                    </a:cubicBezTo>
                    <a:lnTo>
                      <a:pt x="9574" y="7373"/>
                    </a:lnTo>
                    <a:cubicBezTo>
                      <a:pt x="8506" y="7940"/>
                      <a:pt x="7539" y="8507"/>
                      <a:pt x="6672" y="9074"/>
                    </a:cubicBezTo>
                    <a:cubicBezTo>
                      <a:pt x="5704" y="9708"/>
                      <a:pt x="4770" y="10342"/>
                      <a:pt x="3936" y="11009"/>
                    </a:cubicBezTo>
                    <a:cubicBezTo>
                      <a:pt x="3103" y="11676"/>
                      <a:pt x="2269" y="12443"/>
                      <a:pt x="1535" y="13277"/>
                    </a:cubicBezTo>
                    <a:cubicBezTo>
                      <a:pt x="1034" y="13844"/>
                      <a:pt x="534" y="14411"/>
                      <a:pt x="67" y="15045"/>
                    </a:cubicBezTo>
                    <a:cubicBezTo>
                      <a:pt x="0" y="15178"/>
                      <a:pt x="0" y="15345"/>
                      <a:pt x="100" y="15445"/>
                    </a:cubicBezTo>
                    <a:lnTo>
                      <a:pt x="100" y="15512"/>
                    </a:lnTo>
                    <a:cubicBezTo>
                      <a:pt x="100" y="15579"/>
                      <a:pt x="167" y="15679"/>
                      <a:pt x="200" y="15712"/>
                    </a:cubicBezTo>
                    <a:cubicBezTo>
                      <a:pt x="1368" y="17513"/>
                      <a:pt x="2869" y="19015"/>
                      <a:pt x="4570" y="20182"/>
                    </a:cubicBezTo>
                    <a:cubicBezTo>
                      <a:pt x="5404" y="20749"/>
                      <a:pt x="6338" y="21250"/>
                      <a:pt x="7339" y="21683"/>
                    </a:cubicBezTo>
                    <a:cubicBezTo>
                      <a:pt x="8240" y="22083"/>
                      <a:pt x="9274" y="22417"/>
                      <a:pt x="10374" y="22617"/>
                    </a:cubicBezTo>
                    <a:cubicBezTo>
                      <a:pt x="11008" y="22751"/>
                      <a:pt x="11609" y="22884"/>
                      <a:pt x="12209" y="22951"/>
                    </a:cubicBezTo>
                    <a:cubicBezTo>
                      <a:pt x="12876" y="23051"/>
                      <a:pt x="13543" y="23118"/>
                      <a:pt x="14177" y="23218"/>
                    </a:cubicBezTo>
                    <a:cubicBezTo>
                      <a:pt x="14878" y="23284"/>
                      <a:pt x="15578" y="23284"/>
                      <a:pt x="16279" y="23284"/>
                    </a:cubicBezTo>
                    <a:cubicBezTo>
                      <a:pt x="16912" y="23284"/>
                      <a:pt x="17546" y="23251"/>
                      <a:pt x="18113" y="23218"/>
                    </a:cubicBezTo>
                    <a:cubicBezTo>
                      <a:pt x="19281" y="23118"/>
                      <a:pt x="20415" y="22917"/>
                      <a:pt x="21516" y="22584"/>
                    </a:cubicBezTo>
                    <a:cubicBezTo>
                      <a:pt x="22183" y="22384"/>
                      <a:pt x="22883" y="22184"/>
                      <a:pt x="23584" y="21883"/>
                    </a:cubicBezTo>
                    <a:cubicBezTo>
                      <a:pt x="24418" y="21550"/>
                      <a:pt x="25218" y="21183"/>
                      <a:pt x="25952" y="20783"/>
                    </a:cubicBezTo>
                    <a:cubicBezTo>
                      <a:pt x="26853" y="20349"/>
                      <a:pt x="27553" y="19849"/>
                      <a:pt x="28087" y="19382"/>
                    </a:cubicBezTo>
                    <a:cubicBezTo>
                      <a:pt x="28754" y="18781"/>
                      <a:pt x="29188" y="18247"/>
                      <a:pt x="29455" y="17614"/>
                    </a:cubicBezTo>
                    <a:cubicBezTo>
                      <a:pt x="29621" y="17280"/>
                      <a:pt x="29688" y="16880"/>
                      <a:pt x="29688" y="16513"/>
                    </a:cubicBezTo>
                    <a:cubicBezTo>
                      <a:pt x="29688" y="16112"/>
                      <a:pt x="29555" y="15712"/>
                      <a:pt x="29355" y="15245"/>
                    </a:cubicBezTo>
                    <a:cubicBezTo>
                      <a:pt x="29221" y="14945"/>
                      <a:pt x="29054" y="14678"/>
                      <a:pt x="28888" y="14445"/>
                    </a:cubicBezTo>
                    <a:cubicBezTo>
                      <a:pt x="28721" y="14211"/>
                      <a:pt x="28554" y="13944"/>
                      <a:pt x="28287" y="13611"/>
                    </a:cubicBezTo>
                    <a:cubicBezTo>
                      <a:pt x="27887" y="13077"/>
                      <a:pt x="27387" y="12543"/>
                      <a:pt x="27020" y="12176"/>
                    </a:cubicBezTo>
                    <a:lnTo>
                      <a:pt x="26586" y="11743"/>
                    </a:lnTo>
                    <a:lnTo>
                      <a:pt x="25685" y="10842"/>
                    </a:lnTo>
                    <a:cubicBezTo>
                      <a:pt x="25185" y="10275"/>
                      <a:pt x="24751" y="9741"/>
                      <a:pt x="24418" y="9174"/>
                    </a:cubicBezTo>
                    <a:cubicBezTo>
                      <a:pt x="24418" y="9107"/>
                      <a:pt x="24384" y="9107"/>
                      <a:pt x="24384" y="9107"/>
                    </a:cubicBezTo>
                    <a:lnTo>
                      <a:pt x="24384" y="9174"/>
                    </a:lnTo>
                    <a:cubicBezTo>
                      <a:pt x="24017" y="8540"/>
                      <a:pt x="23717" y="7907"/>
                      <a:pt x="23550" y="7239"/>
                    </a:cubicBezTo>
                    <a:cubicBezTo>
                      <a:pt x="23384" y="6672"/>
                      <a:pt x="23284" y="6072"/>
                      <a:pt x="23250" y="5438"/>
                    </a:cubicBezTo>
                    <a:cubicBezTo>
                      <a:pt x="23250" y="4771"/>
                      <a:pt x="23284" y="4104"/>
                      <a:pt x="23450" y="3437"/>
                    </a:cubicBezTo>
                    <a:cubicBezTo>
                      <a:pt x="23684" y="2536"/>
                      <a:pt x="24051" y="1569"/>
                      <a:pt x="24585" y="568"/>
                    </a:cubicBezTo>
                    <a:cubicBezTo>
                      <a:pt x="24618" y="535"/>
                      <a:pt x="24618" y="501"/>
                      <a:pt x="24685" y="435"/>
                    </a:cubicBezTo>
                    <a:cubicBezTo>
                      <a:pt x="24718" y="368"/>
                      <a:pt x="24751" y="335"/>
                      <a:pt x="24718" y="201"/>
                    </a:cubicBezTo>
                    <a:cubicBezTo>
                      <a:pt x="24718" y="101"/>
                      <a:pt x="24685" y="34"/>
                      <a:pt x="24585" y="1"/>
                    </a:cubicBezTo>
                    <a:close/>
                  </a:path>
                </a:pathLst>
              </a:custGeom>
              <a:solidFill>
                <a:srgbClr val="BF68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8"/>
              <p:cNvSpPr/>
              <p:nvPr/>
            </p:nvSpPr>
            <p:spPr>
              <a:xfrm>
                <a:off x="-897475" y="3713150"/>
                <a:ext cx="256025" cy="126775"/>
              </a:xfrm>
              <a:custGeom>
                <a:avLst/>
                <a:gdLst/>
                <a:ahLst/>
                <a:cxnLst/>
                <a:rect l="l" t="t" r="r" b="b"/>
                <a:pathLst>
                  <a:path w="10241" h="5071" extrusionOk="0">
                    <a:moveTo>
                      <a:pt x="9874" y="1"/>
                    </a:moveTo>
                    <a:cubicBezTo>
                      <a:pt x="9874" y="67"/>
                      <a:pt x="9874" y="67"/>
                      <a:pt x="9841" y="101"/>
                    </a:cubicBezTo>
                    <a:cubicBezTo>
                      <a:pt x="9774" y="101"/>
                      <a:pt x="9674" y="134"/>
                      <a:pt x="9640" y="234"/>
                    </a:cubicBezTo>
                    <a:cubicBezTo>
                      <a:pt x="9440" y="568"/>
                      <a:pt x="9274" y="901"/>
                      <a:pt x="9107" y="1268"/>
                    </a:cubicBezTo>
                    <a:lnTo>
                      <a:pt x="9107" y="1235"/>
                    </a:lnTo>
                    <a:cubicBezTo>
                      <a:pt x="9007" y="1035"/>
                      <a:pt x="8840" y="801"/>
                      <a:pt x="8640" y="701"/>
                    </a:cubicBezTo>
                    <a:cubicBezTo>
                      <a:pt x="8306" y="468"/>
                      <a:pt x="7873" y="334"/>
                      <a:pt x="7305" y="334"/>
                    </a:cubicBezTo>
                    <a:lnTo>
                      <a:pt x="7039" y="334"/>
                    </a:lnTo>
                    <a:cubicBezTo>
                      <a:pt x="6305" y="401"/>
                      <a:pt x="5571" y="568"/>
                      <a:pt x="5137" y="701"/>
                    </a:cubicBezTo>
                    <a:cubicBezTo>
                      <a:pt x="4470" y="835"/>
                      <a:pt x="3803" y="1101"/>
                      <a:pt x="3136" y="1402"/>
                    </a:cubicBezTo>
                    <a:cubicBezTo>
                      <a:pt x="2702" y="1568"/>
                      <a:pt x="2335" y="1735"/>
                      <a:pt x="1902" y="1935"/>
                    </a:cubicBezTo>
                    <a:cubicBezTo>
                      <a:pt x="2002" y="1769"/>
                      <a:pt x="2035" y="1602"/>
                      <a:pt x="2068" y="1468"/>
                    </a:cubicBezTo>
                    <a:cubicBezTo>
                      <a:pt x="2068" y="1402"/>
                      <a:pt x="2135" y="1302"/>
                      <a:pt x="2068" y="1235"/>
                    </a:cubicBezTo>
                    <a:cubicBezTo>
                      <a:pt x="2035" y="1135"/>
                      <a:pt x="2002" y="1101"/>
                      <a:pt x="1902" y="1068"/>
                    </a:cubicBezTo>
                    <a:cubicBezTo>
                      <a:pt x="1868" y="1068"/>
                      <a:pt x="1835" y="1001"/>
                      <a:pt x="1802" y="1001"/>
                    </a:cubicBezTo>
                    <a:cubicBezTo>
                      <a:pt x="1735" y="1001"/>
                      <a:pt x="1701" y="1001"/>
                      <a:pt x="1668" y="1068"/>
                    </a:cubicBezTo>
                    <a:cubicBezTo>
                      <a:pt x="1568" y="1101"/>
                      <a:pt x="1501" y="1135"/>
                      <a:pt x="1501" y="1235"/>
                    </a:cubicBezTo>
                    <a:cubicBezTo>
                      <a:pt x="1368" y="1668"/>
                      <a:pt x="1234" y="2102"/>
                      <a:pt x="1068" y="2436"/>
                    </a:cubicBezTo>
                    <a:lnTo>
                      <a:pt x="968" y="2569"/>
                    </a:lnTo>
                    <a:cubicBezTo>
                      <a:pt x="868" y="2636"/>
                      <a:pt x="834" y="2669"/>
                      <a:pt x="834" y="2769"/>
                    </a:cubicBezTo>
                    <a:cubicBezTo>
                      <a:pt x="834" y="2803"/>
                      <a:pt x="834" y="2903"/>
                      <a:pt x="868" y="2936"/>
                    </a:cubicBezTo>
                    <a:lnTo>
                      <a:pt x="834" y="2969"/>
                    </a:lnTo>
                    <a:lnTo>
                      <a:pt x="801" y="3003"/>
                    </a:lnTo>
                    <a:cubicBezTo>
                      <a:pt x="567" y="3403"/>
                      <a:pt x="300" y="3770"/>
                      <a:pt x="0" y="4104"/>
                    </a:cubicBezTo>
                    <a:cubicBezTo>
                      <a:pt x="367" y="4270"/>
                      <a:pt x="801" y="4437"/>
                      <a:pt x="1201" y="4571"/>
                    </a:cubicBezTo>
                    <a:cubicBezTo>
                      <a:pt x="1635" y="4704"/>
                      <a:pt x="2068" y="4804"/>
                      <a:pt x="2535" y="4904"/>
                    </a:cubicBezTo>
                    <a:cubicBezTo>
                      <a:pt x="3002" y="4971"/>
                      <a:pt x="3503" y="5038"/>
                      <a:pt x="3970" y="5071"/>
                    </a:cubicBezTo>
                    <a:cubicBezTo>
                      <a:pt x="4403" y="5071"/>
                      <a:pt x="4870" y="5071"/>
                      <a:pt x="5337" y="5004"/>
                    </a:cubicBezTo>
                    <a:lnTo>
                      <a:pt x="5304" y="5004"/>
                    </a:lnTo>
                    <a:cubicBezTo>
                      <a:pt x="5738" y="4971"/>
                      <a:pt x="6238" y="4904"/>
                      <a:pt x="6705" y="4804"/>
                    </a:cubicBezTo>
                    <a:cubicBezTo>
                      <a:pt x="7172" y="4737"/>
                      <a:pt x="7572" y="4571"/>
                      <a:pt x="8006" y="4437"/>
                    </a:cubicBezTo>
                    <a:cubicBezTo>
                      <a:pt x="8306" y="4370"/>
                      <a:pt x="8540" y="4237"/>
                      <a:pt x="8840" y="4104"/>
                    </a:cubicBezTo>
                    <a:cubicBezTo>
                      <a:pt x="8873" y="3937"/>
                      <a:pt x="8907" y="3737"/>
                      <a:pt x="8973" y="3570"/>
                    </a:cubicBezTo>
                    <a:cubicBezTo>
                      <a:pt x="9173" y="2636"/>
                      <a:pt x="9540" y="1668"/>
                      <a:pt x="10074" y="701"/>
                    </a:cubicBezTo>
                    <a:lnTo>
                      <a:pt x="10141" y="601"/>
                    </a:lnTo>
                    <a:lnTo>
                      <a:pt x="10174" y="568"/>
                    </a:lnTo>
                    <a:cubicBezTo>
                      <a:pt x="10208" y="468"/>
                      <a:pt x="10241" y="434"/>
                      <a:pt x="10208" y="301"/>
                    </a:cubicBezTo>
                    <a:cubicBezTo>
                      <a:pt x="10208" y="234"/>
                      <a:pt x="10174" y="134"/>
                      <a:pt x="10074" y="101"/>
                    </a:cubicBezTo>
                    <a:cubicBezTo>
                      <a:pt x="10041" y="67"/>
                      <a:pt x="9974" y="1"/>
                      <a:pt x="9874" y="1"/>
                    </a:cubicBezTo>
                    <a:close/>
                  </a:path>
                </a:pathLst>
              </a:custGeom>
              <a:solidFill>
                <a:srgbClr val="AE5F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8"/>
              <p:cNvSpPr/>
              <p:nvPr/>
            </p:nvSpPr>
            <p:spPr>
              <a:xfrm>
                <a:off x="-697350" y="3824900"/>
                <a:ext cx="25" cy="25"/>
              </a:xfrm>
              <a:custGeom>
                <a:avLst/>
                <a:gdLst/>
                <a:ahLst/>
                <a:cxnLst/>
                <a:rect l="l" t="t" r="r" b="b"/>
                <a:pathLst>
                  <a:path w="1" h="1" extrusionOk="0">
                    <a:moveTo>
                      <a:pt x="1" y="0"/>
                    </a:moveTo>
                    <a:lnTo>
                      <a:pt x="1" y="0"/>
                    </a:lnTo>
                    <a:lnTo>
                      <a:pt x="1" y="0"/>
                    </a:lnTo>
                    <a:close/>
                  </a:path>
                </a:pathLst>
              </a:custGeom>
              <a:solidFill>
                <a:srgbClr val="AE5F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8"/>
              <p:cNvSpPr/>
              <p:nvPr/>
            </p:nvSpPr>
            <p:spPr>
              <a:xfrm>
                <a:off x="-697350" y="3824900"/>
                <a:ext cx="25" cy="25"/>
              </a:xfrm>
              <a:custGeom>
                <a:avLst/>
                <a:gdLst/>
                <a:ahLst/>
                <a:cxnLst/>
                <a:rect l="l" t="t" r="r" b="b"/>
                <a:pathLst>
                  <a:path w="1" h="1" extrusionOk="0">
                    <a:moveTo>
                      <a:pt x="1" y="0"/>
                    </a:moveTo>
                    <a:lnTo>
                      <a:pt x="1" y="0"/>
                    </a:lnTo>
                    <a:lnTo>
                      <a:pt x="1" y="0"/>
                    </a:lnTo>
                    <a:lnTo>
                      <a:pt x="1" y="0"/>
                    </a:lnTo>
                    <a:close/>
                  </a:path>
                </a:pathLst>
              </a:custGeom>
              <a:solidFill>
                <a:srgbClr val="AE5F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8"/>
              <p:cNvSpPr/>
              <p:nvPr/>
            </p:nvSpPr>
            <p:spPr>
              <a:xfrm>
                <a:off x="-697350" y="3824900"/>
                <a:ext cx="25" cy="25"/>
              </a:xfrm>
              <a:custGeom>
                <a:avLst/>
                <a:gdLst/>
                <a:ahLst/>
                <a:cxnLst/>
                <a:rect l="l" t="t" r="r" b="b"/>
                <a:pathLst>
                  <a:path w="1" h="1" extrusionOk="0">
                    <a:moveTo>
                      <a:pt x="1" y="0"/>
                    </a:moveTo>
                    <a:lnTo>
                      <a:pt x="1" y="0"/>
                    </a:lnTo>
                    <a:lnTo>
                      <a:pt x="1" y="0"/>
                    </a:lnTo>
                    <a:lnTo>
                      <a:pt x="1" y="0"/>
                    </a:lnTo>
                    <a:close/>
                  </a:path>
                </a:pathLst>
              </a:custGeom>
              <a:solidFill>
                <a:srgbClr val="AE5F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8"/>
              <p:cNvSpPr/>
              <p:nvPr/>
            </p:nvSpPr>
            <p:spPr>
              <a:xfrm>
                <a:off x="-834100" y="3837400"/>
                <a:ext cx="25" cy="25"/>
              </a:xfrm>
              <a:custGeom>
                <a:avLst/>
                <a:gdLst/>
                <a:ahLst/>
                <a:cxnLst/>
                <a:rect l="l" t="t" r="r" b="b"/>
                <a:pathLst>
                  <a:path w="1" h="1" extrusionOk="0">
                    <a:moveTo>
                      <a:pt x="0" y="1"/>
                    </a:moveTo>
                    <a:lnTo>
                      <a:pt x="0" y="1"/>
                    </a:lnTo>
                    <a:lnTo>
                      <a:pt x="0" y="1"/>
                    </a:lnTo>
                    <a:close/>
                  </a:path>
                </a:pathLst>
              </a:custGeom>
              <a:solidFill>
                <a:srgbClr val="AE5F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8"/>
              <p:cNvSpPr/>
              <p:nvPr/>
            </p:nvSpPr>
            <p:spPr>
              <a:xfrm>
                <a:off x="-1408675" y="4090100"/>
                <a:ext cx="885650" cy="550400"/>
              </a:xfrm>
              <a:custGeom>
                <a:avLst/>
                <a:gdLst/>
                <a:ahLst/>
                <a:cxnLst/>
                <a:rect l="l" t="t" r="r" b="b"/>
                <a:pathLst>
                  <a:path w="35426" h="22016" extrusionOk="0">
                    <a:moveTo>
                      <a:pt x="34558" y="0"/>
                    </a:moveTo>
                    <a:cubicBezTo>
                      <a:pt x="34492" y="0"/>
                      <a:pt x="34458" y="0"/>
                      <a:pt x="34425" y="33"/>
                    </a:cubicBezTo>
                    <a:cubicBezTo>
                      <a:pt x="34125" y="234"/>
                      <a:pt x="33791" y="467"/>
                      <a:pt x="33491" y="634"/>
                    </a:cubicBezTo>
                    <a:lnTo>
                      <a:pt x="33458" y="667"/>
                    </a:lnTo>
                    <a:lnTo>
                      <a:pt x="33424" y="701"/>
                    </a:lnTo>
                    <a:lnTo>
                      <a:pt x="33324" y="667"/>
                    </a:lnTo>
                    <a:cubicBezTo>
                      <a:pt x="33257" y="634"/>
                      <a:pt x="33157" y="634"/>
                      <a:pt x="33091" y="634"/>
                    </a:cubicBezTo>
                    <a:cubicBezTo>
                      <a:pt x="32924" y="634"/>
                      <a:pt x="32757" y="701"/>
                      <a:pt x="32657" y="834"/>
                    </a:cubicBezTo>
                    <a:cubicBezTo>
                      <a:pt x="32590" y="901"/>
                      <a:pt x="32524" y="1034"/>
                      <a:pt x="32524" y="1134"/>
                    </a:cubicBezTo>
                    <a:cubicBezTo>
                      <a:pt x="31690" y="1501"/>
                      <a:pt x="30789" y="1801"/>
                      <a:pt x="29822" y="2035"/>
                    </a:cubicBezTo>
                    <a:cubicBezTo>
                      <a:pt x="28220" y="2402"/>
                      <a:pt x="26419" y="2635"/>
                      <a:pt x="24351" y="2635"/>
                    </a:cubicBezTo>
                    <a:lnTo>
                      <a:pt x="23083" y="2635"/>
                    </a:lnTo>
                    <a:cubicBezTo>
                      <a:pt x="21816" y="2569"/>
                      <a:pt x="20515" y="2502"/>
                      <a:pt x="19181" y="2368"/>
                    </a:cubicBezTo>
                    <a:cubicBezTo>
                      <a:pt x="17946" y="2235"/>
                      <a:pt x="16646" y="2035"/>
                      <a:pt x="15245" y="1801"/>
                    </a:cubicBezTo>
                    <a:cubicBezTo>
                      <a:pt x="14511" y="1668"/>
                      <a:pt x="13910" y="1534"/>
                      <a:pt x="13310" y="1368"/>
                    </a:cubicBezTo>
                    <a:cubicBezTo>
                      <a:pt x="12910" y="1301"/>
                      <a:pt x="12509" y="1168"/>
                      <a:pt x="12109" y="1034"/>
                    </a:cubicBezTo>
                    <a:cubicBezTo>
                      <a:pt x="11842" y="967"/>
                      <a:pt x="11642" y="901"/>
                      <a:pt x="11408" y="834"/>
                    </a:cubicBezTo>
                    <a:cubicBezTo>
                      <a:pt x="10341" y="534"/>
                      <a:pt x="9107" y="267"/>
                      <a:pt x="7806" y="267"/>
                    </a:cubicBezTo>
                    <a:lnTo>
                      <a:pt x="7439" y="267"/>
                    </a:lnTo>
                    <a:cubicBezTo>
                      <a:pt x="7005" y="267"/>
                      <a:pt x="6605" y="367"/>
                      <a:pt x="6105" y="500"/>
                    </a:cubicBezTo>
                    <a:cubicBezTo>
                      <a:pt x="5738" y="567"/>
                      <a:pt x="5337" y="734"/>
                      <a:pt x="4971" y="901"/>
                    </a:cubicBezTo>
                    <a:cubicBezTo>
                      <a:pt x="4570" y="1101"/>
                      <a:pt x="4170" y="1334"/>
                      <a:pt x="3803" y="1568"/>
                    </a:cubicBezTo>
                    <a:cubicBezTo>
                      <a:pt x="3469" y="1801"/>
                      <a:pt x="3136" y="2068"/>
                      <a:pt x="2769" y="2468"/>
                    </a:cubicBezTo>
                    <a:cubicBezTo>
                      <a:pt x="1568" y="3636"/>
                      <a:pt x="634" y="5204"/>
                      <a:pt x="267" y="6905"/>
                    </a:cubicBezTo>
                    <a:cubicBezTo>
                      <a:pt x="67" y="7739"/>
                      <a:pt x="0" y="8573"/>
                      <a:pt x="134" y="9407"/>
                    </a:cubicBezTo>
                    <a:cubicBezTo>
                      <a:pt x="167" y="9840"/>
                      <a:pt x="301" y="10241"/>
                      <a:pt x="434" y="10708"/>
                    </a:cubicBezTo>
                    <a:cubicBezTo>
                      <a:pt x="567" y="11075"/>
                      <a:pt x="734" y="11475"/>
                      <a:pt x="968" y="11909"/>
                    </a:cubicBezTo>
                    <a:cubicBezTo>
                      <a:pt x="1235" y="12342"/>
                      <a:pt x="1501" y="12676"/>
                      <a:pt x="1802" y="13043"/>
                    </a:cubicBezTo>
                    <a:cubicBezTo>
                      <a:pt x="2169" y="13476"/>
                      <a:pt x="2569" y="13877"/>
                      <a:pt x="3103" y="14410"/>
                    </a:cubicBezTo>
                    <a:cubicBezTo>
                      <a:pt x="3970" y="15344"/>
                      <a:pt x="4937" y="16178"/>
                      <a:pt x="5804" y="16979"/>
                    </a:cubicBezTo>
                    <a:cubicBezTo>
                      <a:pt x="6305" y="17413"/>
                      <a:pt x="6805" y="17846"/>
                      <a:pt x="7272" y="18246"/>
                    </a:cubicBezTo>
                    <a:lnTo>
                      <a:pt x="8473" y="19347"/>
                    </a:lnTo>
                    <a:cubicBezTo>
                      <a:pt x="9140" y="19914"/>
                      <a:pt x="9941" y="20481"/>
                      <a:pt x="10841" y="20882"/>
                    </a:cubicBezTo>
                    <a:cubicBezTo>
                      <a:pt x="11642" y="21249"/>
                      <a:pt x="12576" y="21549"/>
                      <a:pt x="13510" y="21749"/>
                    </a:cubicBezTo>
                    <a:cubicBezTo>
                      <a:pt x="14411" y="21916"/>
                      <a:pt x="15311" y="22016"/>
                      <a:pt x="16345" y="22016"/>
                    </a:cubicBezTo>
                    <a:lnTo>
                      <a:pt x="16445" y="22016"/>
                    </a:lnTo>
                    <a:cubicBezTo>
                      <a:pt x="18280" y="22016"/>
                      <a:pt x="20248" y="21682"/>
                      <a:pt x="22250" y="21015"/>
                    </a:cubicBezTo>
                    <a:cubicBezTo>
                      <a:pt x="23117" y="20715"/>
                      <a:pt x="24017" y="20348"/>
                      <a:pt x="24918" y="19914"/>
                    </a:cubicBezTo>
                    <a:cubicBezTo>
                      <a:pt x="25785" y="19514"/>
                      <a:pt x="26619" y="19014"/>
                      <a:pt x="27353" y="18513"/>
                    </a:cubicBezTo>
                    <a:cubicBezTo>
                      <a:pt x="28621" y="17679"/>
                      <a:pt x="29788" y="16579"/>
                      <a:pt x="30989" y="15178"/>
                    </a:cubicBezTo>
                    <a:cubicBezTo>
                      <a:pt x="31590" y="14510"/>
                      <a:pt x="32123" y="13743"/>
                      <a:pt x="32624" y="13009"/>
                    </a:cubicBezTo>
                    <a:cubicBezTo>
                      <a:pt x="33191" y="12175"/>
                      <a:pt x="33658" y="11308"/>
                      <a:pt x="34091" y="10474"/>
                    </a:cubicBezTo>
                    <a:cubicBezTo>
                      <a:pt x="34458" y="9674"/>
                      <a:pt x="34792" y="8840"/>
                      <a:pt x="35025" y="7972"/>
                    </a:cubicBezTo>
                    <a:cubicBezTo>
                      <a:pt x="35292" y="7172"/>
                      <a:pt x="35426" y="6305"/>
                      <a:pt x="35426" y="5471"/>
                    </a:cubicBezTo>
                    <a:cubicBezTo>
                      <a:pt x="35426" y="4670"/>
                      <a:pt x="35292" y="3836"/>
                      <a:pt x="34992" y="3136"/>
                    </a:cubicBezTo>
                    <a:cubicBezTo>
                      <a:pt x="34859" y="2802"/>
                      <a:pt x="34658" y="2402"/>
                      <a:pt x="34458" y="2035"/>
                    </a:cubicBezTo>
                    <a:cubicBezTo>
                      <a:pt x="34325" y="1835"/>
                      <a:pt x="34158" y="1668"/>
                      <a:pt x="34025" y="1468"/>
                    </a:cubicBezTo>
                    <a:cubicBezTo>
                      <a:pt x="33925" y="1334"/>
                      <a:pt x="33824" y="1201"/>
                      <a:pt x="33691" y="1067"/>
                    </a:cubicBezTo>
                    <a:cubicBezTo>
                      <a:pt x="34025" y="901"/>
                      <a:pt x="34325" y="701"/>
                      <a:pt x="34658" y="500"/>
                    </a:cubicBezTo>
                    <a:cubicBezTo>
                      <a:pt x="34692" y="467"/>
                      <a:pt x="34758" y="400"/>
                      <a:pt x="34758" y="367"/>
                    </a:cubicBezTo>
                    <a:cubicBezTo>
                      <a:pt x="34758" y="334"/>
                      <a:pt x="34758" y="234"/>
                      <a:pt x="34692" y="200"/>
                    </a:cubicBezTo>
                    <a:cubicBezTo>
                      <a:pt x="34658" y="33"/>
                      <a:pt x="34592" y="0"/>
                      <a:pt x="345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8"/>
              <p:cNvSpPr/>
              <p:nvPr/>
            </p:nvSpPr>
            <p:spPr>
              <a:xfrm>
                <a:off x="-778225" y="4137625"/>
                <a:ext cx="127600" cy="26700"/>
              </a:xfrm>
              <a:custGeom>
                <a:avLst/>
                <a:gdLst/>
                <a:ahLst/>
                <a:cxnLst/>
                <a:rect l="l" t="t" r="r" b="b"/>
                <a:pathLst>
                  <a:path w="5104" h="1068" extrusionOk="0">
                    <a:moveTo>
                      <a:pt x="5004" y="0"/>
                    </a:moveTo>
                    <a:cubicBezTo>
                      <a:pt x="4904" y="0"/>
                      <a:pt x="4837" y="67"/>
                      <a:pt x="4737" y="67"/>
                    </a:cubicBezTo>
                    <a:lnTo>
                      <a:pt x="4770" y="67"/>
                    </a:lnTo>
                    <a:cubicBezTo>
                      <a:pt x="4037" y="234"/>
                      <a:pt x="3236" y="401"/>
                      <a:pt x="2502" y="501"/>
                    </a:cubicBezTo>
                    <a:cubicBezTo>
                      <a:pt x="1702" y="634"/>
                      <a:pt x="901" y="768"/>
                      <a:pt x="67" y="834"/>
                    </a:cubicBezTo>
                    <a:cubicBezTo>
                      <a:pt x="34" y="834"/>
                      <a:pt x="0" y="901"/>
                      <a:pt x="0" y="968"/>
                    </a:cubicBezTo>
                    <a:cubicBezTo>
                      <a:pt x="0" y="1001"/>
                      <a:pt x="34" y="1068"/>
                      <a:pt x="100" y="1068"/>
                    </a:cubicBezTo>
                    <a:cubicBezTo>
                      <a:pt x="1768" y="834"/>
                      <a:pt x="3436" y="601"/>
                      <a:pt x="5071" y="167"/>
                    </a:cubicBezTo>
                    <a:cubicBezTo>
                      <a:pt x="5104" y="167"/>
                      <a:pt x="5104" y="134"/>
                      <a:pt x="5104" y="134"/>
                    </a:cubicBezTo>
                    <a:lnTo>
                      <a:pt x="5104" y="67"/>
                    </a:lnTo>
                    <a:cubicBezTo>
                      <a:pt x="5104" y="0"/>
                      <a:pt x="5071" y="0"/>
                      <a:pt x="5071" y="0"/>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8"/>
              <p:cNvSpPr/>
              <p:nvPr/>
            </p:nvSpPr>
            <p:spPr>
              <a:xfrm>
                <a:off x="-781575" y="4129275"/>
                <a:ext cx="155150" cy="34775"/>
              </a:xfrm>
              <a:custGeom>
                <a:avLst/>
                <a:gdLst/>
                <a:ahLst/>
                <a:cxnLst/>
                <a:rect l="l" t="t" r="r" b="b"/>
                <a:pathLst>
                  <a:path w="6206" h="1391" extrusionOk="0">
                    <a:moveTo>
                      <a:pt x="6072" y="1"/>
                    </a:moveTo>
                    <a:cubicBezTo>
                      <a:pt x="5071" y="234"/>
                      <a:pt x="4070" y="368"/>
                      <a:pt x="3136" y="601"/>
                    </a:cubicBezTo>
                    <a:cubicBezTo>
                      <a:pt x="2636" y="668"/>
                      <a:pt x="2169" y="768"/>
                      <a:pt x="1669" y="868"/>
                    </a:cubicBezTo>
                    <a:cubicBezTo>
                      <a:pt x="1168" y="968"/>
                      <a:pt x="668" y="1102"/>
                      <a:pt x="134" y="1168"/>
                    </a:cubicBezTo>
                    <a:cubicBezTo>
                      <a:pt x="68" y="1168"/>
                      <a:pt x="68" y="1168"/>
                      <a:pt x="34" y="1202"/>
                    </a:cubicBezTo>
                    <a:cubicBezTo>
                      <a:pt x="34" y="1268"/>
                      <a:pt x="1" y="1268"/>
                      <a:pt x="1" y="1302"/>
                    </a:cubicBezTo>
                    <a:cubicBezTo>
                      <a:pt x="1" y="1327"/>
                      <a:pt x="20" y="1391"/>
                      <a:pt x="73" y="1391"/>
                    </a:cubicBezTo>
                    <a:cubicBezTo>
                      <a:pt x="90" y="1391"/>
                      <a:pt x="110" y="1385"/>
                      <a:pt x="134" y="1368"/>
                    </a:cubicBezTo>
                    <a:cubicBezTo>
                      <a:pt x="1135" y="1202"/>
                      <a:pt x="2136" y="1002"/>
                      <a:pt x="3070" y="801"/>
                    </a:cubicBezTo>
                    <a:cubicBezTo>
                      <a:pt x="4070" y="601"/>
                      <a:pt x="5071" y="434"/>
                      <a:pt x="6039" y="234"/>
                    </a:cubicBezTo>
                    <a:cubicBezTo>
                      <a:pt x="6072" y="234"/>
                      <a:pt x="6072" y="234"/>
                      <a:pt x="6139" y="168"/>
                    </a:cubicBezTo>
                    <a:cubicBezTo>
                      <a:pt x="6139" y="134"/>
                      <a:pt x="6172" y="134"/>
                      <a:pt x="6172" y="101"/>
                    </a:cubicBezTo>
                    <a:cubicBezTo>
                      <a:pt x="6205" y="101"/>
                      <a:pt x="6172" y="1"/>
                      <a:pt x="6072" y="1"/>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8"/>
              <p:cNvSpPr/>
              <p:nvPr/>
            </p:nvSpPr>
            <p:spPr>
              <a:xfrm>
                <a:off x="-799075" y="4130950"/>
                <a:ext cx="180975" cy="39225"/>
              </a:xfrm>
              <a:custGeom>
                <a:avLst/>
                <a:gdLst/>
                <a:ahLst/>
                <a:cxnLst/>
                <a:rect l="l" t="t" r="r" b="b"/>
                <a:pathLst>
                  <a:path w="7239" h="1569" extrusionOk="0">
                    <a:moveTo>
                      <a:pt x="7105" y="1"/>
                    </a:moveTo>
                    <a:cubicBezTo>
                      <a:pt x="4770" y="501"/>
                      <a:pt x="2435" y="768"/>
                      <a:pt x="100" y="1335"/>
                    </a:cubicBezTo>
                    <a:cubicBezTo>
                      <a:pt x="67" y="1335"/>
                      <a:pt x="67" y="1335"/>
                      <a:pt x="34" y="1368"/>
                    </a:cubicBezTo>
                    <a:cubicBezTo>
                      <a:pt x="34" y="1402"/>
                      <a:pt x="0" y="1402"/>
                      <a:pt x="0" y="1435"/>
                    </a:cubicBezTo>
                    <a:cubicBezTo>
                      <a:pt x="0" y="1502"/>
                      <a:pt x="0" y="1502"/>
                      <a:pt x="34" y="1535"/>
                    </a:cubicBezTo>
                    <a:cubicBezTo>
                      <a:pt x="34" y="1535"/>
                      <a:pt x="67" y="1568"/>
                      <a:pt x="100" y="1568"/>
                    </a:cubicBezTo>
                    <a:cubicBezTo>
                      <a:pt x="1268" y="1335"/>
                      <a:pt x="2402" y="1101"/>
                      <a:pt x="3570" y="901"/>
                    </a:cubicBezTo>
                    <a:cubicBezTo>
                      <a:pt x="4737" y="701"/>
                      <a:pt x="5938" y="501"/>
                      <a:pt x="7105" y="234"/>
                    </a:cubicBezTo>
                    <a:cubicBezTo>
                      <a:pt x="7172" y="234"/>
                      <a:pt x="7172" y="234"/>
                      <a:pt x="7206" y="201"/>
                    </a:cubicBezTo>
                    <a:cubicBezTo>
                      <a:pt x="7206" y="134"/>
                      <a:pt x="7239" y="134"/>
                      <a:pt x="7239" y="101"/>
                    </a:cubicBezTo>
                    <a:cubicBezTo>
                      <a:pt x="7239" y="67"/>
                      <a:pt x="7239" y="67"/>
                      <a:pt x="7206" y="34"/>
                    </a:cubicBezTo>
                    <a:cubicBezTo>
                      <a:pt x="7172" y="1"/>
                      <a:pt x="7172" y="1"/>
                      <a:pt x="7105" y="1"/>
                    </a:cubicBezTo>
                    <a:close/>
                  </a:path>
                </a:pathLst>
              </a:custGeom>
              <a:solidFill>
                <a:srgbClr val="F2B6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8"/>
              <p:cNvSpPr/>
              <p:nvPr/>
            </p:nvSpPr>
            <p:spPr>
              <a:xfrm>
                <a:off x="-822425" y="4128450"/>
                <a:ext cx="207675" cy="37550"/>
              </a:xfrm>
              <a:custGeom>
                <a:avLst/>
                <a:gdLst/>
                <a:ahLst/>
                <a:cxnLst/>
                <a:rect l="l" t="t" r="r" b="b"/>
                <a:pathLst>
                  <a:path w="8307" h="1502" extrusionOk="0">
                    <a:moveTo>
                      <a:pt x="8173" y="0"/>
                    </a:moveTo>
                    <a:cubicBezTo>
                      <a:pt x="6872" y="301"/>
                      <a:pt x="5538" y="534"/>
                      <a:pt x="4203" y="768"/>
                    </a:cubicBezTo>
                    <a:cubicBezTo>
                      <a:pt x="3536" y="868"/>
                      <a:pt x="2869" y="968"/>
                      <a:pt x="2202" y="1035"/>
                    </a:cubicBezTo>
                    <a:cubicBezTo>
                      <a:pt x="1501" y="1135"/>
                      <a:pt x="834" y="1168"/>
                      <a:pt x="134" y="1268"/>
                    </a:cubicBezTo>
                    <a:cubicBezTo>
                      <a:pt x="34" y="1268"/>
                      <a:pt x="0" y="1335"/>
                      <a:pt x="0" y="1368"/>
                    </a:cubicBezTo>
                    <a:cubicBezTo>
                      <a:pt x="0" y="1468"/>
                      <a:pt x="100" y="1502"/>
                      <a:pt x="134" y="1502"/>
                    </a:cubicBezTo>
                    <a:cubicBezTo>
                      <a:pt x="1468" y="1435"/>
                      <a:pt x="2802" y="1268"/>
                      <a:pt x="4137" y="1035"/>
                    </a:cubicBezTo>
                    <a:cubicBezTo>
                      <a:pt x="5471" y="834"/>
                      <a:pt x="6839" y="601"/>
                      <a:pt x="8173" y="301"/>
                    </a:cubicBezTo>
                    <a:cubicBezTo>
                      <a:pt x="8206" y="301"/>
                      <a:pt x="8206" y="301"/>
                      <a:pt x="8273" y="267"/>
                    </a:cubicBezTo>
                    <a:cubicBezTo>
                      <a:pt x="8273" y="201"/>
                      <a:pt x="8306" y="201"/>
                      <a:pt x="8306" y="167"/>
                    </a:cubicBezTo>
                    <a:cubicBezTo>
                      <a:pt x="8306" y="134"/>
                      <a:pt x="8306" y="134"/>
                      <a:pt x="8273" y="101"/>
                    </a:cubicBezTo>
                    <a:cubicBezTo>
                      <a:pt x="8273" y="0"/>
                      <a:pt x="8206" y="0"/>
                      <a:pt x="8173"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8"/>
              <p:cNvSpPr/>
              <p:nvPr/>
            </p:nvSpPr>
            <p:spPr>
              <a:xfrm>
                <a:off x="-1170175" y="4090300"/>
                <a:ext cx="645475" cy="547700"/>
              </a:xfrm>
              <a:custGeom>
                <a:avLst/>
                <a:gdLst/>
                <a:ahLst/>
                <a:cxnLst/>
                <a:rect l="l" t="t" r="r" b="b"/>
                <a:pathLst>
                  <a:path w="25819" h="21908" extrusionOk="0">
                    <a:moveTo>
                      <a:pt x="24931" y="0"/>
                    </a:moveTo>
                    <a:cubicBezTo>
                      <a:pt x="24918" y="0"/>
                      <a:pt x="24902" y="9"/>
                      <a:pt x="24885" y="25"/>
                    </a:cubicBezTo>
                    <a:cubicBezTo>
                      <a:pt x="24585" y="226"/>
                      <a:pt x="24251" y="459"/>
                      <a:pt x="23951" y="626"/>
                    </a:cubicBezTo>
                    <a:lnTo>
                      <a:pt x="23918" y="659"/>
                    </a:lnTo>
                    <a:lnTo>
                      <a:pt x="23884" y="693"/>
                    </a:lnTo>
                    <a:lnTo>
                      <a:pt x="23784" y="659"/>
                    </a:lnTo>
                    <a:cubicBezTo>
                      <a:pt x="23717" y="626"/>
                      <a:pt x="23617" y="559"/>
                      <a:pt x="23551" y="559"/>
                    </a:cubicBezTo>
                    <a:cubicBezTo>
                      <a:pt x="23384" y="559"/>
                      <a:pt x="23217" y="659"/>
                      <a:pt x="23084" y="793"/>
                    </a:cubicBezTo>
                    <a:cubicBezTo>
                      <a:pt x="22984" y="859"/>
                      <a:pt x="22950" y="993"/>
                      <a:pt x="22950" y="1059"/>
                    </a:cubicBezTo>
                    <a:lnTo>
                      <a:pt x="21716" y="1560"/>
                    </a:lnTo>
                    <a:cubicBezTo>
                      <a:pt x="21216" y="2394"/>
                      <a:pt x="20615" y="3228"/>
                      <a:pt x="20048" y="3995"/>
                    </a:cubicBezTo>
                    <a:cubicBezTo>
                      <a:pt x="18947" y="5363"/>
                      <a:pt x="17780" y="6664"/>
                      <a:pt x="16546" y="7898"/>
                    </a:cubicBezTo>
                    <a:cubicBezTo>
                      <a:pt x="15745" y="8698"/>
                      <a:pt x="14911" y="9532"/>
                      <a:pt x="14077" y="10333"/>
                    </a:cubicBezTo>
                    <a:cubicBezTo>
                      <a:pt x="13677" y="10700"/>
                      <a:pt x="13277" y="11067"/>
                      <a:pt x="12876" y="11467"/>
                    </a:cubicBezTo>
                    <a:cubicBezTo>
                      <a:pt x="12443" y="11834"/>
                      <a:pt x="12042" y="12234"/>
                      <a:pt x="11609" y="12634"/>
                    </a:cubicBezTo>
                    <a:cubicBezTo>
                      <a:pt x="9941" y="14136"/>
                      <a:pt x="8173" y="15470"/>
                      <a:pt x="6272" y="16704"/>
                    </a:cubicBezTo>
                    <a:cubicBezTo>
                      <a:pt x="4270" y="18005"/>
                      <a:pt x="2202" y="19139"/>
                      <a:pt x="0" y="20073"/>
                    </a:cubicBezTo>
                    <a:cubicBezTo>
                      <a:pt x="401" y="20340"/>
                      <a:pt x="834" y="20573"/>
                      <a:pt x="1268" y="20807"/>
                    </a:cubicBezTo>
                    <a:cubicBezTo>
                      <a:pt x="2069" y="21174"/>
                      <a:pt x="3003" y="21474"/>
                      <a:pt x="3937" y="21674"/>
                    </a:cubicBezTo>
                    <a:cubicBezTo>
                      <a:pt x="4837" y="21841"/>
                      <a:pt x="5738" y="21908"/>
                      <a:pt x="6772" y="21908"/>
                    </a:cubicBezTo>
                    <a:lnTo>
                      <a:pt x="6872" y="21908"/>
                    </a:lnTo>
                    <a:cubicBezTo>
                      <a:pt x="8707" y="21908"/>
                      <a:pt x="10675" y="21574"/>
                      <a:pt x="12643" y="20907"/>
                    </a:cubicBezTo>
                    <a:cubicBezTo>
                      <a:pt x="13543" y="20640"/>
                      <a:pt x="14411" y="20307"/>
                      <a:pt x="15311" y="19840"/>
                    </a:cubicBezTo>
                    <a:cubicBezTo>
                      <a:pt x="16212" y="19406"/>
                      <a:pt x="17046" y="18906"/>
                      <a:pt x="17780" y="18405"/>
                    </a:cubicBezTo>
                    <a:cubicBezTo>
                      <a:pt x="19047" y="17571"/>
                      <a:pt x="20215" y="16504"/>
                      <a:pt x="21416" y="15070"/>
                    </a:cubicBezTo>
                    <a:cubicBezTo>
                      <a:pt x="21983" y="14402"/>
                      <a:pt x="22550" y="13669"/>
                      <a:pt x="23050" y="12901"/>
                    </a:cubicBezTo>
                    <a:cubicBezTo>
                      <a:pt x="23617" y="12034"/>
                      <a:pt x="24118" y="11200"/>
                      <a:pt x="24485" y="10366"/>
                    </a:cubicBezTo>
                    <a:cubicBezTo>
                      <a:pt x="24885" y="9566"/>
                      <a:pt x="25218" y="8732"/>
                      <a:pt x="25452" y="7864"/>
                    </a:cubicBezTo>
                    <a:cubicBezTo>
                      <a:pt x="25719" y="7064"/>
                      <a:pt x="25819" y="6197"/>
                      <a:pt x="25819" y="5363"/>
                    </a:cubicBezTo>
                    <a:cubicBezTo>
                      <a:pt x="25819" y="4562"/>
                      <a:pt x="25719" y="3728"/>
                      <a:pt x="25419" y="3028"/>
                    </a:cubicBezTo>
                    <a:cubicBezTo>
                      <a:pt x="25285" y="2694"/>
                      <a:pt x="25085" y="2327"/>
                      <a:pt x="24885" y="1960"/>
                    </a:cubicBezTo>
                    <a:cubicBezTo>
                      <a:pt x="24751" y="1727"/>
                      <a:pt x="24585" y="1526"/>
                      <a:pt x="24451" y="1360"/>
                    </a:cubicBezTo>
                    <a:cubicBezTo>
                      <a:pt x="24318" y="1226"/>
                      <a:pt x="24251" y="1126"/>
                      <a:pt x="24118" y="993"/>
                    </a:cubicBezTo>
                    <a:cubicBezTo>
                      <a:pt x="24418" y="826"/>
                      <a:pt x="24751" y="659"/>
                      <a:pt x="25085" y="392"/>
                    </a:cubicBezTo>
                    <a:cubicBezTo>
                      <a:pt x="25118" y="359"/>
                      <a:pt x="25152" y="326"/>
                      <a:pt x="25152" y="292"/>
                    </a:cubicBezTo>
                    <a:cubicBezTo>
                      <a:pt x="25152" y="226"/>
                      <a:pt x="25152" y="159"/>
                      <a:pt x="25118" y="125"/>
                    </a:cubicBezTo>
                    <a:cubicBezTo>
                      <a:pt x="25085" y="59"/>
                      <a:pt x="25052" y="25"/>
                      <a:pt x="24952" y="25"/>
                    </a:cubicBezTo>
                    <a:cubicBezTo>
                      <a:pt x="24952" y="9"/>
                      <a:pt x="24943" y="0"/>
                      <a:pt x="249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8"/>
              <p:cNvSpPr/>
              <p:nvPr/>
            </p:nvSpPr>
            <p:spPr>
              <a:xfrm>
                <a:off x="-1272750" y="3257825"/>
                <a:ext cx="134300" cy="234350"/>
              </a:xfrm>
              <a:custGeom>
                <a:avLst/>
                <a:gdLst/>
                <a:ahLst/>
                <a:cxnLst/>
                <a:rect l="l" t="t" r="r" b="b"/>
                <a:pathLst>
                  <a:path w="5372" h="9374" extrusionOk="0">
                    <a:moveTo>
                      <a:pt x="3203" y="1"/>
                    </a:moveTo>
                    <a:cubicBezTo>
                      <a:pt x="2936" y="1"/>
                      <a:pt x="2669" y="67"/>
                      <a:pt x="2436" y="134"/>
                    </a:cubicBezTo>
                    <a:cubicBezTo>
                      <a:pt x="1969" y="267"/>
                      <a:pt x="1535" y="568"/>
                      <a:pt x="1168" y="935"/>
                    </a:cubicBezTo>
                    <a:cubicBezTo>
                      <a:pt x="834" y="1268"/>
                      <a:pt x="601" y="1702"/>
                      <a:pt x="367" y="2269"/>
                    </a:cubicBezTo>
                    <a:cubicBezTo>
                      <a:pt x="201" y="2736"/>
                      <a:pt x="101" y="3270"/>
                      <a:pt x="34" y="3903"/>
                    </a:cubicBezTo>
                    <a:cubicBezTo>
                      <a:pt x="1" y="4437"/>
                      <a:pt x="34" y="5004"/>
                      <a:pt x="134" y="5638"/>
                    </a:cubicBezTo>
                    <a:cubicBezTo>
                      <a:pt x="201" y="6172"/>
                      <a:pt x="367" y="6739"/>
                      <a:pt x="634" y="7272"/>
                    </a:cubicBezTo>
                    <a:cubicBezTo>
                      <a:pt x="868" y="7773"/>
                      <a:pt x="1201" y="8206"/>
                      <a:pt x="1602" y="8540"/>
                    </a:cubicBezTo>
                    <a:cubicBezTo>
                      <a:pt x="2002" y="8940"/>
                      <a:pt x="2502" y="9174"/>
                      <a:pt x="3003" y="9307"/>
                    </a:cubicBezTo>
                    <a:cubicBezTo>
                      <a:pt x="3270" y="9341"/>
                      <a:pt x="3503" y="9374"/>
                      <a:pt x="3770" y="9374"/>
                    </a:cubicBezTo>
                    <a:cubicBezTo>
                      <a:pt x="3937" y="9374"/>
                      <a:pt x="4103" y="9374"/>
                      <a:pt x="4270" y="9341"/>
                    </a:cubicBezTo>
                    <a:cubicBezTo>
                      <a:pt x="4337" y="9341"/>
                      <a:pt x="4437" y="9307"/>
                      <a:pt x="4470" y="9274"/>
                    </a:cubicBezTo>
                    <a:cubicBezTo>
                      <a:pt x="4504" y="9207"/>
                      <a:pt x="4537" y="9140"/>
                      <a:pt x="4537" y="9040"/>
                    </a:cubicBezTo>
                    <a:cubicBezTo>
                      <a:pt x="4537" y="8974"/>
                      <a:pt x="4504" y="8907"/>
                      <a:pt x="4470" y="8840"/>
                    </a:cubicBezTo>
                    <a:cubicBezTo>
                      <a:pt x="4437" y="8807"/>
                      <a:pt x="4337" y="8774"/>
                      <a:pt x="4270" y="8774"/>
                    </a:cubicBezTo>
                    <a:cubicBezTo>
                      <a:pt x="4137" y="8774"/>
                      <a:pt x="4037" y="8807"/>
                      <a:pt x="3970" y="8807"/>
                    </a:cubicBezTo>
                    <a:cubicBezTo>
                      <a:pt x="4337" y="8307"/>
                      <a:pt x="4637" y="7706"/>
                      <a:pt x="4871" y="7006"/>
                    </a:cubicBezTo>
                    <a:cubicBezTo>
                      <a:pt x="5138" y="6272"/>
                      <a:pt x="5304" y="5438"/>
                      <a:pt x="5338" y="4604"/>
                    </a:cubicBezTo>
                    <a:cubicBezTo>
                      <a:pt x="5371" y="3703"/>
                      <a:pt x="5304" y="2936"/>
                      <a:pt x="5037" y="2202"/>
                    </a:cubicBezTo>
                    <a:cubicBezTo>
                      <a:pt x="4871" y="1635"/>
                      <a:pt x="4604" y="1135"/>
                      <a:pt x="4270" y="768"/>
                    </a:cubicBezTo>
                    <a:cubicBezTo>
                      <a:pt x="4304" y="701"/>
                      <a:pt x="4304" y="668"/>
                      <a:pt x="4337" y="634"/>
                    </a:cubicBezTo>
                    <a:cubicBezTo>
                      <a:pt x="4370" y="534"/>
                      <a:pt x="4337" y="468"/>
                      <a:pt x="4304" y="367"/>
                    </a:cubicBezTo>
                    <a:cubicBezTo>
                      <a:pt x="4270" y="301"/>
                      <a:pt x="4170" y="267"/>
                      <a:pt x="4137" y="267"/>
                    </a:cubicBezTo>
                    <a:cubicBezTo>
                      <a:pt x="3803" y="34"/>
                      <a:pt x="3503" y="1"/>
                      <a:pt x="3203" y="1"/>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8"/>
              <p:cNvSpPr/>
              <p:nvPr/>
            </p:nvSpPr>
            <p:spPr>
              <a:xfrm>
                <a:off x="-1238550" y="3294525"/>
                <a:ext cx="76750" cy="65400"/>
              </a:xfrm>
              <a:custGeom>
                <a:avLst/>
                <a:gdLst/>
                <a:ahLst/>
                <a:cxnLst/>
                <a:rect l="l" t="t" r="r" b="b"/>
                <a:pathLst>
                  <a:path w="3070" h="2616" extrusionOk="0">
                    <a:moveTo>
                      <a:pt x="267" y="0"/>
                    </a:moveTo>
                    <a:cubicBezTo>
                      <a:pt x="134" y="0"/>
                      <a:pt x="0" y="134"/>
                      <a:pt x="0" y="267"/>
                    </a:cubicBezTo>
                    <a:cubicBezTo>
                      <a:pt x="0" y="367"/>
                      <a:pt x="134" y="501"/>
                      <a:pt x="267" y="501"/>
                    </a:cubicBezTo>
                    <a:lnTo>
                      <a:pt x="467" y="501"/>
                    </a:lnTo>
                    <a:cubicBezTo>
                      <a:pt x="601" y="501"/>
                      <a:pt x="667" y="534"/>
                      <a:pt x="801" y="601"/>
                    </a:cubicBezTo>
                    <a:cubicBezTo>
                      <a:pt x="934" y="634"/>
                      <a:pt x="1001" y="701"/>
                      <a:pt x="1134" y="801"/>
                    </a:cubicBezTo>
                    <a:cubicBezTo>
                      <a:pt x="1301" y="934"/>
                      <a:pt x="1435" y="1101"/>
                      <a:pt x="1568" y="1201"/>
                    </a:cubicBezTo>
                    <a:cubicBezTo>
                      <a:pt x="1801" y="1601"/>
                      <a:pt x="2002" y="1968"/>
                      <a:pt x="2235" y="2369"/>
                    </a:cubicBezTo>
                    <a:cubicBezTo>
                      <a:pt x="2268" y="2469"/>
                      <a:pt x="2302" y="2502"/>
                      <a:pt x="2402" y="2535"/>
                    </a:cubicBezTo>
                    <a:cubicBezTo>
                      <a:pt x="2451" y="2584"/>
                      <a:pt x="2535" y="2615"/>
                      <a:pt x="2630" y="2615"/>
                    </a:cubicBezTo>
                    <a:cubicBezTo>
                      <a:pt x="2664" y="2615"/>
                      <a:pt x="2700" y="2611"/>
                      <a:pt x="2735" y="2602"/>
                    </a:cubicBezTo>
                    <a:cubicBezTo>
                      <a:pt x="2936" y="2535"/>
                      <a:pt x="3069" y="2302"/>
                      <a:pt x="3002" y="2035"/>
                    </a:cubicBezTo>
                    <a:cubicBezTo>
                      <a:pt x="2836" y="1435"/>
                      <a:pt x="2502" y="868"/>
                      <a:pt x="2002" y="501"/>
                    </a:cubicBezTo>
                    <a:lnTo>
                      <a:pt x="1635" y="267"/>
                    </a:lnTo>
                    <a:cubicBezTo>
                      <a:pt x="1501" y="167"/>
                      <a:pt x="1334" y="134"/>
                      <a:pt x="1168" y="100"/>
                    </a:cubicBezTo>
                    <a:cubicBezTo>
                      <a:pt x="901" y="34"/>
                      <a:pt x="601" y="0"/>
                      <a:pt x="267" y="0"/>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8"/>
              <p:cNvSpPr/>
              <p:nvPr/>
            </p:nvSpPr>
            <p:spPr>
              <a:xfrm>
                <a:off x="-1200200" y="2902575"/>
                <a:ext cx="939025" cy="893150"/>
              </a:xfrm>
              <a:custGeom>
                <a:avLst/>
                <a:gdLst/>
                <a:ahLst/>
                <a:cxnLst/>
                <a:rect l="l" t="t" r="r" b="b"/>
                <a:pathLst>
                  <a:path w="37561" h="35726" extrusionOk="0">
                    <a:moveTo>
                      <a:pt x="10108" y="0"/>
                    </a:moveTo>
                    <a:cubicBezTo>
                      <a:pt x="9974" y="0"/>
                      <a:pt x="9874" y="67"/>
                      <a:pt x="9808" y="201"/>
                    </a:cubicBezTo>
                    <a:cubicBezTo>
                      <a:pt x="8974" y="668"/>
                      <a:pt x="8273" y="1168"/>
                      <a:pt x="7639" y="1668"/>
                    </a:cubicBezTo>
                    <a:cubicBezTo>
                      <a:pt x="7039" y="2169"/>
                      <a:pt x="6405" y="2702"/>
                      <a:pt x="5871" y="3303"/>
                    </a:cubicBezTo>
                    <a:cubicBezTo>
                      <a:pt x="4804" y="4404"/>
                      <a:pt x="3903" y="5704"/>
                      <a:pt x="3103" y="7105"/>
                    </a:cubicBezTo>
                    <a:cubicBezTo>
                      <a:pt x="2202" y="8773"/>
                      <a:pt x="1468" y="10675"/>
                      <a:pt x="968" y="12776"/>
                    </a:cubicBezTo>
                    <a:cubicBezTo>
                      <a:pt x="501" y="14678"/>
                      <a:pt x="234" y="16779"/>
                      <a:pt x="101" y="18947"/>
                    </a:cubicBezTo>
                    <a:cubicBezTo>
                      <a:pt x="67" y="19881"/>
                      <a:pt x="1" y="20949"/>
                      <a:pt x="67" y="21983"/>
                    </a:cubicBezTo>
                    <a:cubicBezTo>
                      <a:pt x="134" y="22950"/>
                      <a:pt x="267" y="23851"/>
                      <a:pt x="468" y="24685"/>
                    </a:cubicBezTo>
                    <a:cubicBezTo>
                      <a:pt x="668" y="25619"/>
                      <a:pt x="968" y="26453"/>
                      <a:pt x="1335" y="27187"/>
                    </a:cubicBezTo>
                    <a:cubicBezTo>
                      <a:pt x="1735" y="27987"/>
                      <a:pt x="2135" y="28721"/>
                      <a:pt x="2636" y="29455"/>
                    </a:cubicBezTo>
                    <a:cubicBezTo>
                      <a:pt x="3637" y="30856"/>
                      <a:pt x="4904" y="32057"/>
                      <a:pt x="6305" y="33024"/>
                    </a:cubicBezTo>
                    <a:cubicBezTo>
                      <a:pt x="7072" y="33524"/>
                      <a:pt x="7873" y="33958"/>
                      <a:pt x="8640" y="34325"/>
                    </a:cubicBezTo>
                    <a:cubicBezTo>
                      <a:pt x="9474" y="34692"/>
                      <a:pt x="10408" y="34992"/>
                      <a:pt x="11275" y="35192"/>
                    </a:cubicBezTo>
                    <a:cubicBezTo>
                      <a:pt x="12209" y="35392"/>
                      <a:pt x="13143" y="35559"/>
                      <a:pt x="14211" y="35659"/>
                    </a:cubicBezTo>
                    <a:cubicBezTo>
                      <a:pt x="14878" y="35693"/>
                      <a:pt x="15545" y="35726"/>
                      <a:pt x="16112" y="35726"/>
                    </a:cubicBezTo>
                    <a:cubicBezTo>
                      <a:pt x="16479" y="35726"/>
                      <a:pt x="16879" y="35726"/>
                      <a:pt x="17213" y="35693"/>
                    </a:cubicBezTo>
                    <a:cubicBezTo>
                      <a:pt x="19148" y="35626"/>
                      <a:pt x="21049" y="35192"/>
                      <a:pt x="22784" y="34525"/>
                    </a:cubicBezTo>
                    <a:cubicBezTo>
                      <a:pt x="24551" y="33858"/>
                      <a:pt x="26219" y="32891"/>
                      <a:pt x="27620" y="31723"/>
                    </a:cubicBezTo>
                    <a:cubicBezTo>
                      <a:pt x="29088" y="30522"/>
                      <a:pt x="30322" y="29121"/>
                      <a:pt x="31423" y="27487"/>
                    </a:cubicBezTo>
                    <a:cubicBezTo>
                      <a:pt x="31890" y="27654"/>
                      <a:pt x="32324" y="27720"/>
                      <a:pt x="32791" y="27720"/>
                    </a:cubicBezTo>
                    <a:cubicBezTo>
                      <a:pt x="32924" y="27720"/>
                      <a:pt x="33091" y="27720"/>
                      <a:pt x="33224" y="27687"/>
                    </a:cubicBezTo>
                    <a:cubicBezTo>
                      <a:pt x="33825" y="27620"/>
                      <a:pt x="34425" y="27387"/>
                      <a:pt x="34992" y="27053"/>
                    </a:cubicBezTo>
                    <a:cubicBezTo>
                      <a:pt x="35493" y="26720"/>
                      <a:pt x="35993" y="26319"/>
                      <a:pt x="36393" y="25819"/>
                    </a:cubicBezTo>
                    <a:cubicBezTo>
                      <a:pt x="36760" y="25319"/>
                      <a:pt x="37060" y="24785"/>
                      <a:pt x="37261" y="24218"/>
                    </a:cubicBezTo>
                    <a:cubicBezTo>
                      <a:pt x="37461" y="23617"/>
                      <a:pt x="37561" y="23017"/>
                      <a:pt x="37494" y="22483"/>
                    </a:cubicBezTo>
                    <a:cubicBezTo>
                      <a:pt x="37461" y="21883"/>
                      <a:pt x="37261" y="21316"/>
                      <a:pt x="36927" y="20882"/>
                    </a:cubicBezTo>
                    <a:cubicBezTo>
                      <a:pt x="36560" y="20382"/>
                      <a:pt x="36060" y="20015"/>
                      <a:pt x="35393" y="19815"/>
                    </a:cubicBezTo>
                    <a:cubicBezTo>
                      <a:pt x="35059" y="19681"/>
                      <a:pt x="34725" y="19614"/>
                      <a:pt x="34392" y="19548"/>
                    </a:cubicBezTo>
                    <a:cubicBezTo>
                      <a:pt x="34225" y="19548"/>
                      <a:pt x="34092" y="19514"/>
                      <a:pt x="33925" y="19514"/>
                    </a:cubicBezTo>
                    <a:lnTo>
                      <a:pt x="33892" y="19514"/>
                    </a:lnTo>
                    <a:cubicBezTo>
                      <a:pt x="33558" y="19514"/>
                      <a:pt x="33258" y="19548"/>
                      <a:pt x="32958" y="19614"/>
                    </a:cubicBezTo>
                    <a:cubicBezTo>
                      <a:pt x="32891" y="19614"/>
                      <a:pt x="32791" y="19648"/>
                      <a:pt x="32724" y="19648"/>
                    </a:cubicBezTo>
                    <a:cubicBezTo>
                      <a:pt x="32991" y="19114"/>
                      <a:pt x="33224" y="18480"/>
                      <a:pt x="33391" y="17880"/>
                    </a:cubicBezTo>
                    <a:cubicBezTo>
                      <a:pt x="33558" y="17146"/>
                      <a:pt x="33625" y="16379"/>
                      <a:pt x="33591" y="15678"/>
                    </a:cubicBezTo>
                    <a:cubicBezTo>
                      <a:pt x="33558" y="14944"/>
                      <a:pt x="33425" y="14177"/>
                      <a:pt x="33224" y="13510"/>
                    </a:cubicBezTo>
                    <a:cubicBezTo>
                      <a:pt x="32991" y="12810"/>
                      <a:pt x="32724" y="12109"/>
                      <a:pt x="32324" y="11442"/>
                    </a:cubicBezTo>
                    <a:cubicBezTo>
                      <a:pt x="31490" y="9841"/>
                      <a:pt x="30256" y="8306"/>
                      <a:pt x="28721" y="6839"/>
                    </a:cubicBezTo>
                    <a:cubicBezTo>
                      <a:pt x="27220" y="5471"/>
                      <a:pt x="25619" y="4337"/>
                      <a:pt x="23984" y="3470"/>
                    </a:cubicBezTo>
                    <a:cubicBezTo>
                      <a:pt x="22050" y="2435"/>
                      <a:pt x="19781" y="1635"/>
                      <a:pt x="17246" y="1034"/>
                    </a:cubicBezTo>
                    <a:cubicBezTo>
                      <a:pt x="15879" y="701"/>
                      <a:pt x="14411" y="467"/>
                      <a:pt x="12910" y="301"/>
                    </a:cubicBezTo>
                    <a:cubicBezTo>
                      <a:pt x="11976" y="167"/>
                      <a:pt x="11075" y="67"/>
                      <a:pt x="10108" y="0"/>
                    </a:cubicBezTo>
                    <a:close/>
                  </a:path>
                </a:pathLst>
              </a:custGeom>
              <a:solidFill>
                <a:srgbClr val="BF68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8"/>
              <p:cNvSpPr/>
              <p:nvPr/>
            </p:nvSpPr>
            <p:spPr>
              <a:xfrm>
                <a:off x="-1149325" y="2902575"/>
                <a:ext cx="784750" cy="523725"/>
              </a:xfrm>
              <a:custGeom>
                <a:avLst/>
                <a:gdLst/>
                <a:ahLst/>
                <a:cxnLst/>
                <a:rect l="l" t="t" r="r" b="b"/>
                <a:pathLst>
                  <a:path w="31390" h="20949" extrusionOk="0">
                    <a:moveTo>
                      <a:pt x="8039" y="0"/>
                    </a:moveTo>
                    <a:cubicBezTo>
                      <a:pt x="7906" y="0"/>
                      <a:pt x="7773" y="67"/>
                      <a:pt x="7739" y="201"/>
                    </a:cubicBezTo>
                    <a:cubicBezTo>
                      <a:pt x="6939" y="668"/>
                      <a:pt x="6238" y="1168"/>
                      <a:pt x="5571" y="1668"/>
                    </a:cubicBezTo>
                    <a:cubicBezTo>
                      <a:pt x="4937" y="2169"/>
                      <a:pt x="4370" y="2702"/>
                      <a:pt x="3770" y="3303"/>
                    </a:cubicBezTo>
                    <a:cubicBezTo>
                      <a:pt x="2736" y="4404"/>
                      <a:pt x="1768" y="5704"/>
                      <a:pt x="1034" y="7139"/>
                    </a:cubicBezTo>
                    <a:cubicBezTo>
                      <a:pt x="668" y="7839"/>
                      <a:pt x="267" y="8573"/>
                      <a:pt x="0" y="9374"/>
                    </a:cubicBezTo>
                    <a:cubicBezTo>
                      <a:pt x="410" y="9417"/>
                      <a:pt x="823" y="9436"/>
                      <a:pt x="1236" y="9436"/>
                    </a:cubicBezTo>
                    <a:cubicBezTo>
                      <a:pt x="2101" y="9436"/>
                      <a:pt x="2968" y="9353"/>
                      <a:pt x="3803" y="9240"/>
                    </a:cubicBezTo>
                    <a:cubicBezTo>
                      <a:pt x="5004" y="9074"/>
                      <a:pt x="6171" y="8840"/>
                      <a:pt x="7272" y="8506"/>
                    </a:cubicBezTo>
                    <a:cubicBezTo>
                      <a:pt x="8340" y="8206"/>
                      <a:pt x="9374" y="7839"/>
                      <a:pt x="10374" y="7406"/>
                    </a:cubicBezTo>
                    <a:lnTo>
                      <a:pt x="10308" y="7406"/>
                    </a:lnTo>
                    <a:cubicBezTo>
                      <a:pt x="11409" y="6972"/>
                      <a:pt x="12443" y="6405"/>
                      <a:pt x="13377" y="5704"/>
                    </a:cubicBezTo>
                    <a:cubicBezTo>
                      <a:pt x="13610" y="5504"/>
                      <a:pt x="13810" y="5338"/>
                      <a:pt x="14077" y="5137"/>
                    </a:cubicBezTo>
                    <a:cubicBezTo>
                      <a:pt x="14277" y="4904"/>
                      <a:pt x="14444" y="4704"/>
                      <a:pt x="14611" y="4504"/>
                    </a:cubicBezTo>
                    <a:cubicBezTo>
                      <a:pt x="14644" y="4404"/>
                      <a:pt x="14744" y="4337"/>
                      <a:pt x="14778" y="4303"/>
                    </a:cubicBezTo>
                    <a:cubicBezTo>
                      <a:pt x="14811" y="4237"/>
                      <a:pt x="14811" y="4237"/>
                      <a:pt x="14878" y="4237"/>
                    </a:cubicBezTo>
                    <a:lnTo>
                      <a:pt x="14911" y="4237"/>
                    </a:lnTo>
                    <a:cubicBezTo>
                      <a:pt x="14944" y="4303"/>
                      <a:pt x="14978" y="4337"/>
                      <a:pt x="14944" y="4370"/>
                    </a:cubicBezTo>
                    <a:cubicBezTo>
                      <a:pt x="15011" y="4704"/>
                      <a:pt x="15078" y="5037"/>
                      <a:pt x="15211" y="5338"/>
                    </a:cubicBezTo>
                    <a:cubicBezTo>
                      <a:pt x="15345" y="5805"/>
                      <a:pt x="15478" y="6238"/>
                      <a:pt x="15712" y="6672"/>
                    </a:cubicBezTo>
                    <a:cubicBezTo>
                      <a:pt x="15912" y="7072"/>
                      <a:pt x="16112" y="7539"/>
                      <a:pt x="16379" y="7973"/>
                    </a:cubicBezTo>
                    <a:cubicBezTo>
                      <a:pt x="17146" y="9240"/>
                      <a:pt x="18113" y="10374"/>
                      <a:pt x="19214" y="11409"/>
                    </a:cubicBezTo>
                    <a:cubicBezTo>
                      <a:pt x="20882" y="13010"/>
                      <a:pt x="22750" y="14344"/>
                      <a:pt x="24785" y="15411"/>
                    </a:cubicBezTo>
                    <a:lnTo>
                      <a:pt x="26553" y="16312"/>
                    </a:lnTo>
                    <a:cubicBezTo>
                      <a:pt x="26586" y="16312"/>
                      <a:pt x="26619" y="16345"/>
                      <a:pt x="26619" y="16412"/>
                    </a:cubicBezTo>
                    <a:lnTo>
                      <a:pt x="26686" y="16412"/>
                    </a:lnTo>
                    <a:cubicBezTo>
                      <a:pt x="26719" y="16479"/>
                      <a:pt x="26753" y="16512"/>
                      <a:pt x="26719" y="16546"/>
                    </a:cubicBezTo>
                    <a:cubicBezTo>
                      <a:pt x="26586" y="16846"/>
                      <a:pt x="26519" y="17113"/>
                      <a:pt x="26453" y="17380"/>
                    </a:cubicBezTo>
                    <a:lnTo>
                      <a:pt x="26319" y="18013"/>
                    </a:lnTo>
                    <a:cubicBezTo>
                      <a:pt x="26286" y="18213"/>
                      <a:pt x="26286" y="18447"/>
                      <a:pt x="26286" y="18580"/>
                    </a:cubicBezTo>
                    <a:cubicBezTo>
                      <a:pt x="26286" y="18714"/>
                      <a:pt x="26286" y="18881"/>
                      <a:pt x="26319" y="19014"/>
                    </a:cubicBezTo>
                    <a:cubicBezTo>
                      <a:pt x="26319" y="19147"/>
                      <a:pt x="26386" y="19281"/>
                      <a:pt x="26419" y="19381"/>
                    </a:cubicBezTo>
                    <a:lnTo>
                      <a:pt x="26419" y="19348"/>
                    </a:lnTo>
                    <a:cubicBezTo>
                      <a:pt x="26453" y="19481"/>
                      <a:pt x="26486" y="19581"/>
                      <a:pt x="26553" y="19681"/>
                    </a:cubicBezTo>
                    <a:lnTo>
                      <a:pt x="26686" y="19915"/>
                    </a:lnTo>
                    <a:cubicBezTo>
                      <a:pt x="26753" y="20048"/>
                      <a:pt x="26786" y="20148"/>
                      <a:pt x="26886" y="20215"/>
                    </a:cubicBezTo>
                    <a:cubicBezTo>
                      <a:pt x="26953" y="20315"/>
                      <a:pt x="27020" y="20382"/>
                      <a:pt x="27086" y="20482"/>
                    </a:cubicBezTo>
                    <a:cubicBezTo>
                      <a:pt x="27153" y="20515"/>
                      <a:pt x="27220" y="20615"/>
                      <a:pt x="27287" y="20649"/>
                    </a:cubicBezTo>
                    <a:cubicBezTo>
                      <a:pt x="27387" y="20682"/>
                      <a:pt x="27420" y="20715"/>
                      <a:pt x="27520" y="20749"/>
                    </a:cubicBezTo>
                    <a:cubicBezTo>
                      <a:pt x="27587" y="20815"/>
                      <a:pt x="27620" y="20849"/>
                      <a:pt x="27720" y="20849"/>
                    </a:cubicBezTo>
                    <a:cubicBezTo>
                      <a:pt x="27754" y="20882"/>
                      <a:pt x="27854" y="20882"/>
                      <a:pt x="27887" y="20882"/>
                    </a:cubicBezTo>
                    <a:cubicBezTo>
                      <a:pt x="27954" y="20882"/>
                      <a:pt x="28054" y="20949"/>
                      <a:pt x="28120" y="20949"/>
                    </a:cubicBezTo>
                    <a:lnTo>
                      <a:pt x="28287" y="20949"/>
                    </a:lnTo>
                    <a:cubicBezTo>
                      <a:pt x="28387" y="20949"/>
                      <a:pt x="28487" y="20949"/>
                      <a:pt x="28587" y="20882"/>
                    </a:cubicBezTo>
                    <a:cubicBezTo>
                      <a:pt x="28721" y="20882"/>
                      <a:pt x="28788" y="20849"/>
                      <a:pt x="28888" y="20815"/>
                    </a:cubicBezTo>
                    <a:lnTo>
                      <a:pt x="28821" y="20815"/>
                    </a:lnTo>
                    <a:cubicBezTo>
                      <a:pt x="28988" y="20749"/>
                      <a:pt x="29121" y="20715"/>
                      <a:pt x="29288" y="20649"/>
                    </a:cubicBezTo>
                    <a:cubicBezTo>
                      <a:pt x="29455" y="20548"/>
                      <a:pt x="29588" y="20515"/>
                      <a:pt x="29722" y="20448"/>
                    </a:cubicBezTo>
                    <a:cubicBezTo>
                      <a:pt x="30155" y="20182"/>
                      <a:pt x="30589" y="19848"/>
                      <a:pt x="30956" y="19481"/>
                    </a:cubicBezTo>
                    <a:cubicBezTo>
                      <a:pt x="30889" y="19481"/>
                      <a:pt x="30789" y="19481"/>
                      <a:pt x="30722" y="19514"/>
                    </a:cubicBezTo>
                    <a:cubicBezTo>
                      <a:pt x="30622" y="19514"/>
                      <a:pt x="30556" y="19548"/>
                      <a:pt x="30456" y="19548"/>
                    </a:cubicBezTo>
                    <a:cubicBezTo>
                      <a:pt x="30756" y="19014"/>
                      <a:pt x="30956" y="18447"/>
                      <a:pt x="31123" y="17813"/>
                    </a:cubicBezTo>
                    <a:cubicBezTo>
                      <a:pt x="31289" y="17046"/>
                      <a:pt x="31390" y="16312"/>
                      <a:pt x="31323" y="15612"/>
                    </a:cubicBezTo>
                    <a:cubicBezTo>
                      <a:pt x="31289" y="14844"/>
                      <a:pt x="31156" y="14110"/>
                      <a:pt x="30956" y="13443"/>
                    </a:cubicBezTo>
                    <a:cubicBezTo>
                      <a:pt x="30756" y="12709"/>
                      <a:pt x="30456" y="12009"/>
                      <a:pt x="30089" y="11342"/>
                    </a:cubicBezTo>
                    <a:cubicBezTo>
                      <a:pt x="29255" y="9774"/>
                      <a:pt x="28054" y="8206"/>
                      <a:pt x="26453" y="6772"/>
                    </a:cubicBezTo>
                    <a:cubicBezTo>
                      <a:pt x="24952" y="5371"/>
                      <a:pt x="23384" y="4270"/>
                      <a:pt x="21749" y="3369"/>
                    </a:cubicBezTo>
                    <a:cubicBezTo>
                      <a:pt x="19781" y="2335"/>
                      <a:pt x="17480" y="1535"/>
                      <a:pt x="14978" y="968"/>
                    </a:cubicBezTo>
                    <a:cubicBezTo>
                      <a:pt x="13643" y="634"/>
                      <a:pt x="12209" y="367"/>
                      <a:pt x="10641" y="201"/>
                    </a:cubicBezTo>
                    <a:cubicBezTo>
                      <a:pt x="10008" y="167"/>
                      <a:pt x="9074" y="67"/>
                      <a:pt x="8039" y="0"/>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8"/>
              <p:cNvSpPr/>
              <p:nvPr/>
            </p:nvSpPr>
            <p:spPr>
              <a:xfrm>
                <a:off x="-938350" y="3493825"/>
                <a:ext cx="673000" cy="306075"/>
              </a:xfrm>
              <a:custGeom>
                <a:avLst/>
                <a:gdLst/>
                <a:ahLst/>
                <a:cxnLst/>
                <a:rect l="l" t="t" r="r" b="b"/>
                <a:pathLst>
                  <a:path w="26920" h="12243" extrusionOk="0">
                    <a:moveTo>
                      <a:pt x="26920" y="1"/>
                    </a:moveTo>
                    <a:cubicBezTo>
                      <a:pt x="26915" y="15"/>
                      <a:pt x="26911" y="29"/>
                      <a:pt x="26907" y="43"/>
                    </a:cubicBezTo>
                    <a:lnTo>
                      <a:pt x="26907" y="43"/>
                    </a:lnTo>
                    <a:cubicBezTo>
                      <a:pt x="26915" y="24"/>
                      <a:pt x="26920" y="10"/>
                      <a:pt x="26920" y="1"/>
                    </a:cubicBezTo>
                    <a:close/>
                    <a:moveTo>
                      <a:pt x="26907" y="43"/>
                    </a:moveTo>
                    <a:cubicBezTo>
                      <a:pt x="26885" y="90"/>
                      <a:pt x="26844" y="162"/>
                      <a:pt x="26820" y="234"/>
                    </a:cubicBezTo>
                    <a:cubicBezTo>
                      <a:pt x="26653" y="568"/>
                      <a:pt x="26453" y="901"/>
                      <a:pt x="26253" y="1202"/>
                    </a:cubicBezTo>
                    <a:cubicBezTo>
                      <a:pt x="25986" y="1502"/>
                      <a:pt x="25686" y="1735"/>
                      <a:pt x="25419" y="2002"/>
                    </a:cubicBezTo>
                    <a:cubicBezTo>
                      <a:pt x="25119" y="2202"/>
                      <a:pt x="24752" y="2402"/>
                      <a:pt x="24418" y="2569"/>
                    </a:cubicBezTo>
                    <a:cubicBezTo>
                      <a:pt x="23746" y="2875"/>
                      <a:pt x="22990" y="3040"/>
                      <a:pt x="22278" y="3040"/>
                    </a:cubicBezTo>
                    <a:cubicBezTo>
                      <a:pt x="22212" y="3040"/>
                      <a:pt x="22148" y="3039"/>
                      <a:pt x="22083" y="3036"/>
                    </a:cubicBezTo>
                    <a:cubicBezTo>
                      <a:pt x="21650" y="3036"/>
                      <a:pt x="21283" y="2969"/>
                      <a:pt x="20849" y="2836"/>
                    </a:cubicBezTo>
                    <a:cubicBezTo>
                      <a:pt x="20649" y="2736"/>
                      <a:pt x="20449" y="2703"/>
                      <a:pt x="20249" y="2569"/>
                    </a:cubicBezTo>
                    <a:cubicBezTo>
                      <a:pt x="20082" y="2502"/>
                      <a:pt x="19915" y="2402"/>
                      <a:pt x="19748" y="2302"/>
                    </a:cubicBezTo>
                    <a:cubicBezTo>
                      <a:pt x="19615" y="2536"/>
                      <a:pt x="19481" y="2803"/>
                      <a:pt x="19315" y="3036"/>
                    </a:cubicBezTo>
                    <a:cubicBezTo>
                      <a:pt x="19181" y="3236"/>
                      <a:pt x="19081" y="3503"/>
                      <a:pt x="18914" y="3703"/>
                    </a:cubicBezTo>
                    <a:cubicBezTo>
                      <a:pt x="18614" y="4137"/>
                      <a:pt x="18314" y="4537"/>
                      <a:pt x="17980" y="4971"/>
                    </a:cubicBezTo>
                    <a:cubicBezTo>
                      <a:pt x="17313" y="5738"/>
                      <a:pt x="16579" y="6505"/>
                      <a:pt x="15745" y="7172"/>
                    </a:cubicBezTo>
                    <a:cubicBezTo>
                      <a:pt x="14311" y="8307"/>
                      <a:pt x="12777" y="9241"/>
                      <a:pt x="11109" y="9974"/>
                    </a:cubicBezTo>
                    <a:cubicBezTo>
                      <a:pt x="10275" y="10341"/>
                      <a:pt x="9407" y="10642"/>
                      <a:pt x="8507" y="10908"/>
                    </a:cubicBezTo>
                    <a:cubicBezTo>
                      <a:pt x="7640" y="11175"/>
                      <a:pt x="6772" y="11375"/>
                      <a:pt x="5838" y="11509"/>
                    </a:cubicBezTo>
                    <a:cubicBezTo>
                      <a:pt x="4971" y="11642"/>
                      <a:pt x="4070" y="11709"/>
                      <a:pt x="3136" y="11709"/>
                    </a:cubicBezTo>
                    <a:cubicBezTo>
                      <a:pt x="2269" y="11709"/>
                      <a:pt x="1402" y="11676"/>
                      <a:pt x="501" y="11542"/>
                    </a:cubicBezTo>
                    <a:cubicBezTo>
                      <a:pt x="334" y="11509"/>
                      <a:pt x="168" y="11509"/>
                      <a:pt x="1" y="11476"/>
                    </a:cubicBezTo>
                    <a:lnTo>
                      <a:pt x="1" y="11476"/>
                    </a:lnTo>
                    <a:cubicBezTo>
                      <a:pt x="268" y="11542"/>
                      <a:pt x="501" y="11576"/>
                      <a:pt x="768" y="11676"/>
                    </a:cubicBezTo>
                    <a:cubicBezTo>
                      <a:pt x="1669" y="11876"/>
                      <a:pt x="2636" y="12043"/>
                      <a:pt x="3670" y="12176"/>
                    </a:cubicBezTo>
                    <a:cubicBezTo>
                      <a:pt x="4404" y="12209"/>
                      <a:pt x="5004" y="12243"/>
                      <a:pt x="5605" y="12243"/>
                    </a:cubicBezTo>
                    <a:cubicBezTo>
                      <a:pt x="5972" y="12243"/>
                      <a:pt x="6339" y="12243"/>
                      <a:pt x="6672" y="12209"/>
                    </a:cubicBezTo>
                    <a:cubicBezTo>
                      <a:pt x="8640" y="12143"/>
                      <a:pt x="10508" y="11709"/>
                      <a:pt x="12276" y="11042"/>
                    </a:cubicBezTo>
                    <a:cubicBezTo>
                      <a:pt x="14077" y="10375"/>
                      <a:pt x="15679" y="9407"/>
                      <a:pt x="17113" y="8240"/>
                    </a:cubicBezTo>
                    <a:cubicBezTo>
                      <a:pt x="18581" y="7039"/>
                      <a:pt x="19815" y="5638"/>
                      <a:pt x="20916" y="3970"/>
                    </a:cubicBezTo>
                    <a:cubicBezTo>
                      <a:pt x="21316" y="4104"/>
                      <a:pt x="21783" y="4204"/>
                      <a:pt x="22283" y="4204"/>
                    </a:cubicBezTo>
                    <a:cubicBezTo>
                      <a:pt x="22417" y="4204"/>
                      <a:pt x="22584" y="4204"/>
                      <a:pt x="22684" y="4170"/>
                    </a:cubicBezTo>
                    <a:cubicBezTo>
                      <a:pt x="23317" y="4070"/>
                      <a:pt x="23951" y="3870"/>
                      <a:pt x="24485" y="3503"/>
                    </a:cubicBezTo>
                    <a:cubicBezTo>
                      <a:pt x="24985" y="3170"/>
                      <a:pt x="25486" y="2736"/>
                      <a:pt x="25853" y="2236"/>
                    </a:cubicBezTo>
                    <a:cubicBezTo>
                      <a:pt x="26253" y="1735"/>
                      <a:pt x="26520" y="1202"/>
                      <a:pt x="26753" y="668"/>
                    </a:cubicBezTo>
                    <a:cubicBezTo>
                      <a:pt x="26815" y="450"/>
                      <a:pt x="26849" y="233"/>
                      <a:pt x="26907" y="43"/>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8"/>
              <p:cNvSpPr/>
              <p:nvPr/>
            </p:nvSpPr>
            <p:spPr>
              <a:xfrm>
                <a:off x="-459675" y="3422950"/>
                <a:ext cx="25" cy="25"/>
              </a:xfrm>
              <a:custGeom>
                <a:avLst/>
                <a:gdLst/>
                <a:ahLst/>
                <a:cxnLst/>
                <a:rect l="l" t="t" r="r" b="b"/>
                <a:pathLst>
                  <a:path w="1" h="1" extrusionOk="0">
                    <a:moveTo>
                      <a:pt x="1" y="0"/>
                    </a:moveTo>
                    <a:lnTo>
                      <a:pt x="1" y="0"/>
                    </a:lnTo>
                    <a:lnTo>
                      <a:pt x="1" y="0"/>
                    </a:ln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8"/>
              <p:cNvSpPr/>
              <p:nvPr/>
            </p:nvSpPr>
            <p:spPr>
              <a:xfrm>
                <a:off x="-459675" y="3422950"/>
                <a:ext cx="25" cy="25"/>
              </a:xfrm>
              <a:custGeom>
                <a:avLst/>
                <a:gdLst/>
                <a:ahLst/>
                <a:cxnLst/>
                <a:rect l="l" t="t" r="r" b="b"/>
                <a:pathLst>
                  <a:path w="1" h="1" extrusionOk="0">
                    <a:moveTo>
                      <a:pt x="1" y="0"/>
                    </a:moveTo>
                    <a:lnTo>
                      <a:pt x="1" y="0"/>
                    </a:lnTo>
                    <a:lnTo>
                      <a:pt x="1" y="0"/>
                    </a:ln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8"/>
              <p:cNvSpPr/>
              <p:nvPr/>
            </p:nvSpPr>
            <p:spPr>
              <a:xfrm>
                <a:off x="-459675" y="3422950"/>
                <a:ext cx="25" cy="25"/>
              </a:xfrm>
              <a:custGeom>
                <a:avLst/>
                <a:gdLst/>
                <a:ahLst/>
                <a:cxnLst/>
                <a:rect l="l" t="t" r="r" b="b"/>
                <a:pathLst>
                  <a:path w="1" h="1" extrusionOk="0">
                    <a:moveTo>
                      <a:pt x="1" y="0"/>
                    </a:moveTo>
                    <a:lnTo>
                      <a:pt x="1" y="0"/>
                    </a:lnTo>
                    <a:lnTo>
                      <a:pt x="1" y="0"/>
                    </a:lnTo>
                    <a:lnTo>
                      <a:pt x="1" y="0"/>
                    </a:ln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8"/>
              <p:cNvSpPr/>
              <p:nvPr/>
            </p:nvSpPr>
            <p:spPr>
              <a:xfrm>
                <a:off x="-380450" y="3433775"/>
                <a:ext cx="42550" cy="117825"/>
              </a:xfrm>
              <a:custGeom>
                <a:avLst/>
                <a:gdLst/>
                <a:ahLst/>
                <a:cxnLst/>
                <a:rect l="l" t="t" r="r" b="b"/>
                <a:pathLst>
                  <a:path w="1702" h="4713" extrusionOk="0">
                    <a:moveTo>
                      <a:pt x="1302" y="1"/>
                    </a:moveTo>
                    <a:cubicBezTo>
                      <a:pt x="1268" y="68"/>
                      <a:pt x="1202" y="68"/>
                      <a:pt x="1202" y="68"/>
                    </a:cubicBezTo>
                    <a:cubicBezTo>
                      <a:pt x="1035" y="101"/>
                      <a:pt x="935" y="268"/>
                      <a:pt x="1001" y="435"/>
                    </a:cubicBezTo>
                    <a:cubicBezTo>
                      <a:pt x="1102" y="635"/>
                      <a:pt x="1135" y="868"/>
                      <a:pt x="1168" y="1068"/>
                    </a:cubicBezTo>
                    <a:cubicBezTo>
                      <a:pt x="1202" y="1435"/>
                      <a:pt x="1202" y="1769"/>
                      <a:pt x="1168" y="2136"/>
                    </a:cubicBezTo>
                    <a:cubicBezTo>
                      <a:pt x="1135" y="2536"/>
                      <a:pt x="1035" y="2870"/>
                      <a:pt x="868" y="3203"/>
                    </a:cubicBezTo>
                    <a:cubicBezTo>
                      <a:pt x="768" y="3470"/>
                      <a:pt x="635" y="3737"/>
                      <a:pt x="434" y="3970"/>
                    </a:cubicBezTo>
                    <a:cubicBezTo>
                      <a:pt x="301" y="4104"/>
                      <a:pt x="201" y="4237"/>
                      <a:pt x="101" y="4371"/>
                    </a:cubicBezTo>
                    <a:cubicBezTo>
                      <a:pt x="1" y="4437"/>
                      <a:pt x="1" y="4571"/>
                      <a:pt x="101" y="4638"/>
                    </a:cubicBezTo>
                    <a:cubicBezTo>
                      <a:pt x="134" y="4688"/>
                      <a:pt x="184" y="4713"/>
                      <a:pt x="234" y="4713"/>
                    </a:cubicBezTo>
                    <a:cubicBezTo>
                      <a:pt x="284" y="4713"/>
                      <a:pt x="334" y="4688"/>
                      <a:pt x="368" y="4638"/>
                    </a:cubicBezTo>
                    <a:cubicBezTo>
                      <a:pt x="968" y="4104"/>
                      <a:pt x="1335" y="3403"/>
                      <a:pt x="1535" y="2636"/>
                    </a:cubicBezTo>
                    <a:cubicBezTo>
                      <a:pt x="1635" y="2269"/>
                      <a:pt x="1702" y="1869"/>
                      <a:pt x="1702" y="1435"/>
                    </a:cubicBezTo>
                    <a:cubicBezTo>
                      <a:pt x="1702" y="1068"/>
                      <a:pt x="1669" y="635"/>
                      <a:pt x="1569" y="268"/>
                    </a:cubicBezTo>
                    <a:cubicBezTo>
                      <a:pt x="1569" y="201"/>
                      <a:pt x="1502" y="101"/>
                      <a:pt x="1468" y="68"/>
                    </a:cubicBezTo>
                    <a:cubicBezTo>
                      <a:pt x="1402" y="1"/>
                      <a:pt x="1368" y="1"/>
                      <a:pt x="1302" y="1"/>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8"/>
              <p:cNvSpPr/>
              <p:nvPr/>
            </p:nvSpPr>
            <p:spPr>
              <a:xfrm>
                <a:off x="-351250" y="3447100"/>
                <a:ext cx="61725" cy="28675"/>
              </a:xfrm>
              <a:custGeom>
                <a:avLst/>
                <a:gdLst/>
                <a:ahLst/>
                <a:cxnLst/>
                <a:rect l="l" t="t" r="r" b="b"/>
                <a:pathLst>
                  <a:path w="2469" h="1147" extrusionOk="0">
                    <a:moveTo>
                      <a:pt x="952" y="1"/>
                    </a:moveTo>
                    <a:cubicBezTo>
                      <a:pt x="712" y="1"/>
                      <a:pt x="456" y="115"/>
                      <a:pt x="200" y="269"/>
                    </a:cubicBezTo>
                    <a:cubicBezTo>
                      <a:pt x="100" y="369"/>
                      <a:pt x="0" y="535"/>
                      <a:pt x="100" y="702"/>
                    </a:cubicBezTo>
                    <a:cubicBezTo>
                      <a:pt x="149" y="800"/>
                      <a:pt x="269" y="862"/>
                      <a:pt x="383" y="862"/>
                    </a:cubicBezTo>
                    <a:cubicBezTo>
                      <a:pt x="424" y="862"/>
                      <a:pt x="465" y="853"/>
                      <a:pt x="501" y="836"/>
                    </a:cubicBezTo>
                    <a:cubicBezTo>
                      <a:pt x="625" y="742"/>
                      <a:pt x="749" y="678"/>
                      <a:pt x="846" y="616"/>
                    </a:cubicBezTo>
                    <a:lnTo>
                      <a:pt x="846" y="616"/>
                    </a:lnTo>
                    <a:cubicBezTo>
                      <a:pt x="840" y="625"/>
                      <a:pt x="834" y="642"/>
                      <a:pt x="834" y="669"/>
                    </a:cubicBezTo>
                    <a:lnTo>
                      <a:pt x="868" y="602"/>
                    </a:lnTo>
                    <a:lnTo>
                      <a:pt x="868" y="602"/>
                    </a:lnTo>
                    <a:cubicBezTo>
                      <a:pt x="868" y="602"/>
                      <a:pt x="868" y="602"/>
                      <a:pt x="868" y="602"/>
                    </a:cubicBezTo>
                    <a:cubicBezTo>
                      <a:pt x="1001" y="569"/>
                      <a:pt x="1068" y="535"/>
                      <a:pt x="1201" y="535"/>
                    </a:cubicBezTo>
                    <a:lnTo>
                      <a:pt x="1468" y="535"/>
                    </a:lnTo>
                    <a:cubicBezTo>
                      <a:pt x="1535" y="535"/>
                      <a:pt x="1635" y="569"/>
                      <a:pt x="1668" y="602"/>
                    </a:cubicBezTo>
                    <a:cubicBezTo>
                      <a:pt x="1701" y="669"/>
                      <a:pt x="1768" y="669"/>
                      <a:pt x="1835" y="702"/>
                    </a:cubicBezTo>
                    <a:lnTo>
                      <a:pt x="1968" y="836"/>
                    </a:lnTo>
                    <a:cubicBezTo>
                      <a:pt x="2002" y="902"/>
                      <a:pt x="2035" y="936"/>
                      <a:pt x="2102" y="1036"/>
                    </a:cubicBezTo>
                    <a:cubicBezTo>
                      <a:pt x="2121" y="1114"/>
                      <a:pt x="2187" y="1146"/>
                      <a:pt x="2251" y="1146"/>
                    </a:cubicBezTo>
                    <a:cubicBezTo>
                      <a:pt x="2296" y="1146"/>
                      <a:pt x="2341" y="1130"/>
                      <a:pt x="2369" y="1102"/>
                    </a:cubicBezTo>
                    <a:cubicBezTo>
                      <a:pt x="2435" y="1069"/>
                      <a:pt x="2469" y="1036"/>
                      <a:pt x="2469" y="1002"/>
                    </a:cubicBezTo>
                    <a:cubicBezTo>
                      <a:pt x="2469" y="936"/>
                      <a:pt x="2469" y="869"/>
                      <a:pt x="2402" y="836"/>
                    </a:cubicBezTo>
                    <a:cubicBezTo>
                      <a:pt x="2335" y="602"/>
                      <a:pt x="2202" y="435"/>
                      <a:pt x="2035" y="335"/>
                    </a:cubicBezTo>
                    <a:cubicBezTo>
                      <a:pt x="1868" y="202"/>
                      <a:pt x="1668" y="68"/>
                      <a:pt x="1468" y="68"/>
                    </a:cubicBezTo>
                    <a:cubicBezTo>
                      <a:pt x="1368" y="68"/>
                      <a:pt x="1301" y="35"/>
                      <a:pt x="1168" y="35"/>
                    </a:cubicBezTo>
                    <a:cubicBezTo>
                      <a:pt x="1098" y="12"/>
                      <a:pt x="1026" y="1"/>
                      <a:pt x="952" y="1"/>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8"/>
              <p:cNvSpPr/>
              <p:nvPr/>
            </p:nvSpPr>
            <p:spPr>
              <a:xfrm>
                <a:off x="-1170175" y="2862550"/>
                <a:ext cx="855625" cy="580425"/>
              </a:xfrm>
              <a:custGeom>
                <a:avLst/>
                <a:gdLst/>
                <a:ahLst/>
                <a:cxnLst/>
                <a:rect l="l" t="t" r="r" b="b"/>
                <a:pathLst>
                  <a:path w="34225" h="23217" extrusionOk="0">
                    <a:moveTo>
                      <a:pt x="12743" y="0"/>
                    </a:moveTo>
                    <a:cubicBezTo>
                      <a:pt x="12109" y="0"/>
                      <a:pt x="11509" y="67"/>
                      <a:pt x="10875" y="134"/>
                    </a:cubicBezTo>
                    <a:cubicBezTo>
                      <a:pt x="9040" y="401"/>
                      <a:pt x="7239" y="968"/>
                      <a:pt x="5705" y="1935"/>
                    </a:cubicBezTo>
                    <a:cubicBezTo>
                      <a:pt x="4170" y="2869"/>
                      <a:pt x="2836" y="4170"/>
                      <a:pt x="1768" y="5704"/>
                    </a:cubicBezTo>
                    <a:cubicBezTo>
                      <a:pt x="1035" y="6872"/>
                      <a:pt x="434" y="8139"/>
                      <a:pt x="34" y="9607"/>
                    </a:cubicBezTo>
                    <a:cubicBezTo>
                      <a:pt x="0" y="9774"/>
                      <a:pt x="67" y="9941"/>
                      <a:pt x="201" y="9974"/>
                    </a:cubicBezTo>
                    <a:cubicBezTo>
                      <a:pt x="234" y="10074"/>
                      <a:pt x="367" y="10107"/>
                      <a:pt x="434" y="10107"/>
                    </a:cubicBezTo>
                    <a:cubicBezTo>
                      <a:pt x="501" y="10107"/>
                      <a:pt x="534" y="10107"/>
                      <a:pt x="568" y="10074"/>
                    </a:cubicBezTo>
                    <a:lnTo>
                      <a:pt x="668" y="10007"/>
                    </a:lnTo>
                    <a:cubicBezTo>
                      <a:pt x="1735" y="9741"/>
                      <a:pt x="2836" y="9574"/>
                      <a:pt x="3903" y="9407"/>
                    </a:cubicBezTo>
                    <a:lnTo>
                      <a:pt x="4504" y="9307"/>
                    </a:lnTo>
                    <a:cubicBezTo>
                      <a:pt x="5238" y="9173"/>
                      <a:pt x="5871" y="9073"/>
                      <a:pt x="6438" y="8940"/>
                    </a:cubicBezTo>
                    <a:cubicBezTo>
                      <a:pt x="7072" y="8807"/>
                      <a:pt x="7673" y="8606"/>
                      <a:pt x="8240" y="8440"/>
                    </a:cubicBezTo>
                    <a:cubicBezTo>
                      <a:pt x="10741" y="7639"/>
                      <a:pt x="12843" y="6638"/>
                      <a:pt x="14611" y="5471"/>
                    </a:cubicBezTo>
                    <a:cubicBezTo>
                      <a:pt x="15278" y="5071"/>
                      <a:pt x="15878" y="4604"/>
                      <a:pt x="16446" y="4103"/>
                    </a:cubicBezTo>
                    <a:cubicBezTo>
                      <a:pt x="17113" y="5904"/>
                      <a:pt x="18180" y="7672"/>
                      <a:pt x="19581" y="9440"/>
                    </a:cubicBezTo>
                    <a:cubicBezTo>
                      <a:pt x="20915" y="11108"/>
                      <a:pt x="22550" y="12643"/>
                      <a:pt x="24451" y="14077"/>
                    </a:cubicBezTo>
                    <a:cubicBezTo>
                      <a:pt x="25252" y="14644"/>
                      <a:pt x="26119" y="15244"/>
                      <a:pt x="27053" y="15778"/>
                    </a:cubicBezTo>
                    <a:cubicBezTo>
                      <a:pt x="27453" y="16045"/>
                      <a:pt x="27887" y="16279"/>
                      <a:pt x="28387" y="16545"/>
                    </a:cubicBezTo>
                    <a:cubicBezTo>
                      <a:pt x="28588" y="16645"/>
                      <a:pt x="28854" y="16779"/>
                      <a:pt x="29055" y="16879"/>
                    </a:cubicBezTo>
                    <a:lnTo>
                      <a:pt x="29088" y="16912"/>
                    </a:lnTo>
                    <a:cubicBezTo>
                      <a:pt x="29255" y="16979"/>
                      <a:pt x="29388" y="17079"/>
                      <a:pt x="29555" y="17112"/>
                    </a:cubicBezTo>
                    <a:lnTo>
                      <a:pt x="29421" y="17646"/>
                    </a:lnTo>
                    <a:lnTo>
                      <a:pt x="29288" y="18080"/>
                    </a:lnTo>
                    <a:cubicBezTo>
                      <a:pt x="29188" y="18580"/>
                      <a:pt x="29088" y="19047"/>
                      <a:pt x="29021" y="19448"/>
                    </a:cubicBezTo>
                    <a:cubicBezTo>
                      <a:pt x="28854" y="20582"/>
                      <a:pt x="28888" y="21416"/>
                      <a:pt x="29255" y="22083"/>
                    </a:cubicBezTo>
                    <a:cubicBezTo>
                      <a:pt x="29455" y="22450"/>
                      <a:pt x="29788" y="22783"/>
                      <a:pt x="30189" y="22983"/>
                    </a:cubicBezTo>
                    <a:cubicBezTo>
                      <a:pt x="30422" y="23150"/>
                      <a:pt x="30722" y="23217"/>
                      <a:pt x="31023" y="23217"/>
                    </a:cubicBezTo>
                    <a:cubicBezTo>
                      <a:pt x="31089" y="23217"/>
                      <a:pt x="31223" y="23217"/>
                      <a:pt x="31290" y="23150"/>
                    </a:cubicBezTo>
                    <a:cubicBezTo>
                      <a:pt x="31623" y="23083"/>
                      <a:pt x="31957" y="22917"/>
                      <a:pt x="32257" y="22616"/>
                    </a:cubicBezTo>
                    <a:cubicBezTo>
                      <a:pt x="32524" y="22383"/>
                      <a:pt x="32757" y="22083"/>
                      <a:pt x="33024" y="21649"/>
                    </a:cubicBezTo>
                    <a:cubicBezTo>
                      <a:pt x="33424" y="20982"/>
                      <a:pt x="33725" y="20248"/>
                      <a:pt x="33925" y="19414"/>
                    </a:cubicBezTo>
                    <a:cubicBezTo>
                      <a:pt x="34058" y="18880"/>
                      <a:pt x="34125" y="18247"/>
                      <a:pt x="34192" y="17646"/>
                    </a:cubicBezTo>
                    <a:cubicBezTo>
                      <a:pt x="34225" y="17112"/>
                      <a:pt x="34192" y="16579"/>
                      <a:pt x="34125" y="15978"/>
                    </a:cubicBezTo>
                    <a:cubicBezTo>
                      <a:pt x="34025" y="14978"/>
                      <a:pt x="33725" y="13977"/>
                      <a:pt x="33224" y="12876"/>
                    </a:cubicBezTo>
                    <a:cubicBezTo>
                      <a:pt x="32791" y="11942"/>
                      <a:pt x="32290" y="11041"/>
                      <a:pt x="31523" y="9874"/>
                    </a:cubicBezTo>
                    <a:cubicBezTo>
                      <a:pt x="30923" y="8940"/>
                      <a:pt x="30255" y="8106"/>
                      <a:pt x="29588" y="7372"/>
                    </a:cubicBezTo>
                    <a:cubicBezTo>
                      <a:pt x="28954" y="6638"/>
                      <a:pt x="28254" y="5938"/>
                      <a:pt x="27420" y="5271"/>
                    </a:cubicBezTo>
                    <a:cubicBezTo>
                      <a:pt x="26019" y="4070"/>
                      <a:pt x="24351" y="3036"/>
                      <a:pt x="22517" y="2202"/>
                    </a:cubicBezTo>
                    <a:cubicBezTo>
                      <a:pt x="20782" y="1435"/>
                      <a:pt x="18881" y="868"/>
                      <a:pt x="16846" y="467"/>
                    </a:cubicBezTo>
                    <a:cubicBezTo>
                      <a:pt x="16279" y="401"/>
                      <a:pt x="15745" y="300"/>
                      <a:pt x="15278" y="234"/>
                    </a:cubicBezTo>
                    <a:cubicBezTo>
                      <a:pt x="14944" y="200"/>
                      <a:pt x="14377" y="100"/>
                      <a:pt x="13744" y="67"/>
                    </a:cubicBezTo>
                    <a:cubicBezTo>
                      <a:pt x="13410" y="0"/>
                      <a:pt x="13076" y="0"/>
                      <a:pt x="12743"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8"/>
              <p:cNvSpPr/>
              <p:nvPr/>
            </p:nvSpPr>
            <p:spPr>
              <a:xfrm>
                <a:off x="-734875" y="2923425"/>
                <a:ext cx="396975" cy="349725"/>
              </a:xfrm>
              <a:custGeom>
                <a:avLst/>
                <a:gdLst/>
                <a:ahLst/>
                <a:cxnLst/>
                <a:rect l="l" t="t" r="r" b="b"/>
                <a:pathLst>
                  <a:path w="15879" h="13989" extrusionOk="0">
                    <a:moveTo>
                      <a:pt x="168" y="0"/>
                    </a:moveTo>
                    <a:cubicBezTo>
                      <a:pt x="168" y="167"/>
                      <a:pt x="134" y="167"/>
                      <a:pt x="134" y="167"/>
                    </a:cubicBezTo>
                    <a:cubicBezTo>
                      <a:pt x="34" y="200"/>
                      <a:pt x="1" y="301"/>
                      <a:pt x="34" y="334"/>
                    </a:cubicBezTo>
                    <a:cubicBezTo>
                      <a:pt x="268" y="801"/>
                      <a:pt x="501" y="1268"/>
                      <a:pt x="701" y="1702"/>
                    </a:cubicBezTo>
                    <a:cubicBezTo>
                      <a:pt x="968" y="2169"/>
                      <a:pt x="1202" y="2669"/>
                      <a:pt x="1502" y="3103"/>
                    </a:cubicBezTo>
                    <a:lnTo>
                      <a:pt x="2369" y="4470"/>
                    </a:lnTo>
                    <a:cubicBezTo>
                      <a:pt x="2669" y="4937"/>
                      <a:pt x="3003" y="5337"/>
                      <a:pt x="3337" y="5804"/>
                    </a:cubicBezTo>
                    <a:cubicBezTo>
                      <a:pt x="3670" y="6205"/>
                      <a:pt x="4004" y="6638"/>
                      <a:pt x="4371" y="7039"/>
                    </a:cubicBezTo>
                    <a:cubicBezTo>
                      <a:pt x="4771" y="7472"/>
                      <a:pt x="5138" y="7873"/>
                      <a:pt x="5538" y="8273"/>
                    </a:cubicBezTo>
                    <a:cubicBezTo>
                      <a:pt x="6305" y="9040"/>
                      <a:pt x="7139" y="9774"/>
                      <a:pt x="8007" y="10441"/>
                    </a:cubicBezTo>
                    <a:cubicBezTo>
                      <a:pt x="8540" y="10841"/>
                      <a:pt x="9107" y="11208"/>
                      <a:pt x="9674" y="11609"/>
                    </a:cubicBezTo>
                    <a:cubicBezTo>
                      <a:pt x="10208" y="11976"/>
                      <a:pt x="10809" y="12309"/>
                      <a:pt x="11442" y="12576"/>
                    </a:cubicBezTo>
                    <a:cubicBezTo>
                      <a:pt x="12009" y="12876"/>
                      <a:pt x="12610" y="13143"/>
                      <a:pt x="13177" y="13377"/>
                    </a:cubicBezTo>
                    <a:cubicBezTo>
                      <a:pt x="13511" y="13510"/>
                      <a:pt x="13844" y="13643"/>
                      <a:pt x="14178" y="13710"/>
                    </a:cubicBezTo>
                    <a:cubicBezTo>
                      <a:pt x="14511" y="13844"/>
                      <a:pt x="14845" y="13877"/>
                      <a:pt x="15145" y="13977"/>
                    </a:cubicBezTo>
                    <a:cubicBezTo>
                      <a:pt x="15184" y="13985"/>
                      <a:pt x="15222" y="13988"/>
                      <a:pt x="15260" y="13988"/>
                    </a:cubicBezTo>
                    <a:cubicBezTo>
                      <a:pt x="15552" y="13988"/>
                      <a:pt x="15816" y="13772"/>
                      <a:pt x="15846" y="13477"/>
                    </a:cubicBezTo>
                    <a:cubicBezTo>
                      <a:pt x="15879" y="13310"/>
                      <a:pt x="15846" y="13143"/>
                      <a:pt x="15779" y="13010"/>
                    </a:cubicBezTo>
                    <a:lnTo>
                      <a:pt x="15645" y="12876"/>
                    </a:lnTo>
                    <a:cubicBezTo>
                      <a:pt x="15545" y="12809"/>
                      <a:pt x="15479" y="12743"/>
                      <a:pt x="15345" y="12743"/>
                    </a:cubicBezTo>
                    <a:cubicBezTo>
                      <a:pt x="15145" y="12709"/>
                      <a:pt x="14945" y="12643"/>
                      <a:pt x="14678" y="12543"/>
                    </a:cubicBezTo>
                    <a:cubicBezTo>
                      <a:pt x="14645" y="12543"/>
                      <a:pt x="14645" y="12543"/>
                      <a:pt x="14611" y="12509"/>
                    </a:cubicBezTo>
                    <a:cubicBezTo>
                      <a:pt x="14545" y="12509"/>
                      <a:pt x="14545" y="12509"/>
                      <a:pt x="14511" y="12476"/>
                    </a:cubicBezTo>
                    <a:lnTo>
                      <a:pt x="14545" y="12476"/>
                    </a:lnTo>
                    <a:cubicBezTo>
                      <a:pt x="13611" y="12142"/>
                      <a:pt x="12643" y="11742"/>
                      <a:pt x="11709" y="11342"/>
                    </a:cubicBezTo>
                    <a:cubicBezTo>
                      <a:pt x="10775" y="10875"/>
                      <a:pt x="9875" y="10341"/>
                      <a:pt x="8974" y="9741"/>
                    </a:cubicBezTo>
                    <a:cubicBezTo>
                      <a:pt x="8907" y="9741"/>
                      <a:pt x="8907" y="9707"/>
                      <a:pt x="8874" y="9707"/>
                    </a:cubicBezTo>
                    <a:cubicBezTo>
                      <a:pt x="8941" y="9707"/>
                      <a:pt x="8941" y="9741"/>
                      <a:pt x="8974" y="9741"/>
                    </a:cubicBezTo>
                    <a:cubicBezTo>
                      <a:pt x="8007" y="9140"/>
                      <a:pt x="7139" y="8406"/>
                      <a:pt x="6272" y="7672"/>
                    </a:cubicBezTo>
                    <a:cubicBezTo>
                      <a:pt x="5371" y="6905"/>
                      <a:pt x="4604" y="6071"/>
                      <a:pt x="3804" y="5204"/>
                    </a:cubicBezTo>
                    <a:lnTo>
                      <a:pt x="3804" y="5204"/>
                    </a:lnTo>
                    <a:lnTo>
                      <a:pt x="3837" y="5304"/>
                    </a:lnTo>
                    <a:cubicBezTo>
                      <a:pt x="3503" y="4904"/>
                      <a:pt x="3170" y="4504"/>
                      <a:pt x="2836" y="4070"/>
                    </a:cubicBezTo>
                    <a:cubicBezTo>
                      <a:pt x="2503" y="3703"/>
                      <a:pt x="2202" y="3236"/>
                      <a:pt x="1936" y="2836"/>
                    </a:cubicBezTo>
                    <a:cubicBezTo>
                      <a:pt x="1635" y="2402"/>
                      <a:pt x="1369" y="1968"/>
                      <a:pt x="1102" y="1535"/>
                    </a:cubicBezTo>
                    <a:cubicBezTo>
                      <a:pt x="968" y="1335"/>
                      <a:pt x="835" y="1068"/>
                      <a:pt x="701" y="868"/>
                    </a:cubicBezTo>
                    <a:cubicBezTo>
                      <a:pt x="601" y="667"/>
                      <a:pt x="468" y="467"/>
                      <a:pt x="368" y="234"/>
                    </a:cubicBezTo>
                    <a:lnTo>
                      <a:pt x="368" y="200"/>
                    </a:lnTo>
                    <a:cubicBezTo>
                      <a:pt x="334" y="167"/>
                      <a:pt x="334" y="134"/>
                      <a:pt x="301" y="67"/>
                    </a:cubicBezTo>
                    <a:cubicBezTo>
                      <a:pt x="268" y="34"/>
                      <a:pt x="201" y="0"/>
                      <a:pt x="168"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8"/>
              <p:cNvSpPr/>
              <p:nvPr/>
            </p:nvSpPr>
            <p:spPr>
              <a:xfrm>
                <a:off x="-705675" y="2900900"/>
                <a:ext cx="203500" cy="195325"/>
              </a:xfrm>
              <a:custGeom>
                <a:avLst/>
                <a:gdLst/>
                <a:ahLst/>
                <a:cxnLst/>
                <a:rect l="l" t="t" r="r" b="b"/>
                <a:pathLst>
                  <a:path w="8140" h="7813" extrusionOk="0">
                    <a:moveTo>
                      <a:pt x="34" y="1"/>
                    </a:moveTo>
                    <a:cubicBezTo>
                      <a:pt x="47" y="1"/>
                      <a:pt x="54" y="1"/>
                      <a:pt x="63" y="3"/>
                    </a:cubicBezTo>
                    <a:lnTo>
                      <a:pt x="63" y="3"/>
                    </a:lnTo>
                    <a:cubicBezTo>
                      <a:pt x="65" y="1"/>
                      <a:pt x="59" y="1"/>
                      <a:pt x="34" y="1"/>
                    </a:cubicBezTo>
                    <a:close/>
                    <a:moveTo>
                      <a:pt x="63" y="3"/>
                    </a:moveTo>
                    <a:lnTo>
                      <a:pt x="63" y="3"/>
                    </a:lnTo>
                    <a:cubicBezTo>
                      <a:pt x="59" y="6"/>
                      <a:pt x="34" y="13"/>
                      <a:pt x="34" y="34"/>
                    </a:cubicBezTo>
                    <a:cubicBezTo>
                      <a:pt x="0" y="67"/>
                      <a:pt x="0" y="101"/>
                      <a:pt x="0" y="167"/>
                    </a:cubicBezTo>
                    <a:cubicBezTo>
                      <a:pt x="134" y="334"/>
                      <a:pt x="267" y="534"/>
                      <a:pt x="367" y="701"/>
                    </a:cubicBezTo>
                    <a:cubicBezTo>
                      <a:pt x="501" y="868"/>
                      <a:pt x="634" y="1068"/>
                      <a:pt x="734" y="1235"/>
                    </a:cubicBezTo>
                    <a:cubicBezTo>
                      <a:pt x="1001" y="1602"/>
                      <a:pt x="1301" y="1935"/>
                      <a:pt x="1535" y="2336"/>
                    </a:cubicBezTo>
                    <a:cubicBezTo>
                      <a:pt x="2069" y="3036"/>
                      <a:pt x="2669" y="3737"/>
                      <a:pt x="3303" y="4437"/>
                    </a:cubicBezTo>
                    <a:cubicBezTo>
                      <a:pt x="4537" y="5771"/>
                      <a:pt x="5971" y="7006"/>
                      <a:pt x="7639" y="7773"/>
                    </a:cubicBezTo>
                    <a:cubicBezTo>
                      <a:pt x="7685" y="7800"/>
                      <a:pt x="7734" y="7813"/>
                      <a:pt x="7780" y="7813"/>
                    </a:cubicBezTo>
                    <a:cubicBezTo>
                      <a:pt x="7904" y="7813"/>
                      <a:pt x="8015" y="7727"/>
                      <a:pt x="8039" y="7606"/>
                    </a:cubicBezTo>
                    <a:cubicBezTo>
                      <a:pt x="8140" y="7439"/>
                      <a:pt x="8039" y="7239"/>
                      <a:pt x="7873" y="7206"/>
                    </a:cubicBezTo>
                    <a:cubicBezTo>
                      <a:pt x="7239" y="6906"/>
                      <a:pt x="6638" y="6572"/>
                      <a:pt x="6038" y="6205"/>
                    </a:cubicBezTo>
                    <a:cubicBezTo>
                      <a:pt x="6071" y="6205"/>
                      <a:pt x="6071" y="6238"/>
                      <a:pt x="6138" y="6238"/>
                    </a:cubicBezTo>
                    <a:cubicBezTo>
                      <a:pt x="5471" y="5771"/>
                      <a:pt x="4837" y="5271"/>
                      <a:pt x="4237" y="4771"/>
                    </a:cubicBezTo>
                    <a:cubicBezTo>
                      <a:pt x="3670" y="4237"/>
                      <a:pt x="3069" y="3670"/>
                      <a:pt x="2536" y="3036"/>
                    </a:cubicBezTo>
                    <a:cubicBezTo>
                      <a:pt x="2135" y="2569"/>
                      <a:pt x="1702" y="2069"/>
                      <a:pt x="1335" y="1568"/>
                    </a:cubicBezTo>
                    <a:cubicBezTo>
                      <a:pt x="1135" y="1335"/>
                      <a:pt x="968" y="1068"/>
                      <a:pt x="734" y="835"/>
                    </a:cubicBezTo>
                    <a:cubicBezTo>
                      <a:pt x="534" y="568"/>
                      <a:pt x="334" y="268"/>
                      <a:pt x="134" y="34"/>
                    </a:cubicBezTo>
                    <a:cubicBezTo>
                      <a:pt x="93" y="13"/>
                      <a:pt x="77" y="6"/>
                      <a:pt x="63" y="3"/>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8"/>
              <p:cNvSpPr/>
              <p:nvPr/>
            </p:nvSpPr>
            <p:spPr>
              <a:xfrm>
                <a:off x="-756550" y="2801675"/>
                <a:ext cx="416150" cy="235875"/>
              </a:xfrm>
              <a:custGeom>
                <a:avLst/>
                <a:gdLst/>
                <a:ahLst/>
                <a:cxnLst/>
                <a:rect l="l" t="t" r="r" b="b"/>
                <a:pathLst>
                  <a:path w="16646" h="9435" extrusionOk="0">
                    <a:moveTo>
                      <a:pt x="2236" y="0"/>
                    </a:moveTo>
                    <a:cubicBezTo>
                      <a:pt x="2002" y="67"/>
                      <a:pt x="1835" y="67"/>
                      <a:pt x="1635" y="67"/>
                    </a:cubicBezTo>
                    <a:cubicBezTo>
                      <a:pt x="1135" y="134"/>
                      <a:pt x="568" y="167"/>
                      <a:pt x="67" y="200"/>
                    </a:cubicBezTo>
                    <a:cubicBezTo>
                      <a:pt x="34" y="200"/>
                      <a:pt x="1" y="234"/>
                      <a:pt x="1" y="334"/>
                    </a:cubicBezTo>
                    <a:cubicBezTo>
                      <a:pt x="1" y="367"/>
                      <a:pt x="34" y="400"/>
                      <a:pt x="134" y="400"/>
                    </a:cubicBezTo>
                    <a:cubicBezTo>
                      <a:pt x="622" y="352"/>
                      <a:pt x="1075" y="321"/>
                      <a:pt x="1544" y="321"/>
                    </a:cubicBezTo>
                    <a:cubicBezTo>
                      <a:pt x="1716" y="321"/>
                      <a:pt x="1890" y="325"/>
                      <a:pt x="2069" y="334"/>
                    </a:cubicBezTo>
                    <a:lnTo>
                      <a:pt x="2035" y="334"/>
                    </a:lnTo>
                    <a:cubicBezTo>
                      <a:pt x="2336" y="334"/>
                      <a:pt x="2636" y="367"/>
                      <a:pt x="2903" y="400"/>
                    </a:cubicBezTo>
                    <a:cubicBezTo>
                      <a:pt x="3203" y="467"/>
                      <a:pt x="3503" y="501"/>
                      <a:pt x="3803" y="567"/>
                    </a:cubicBezTo>
                    <a:cubicBezTo>
                      <a:pt x="4370" y="701"/>
                      <a:pt x="4971" y="867"/>
                      <a:pt x="5538" y="1034"/>
                    </a:cubicBezTo>
                    <a:cubicBezTo>
                      <a:pt x="5871" y="1168"/>
                      <a:pt x="6238" y="1301"/>
                      <a:pt x="6572" y="1468"/>
                    </a:cubicBezTo>
                    <a:lnTo>
                      <a:pt x="7706" y="1968"/>
                    </a:lnTo>
                    <a:cubicBezTo>
                      <a:pt x="8407" y="2302"/>
                      <a:pt x="9074" y="2702"/>
                      <a:pt x="9741" y="3136"/>
                    </a:cubicBezTo>
                    <a:cubicBezTo>
                      <a:pt x="10475" y="3569"/>
                      <a:pt x="11075" y="4070"/>
                      <a:pt x="11742" y="4637"/>
                    </a:cubicBezTo>
                    <a:cubicBezTo>
                      <a:pt x="12376" y="5171"/>
                      <a:pt x="12977" y="5738"/>
                      <a:pt x="13510" y="6371"/>
                    </a:cubicBezTo>
                    <a:cubicBezTo>
                      <a:pt x="14244" y="7239"/>
                      <a:pt x="14911" y="8173"/>
                      <a:pt x="15512" y="9173"/>
                    </a:cubicBezTo>
                    <a:cubicBezTo>
                      <a:pt x="15578" y="9307"/>
                      <a:pt x="15745" y="9407"/>
                      <a:pt x="15912" y="9407"/>
                    </a:cubicBezTo>
                    <a:cubicBezTo>
                      <a:pt x="15961" y="9426"/>
                      <a:pt x="16010" y="9435"/>
                      <a:pt x="16058" y="9435"/>
                    </a:cubicBezTo>
                    <a:cubicBezTo>
                      <a:pt x="16174" y="9435"/>
                      <a:pt x="16285" y="9387"/>
                      <a:pt x="16379" y="9340"/>
                    </a:cubicBezTo>
                    <a:cubicBezTo>
                      <a:pt x="16512" y="9240"/>
                      <a:pt x="16646" y="9073"/>
                      <a:pt x="16646" y="8907"/>
                    </a:cubicBezTo>
                    <a:lnTo>
                      <a:pt x="16646" y="8740"/>
                    </a:lnTo>
                    <a:cubicBezTo>
                      <a:pt x="16646" y="8640"/>
                      <a:pt x="16579" y="8540"/>
                      <a:pt x="16546" y="8473"/>
                    </a:cubicBezTo>
                    <a:cubicBezTo>
                      <a:pt x="16412" y="8239"/>
                      <a:pt x="16346" y="8039"/>
                      <a:pt x="16212" y="7839"/>
                    </a:cubicBezTo>
                    <a:cubicBezTo>
                      <a:pt x="16079" y="7639"/>
                      <a:pt x="15912" y="7405"/>
                      <a:pt x="15812" y="7205"/>
                    </a:cubicBezTo>
                    <a:cubicBezTo>
                      <a:pt x="15512" y="6805"/>
                      <a:pt x="15212" y="6405"/>
                      <a:pt x="14878" y="6038"/>
                    </a:cubicBezTo>
                    <a:cubicBezTo>
                      <a:pt x="14177" y="5237"/>
                      <a:pt x="13410" y="4503"/>
                      <a:pt x="12576" y="3836"/>
                    </a:cubicBezTo>
                    <a:cubicBezTo>
                      <a:pt x="11742" y="3169"/>
                      <a:pt x="10875" y="2569"/>
                      <a:pt x="9908" y="2068"/>
                    </a:cubicBezTo>
                    <a:cubicBezTo>
                      <a:pt x="9007" y="1568"/>
                      <a:pt x="8040" y="1168"/>
                      <a:pt x="7072" y="834"/>
                    </a:cubicBezTo>
                    <a:cubicBezTo>
                      <a:pt x="6739" y="701"/>
                      <a:pt x="6405" y="634"/>
                      <a:pt x="6138" y="534"/>
                    </a:cubicBezTo>
                    <a:lnTo>
                      <a:pt x="5138" y="300"/>
                    </a:lnTo>
                    <a:cubicBezTo>
                      <a:pt x="4804" y="200"/>
                      <a:pt x="4504" y="167"/>
                      <a:pt x="4170" y="134"/>
                    </a:cubicBezTo>
                    <a:cubicBezTo>
                      <a:pt x="3837" y="67"/>
                      <a:pt x="3503" y="67"/>
                      <a:pt x="3170" y="34"/>
                    </a:cubicBezTo>
                    <a:lnTo>
                      <a:pt x="3203" y="34"/>
                    </a:lnTo>
                    <a:cubicBezTo>
                      <a:pt x="2869" y="34"/>
                      <a:pt x="2536" y="0"/>
                      <a:pt x="2236"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8"/>
              <p:cNvSpPr/>
              <p:nvPr/>
            </p:nvSpPr>
            <p:spPr>
              <a:xfrm>
                <a:off x="-1130975" y="2921750"/>
                <a:ext cx="355275" cy="128650"/>
              </a:xfrm>
              <a:custGeom>
                <a:avLst/>
                <a:gdLst/>
                <a:ahLst/>
                <a:cxnLst/>
                <a:rect l="l" t="t" r="r" b="b"/>
                <a:pathLst>
                  <a:path w="14211" h="5146" extrusionOk="0">
                    <a:moveTo>
                      <a:pt x="14044" y="1"/>
                    </a:moveTo>
                    <a:cubicBezTo>
                      <a:pt x="14010" y="1"/>
                      <a:pt x="14010" y="1"/>
                      <a:pt x="13977" y="34"/>
                    </a:cubicBezTo>
                    <a:cubicBezTo>
                      <a:pt x="12943" y="901"/>
                      <a:pt x="11675" y="1568"/>
                      <a:pt x="10441" y="2102"/>
                    </a:cubicBezTo>
                    <a:lnTo>
                      <a:pt x="10474" y="2102"/>
                    </a:lnTo>
                    <a:cubicBezTo>
                      <a:pt x="9607" y="2536"/>
                      <a:pt x="8673" y="2869"/>
                      <a:pt x="7772" y="3170"/>
                    </a:cubicBezTo>
                    <a:cubicBezTo>
                      <a:pt x="6805" y="3436"/>
                      <a:pt x="5838" y="3703"/>
                      <a:pt x="4837" y="3870"/>
                    </a:cubicBezTo>
                    <a:cubicBezTo>
                      <a:pt x="4036" y="4007"/>
                      <a:pt x="3219" y="4098"/>
                      <a:pt x="2398" y="4098"/>
                    </a:cubicBezTo>
                    <a:cubicBezTo>
                      <a:pt x="2022" y="4098"/>
                      <a:pt x="1645" y="4079"/>
                      <a:pt x="1268" y="4037"/>
                    </a:cubicBezTo>
                    <a:cubicBezTo>
                      <a:pt x="1101" y="4037"/>
                      <a:pt x="868" y="3970"/>
                      <a:pt x="701" y="3937"/>
                    </a:cubicBezTo>
                    <a:cubicBezTo>
                      <a:pt x="659" y="3928"/>
                      <a:pt x="622" y="3924"/>
                      <a:pt x="587" y="3924"/>
                    </a:cubicBezTo>
                    <a:cubicBezTo>
                      <a:pt x="482" y="3924"/>
                      <a:pt x="401" y="3962"/>
                      <a:pt x="300" y="4037"/>
                    </a:cubicBezTo>
                    <a:cubicBezTo>
                      <a:pt x="167" y="4104"/>
                      <a:pt x="100" y="4237"/>
                      <a:pt x="34" y="4404"/>
                    </a:cubicBezTo>
                    <a:cubicBezTo>
                      <a:pt x="0" y="4537"/>
                      <a:pt x="34" y="4704"/>
                      <a:pt x="134" y="4804"/>
                    </a:cubicBezTo>
                    <a:cubicBezTo>
                      <a:pt x="200" y="4937"/>
                      <a:pt x="334" y="5071"/>
                      <a:pt x="501" y="5071"/>
                    </a:cubicBezTo>
                    <a:cubicBezTo>
                      <a:pt x="888" y="5124"/>
                      <a:pt x="1269" y="5146"/>
                      <a:pt x="1650" y="5146"/>
                    </a:cubicBezTo>
                    <a:cubicBezTo>
                      <a:pt x="2221" y="5146"/>
                      <a:pt x="2789" y="5098"/>
                      <a:pt x="3369" y="5038"/>
                    </a:cubicBezTo>
                    <a:cubicBezTo>
                      <a:pt x="3903" y="4937"/>
                      <a:pt x="4403" y="4871"/>
                      <a:pt x="4904" y="4737"/>
                    </a:cubicBezTo>
                    <a:cubicBezTo>
                      <a:pt x="5404" y="4604"/>
                      <a:pt x="5904" y="4470"/>
                      <a:pt x="6405" y="4304"/>
                    </a:cubicBezTo>
                    <a:cubicBezTo>
                      <a:pt x="7472" y="3970"/>
                      <a:pt x="8473" y="3603"/>
                      <a:pt x="9407" y="3136"/>
                    </a:cubicBezTo>
                    <a:cubicBezTo>
                      <a:pt x="9874" y="2936"/>
                      <a:pt x="10374" y="2703"/>
                      <a:pt x="10841" y="2436"/>
                    </a:cubicBezTo>
                    <a:cubicBezTo>
                      <a:pt x="11308" y="2202"/>
                      <a:pt x="11709" y="1935"/>
                      <a:pt x="12142" y="1668"/>
                    </a:cubicBezTo>
                    <a:cubicBezTo>
                      <a:pt x="12509" y="1402"/>
                      <a:pt x="12843" y="1201"/>
                      <a:pt x="13176" y="935"/>
                    </a:cubicBezTo>
                    <a:cubicBezTo>
                      <a:pt x="13510" y="701"/>
                      <a:pt x="13810" y="434"/>
                      <a:pt x="14144" y="201"/>
                    </a:cubicBezTo>
                    <a:cubicBezTo>
                      <a:pt x="14210" y="101"/>
                      <a:pt x="14144" y="1"/>
                      <a:pt x="14044"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8"/>
              <p:cNvSpPr/>
              <p:nvPr/>
            </p:nvSpPr>
            <p:spPr>
              <a:xfrm>
                <a:off x="-992550" y="2861700"/>
                <a:ext cx="207675" cy="92450"/>
              </a:xfrm>
              <a:custGeom>
                <a:avLst/>
                <a:gdLst/>
                <a:ahLst/>
                <a:cxnLst/>
                <a:rect l="l" t="t" r="r" b="b"/>
                <a:pathLst>
                  <a:path w="8307" h="3698" extrusionOk="0">
                    <a:moveTo>
                      <a:pt x="8173" y="1"/>
                    </a:moveTo>
                    <a:cubicBezTo>
                      <a:pt x="8073" y="34"/>
                      <a:pt x="8006" y="101"/>
                      <a:pt x="7973" y="101"/>
                    </a:cubicBezTo>
                    <a:cubicBezTo>
                      <a:pt x="7941" y="133"/>
                      <a:pt x="7909" y="134"/>
                      <a:pt x="7906" y="163"/>
                    </a:cubicBezTo>
                    <a:lnTo>
                      <a:pt x="7906" y="163"/>
                    </a:lnTo>
                    <a:cubicBezTo>
                      <a:pt x="7615" y="416"/>
                      <a:pt x="7294" y="609"/>
                      <a:pt x="6972" y="801"/>
                    </a:cubicBezTo>
                    <a:cubicBezTo>
                      <a:pt x="6639" y="1002"/>
                      <a:pt x="6272" y="1168"/>
                      <a:pt x="5938" y="1335"/>
                    </a:cubicBezTo>
                    <a:cubicBezTo>
                      <a:pt x="5104" y="1702"/>
                      <a:pt x="4270" y="2002"/>
                      <a:pt x="3403" y="2236"/>
                    </a:cubicBezTo>
                    <a:cubicBezTo>
                      <a:pt x="2569" y="2469"/>
                      <a:pt x="1668" y="2636"/>
                      <a:pt x="801" y="2803"/>
                    </a:cubicBezTo>
                    <a:cubicBezTo>
                      <a:pt x="668" y="2836"/>
                      <a:pt x="501" y="2836"/>
                      <a:pt x="401" y="2903"/>
                    </a:cubicBezTo>
                    <a:lnTo>
                      <a:pt x="301" y="2903"/>
                    </a:lnTo>
                    <a:cubicBezTo>
                      <a:pt x="234" y="2903"/>
                      <a:pt x="167" y="2936"/>
                      <a:pt x="134" y="3003"/>
                    </a:cubicBezTo>
                    <a:cubicBezTo>
                      <a:pt x="67" y="3103"/>
                      <a:pt x="1" y="3170"/>
                      <a:pt x="67" y="3303"/>
                    </a:cubicBezTo>
                    <a:cubicBezTo>
                      <a:pt x="67" y="3437"/>
                      <a:pt x="101" y="3503"/>
                      <a:pt x="167" y="3603"/>
                    </a:cubicBezTo>
                    <a:cubicBezTo>
                      <a:pt x="262" y="3651"/>
                      <a:pt x="356" y="3698"/>
                      <a:pt x="450" y="3698"/>
                    </a:cubicBezTo>
                    <a:cubicBezTo>
                      <a:pt x="489" y="3698"/>
                      <a:pt x="529" y="3690"/>
                      <a:pt x="568" y="3670"/>
                    </a:cubicBezTo>
                    <a:lnTo>
                      <a:pt x="1568" y="3437"/>
                    </a:lnTo>
                    <a:cubicBezTo>
                      <a:pt x="1902" y="3337"/>
                      <a:pt x="2235" y="3270"/>
                      <a:pt x="2602" y="3136"/>
                    </a:cubicBezTo>
                    <a:cubicBezTo>
                      <a:pt x="3303" y="2936"/>
                      <a:pt x="3970" y="2703"/>
                      <a:pt x="4637" y="2469"/>
                    </a:cubicBezTo>
                    <a:cubicBezTo>
                      <a:pt x="5304" y="2202"/>
                      <a:pt x="5938" y="1936"/>
                      <a:pt x="6572" y="1535"/>
                    </a:cubicBezTo>
                    <a:cubicBezTo>
                      <a:pt x="6839" y="1369"/>
                      <a:pt x="7139" y="1168"/>
                      <a:pt x="7439" y="968"/>
                    </a:cubicBezTo>
                    <a:cubicBezTo>
                      <a:pt x="7573" y="868"/>
                      <a:pt x="7739" y="768"/>
                      <a:pt x="7839" y="635"/>
                    </a:cubicBezTo>
                    <a:cubicBezTo>
                      <a:pt x="7973" y="501"/>
                      <a:pt x="8140" y="368"/>
                      <a:pt x="8273" y="268"/>
                    </a:cubicBezTo>
                    <a:cubicBezTo>
                      <a:pt x="8306" y="201"/>
                      <a:pt x="8306" y="101"/>
                      <a:pt x="8273" y="34"/>
                    </a:cubicBezTo>
                    <a:cubicBezTo>
                      <a:pt x="8240" y="1"/>
                      <a:pt x="8240" y="1"/>
                      <a:pt x="8173"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8"/>
              <p:cNvSpPr/>
              <p:nvPr/>
            </p:nvSpPr>
            <p:spPr>
              <a:xfrm>
                <a:off x="-996725" y="3856600"/>
                <a:ext cx="341950" cy="183475"/>
              </a:xfrm>
              <a:custGeom>
                <a:avLst/>
                <a:gdLst/>
                <a:ahLst/>
                <a:cxnLst/>
                <a:rect l="l" t="t" r="r" b="b"/>
                <a:pathLst>
                  <a:path w="13678" h="7339" extrusionOk="0">
                    <a:moveTo>
                      <a:pt x="2002" y="0"/>
                    </a:moveTo>
                    <a:cubicBezTo>
                      <a:pt x="1402" y="234"/>
                      <a:pt x="735" y="634"/>
                      <a:pt x="67" y="1001"/>
                    </a:cubicBezTo>
                    <a:cubicBezTo>
                      <a:pt x="1" y="1901"/>
                      <a:pt x="1" y="2969"/>
                      <a:pt x="134" y="3903"/>
                    </a:cubicBezTo>
                    <a:cubicBezTo>
                      <a:pt x="201" y="4503"/>
                      <a:pt x="334" y="5004"/>
                      <a:pt x="501" y="5471"/>
                    </a:cubicBezTo>
                    <a:cubicBezTo>
                      <a:pt x="601" y="5671"/>
                      <a:pt x="701" y="5871"/>
                      <a:pt x="835" y="6071"/>
                    </a:cubicBezTo>
                    <a:cubicBezTo>
                      <a:pt x="968" y="6238"/>
                      <a:pt x="1102" y="6471"/>
                      <a:pt x="1302" y="6638"/>
                    </a:cubicBezTo>
                    <a:cubicBezTo>
                      <a:pt x="1602" y="6872"/>
                      <a:pt x="1969" y="7072"/>
                      <a:pt x="2436" y="7205"/>
                    </a:cubicBezTo>
                    <a:cubicBezTo>
                      <a:pt x="2769" y="7305"/>
                      <a:pt x="3136" y="7339"/>
                      <a:pt x="3603" y="7339"/>
                    </a:cubicBezTo>
                    <a:lnTo>
                      <a:pt x="3737" y="7339"/>
                    </a:lnTo>
                    <a:cubicBezTo>
                      <a:pt x="4170" y="7339"/>
                      <a:pt x="4671" y="7239"/>
                      <a:pt x="5071" y="7205"/>
                    </a:cubicBezTo>
                    <a:cubicBezTo>
                      <a:pt x="5505" y="7138"/>
                      <a:pt x="5938" y="7038"/>
                      <a:pt x="6439" y="6905"/>
                    </a:cubicBezTo>
                    <a:cubicBezTo>
                      <a:pt x="7773" y="6571"/>
                      <a:pt x="9074" y="6071"/>
                      <a:pt x="10275" y="5471"/>
                    </a:cubicBezTo>
                    <a:cubicBezTo>
                      <a:pt x="11342" y="4904"/>
                      <a:pt x="12410" y="4203"/>
                      <a:pt x="13410" y="3402"/>
                    </a:cubicBezTo>
                    <a:cubicBezTo>
                      <a:pt x="13477" y="3336"/>
                      <a:pt x="13544" y="3236"/>
                      <a:pt x="13644" y="3202"/>
                    </a:cubicBezTo>
                    <a:lnTo>
                      <a:pt x="13677" y="3169"/>
                    </a:lnTo>
                    <a:cubicBezTo>
                      <a:pt x="13644" y="3069"/>
                      <a:pt x="13610" y="3002"/>
                      <a:pt x="13577" y="2969"/>
                    </a:cubicBezTo>
                    <a:cubicBezTo>
                      <a:pt x="13444" y="2702"/>
                      <a:pt x="13344" y="2502"/>
                      <a:pt x="13244" y="2235"/>
                    </a:cubicBezTo>
                    <a:cubicBezTo>
                      <a:pt x="13143" y="2068"/>
                      <a:pt x="13110" y="1868"/>
                      <a:pt x="13077" y="1701"/>
                    </a:cubicBezTo>
                    <a:cubicBezTo>
                      <a:pt x="12943" y="1701"/>
                      <a:pt x="12810" y="1735"/>
                      <a:pt x="12743" y="1801"/>
                    </a:cubicBezTo>
                    <a:cubicBezTo>
                      <a:pt x="12410" y="1868"/>
                      <a:pt x="12143" y="2001"/>
                      <a:pt x="11809" y="2168"/>
                    </a:cubicBezTo>
                    <a:cubicBezTo>
                      <a:pt x="11442" y="2335"/>
                      <a:pt x="11075" y="2535"/>
                      <a:pt x="10775" y="2702"/>
                    </a:cubicBezTo>
                    <a:lnTo>
                      <a:pt x="10575" y="2835"/>
                    </a:lnTo>
                    <a:cubicBezTo>
                      <a:pt x="10341" y="2969"/>
                      <a:pt x="10175" y="3036"/>
                      <a:pt x="10008" y="3136"/>
                    </a:cubicBezTo>
                    <a:lnTo>
                      <a:pt x="9774" y="3236"/>
                    </a:lnTo>
                    <a:lnTo>
                      <a:pt x="9608" y="3336"/>
                    </a:lnTo>
                    <a:lnTo>
                      <a:pt x="9274" y="3469"/>
                    </a:lnTo>
                    <a:cubicBezTo>
                      <a:pt x="8473" y="3803"/>
                      <a:pt x="7506" y="4136"/>
                      <a:pt x="6505" y="4403"/>
                    </a:cubicBezTo>
                    <a:cubicBezTo>
                      <a:pt x="5772" y="4637"/>
                      <a:pt x="5138" y="4703"/>
                      <a:pt x="4571" y="4703"/>
                    </a:cubicBezTo>
                    <a:cubicBezTo>
                      <a:pt x="4237" y="4703"/>
                      <a:pt x="3937" y="4670"/>
                      <a:pt x="3637" y="4570"/>
                    </a:cubicBezTo>
                    <a:cubicBezTo>
                      <a:pt x="3470" y="4537"/>
                      <a:pt x="3303" y="4470"/>
                      <a:pt x="3170" y="4370"/>
                    </a:cubicBezTo>
                    <a:cubicBezTo>
                      <a:pt x="3070" y="4303"/>
                      <a:pt x="2936" y="4203"/>
                      <a:pt x="2836" y="4136"/>
                    </a:cubicBezTo>
                    <a:cubicBezTo>
                      <a:pt x="2769" y="4003"/>
                      <a:pt x="2636" y="3869"/>
                      <a:pt x="2569" y="3736"/>
                    </a:cubicBezTo>
                    <a:cubicBezTo>
                      <a:pt x="2436" y="3536"/>
                      <a:pt x="2336" y="3302"/>
                      <a:pt x="2269" y="3002"/>
                    </a:cubicBezTo>
                    <a:lnTo>
                      <a:pt x="2269" y="3036"/>
                    </a:lnTo>
                    <a:cubicBezTo>
                      <a:pt x="2102" y="2335"/>
                      <a:pt x="2069" y="1534"/>
                      <a:pt x="2069" y="901"/>
                    </a:cubicBezTo>
                    <a:lnTo>
                      <a:pt x="2069" y="534"/>
                    </a:lnTo>
                    <a:lnTo>
                      <a:pt x="2069" y="200"/>
                    </a:lnTo>
                    <a:cubicBezTo>
                      <a:pt x="2069" y="133"/>
                      <a:pt x="2069" y="67"/>
                      <a:pt x="20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8"/>
              <p:cNvSpPr/>
              <p:nvPr/>
            </p:nvSpPr>
            <p:spPr>
              <a:xfrm>
                <a:off x="-406300" y="3573175"/>
                <a:ext cx="65900" cy="58975"/>
              </a:xfrm>
              <a:custGeom>
                <a:avLst/>
                <a:gdLst/>
                <a:ahLst/>
                <a:cxnLst/>
                <a:rect l="l" t="t" r="r" b="b"/>
                <a:pathLst>
                  <a:path w="2636" h="2359" extrusionOk="0">
                    <a:moveTo>
                      <a:pt x="1282" y="1"/>
                    </a:moveTo>
                    <a:cubicBezTo>
                      <a:pt x="1154" y="1"/>
                      <a:pt x="1026" y="21"/>
                      <a:pt x="901" y="62"/>
                    </a:cubicBezTo>
                    <a:cubicBezTo>
                      <a:pt x="301" y="296"/>
                      <a:pt x="1" y="963"/>
                      <a:pt x="201" y="1563"/>
                    </a:cubicBezTo>
                    <a:cubicBezTo>
                      <a:pt x="359" y="2066"/>
                      <a:pt x="854" y="2359"/>
                      <a:pt x="1334" y="2359"/>
                    </a:cubicBezTo>
                    <a:cubicBezTo>
                      <a:pt x="1460" y="2359"/>
                      <a:pt x="1584" y="2339"/>
                      <a:pt x="1702" y="2297"/>
                    </a:cubicBezTo>
                    <a:cubicBezTo>
                      <a:pt x="2336" y="2064"/>
                      <a:pt x="2636" y="1363"/>
                      <a:pt x="2402" y="796"/>
                    </a:cubicBezTo>
                    <a:cubicBezTo>
                      <a:pt x="2244" y="294"/>
                      <a:pt x="1770" y="1"/>
                      <a:pt x="12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8"/>
              <p:cNvSpPr/>
              <p:nvPr/>
            </p:nvSpPr>
            <p:spPr>
              <a:xfrm>
                <a:off x="-410475" y="3714100"/>
                <a:ext cx="65925" cy="58600"/>
              </a:xfrm>
              <a:custGeom>
                <a:avLst/>
                <a:gdLst/>
                <a:ahLst/>
                <a:cxnLst/>
                <a:rect l="l" t="t" r="r" b="b"/>
                <a:pathLst>
                  <a:path w="2637" h="2344" extrusionOk="0">
                    <a:moveTo>
                      <a:pt x="1285" y="1"/>
                    </a:moveTo>
                    <a:cubicBezTo>
                      <a:pt x="1156" y="1"/>
                      <a:pt x="1027" y="21"/>
                      <a:pt x="902" y="63"/>
                    </a:cubicBezTo>
                    <a:cubicBezTo>
                      <a:pt x="301" y="263"/>
                      <a:pt x="1" y="930"/>
                      <a:pt x="201" y="1564"/>
                    </a:cubicBezTo>
                    <a:cubicBezTo>
                      <a:pt x="355" y="2053"/>
                      <a:pt x="827" y="2343"/>
                      <a:pt x="1295" y="2343"/>
                    </a:cubicBezTo>
                    <a:cubicBezTo>
                      <a:pt x="1434" y="2343"/>
                      <a:pt x="1572" y="2318"/>
                      <a:pt x="1702" y="2264"/>
                    </a:cubicBezTo>
                    <a:cubicBezTo>
                      <a:pt x="2336" y="2064"/>
                      <a:pt x="2636" y="1364"/>
                      <a:pt x="2403" y="763"/>
                    </a:cubicBezTo>
                    <a:cubicBezTo>
                      <a:pt x="2244" y="288"/>
                      <a:pt x="1773" y="1"/>
                      <a:pt x="12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8"/>
              <p:cNvSpPr/>
              <p:nvPr/>
            </p:nvSpPr>
            <p:spPr>
              <a:xfrm>
                <a:off x="-427150" y="3627800"/>
                <a:ext cx="100100" cy="88900"/>
              </a:xfrm>
              <a:custGeom>
                <a:avLst/>
                <a:gdLst/>
                <a:ahLst/>
                <a:cxnLst/>
                <a:rect l="l" t="t" r="r" b="b"/>
                <a:pathLst>
                  <a:path w="4004" h="3556" extrusionOk="0">
                    <a:moveTo>
                      <a:pt x="2009" y="1"/>
                    </a:moveTo>
                    <a:cubicBezTo>
                      <a:pt x="1796" y="1"/>
                      <a:pt x="1580" y="37"/>
                      <a:pt x="1368" y="112"/>
                    </a:cubicBezTo>
                    <a:cubicBezTo>
                      <a:pt x="501" y="446"/>
                      <a:pt x="1" y="1480"/>
                      <a:pt x="334" y="2381"/>
                    </a:cubicBezTo>
                    <a:cubicBezTo>
                      <a:pt x="595" y="3111"/>
                      <a:pt x="1284" y="3555"/>
                      <a:pt x="2018" y="3555"/>
                    </a:cubicBezTo>
                    <a:cubicBezTo>
                      <a:pt x="2223" y="3555"/>
                      <a:pt x="2432" y="3521"/>
                      <a:pt x="2636" y="3448"/>
                    </a:cubicBezTo>
                    <a:cubicBezTo>
                      <a:pt x="3537" y="3114"/>
                      <a:pt x="4004" y="2047"/>
                      <a:pt x="3670" y="1146"/>
                    </a:cubicBezTo>
                    <a:cubicBezTo>
                      <a:pt x="3412" y="424"/>
                      <a:pt x="2735" y="1"/>
                      <a:pt x="20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8"/>
              <p:cNvSpPr/>
              <p:nvPr/>
            </p:nvSpPr>
            <p:spPr>
              <a:xfrm>
                <a:off x="-1259400" y="3449300"/>
                <a:ext cx="60050" cy="53625"/>
              </a:xfrm>
              <a:custGeom>
                <a:avLst/>
                <a:gdLst/>
                <a:ahLst/>
                <a:cxnLst/>
                <a:rect l="l" t="t" r="r" b="b"/>
                <a:pathLst>
                  <a:path w="2402" h="2145" extrusionOk="0">
                    <a:moveTo>
                      <a:pt x="1185" y="0"/>
                    </a:moveTo>
                    <a:cubicBezTo>
                      <a:pt x="1056" y="0"/>
                      <a:pt x="926" y="26"/>
                      <a:pt x="801" y="80"/>
                    </a:cubicBezTo>
                    <a:cubicBezTo>
                      <a:pt x="267" y="281"/>
                      <a:pt x="0" y="914"/>
                      <a:pt x="167" y="1448"/>
                    </a:cubicBezTo>
                    <a:cubicBezTo>
                      <a:pt x="351" y="1869"/>
                      <a:pt x="763" y="2144"/>
                      <a:pt x="1207" y="2144"/>
                    </a:cubicBezTo>
                    <a:cubicBezTo>
                      <a:pt x="1326" y="2144"/>
                      <a:pt x="1448" y="2124"/>
                      <a:pt x="1568" y="2082"/>
                    </a:cubicBezTo>
                    <a:cubicBezTo>
                      <a:pt x="2102" y="1848"/>
                      <a:pt x="2402" y="1248"/>
                      <a:pt x="2168" y="681"/>
                    </a:cubicBezTo>
                    <a:cubicBezTo>
                      <a:pt x="2015" y="272"/>
                      <a:pt x="1608" y="0"/>
                      <a:pt x="11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8"/>
              <p:cNvSpPr/>
              <p:nvPr/>
            </p:nvSpPr>
            <p:spPr>
              <a:xfrm>
                <a:off x="-1277750" y="3499800"/>
                <a:ext cx="90925" cy="79825"/>
              </a:xfrm>
              <a:custGeom>
                <a:avLst/>
                <a:gdLst/>
                <a:ahLst/>
                <a:cxnLst/>
                <a:rect l="l" t="t" r="r" b="b"/>
                <a:pathLst>
                  <a:path w="3637" h="3193" extrusionOk="0">
                    <a:moveTo>
                      <a:pt x="1815" y="0"/>
                    </a:moveTo>
                    <a:cubicBezTo>
                      <a:pt x="1641" y="0"/>
                      <a:pt x="1466" y="31"/>
                      <a:pt x="1301" y="95"/>
                    </a:cubicBezTo>
                    <a:cubicBezTo>
                      <a:pt x="401" y="395"/>
                      <a:pt x="0" y="1296"/>
                      <a:pt x="334" y="2130"/>
                    </a:cubicBezTo>
                    <a:cubicBezTo>
                      <a:pt x="570" y="2785"/>
                      <a:pt x="1196" y="3193"/>
                      <a:pt x="1841" y="3193"/>
                    </a:cubicBezTo>
                    <a:cubicBezTo>
                      <a:pt x="2018" y="3193"/>
                      <a:pt x="2197" y="3162"/>
                      <a:pt x="2369" y="3097"/>
                    </a:cubicBezTo>
                    <a:cubicBezTo>
                      <a:pt x="3203" y="2797"/>
                      <a:pt x="3636" y="1830"/>
                      <a:pt x="3336" y="1063"/>
                    </a:cubicBezTo>
                    <a:cubicBezTo>
                      <a:pt x="3100" y="408"/>
                      <a:pt x="2454" y="0"/>
                      <a:pt x="18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8"/>
              <p:cNvSpPr/>
              <p:nvPr/>
            </p:nvSpPr>
            <p:spPr>
              <a:xfrm>
                <a:off x="-869125" y="3151025"/>
                <a:ext cx="76750" cy="90200"/>
              </a:xfrm>
              <a:custGeom>
                <a:avLst/>
                <a:gdLst/>
                <a:ahLst/>
                <a:cxnLst/>
                <a:rect l="l" t="t" r="r" b="b"/>
                <a:pathLst>
                  <a:path w="3070" h="3608" extrusionOk="0">
                    <a:moveTo>
                      <a:pt x="1779" y="1"/>
                    </a:moveTo>
                    <a:cubicBezTo>
                      <a:pt x="1150" y="1"/>
                      <a:pt x="506" y="616"/>
                      <a:pt x="301" y="1437"/>
                    </a:cubicBezTo>
                    <a:cubicBezTo>
                      <a:pt x="0" y="2438"/>
                      <a:pt x="367" y="3405"/>
                      <a:pt x="1068" y="3572"/>
                    </a:cubicBezTo>
                    <a:cubicBezTo>
                      <a:pt x="1156" y="3596"/>
                      <a:pt x="1245" y="3608"/>
                      <a:pt x="1333" y="3608"/>
                    </a:cubicBezTo>
                    <a:cubicBezTo>
                      <a:pt x="1979" y="3608"/>
                      <a:pt x="2601" y="2993"/>
                      <a:pt x="2836" y="2171"/>
                    </a:cubicBezTo>
                    <a:cubicBezTo>
                      <a:pt x="3069" y="1204"/>
                      <a:pt x="2736" y="236"/>
                      <a:pt x="2035" y="36"/>
                    </a:cubicBezTo>
                    <a:cubicBezTo>
                      <a:pt x="1951" y="12"/>
                      <a:pt x="1865" y="1"/>
                      <a:pt x="1779" y="1"/>
                    </a:cubicBezTo>
                    <a:close/>
                  </a:path>
                </a:pathLst>
              </a:custGeom>
              <a:solidFill>
                <a:srgbClr val="99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8"/>
              <p:cNvSpPr/>
              <p:nvPr/>
            </p:nvSpPr>
            <p:spPr>
              <a:xfrm>
                <a:off x="-944175" y="3290350"/>
                <a:ext cx="89250" cy="230200"/>
              </a:xfrm>
              <a:custGeom>
                <a:avLst/>
                <a:gdLst/>
                <a:ahLst/>
                <a:cxnLst/>
                <a:rect l="l" t="t" r="r" b="b"/>
                <a:pathLst>
                  <a:path w="3570" h="9208" extrusionOk="0">
                    <a:moveTo>
                      <a:pt x="3469" y="0"/>
                    </a:moveTo>
                    <a:cubicBezTo>
                      <a:pt x="3369" y="0"/>
                      <a:pt x="3336" y="34"/>
                      <a:pt x="3303" y="67"/>
                    </a:cubicBezTo>
                    <a:cubicBezTo>
                      <a:pt x="3036" y="501"/>
                      <a:pt x="2802" y="868"/>
                      <a:pt x="2535" y="1235"/>
                    </a:cubicBezTo>
                    <a:lnTo>
                      <a:pt x="2335" y="1535"/>
                    </a:lnTo>
                    <a:cubicBezTo>
                      <a:pt x="1968" y="2135"/>
                      <a:pt x="1535" y="2736"/>
                      <a:pt x="1168" y="3370"/>
                    </a:cubicBezTo>
                    <a:cubicBezTo>
                      <a:pt x="734" y="4137"/>
                      <a:pt x="467" y="4737"/>
                      <a:pt x="234" y="5371"/>
                    </a:cubicBezTo>
                    <a:cubicBezTo>
                      <a:pt x="167" y="5671"/>
                      <a:pt x="67" y="6005"/>
                      <a:pt x="34" y="6372"/>
                    </a:cubicBezTo>
                    <a:cubicBezTo>
                      <a:pt x="0" y="6672"/>
                      <a:pt x="34" y="7006"/>
                      <a:pt x="67" y="7306"/>
                    </a:cubicBezTo>
                    <a:cubicBezTo>
                      <a:pt x="167" y="7739"/>
                      <a:pt x="401" y="8173"/>
                      <a:pt x="801" y="8507"/>
                    </a:cubicBezTo>
                    <a:cubicBezTo>
                      <a:pt x="1001" y="8673"/>
                      <a:pt x="1201" y="8840"/>
                      <a:pt x="1468" y="8907"/>
                    </a:cubicBezTo>
                    <a:cubicBezTo>
                      <a:pt x="1635" y="9007"/>
                      <a:pt x="1735" y="9040"/>
                      <a:pt x="1868" y="9074"/>
                    </a:cubicBezTo>
                    <a:cubicBezTo>
                      <a:pt x="2035" y="9140"/>
                      <a:pt x="2202" y="9174"/>
                      <a:pt x="2402" y="9207"/>
                    </a:cubicBezTo>
                    <a:cubicBezTo>
                      <a:pt x="2502" y="9207"/>
                      <a:pt x="2535" y="9207"/>
                      <a:pt x="2569" y="9174"/>
                    </a:cubicBezTo>
                    <a:cubicBezTo>
                      <a:pt x="2669" y="9140"/>
                      <a:pt x="2702" y="9040"/>
                      <a:pt x="2736" y="8974"/>
                    </a:cubicBezTo>
                    <a:cubicBezTo>
                      <a:pt x="2802" y="8874"/>
                      <a:pt x="2736" y="8740"/>
                      <a:pt x="2702" y="8673"/>
                    </a:cubicBezTo>
                    <a:cubicBezTo>
                      <a:pt x="2669" y="8573"/>
                      <a:pt x="2569" y="8540"/>
                      <a:pt x="2502" y="8507"/>
                    </a:cubicBezTo>
                    <a:lnTo>
                      <a:pt x="2369" y="8473"/>
                    </a:lnTo>
                    <a:cubicBezTo>
                      <a:pt x="2202" y="8407"/>
                      <a:pt x="2135" y="8373"/>
                      <a:pt x="2002" y="8340"/>
                    </a:cubicBezTo>
                    <a:lnTo>
                      <a:pt x="1968" y="8340"/>
                    </a:lnTo>
                    <a:cubicBezTo>
                      <a:pt x="1735" y="8206"/>
                      <a:pt x="1535" y="8140"/>
                      <a:pt x="1368" y="8006"/>
                    </a:cubicBezTo>
                    <a:cubicBezTo>
                      <a:pt x="1234" y="7906"/>
                      <a:pt x="1168" y="7839"/>
                      <a:pt x="1068" y="7706"/>
                    </a:cubicBezTo>
                    <a:cubicBezTo>
                      <a:pt x="1001" y="7639"/>
                      <a:pt x="968" y="7506"/>
                      <a:pt x="868" y="7372"/>
                    </a:cubicBezTo>
                    <a:cubicBezTo>
                      <a:pt x="834" y="7239"/>
                      <a:pt x="801" y="7072"/>
                      <a:pt x="734" y="6905"/>
                    </a:cubicBezTo>
                    <a:cubicBezTo>
                      <a:pt x="701" y="6672"/>
                      <a:pt x="701" y="6405"/>
                      <a:pt x="734" y="6138"/>
                    </a:cubicBezTo>
                    <a:cubicBezTo>
                      <a:pt x="834" y="5638"/>
                      <a:pt x="968" y="5071"/>
                      <a:pt x="1201" y="4504"/>
                    </a:cubicBezTo>
                    <a:cubicBezTo>
                      <a:pt x="1501" y="3803"/>
                      <a:pt x="1868" y="3069"/>
                      <a:pt x="2402" y="2169"/>
                    </a:cubicBezTo>
                    <a:lnTo>
                      <a:pt x="3036" y="1168"/>
                    </a:lnTo>
                    <a:lnTo>
                      <a:pt x="3169" y="968"/>
                    </a:lnTo>
                    <a:lnTo>
                      <a:pt x="3536" y="334"/>
                    </a:lnTo>
                    <a:cubicBezTo>
                      <a:pt x="3569" y="301"/>
                      <a:pt x="3569" y="234"/>
                      <a:pt x="3569" y="167"/>
                    </a:cubicBezTo>
                    <a:cubicBezTo>
                      <a:pt x="3569" y="134"/>
                      <a:pt x="3536" y="67"/>
                      <a:pt x="3503" y="34"/>
                    </a:cubicBezTo>
                    <a:cubicBezTo>
                      <a:pt x="3536" y="0"/>
                      <a:pt x="3503" y="0"/>
                      <a:pt x="3469" y="0"/>
                    </a:cubicBezTo>
                    <a:close/>
                  </a:path>
                </a:pathLst>
              </a:custGeom>
              <a:solidFill>
                <a:srgbClr val="8347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8"/>
              <p:cNvSpPr/>
              <p:nvPr/>
            </p:nvSpPr>
            <p:spPr>
              <a:xfrm>
                <a:off x="-1096800" y="3198625"/>
                <a:ext cx="123450" cy="59225"/>
              </a:xfrm>
              <a:custGeom>
                <a:avLst/>
                <a:gdLst/>
                <a:ahLst/>
                <a:cxnLst/>
                <a:rect l="l" t="t" r="r" b="b"/>
                <a:pathLst>
                  <a:path w="4938" h="2369" extrusionOk="0">
                    <a:moveTo>
                      <a:pt x="3403" y="0"/>
                    </a:moveTo>
                    <a:cubicBezTo>
                      <a:pt x="3070" y="0"/>
                      <a:pt x="2669" y="34"/>
                      <a:pt x="2303" y="134"/>
                    </a:cubicBezTo>
                    <a:cubicBezTo>
                      <a:pt x="968" y="434"/>
                      <a:pt x="1" y="1134"/>
                      <a:pt x="134" y="1701"/>
                    </a:cubicBezTo>
                    <a:cubicBezTo>
                      <a:pt x="234" y="2135"/>
                      <a:pt x="801" y="2369"/>
                      <a:pt x="1669" y="2369"/>
                    </a:cubicBezTo>
                    <a:cubicBezTo>
                      <a:pt x="2002" y="2369"/>
                      <a:pt x="2403" y="2335"/>
                      <a:pt x="2770" y="2268"/>
                    </a:cubicBezTo>
                    <a:cubicBezTo>
                      <a:pt x="3737" y="2035"/>
                      <a:pt x="4504" y="1635"/>
                      <a:pt x="4804" y="1168"/>
                    </a:cubicBezTo>
                    <a:cubicBezTo>
                      <a:pt x="4904" y="1001"/>
                      <a:pt x="4938" y="834"/>
                      <a:pt x="4938" y="701"/>
                    </a:cubicBezTo>
                    <a:cubicBezTo>
                      <a:pt x="4838" y="267"/>
                      <a:pt x="4237" y="0"/>
                      <a:pt x="3403"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8"/>
              <p:cNvSpPr/>
              <p:nvPr/>
            </p:nvSpPr>
            <p:spPr>
              <a:xfrm>
                <a:off x="-710675" y="3248650"/>
                <a:ext cx="118425" cy="80075"/>
              </a:xfrm>
              <a:custGeom>
                <a:avLst/>
                <a:gdLst/>
                <a:ahLst/>
                <a:cxnLst/>
                <a:rect l="l" t="t" r="r" b="b"/>
                <a:pathLst>
                  <a:path w="4737" h="3203" extrusionOk="0">
                    <a:moveTo>
                      <a:pt x="1034" y="1"/>
                    </a:moveTo>
                    <a:cubicBezTo>
                      <a:pt x="667" y="1"/>
                      <a:pt x="401" y="134"/>
                      <a:pt x="300" y="334"/>
                    </a:cubicBezTo>
                    <a:cubicBezTo>
                      <a:pt x="0" y="868"/>
                      <a:pt x="701" y="1869"/>
                      <a:pt x="1868" y="2569"/>
                    </a:cubicBezTo>
                    <a:cubicBezTo>
                      <a:pt x="2535" y="3003"/>
                      <a:pt x="3303" y="3203"/>
                      <a:pt x="3836" y="3203"/>
                    </a:cubicBezTo>
                    <a:cubicBezTo>
                      <a:pt x="4203" y="3203"/>
                      <a:pt x="4470" y="3070"/>
                      <a:pt x="4570" y="2869"/>
                    </a:cubicBezTo>
                    <a:cubicBezTo>
                      <a:pt x="4737" y="2636"/>
                      <a:pt x="4670" y="2236"/>
                      <a:pt x="4337" y="1835"/>
                    </a:cubicBezTo>
                    <a:cubicBezTo>
                      <a:pt x="4036" y="1402"/>
                      <a:pt x="3536" y="1001"/>
                      <a:pt x="2936" y="668"/>
                    </a:cubicBezTo>
                    <a:cubicBezTo>
                      <a:pt x="2335" y="267"/>
                      <a:pt x="1635" y="1"/>
                      <a:pt x="1034"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8"/>
              <p:cNvSpPr/>
              <p:nvPr/>
            </p:nvSpPr>
            <p:spPr>
              <a:xfrm>
                <a:off x="-880800" y="3530525"/>
                <a:ext cx="79250" cy="71750"/>
              </a:xfrm>
              <a:custGeom>
                <a:avLst/>
                <a:gdLst/>
                <a:ahLst/>
                <a:cxnLst/>
                <a:rect l="l" t="t" r="r" b="b"/>
                <a:pathLst>
                  <a:path w="3170" h="2870" extrusionOk="0">
                    <a:moveTo>
                      <a:pt x="2869" y="0"/>
                    </a:moveTo>
                    <a:cubicBezTo>
                      <a:pt x="2836" y="0"/>
                      <a:pt x="2802" y="34"/>
                      <a:pt x="2736" y="67"/>
                    </a:cubicBezTo>
                    <a:cubicBezTo>
                      <a:pt x="2702" y="100"/>
                      <a:pt x="2702" y="201"/>
                      <a:pt x="2702" y="234"/>
                    </a:cubicBezTo>
                    <a:cubicBezTo>
                      <a:pt x="2702" y="267"/>
                      <a:pt x="2702" y="301"/>
                      <a:pt x="2736" y="367"/>
                    </a:cubicBezTo>
                    <a:cubicBezTo>
                      <a:pt x="2802" y="601"/>
                      <a:pt x="2802" y="868"/>
                      <a:pt x="2736" y="1068"/>
                    </a:cubicBezTo>
                    <a:cubicBezTo>
                      <a:pt x="2702" y="1268"/>
                      <a:pt x="2669" y="1435"/>
                      <a:pt x="2636" y="1602"/>
                    </a:cubicBezTo>
                    <a:cubicBezTo>
                      <a:pt x="2569" y="1735"/>
                      <a:pt x="2502" y="1802"/>
                      <a:pt x="2402" y="1935"/>
                    </a:cubicBezTo>
                    <a:lnTo>
                      <a:pt x="2169" y="2202"/>
                    </a:lnTo>
                    <a:lnTo>
                      <a:pt x="1902" y="2335"/>
                    </a:lnTo>
                    <a:cubicBezTo>
                      <a:pt x="1835" y="2369"/>
                      <a:pt x="1735" y="2369"/>
                      <a:pt x="1668" y="2402"/>
                    </a:cubicBezTo>
                    <a:lnTo>
                      <a:pt x="1468" y="2402"/>
                    </a:lnTo>
                    <a:cubicBezTo>
                      <a:pt x="1401" y="2402"/>
                      <a:pt x="1335" y="2369"/>
                      <a:pt x="1235" y="2369"/>
                    </a:cubicBezTo>
                    <a:lnTo>
                      <a:pt x="1001" y="2235"/>
                    </a:lnTo>
                    <a:lnTo>
                      <a:pt x="801" y="2035"/>
                    </a:lnTo>
                    <a:cubicBezTo>
                      <a:pt x="701" y="1902"/>
                      <a:pt x="634" y="1768"/>
                      <a:pt x="567" y="1668"/>
                    </a:cubicBezTo>
                    <a:cubicBezTo>
                      <a:pt x="501" y="1435"/>
                      <a:pt x="467" y="1201"/>
                      <a:pt x="401" y="934"/>
                    </a:cubicBezTo>
                    <a:cubicBezTo>
                      <a:pt x="401" y="901"/>
                      <a:pt x="367" y="868"/>
                      <a:pt x="334" y="834"/>
                    </a:cubicBezTo>
                    <a:cubicBezTo>
                      <a:pt x="301" y="834"/>
                      <a:pt x="234" y="768"/>
                      <a:pt x="201" y="768"/>
                    </a:cubicBezTo>
                    <a:lnTo>
                      <a:pt x="167" y="768"/>
                    </a:lnTo>
                    <a:cubicBezTo>
                      <a:pt x="134" y="768"/>
                      <a:pt x="67" y="834"/>
                      <a:pt x="34" y="868"/>
                    </a:cubicBezTo>
                    <a:cubicBezTo>
                      <a:pt x="0" y="901"/>
                      <a:pt x="0" y="968"/>
                      <a:pt x="0" y="1034"/>
                    </a:cubicBezTo>
                    <a:cubicBezTo>
                      <a:pt x="134" y="1702"/>
                      <a:pt x="334" y="2202"/>
                      <a:pt x="701" y="2536"/>
                    </a:cubicBezTo>
                    <a:cubicBezTo>
                      <a:pt x="868" y="2636"/>
                      <a:pt x="1068" y="2769"/>
                      <a:pt x="1301" y="2802"/>
                    </a:cubicBezTo>
                    <a:cubicBezTo>
                      <a:pt x="1368" y="2802"/>
                      <a:pt x="1468" y="2869"/>
                      <a:pt x="1535" y="2869"/>
                    </a:cubicBezTo>
                    <a:cubicBezTo>
                      <a:pt x="1668" y="2869"/>
                      <a:pt x="1802" y="2869"/>
                      <a:pt x="1902" y="2802"/>
                    </a:cubicBezTo>
                    <a:cubicBezTo>
                      <a:pt x="2302" y="2702"/>
                      <a:pt x="2669" y="2402"/>
                      <a:pt x="2869" y="1968"/>
                    </a:cubicBezTo>
                    <a:cubicBezTo>
                      <a:pt x="3003" y="1735"/>
                      <a:pt x="3069" y="1468"/>
                      <a:pt x="3136" y="1201"/>
                    </a:cubicBezTo>
                    <a:cubicBezTo>
                      <a:pt x="3169" y="901"/>
                      <a:pt x="3169" y="567"/>
                      <a:pt x="3069" y="234"/>
                    </a:cubicBezTo>
                    <a:cubicBezTo>
                      <a:pt x="3103" y="34"/>
                      <a:pt x="3003" y="0"/>
                      <a:pt x="2936" y="0"/>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8"/>
              <p:cNvSpPr/>
              <p:nvPr/>
            </p:nvSpPr>
            <p:spPr>
              <a:xfrm>
                <a:off x="-723200" y="3357900"/>
                <a:ext cx="64250" cy="104275"/>
              </a:xfrm>
              <a:custGeom>
                <a:avLst/>
                <a:gdLst/>
                <a:ahLst/>
                <a:cxnLst/>
                <a:rect l="l" t="t" r="r" b="b"/>
                <a:pathLst>
                  <a:path w="2570" h="4171" extrusionOk="0">
                    <a:moveTo>
                      <a:pt x="1569" y="0"/>
                    </a:moveTo>
                    <a:cubicBezTo>
                      <a:pt x="1002" y="0"/>
                      <a:pt x="401" y="801"/>
                      <a:pt x="201" y="1902"/>
                    </a:cubicBezTo>
                    <a:cubicBezTo>
                      <a:pt x="1" y="3069"/>
                      <a:pt x="301" y="4070"/>
                      <a:pt x="902" y="4170"/>
                    </a:cubicBezTo>
                    <a:lnTo>
                      <a:pt x="1035" y="4170"/>
                    </a:lnTo>
                    <a:cubicBezTo>
                      <a:pt x="1635" y="4170"/>
                      <a:pt x="2202" y="3403"/>
                      <a:pt x="2403" y="2302"/>
                    </a:cubicBezTo>
                    <a:cubicBezTo>
                      <a:pt x="2569" y="1502"/>
                      <a:pt x="2469" y="768"/>
                      <a:pt x="2169" y="334"/>
                    </a:cubicBezTo>
                    <a:cubicBezTo>
                      <a:pt x="2036" y="167"/>
                      <a:pt x="1869" y="67"/>
                      <a:pt x="1702" y="0"/>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8"/>
              <p:cNvSpPr/>
              <p:nvPr/>
            </p:nvSpPr>
            <p:spPr>
              <a:xfrm>
                <a:off x="-1063425" y="3302025"/>
                <a:ext cx="60050" cy="103425"/>
              </a:xfrm>
              <a:custGeom>
                <a:avLst/>
                <a:gdLst/>
                <a:ahLst/>
                <a:cxnLst/>
                <a:rect l="l" t="t" r="r" b="b"/>
                <a:pathLst>
                  <a:path w="2402" h="4137" extrusionOk="0">
                    <a:moveTo>
                      <a:pt x="1501" y="0"/>
                    </a:moveTo>
                    <a:cubicBezTo>
                      <a:pt x="1501" y="34"/>
                      <a:pt x="1468" y="34"/>
                      <a:pt x="1435" y="34"/>
                    </a:cubicBezTo>
                    <a:cubicBezTo>
                      <a:pt x="834" y="34"/>
                      <a:pt x="300" y="868"/>
                      <a:pt x="167" y="1969"/>
                    </a:cubicBezTo>
                    <a:cubicBezTo>
                      <a:pt x="0" y="3069"/>
                      <a:pt x="400" y="4037"/>
                      <a:pt x="968" y="4137"/>
                    </a:cubicBezTo>
                    <a:lnTo>
                      <a:pt x="1068" y="4137"/>
                    </a:lnTo>
                    <a:cubicBezTo>
                      <a:pt x="1635" y="4137"/>
                      <a:pt x="2168" y="3303"/>
                      <a:pt x="2302" y="2202"/>
                    </a:cubicBezTo>
                    <a:cubicBezTo>
                      <a:pt x="2402" y="1668"/>
                      <a:pt x="2335" y="1135"/>
                      <a:pt x="2168" y="701"/>
                    </a:cubicBezTo>
                    <a:cubicBezTo>
                      <a:pt x="2002" y="301"/>
                      <a:pt x="1768" y="34"/>
                      <a:pt x="1501" y="0"/>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8"/>
              <p:cNvSpPr/>
              <p:nvPr/>
            </p:nvSpPr>
            <p:spPr>
              <a:xfrm>
                <a:off x="-1963250" y="3881600"/>
                <a:ext cx="336950" cy="289400"/>
              </a:xfrm>
              <a:custGeom>
                <a:avLst/>
                <a:gdLst/>
                <a:ahLst/>
                <a:cxnLst/>
                <a:rect l="l" t="t" r="r" b="b"/>
                <a:pathLst>
                  <a:path w="13478" h="11576" extrusionOk="0">
                    <a:moveTo>
                      <a:pt x="1435" y="1"/>
                    </a:moveTo>
                    <a:cubicBezTo>
                      <a:pt x="1302" y="1"/>
                      <a:pt x="1168" y="34"/>
                      <a:pt x="1102" y="134"/>
                    </a:cubicBezTo>
                    <a:cubicBezTo>
                      <a:pt x="968" y="301"/>
                      <a:pt x="801" y="534"/>
                      <a:pt x="635" y="835"/>
                    </a:cubicBezTo>
                    <a:cubicBezTo>
                      <a:pt x="501" y="1035"/>
                      <a:pt x="434" y="1302"/>
                      <a:pt x="301" y="1635"/>
                    </a:cubicBezTo>
                    <a:cubicBezTo>
                      <a:pt x="134" y="2036"/>
                      <a:pt x="68" y="2536"/>
                      <a:pt x="68" y="3070"/>
                    </a:cubicBezTo>
                    <a:cubicBezTo>
                      <a:pt x="1" y="3970"/>
                      <a:pt x="301" y="4904"/>
                      <a:pt x="835" y="5872"/>
                    </a:cubicBezTo>
                    <a:cubicBezTo>
                      <a:pt x="1102" y="6239"/>
                      <a:pt x="1335" y="6672"/>
                      <a:pt x="1802" y="7173"/>
                    </a:cubicBezTo>
                    <a:cubicBezTo>
                      <a:pt x="2136" y="7539"/>
                      <a:pt x="2469" y="7906"/>
                      <a:pt x="2936" y="8307"/>
                    </a:cubicBezTo>
                    <a:cubicBezTo>
                      <a:pt x="3770" y="9007"/>
                      <a:pt x="4671" y="9641"/>
                      <a:pt x="5672" y="10175"/>
                    </a:cubicBezTo>
                    <a:cubicBezTo>
                      <a:pt x="6639" y="10675"/>
                      <a:pt x="7606" y="11042"/>
                      <a:pt x="8574" y="11309"/>
                    </a:cubicBezTo>
                    <a:cubicBezTo>
                      <a:pt x="9107" y="11409"/>
                      <a:pt x="9608" y="11509"/>
                      <a:pt x="10008" y="11542"/>
                    </a:cubicBezTo>
                    <a:cubicBezTo>
                      <a:pt x="10342" y="11576"/>
                      <a:pt x="10642" y="11576"/>
                      <a:pt x="10942" y="11576"/>
                    </a:cubicBezTo>
                    <a:cubicBezTo>
                      <a:pt x="11175" y="11576"/>
                      <a:pt x="11442" y="11576"/>
                      <a:pt x="11676" y="11542"/>
                    </a:cubicBezTo>
                    <a:cubicBezTo>
                      <a:pt x="11909" y="11509"/>
                      <a:pt x="12109" y="11476"/>
                      <a:pt x="12343" y="11409"/>
                    </a:cubicBezTo>
                    <a:cubicBezTo>
                      <a:pt x="12476" y="11376"/>
                      <a:pt x="12576" y="11342"/>
                      <a:pt x="12677" y="11242"/>
                    </a:cubicBezTo>
                    <a:cubicBezTo>
                      <a:pt x="12810" y="11209"/>
                      <a:pt x="12910" y="11142"/>
                      <a:pt x="12977" y="11042"/>
                    </a:cubicBezTo>
                    <a:cubicBezTo>
                      <a:pt x="13110" y="10909"/>
                      <a:pt x="13244" y="10808"/>
                      <a:pt x="13310" y="10642"/>
                    </a:cubicBezTo>
                    <a:cubicBezTo>
                      <a:pt x="13444" y="10408"/>
                      <a:pt x="13477" y="10208"/>
                      <a:pt x="13477" y="9975"/>
                    </a:cubicBezTo>
                    <a:cubicBezTo>
                      <a:pt x="13477" y="9741"/>
                      <a:pt x="13444" y="9541"/>
                      <a:pt x="13444" y="9374"/>
                    </a:cubicBezTo>
                    <a:cubicBezTo>
                      <a:pt x="13410" y="9174"/>
                      <a:pt x="13310" y="8974"/>
                      <a:pt x="13244" y="8740"/>
                    </a:cubicBezTo>
                    <a:lnTo>
                      <a:pt x="13110" y="8707"/>
                    </a:lnTo>
                    <a:cubicBezTo>
                      <a:pt x="12910" y="8240"/>
                      <a:pt x="12610" y="7840"/>
                      <a:pt x="12310" y="7406"/>
                    </a:cubicBezTo>
                    <a:cubicBezTo>
                      <a:pt x="11976" y="6939"/>
                      <a:pt x="11609" y="6539"/>
                      <a:pt x="11209" y="6072"/>
                    </a:cubicBezTo>
                    <a:cubicBezTo>
                      <a:pt x="10875" y="5705"/>
                      <a:pt x="10542" y="5371"/>
                      <a:pt x="10208" y="4971"/>
                    </a:cubicBezTo>
                    <a:cubicBezTo>
                      <a:pt x="9307" y="4037"/>
                      <a:pt x="8474" y="3236"/>
                      <a:pt x="7640" y="2636"/>
                    </a:cubicBezTo>
                    <a:cubicBezTo>
                      <a:pt x="7106" y="2202"/>
                      <a:pt x="6606" y="1869"/>
                      <a:pt x="6105" y="1569"/>
                    </a:cubicBezTo>
                    <a:cubicBezTo>
                      <a:pt x="5605" y="1302"/>
                      <a:pt x="5071" y="1035"/>
                      <a:pt x="4537" y="835"/>
                    </a:cubicBezTo>
                    <a:cubicBezTo>
                      <a:pt x="3970" y="668"/>
                      <a:pt x="3437" y="534"/>
                      <a:pt x="2903" y="534"/>
                    </a:cubicBezTo>
                    <a:cubicBezTo>
                      <a:pt x="2469" y="534"/>
                      <a:pt x="2102" y="568"/>
                      <a:pt x="1769" y="701"/>
                    </a:cubicBezTo>
                    <a:lnTo>
                      <a:pt x="1802" y="668"/>
                    </a:lnTo>
                    <a:cubicBezTo>
                      <a:pt x="1902" y="568"/>
                      <a:pt x="1936" y="501"/>
                      <a:pt x="1936" y="368"/>
                    </a:cubicBezTo>
                    <a:cubicBezTo>
                      <a:pt x="1936" y="234"/>
                      <a:pt x="1902" y="101"/>
                      <a:pt x="1802" y="67"/>
                    </a:cubicBezTo>
                    <a:cubicBezTo>
                      <a:pt x="1635" y="34"/>
                      <a:pt x="1535" y="1"/>
                      <a:pt x="1435"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8"/>
              <p:cNvSpPr/>
              <p:nvPr/>
            </p:nvSpPr>
            <p:spPr>
              <a:xfrm>
                <a:off x="-1964025" y="3956650"/>
                <a:ext cx="336875" cy="214350"/>
              </a:xfrm>
              <a:custGeom>
                <a:avLst/>
                <a:gdLst/>
                <a:ahLst/>
                <a:cxnLst/>
                <a:rect l="l" t="t" r="r" b="b"/>
                <a:pathLst>
                  <a:path w="13475" h="8574" extrusionOk="0">
                    <a:moveTo>
                      <a:pt x="32" y="1"/>
                    </a:moveTo>
                    <a:cubicBezTo>
                      <a:pt x="42" y="26"/>
                      <a:pt x="53" y="50"/>
                      <a:pt x="65" y="75"/>
                    </a:cubicBezTo>
                    <a:lnTo>
                      <a:pt x="65" y="75"/>
                    </a:lnTo>
                    <a:cubicBezTo>
                      <a:pt x="65" y="73"/>
                      <a:pt x="65" y="70"/>
                      <a:pt x="65" y="68"/>
                    </a:cubicBezTo>
                    <a:lnTo>
                      <a:pt x="32" y="1"/>
                    </a:lnTo>
                    <a:close/>
                    <a:moveTo>
                      <a:pt x="65" y="75"/>
                    </a:moveTo>
                    <a:lnTo>
                      <a:pt x="65" y="75"/>
                    </a:lnTo>
                    <a:cubicBezTo>
                      <a:pt x="0" y="973"/>
                      <a:pt x="300" y="1905"/>
                      <a:pt x="832" y="2870"/>
                    </a:cubicBezTo>
                    <a:cubicBezTo>
                      <a:pt x="1066" y="3237"/>
                      <a:pt x="1333" y="3670"/>
                      <a:pt x="1800" y="4171"/>
                    </a:cubicBezTo>
                    <a:cubicBezTo>
                      <a:pt x="2133" y="4537"/>
                      <a:pt x="2467" y="4904"/>
                      <a:pt x="2934" y="5305"/>
                    </a:cubicBezTo>
                    <a:cubicBezTo>
                      <a:pt x="3768" y="6005"/>
                      <a:pt x="4668" y="6639"/>
                      <a:pt x="5669" y="7173"/>
                    </a:cubicBezTo>
                    <a:cubicBezTo>
                      <a:pt x="6637" y="7673"/>
                      <a:pt x="7604" y="8040"/>
                      <a:pt x="8571" y="8307"/>
                    </a:cubicBezTo>
                    <a:cubicBezTo>
                      <a:pt x="9105" y="8407"/>
                      <a:pt x="9639" y="8507"/>
                      <a:pt x="10006" y="8540"/>
                    </a:cubicBezTo>
                    <a:cubicBezTo>
                      <a:pt x="10373" y="8574"/>
                      <a:pt x="10673" y="8574"/>
                      <a:pt x="10940" y="8574"/>
                    </a:cubicBezTo>
                    <a:cubicBezTo>
                      <a:pt x="11173" y="8574"/>
                      <a:pt x="11440" y="8574"/>
                      <a:pt x="11673" y="8540"/>
                    </a:cubicBezTo>
                    <a:cubicBezTo>
                      <a:pt x="11907" y="8507"/>
                      <a:pt x="12140" y="8474"/>
                      <a:pt x="12341" y="8374"/>
                    </a:cubicBezTo>
                    <a:cubicBezTo>
                      <a:pt x="12474" y="8340"/>
                      <a:pt x="12574" y="8307"/>
                      <a:pt x="12674" y="8207"/>
                    </a:cubicBezTo>
                    <a:cubicBezTo>
                      <a:pt x="12808" y="8173"/>
                      <a:pt x="12908" y="8073"/>
                      <a:pt x="12974" y="8007"/>
                    </a:cubicBezTo>
                    <a:cubicBezTo>
                      <a:pt x="13108" y="7873"/>
                      <a:pt x="13241" y="7740"/>
                      <a:pt x="13308" y="7573"/>
                    </a:cubicBezTo>
                    <a:cubicBezTo>
                      <a:pt x="13441" y="7373"/>
                      <a:pt x="13475" y="7173"/>
                      <a:pt x="13475" y="6906"/>
                    </a:cubicBezTo>
                    <a:cubicBezTo>
                      <a:pt x="13475" y="6739"/>
                      <a:pt x="13441" y="6539"/>
                      <a:pt x="13441" y="6372"/>
                    </a:cubicBezTo>
                    <a:cubicBezTo>
                      <a:pt x="13441" y="6339"/>
                      <a:pt x="13441" y="6305"/>
                      <a:pt x="13408" y="6305"/>
                    </a:cubicBezTo>
                    <a:cubicBezTo>
                      <a:pt x="13308" y="6305"/>
                      <a:pt x="13275" y="6305"/>
                      <a:pt x="13175" y="6339"/>
                    </a:cubicBezTo>
                    <a:cubicBezTo>
                      <a:pt x="12609" y="6396"/>
                      <a:pt x="12040" y="6426"/>
                      <a:pt x="11471" y="6426"/>
                    </a:cubicBezTo>
                    <a:cubicBezTo>
                      <a:pt x="10064" y="6426"/>
                      <a:pt x="8658" y="6242"/>
                      <a:pt x="7304" y="5838"/>
                    </a:cubicBezTo>
                    <a:cubicBezTo>
                      <a:pt x="6336" y="5538"/>
                      <a:pt x="5469" y="5171"/>
                      <a:pt x="4602" y="4671"/>
                    </a:cubicBezTo>
                    <a:cubicBezTo>
                      <a:pt x="3801" y="4204"/>
                      <a:pt x="3034" y="3637"/>
                      <a:pt x="2333" y="3003"/>
                    </a:cubicBezTo>
                    <a:cubicBezTo>
                      <a:pt x="1967" y="2669"/>
                      <a:pt x="1633" y="2303"/>
                      <a:pt x="1299" y="1902"/>
                    </a:cubicBezTo>
                    <a:cubicBezTo>
                      <a:pt x="966" y="1535"/>
                      <a:pt x="666" y="1135"/>
                      <a:pt x="365" y="668"/>
                    </a:cubicBezTo>
                    <a:cubicBezTo>
                      <a:pt x="276" y="489"/>
                      <a:pt x="160" y="283"/>
                      <a:pt x="65" y="75"/>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8"/>
              <p:cNvSpPr/>
              <p:nvPr/>
            </p:nvSpPr>
            <p:spPr>
              <a:xfrm>
                <a:off x="-1380325" y="3432950"/>
                <a:ext cx="151800" cy="256875"/>
              </a:xfrm>
              <a:custGeom>
                <a:avLst/>
                <a:gdLst/>
                <a:ahLst/>
                <a:cxnLst/>
                <a:rect l="l" t="t" r="r" b="b"/>
                <a:pathLst>
                  <a:path w="6072" h="10275" extrusionOk="0">
                    <a:moveTo>
                      <a:pt x="1068" y="1"/>
                    </a:moveTo>
                    <a:cubicBezTo>
                      <a:pt x="968" y="67"/>
                      <a:pt x="934" y="67"/>
                      <a:pt x="901" y="67"/>
                    </a:cubicBezTo>
                    <a:cubicBezTo>
                      <a:pt x="834" y="67"/>
                      <a:pt x="801" y="67"/>
                      <a:pt x="768" y="101"/>
                    </a:cubicBezTo>
                    <a:cubicBezTo>
                      <a:pt x="668" y="134"/>
                      <a:pt x="634" y="167"/>
                      <a:pt x="601" y="267"/>
                    </a:cubicBezTo>
                    <a:cubicBezTo>
                      <a:pt x="568" y="334"/>
                      <a:pt x="568" y="434"/>
                      <a:pt x="601" y="501"/>
                    </a:cubicBezTo>
                    <a:cubicBezTo>
                      <a:pt x="601" y="568"/>
                      <a:pt x="634" y="568"/>
                      <a:pt x="634" y="568"/>
                    </a:cubicBezTo>
                    <a:lnTo>
                      <a:pt x="601" y="568"/>
                    </a:lnTo>
                    <a:cubicBezTo>
                      <a:pt x="467" y="634"/>
                      <a:pt x="401" y="768"/>
                      <a:pt x="301" y="835"/>
                    </a:cubicBezTo>
                    <a:cubicBezTo>
                      <a:pt x="234" y="968"/>
                      <a:pt x="167" y="1101"/>
                      <a:pt x="134" y="1168"/>
                    </a:cubicBezTo>
                    <a:cubicBezTo>
                      <a:pt x="0" y="1435"/>
                      <a:pt x="0" y="1735"/>
                      <a:pt x="0" y="1935"/>
                    </a:cubicBezTo>
                    <a:cubicBezTo>
                      <a:pt x="0" y="2169"/>
                      <a:pt x="101" y="2436"/>
                      <a:pt x="134" y="2636"/>
                    </a:cubicBezTo>
                    <a:cubicBezTo>
                      <a:pt x="234" y="2936"/>
                      <a:pt x="334" y="3170"/>
                      <a:pt x="434" y="3436"/>
                    </a:cubicBezTo>
                    <a:lnTo>
                      <a:pt x="501" y="3603"/>
                    </a:lnTo>
                    <a:cubicBezTo>
                      <a:pt x="601" y="3770"/>
                      <a:pt x="634" y="3937"/>
                      <a:pt x="734" y="4104"/>
                    </a:cubicBezTo>
                    <a:lnTo>
                      <a:pt x="834" y="4337"/>
                    </a:lnTo>
                    <a:cubicBezTo>
                      <a:pt x="934" y="4571"/>
                      <a:pt x="1068" y="4771"/>
                      <a:pt x="1135" y="4971"/>
                    </a:cubicBezTo>
                    <a:cubicBezTo>
                      <a:pt x="1401" y="5471"/>
                      <a:pt x="1635" y="5972"/>
                      <a:pt x="1969" y="6572"/>
                    </a:cubicBezTo>
                    <a:cubicBezTo>
                      <a:pt x="2335" y="7172"/>
                      <a:pt x="2669" y="7739"/>
                      <a:pt x="3003" y="8273"/>
                    </a:cubicBezTo>
                    <a:cubicBezTo>
                      <a:pt x="3303" y="8673"/>
                      <a:pt x="3636" y="9140"/>
                      <a:pt x="4070" y="9607"/>
                    </a:cubicBezTo>
                    <a:cubicBezTo>
                      <a:pt x="4170" y="9774"/>
                      <a:pt x="4404" y="9941"/>
                      <a:pt x="4570" y="10074"/>
                    </a:cubicBezTo>
                    <a:cubicBezTo>
                      <a:pt x="4771" y="10175"/>
                      <a:pt x="4937" y="10275"/>
                      <a:pt x="5104" y="10275"/>
                    </a:cubicBezTo>
                    <a:lnTo>
                      <a:pt x="5171" y="10275"/>
                    </a:lnTo>
                    <a:cubicBezTo>
                      <a:pt x="5338" y="10275"/>
                      <a:pt x="5504" y="10241"/>
                      <a:pt x="5638" y="10108"/>
                    </a:cubicBezTo>
                    <a:cubicBezTo>
                      <a:pt x="5771" y="9974"/>
                      <a:pt x="5905" y="9808"/>
                      <a:pt x="5938" y="9607"/>
                    </a:cubicBezTo>
                    <a:cubicBezTo>
                      <a:pt x="6005" y="9341"/>
                      <a:pt x="6071" y="9107"/>
                      <a:pt x="6071" y="8774"/>
                    </a:cubicBezTo>
                    <a:cubicBezTo>
                      <a:pt x="6071" y="8273"/>
                      <a:pt x="6005" y="7806"/>
                      <a:pt x="6005" y="7506"/>
                    </a:cubicBezTo>
                    <a:cubicBezTo>
                      <a:pt x="5938" y="6739"/>
                      <a:pt x="5805" y="5938"/>
                      <a:pt x="5504" y="5171"/>
                    </a:cubicBezTo>
                    <a:cubicBezTo>
                      <a:pt x="5304" y="4470"/>
                      <a:pt x="4937" y="3803"/>
                      <a:pt x="4504" y="3103"/>
                    </a:cubicBezTo>
                    <a:cubicBezTo>
                      <a:pt x="4137" y="2502"/>
                      <a:pt x="3603" y="1935"/>
                      <a:pt x="3003" y="1402"/>
                    </a:cubicBezTo>
                    <a:cubicBezTo>
                      <a:pt x="2469" y="901"/>
                      <a:pt x="1802" y="434"/>
                      <a:pt x="1068"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8"/>
              <p:cNvSpPr/>
              <p:nvPr/>
            </p:nvSpPr>
            <p:spPr>
              <a:xfrm>
                <a:off x="-1528775" y="4077575"/>
                <a:ext cx="493725" cy="560425"/>
              </a:xfrm>
              <a:custGeom>
                <a:avLst/>
                <a:gdLst/>
                <a:ahLst/>
                <a:cxnLst/>
                <a:rect l="l" t="t" r="r" b="b"/>
                <a:pathLst>
                  <a:path w="19749" h="22417" extrusionOk="0">
                    <a:moveTo>
                      <a:pt x="9408" y="1"/>
                    </a:moveTo>
                    <a:cubicBezTo>
                      <a:pt x="9241" y="1"/>
                      <a:pt x="9107" y="1"/>
                      <a:pt x="8941" y="34"/>
                    </a:cubicBezTo>
                    <a:cubicBezTo>
                      <a:pt x="8107" y="134"/>
                      <a:pt x="7206" y="468"/>
                      <a:pt x="6272" y="1035"/>
                    </a:cubicBezTo>
                    <a:cubicBezTo>
                      <a:pt x="5538" y="1535"/>
                      <a:pt x="4771" y="2169"/>
                      <a:pt x="4004" y="3036"/>
                    </a:cubicBezTo>
                    <a:cubicBezTo>
                      <a:pt x="3403" y="3670"/>
                      <a:pt x="2770" y="4404"/>
                      <a:pt x="2202" y="5305"/>
                    </a:cubicBezTo>
                    <a:cubicBezTo>
                      <a:pt x="1602" y="6138"/>
                      <a:pt x="1102" y="7072"/>
                      <a:pt x="735" y="8140"/>
                    </a:cubicBezTo>
                    <a:cubicBezTo>
                      <a:pt x="401" y="9074"/>
                      <a:pt x="168" y="10175"/>
                      <a:pt x="68" y="11309"/>
                    </a:cubicBezTo>
                    <a:cubicBezTo>
                      <a:pt x="1" y="12343"/>
                      <a:pt x="34" y="13410"/>
                      <a:pt x="234" y="14511"/>
                    </a:cubicBezTo>
                    <a:cubicBezTo>
                      <a:pt x="401" y="15545"/>
                      <a:pt x="735" y="16579"/>
                      <a:pt x="1235" y="17580"/>
                    </a:cubicBezTo>
                    <a:cubicBezTo>
                      <a:pt x="1769" y="18714"/>
                      <a:pt x="2369" y="19515"/>
                      <a:pt x="3070" y="20048"/>
                    </a:cubicBezTo>
                    <a:cubicBezTo>
                      <a:pt x="3403" y="20315"/>
                      <a:pt x="3770" y="20549"/>
                      <a:pt x="4204" y="20716"/>
                    </a:cubicBezTo>
                    <a:cubicBezTo>
                      <a:pt x="4571" y="20882"/>
                      <a:pt x="4971" y="21016"/>
                      <a:pt x="5471" y="21149"/>
                    </a:cubicBezTo>
                    <a:cubicBezTo>
                      <a:pt x="5938" y="21249"/>
                      <a:pt x="6405" y="21349"/>
                      <a:pt x="6872" y="21416"/>
                    </a:cubicBezTo>
                    <a:lnTo>
                      <a:pt x="6939" y="21416"/>
                    </a:lnTo>
                    <a:cubicBezTo>
                      <a:pt x="7273" y="21516"/>
                      <a:pt x="7640" y="21549"/>
                      <a:pt x="7973" y="21616"/>
                    </a:cubicBezTo>
                    <a:lnTo>
                      <a:pt x="8474" y="21750"/>
                    </a:lnTo>
                    <a:cubicBezTo>
                      <a:pt x="9541" y="21983"/>
                      <a:pt x="10709" y="22183"/>
                      <a:pt x="11809" y="22317"/>
                    </a:cubicBezTo>
                    <a:cubicBezTo>
                      <a:pt x="12577" y="22383"/>
                      <a:pt x="13210" y="22417"/>
                      <a:pt x="13811" y="22417"/>
                    </a:cubicBezTo>
                    <a:cubicBezTo>
                      <a:pt x="14311" y="22417"/>
                      <a:pt x="14778" y="22383"/>
                      <a:pt x="15212" y="22350"/>
                    </a:cubicBezTo>
                    <a:cubicBezTo>
                      <a:pt x="15745" y="22250"/>
                      <a:pt x="16279" y="22183"/>
                      <a:pt x="16813" y="22016"/>
                    </a:cubicBezTo>
                    <a:cubicBezTo>
                      <a:pt x="17080" y="21916"/>
                      <a:pt x="17313" y="21850"/>
                      <a:pt x="17547" y="21750"/>
                    </a:cubicBezTo>
                    <a:cubicBezTo>
                      <a:pt x="17814" y="21616"/>
                      <a:pt x="18047" y="21516"/>
                      <a:pt x="18247" y="21383"/>
                    </a:cubicBezTo>
                    <a:cubicBezTo>
                      <a:pt x="18614" y="21149"/>
                      <a:pt x="18914" y="20849"/>
                      <a:pt x="19148" y="20482"/>
                    </a:cubicBezTo>
                    <a:cubicBezTo>
                      <a:pt x="19381" y="20182"/>
                      <a:pt x="19481" y="19748"/>
                      <a:pt x="19582" y="19348"/>
                    </a:cubicBezTo>
                    <a:cubicBezTo>
                      <a:pt x="19748" y="18481"/>
                      <a:pt x="19582" y="17547"/>
                      <a:pt x="19381" y="16813"/>
                    </a:cubicBezTo>
                    <a:cubicBezTo>
                      <a:pt x="19248" y="16312"/>
                      <a:pt x="19115" y="15812"/>
                      <a:pt x="18948" y="15312"/>
                    </a:cubicBezTo>
                    <a:cubicBezTo>
                      <a:pt x="18881" y="15011"/>
                      <a:pt x="18781" y="14678"/>
                      <a:pt x="18714" y="14378"/>
                    </a:cubicBezTo>
                    <a:lnTo>
                      <a:pt x="18481" y="13677"/>
                    </a:lnTo>
                    <a:cubicBezTo>
                      <a:pt x="18381" y="13210"/>
                      <a:pt x="18247" y="12710"/>
                      <a:pt x="18114" y="12243"/>
                    </a:cubicBezTo>
                    <a:cubicBezTo>
                      <a:pt x="17547" y="10208"/>
                      <a:pt x="17046" y="8674"/>
                      <a:pt x="16446" y="7206"/>
                    </a:cubicBezTo>
                    <a:cubicBezTo>
                      <a:pt x="15779" y="5638"/>
                      <a:pt x="15112" y="4371"/>
                      <a:pt x="14378" y="3336"/>
                    </a:cubicBezTo>
                    <a:cubicBezTo>
                      <a:pt x="13611" y="2302"/>
                      <a:pt x="12777" y="1502"/>
                      <a:pt x="11909" y="1001"/>
                    </a:cubicBezTo>
                    <a:cubicBezTo>
                      <a:pt x="11909" y="868"/>
                      <a:pt x="11876" y="768"/>
                      <a:pt x="11743" y="701"/>
                    </a:cubicBezTo>
                    <a:cubicBezTo>
                      <a:pt x="11276" y="401"/>
                      <a:pt x="10809" y="234"/>
                      <a:pt x="10375" y="134"/>
                    </a:cubicBezTo>
                    <a:cubicBezTo>
                      <a:pt x="10075" y="34"/>
                      <a:pt x="9741" y="1"/>
                      <a:pt x="94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8"/>
              <p:cNvSpPr/>
              <p:nvPr/>
            </p:nvSpPr>
            <p:spPr>
              <a:xfrm>
                <a:off x="-1247725" y="3879100"/>
                <a:ext cx="662150" cy="557100"/>
              </a:xfrm>
              <a:custGeom>
                <a:avLst/>
                <a:gdLst/>
                <a:ahLst/>
                <a:cxnLst/>
                <a:rect l="l" t="t" r="r" b="b"/>
                <a:pathLst>
                  <a:path w="26486" h="22284" extrusionOk="0">
                    <a:moveTo>
                      <a:pt x="23150" y="1"/>
                    </a:moveTo>
                    <a:cubicBezTo>
                      <a:pt x="23070" y="61"/>
                      <a:pt x="23014" y="73"/>
                      <a:pt x="22953" y="73"/>
                    </a:cubicBezTo>
                    <a:cubicBezTo>
                      <a:pt x="22913" y="73"/>
                      <a:pt x="22870" y="67"/>
                      <a:pt x="22817" y="67"/>
                    </a:cubicBezTo>
                    <a:lnTo>
                      <a:pt x="22650" y="67"/>
                    </a:lnTo>
                    <a:cubicBezTo>
                      <a:pt x="22450" y="101"/>
                      <a:pt x="22283" y="167"/>
                      <a:pt x="22149" y="268"/>
                    </a:cubicBezTo>
                    <a:cubicBezTo>
                      <a:pt x="21983" y="334"/>
                      <a:pt x="21849" y="468"/>
                      <a:pt x="21716" y="601"/>
                    </a:cubicBezTo>
                    <a:cubicBezTo>
                      <a:pt x="21616" y="735"/>
                      <a:pt x="21449" y="901"/>
                      <a:pt x="21315" y="1068"/>
                    </a:cubicBezTo>
                    <a:cubicBezTo>
                      <a:pt x="21049" y="1335"/>
                      <a:pt x="20848" y="1669"/>
                      <a:pt x="20615" y="2136"/>
                    </a:cubicBezTo>
                    <a:cubicBezTo>
                      <a:pt x="20515" y="2269"/>
                      <a:pt x="20482" y="2402"/>
                      <a:pt x="20381" y="2502"/>
                    </a:cubicBezTo>
                    <a:cubicBezTo>
                      <a:pt x="20315" y="2302"/>
                      <a:pt x="20215" y="2102"/>
                      <a:pt x="20115" y="1969"/>
                    </a:cubicBezTo>
                    <a:cubicBezTo>
                      <a:pt x="19881" y="1735"/>
                      <a:pt x="19648" y="1602"/>
                      <a:pt x="19347" y="1568"/>
                    </a:cubicBezTo>
                    <a:lnTo>
                      <a:pt x="19281" y="1568"/>
                    </a:lnTo>
                    <a:cubicBezTo>
                      <a:pt x="18980" y="1568"/>
                      <a:pt x="18714" y="1635"/>
                      <a:pt x="18513" y="1802"/>
                    </a:cubicBezTo>
                    <a:cubicBezTo>
                      <a:pt x="18046" y="2136"/>
                      <a:pt x="17980" y="2803"/>
                      <a:pt x="17980" y="3270"/>
                    </a:cubicBezTo>
                    <a:cubicBezTo>
                      <a:pt x="17980" y="3570"/>
                      <a:pt x="18013" y="3837"/>
                      <a:pt x="18013" y="4137"/>
                    </a:cubicBezTo>
                    <a:cubicBezTo>
                      <a:pt x="18046" y="4337"/>
                      <a:pt x="18046" y="4571"/>
                      <a:pt x="18046" y="4771"/>
                    </a:cubicBezTo>
                    <a:lnTo>
                      <a:pt x="18046" y="4837"/>
                    </a:lnTo>
                    <a:cubicBezTo>
                      <a:pt x="17279" y="5505"/>
                      <a:pt x="16379" y="6138"/>
                      <a:pt x="15445" y="6772"/>
                    </a:cubicBezTo>
                    <a:cubicBezTo>
                      <a:pt x="14444" y="7439"/>
                      <a:pt x="13443" y="8006"/>
                      <a:pt x="12376" y="8573"/>
                    </a:cubicBezTo>
                    <a:cubicBezTo>
                      <a:pt x="10041" y="9808"/>
                      <a:pt x="7839" y="10642"/>
                      <a:pt x="5671" y="11142"/>
                    </a:cubicBezTo>
                    <a:lnTo>
                      <a:pt x="5638" y="11142"/>
                    </a:lnTo>
                    <a:cubicBezTo>
                      <a:pt x="4203" y="11442"/>
                      <a:pt x="2836" y="11609"/>
                      <a:pt x="1535" y="11609"/>
                    </a:cubicBezTo>
                    <a:lnTo>
                      <a:pt x="634" y="11609"/>
                    </a:lnTo>
                    <a:cubicBezTo>
                      <a:pt x="534" y="11609"/>
                      <a:pt x="501" y="11609"/>
                      <a:pt x="401" y="11642"/>
                    </a:cubicBezTo>
                    <a:lnTo>
                      <a:pt x="300" y="11776"/>
                    </a:lnTo>
                    <a:cubicBezTo>
                      <a:pt x="200" y="11842"/>
                      <a:pt x="167" y="11976"/>
                      <a:pt x="200" y="12109"/>
                    </a:cubicBezTo>
                    <a:cubicBezTo>
                      <a:pt x="367" y="12676"/>
                      <a:pt x="534" y="13277"/>
                      <a:pt x="634" y="13944"/>
                    </a:cubicBezTo>
                    <a:lnTo>
                      <a:pt x="634" y="13977"/>
                    </a:lnTo>
                    <a:cubicBezTo>
                      <a:pt x="834" y="15478"/>
                      <a:pt x="901" y="16980"/>
                      <a:pt x="734" y="18447"/>
                    </a:cubicBezTo>
                    <a:cubicBezTo>
                      <a:pt x="634" y="19648"/>
                      <a:pt x="367" y="20682"/>
                      <a:pt x="34" y="21616"/>
                    </a:cubicBezTo>
                    <a:cubicBezTo>
                      <a:pt x="0" y="21683"/>
                      <a:pt x="34" y="21783"/>
                      <a:pt x="67" y="21850"/>
                    </a:cubicBezTo>
                    <a:cubicBezTo>
                      <a:pt x="67" y="21916"/>
                      <a:pt x="134" y="21916"/>
                      <a:pt x="167" y="21950"/>
                    </a:cubicBezTo>
                    <a:lnTo>
                      <a:pt x="167" y="21983"/>
                    </a:lnTo>
                    <a:cubicBezTo>
                      <a:pt x="167" y="22150"/>
                      <a:pt x="334" y="22283"/>
                      <a:pt x="467" y="22283"/>
                    </a:cubicBezTo>
                    <a:cubicBezTo>
                      <a:pt x="3369" y="21916"/>
                      <a:pt x="5871" y="21316"/>
                      <a:pt x="8073" y="20449"/>
                    </a:cubicBezTo>
                    <a:cubicBezTo>
                      <a:pt x="10074" y="19648"/>
                      <a:pt x="12042" y="18514"/>
                      <a:pt x="13977" y="17080"/>
                    </a:cubicBezTo>
                    <a:cubicBezTo>
                      <a:pt x="15345" y="16012"/>
                      <a:pt x="16712" y="14778"/>
                      <a:pt x="18347" y="13143"/>
                    </a:cubicBezTo>
                    <a:cubicBezTo>
                      <a:pt x="19081" y="12343"/>
                      <a:pt x="19848" y="11576"/>
                      <a:pt x="20415" y="10975"/>
                    </a:cubicBezTo>
                    <a:lnTo>
                      <a:pt x="21416" y="9908"/>
                    </a:lnTo>
                    <a:lnTo>
                      <a:pt x="21682" y="9608"/>
                    </a:lnTo>
                    <a:lnTo>
                      <a:pt x="21916" y="9307"/>
                    </a:lnTo>
                    <a:lnTo>
                      <a:pt x="22049" y="9141"/>
                    </a:lnTo>
                    <a:cubicBezTo>
                      <a:pt x="22183" y="9007"/>
                      <a:pt x="22283" y="8907"/>
                      <a:pt x="22383" y="8807"/>
                    </a:cubicBezTo>
                    <a:cubicBezTo>
                      <a:pt x="22716" y="8507"/>
                      <a:pt x="23150" y="8273"/>
                      <a:pt x="23517" y="8073"/>
                    </a:cubicBezTo>
                    <a:lnTo>
                      <a:pt x="23951" y="7840"/>
                    </a:lnTo>
                    <a:cubicBezTo>
                      <a:pt x="24151" y="7740"/>
                      <a:pt x="24351" y="7639"/>
                      <a:pt x="24551" y="7506"/>
                    </a:cubicBezTo>
                    <a:cubicBezTo>
                      <a:pt x="24851" y="7339"/>
                      <a:pt x="25218" y="7139"/>
                      <a:pt x="25552" y="6906"/>
                    </a:cubicBezTo>
                    <a:cubicBezTo>
                      <a:pt x="25885" y="6639"/>
                      <a:pt x="26086" y="6339"/>
                      <a:pt x="26252" y="6072"/>
                    </a:cubicBezTo>
                    <a:cubicBezTo>
                      <a:pt x="26352" y="5905"/>
                      <a:pt x="26386" y="5738"/>
                      <a:pt x="26419" y="5505"/>
                    </a:cubicBezTo>
                    <a:cubicBezTo>
                      <a:pt x="26486" y="5338"/>
                      <a:pt x="26486" y="5171"/>
                      <a:pt x="26419" y="5071"/>
                    </a:cubicBezTo>
                    <a:cubicBezTo>
                      <a:pt x="26386" y="4938"/>
                      <a:pt x="26352" y="4804"/>
                      <a:pt x="26252" y="4671"/>
                    </a:cubicBezTo>
                    <a:cubicBezTo>
                      <a:pt x="26186" y="4571"/>
                      <a:pt x="26052" y="4471"/>
                      <a:pt x="25919" y="4437"/>
                    </a:cubicBezTo>
                    <a:cubicBezTo>
                      <a:pt x="25819" y="4337"/>
                      <a:pt x="25685" y="4337"/>
                      <a:pt x="25552" y="4304"/>
                    </a:cubicBezTo>
                    <a:cubicBezTo>
                      <a:pt x="25485" y="4304"/>
                      <a:pt x="25352" y="4270"/>
                      <a:pt x="25218" y="4270"/>
                    </a:cubicBezTo>
                    <a:lnTo>
                      <a:pt x="25051" y="4270"/>
                    </a:lnTo>
                    <a:cubicBezTo>
                      <a:pt x="25252" y="4070"/>
                      <a:pt x="25485" y="3837"/>
                      <a:pt x="25585" y="3637"/>
                    </a:cubicBezTo>
                    <a:cubicBezTo>
                      <a:pt x="25752" y="3436"/>
                      <a:pt x="25985" y="3103"/>
                      <a:pt x="26019" y="2736"/>
                    </a:cubicBezTo>
                    <a:cubicBezTo>
                      <a:pt x="26052" y="2569"/>
                      <a:pt x="26019" y="2402"/>
                      <a:pt x="25985" y="2269"/>
                    </a:cubicBezTo>
                    <a:cubicBezTo>
                      <a:pt x="25919" y="2102"/>
                      <a:pt x="25852" y="1969"/>
                      <a:pt x="25719" y="1802"/>
                    </a:cubicBezTo>
                    <a:cubicBezTo>
                      <a:pt x="25585" y="1669"/>
                      <a:pt x="25485" y="1602"/>
                      <a:pt x="25318" y="1502"/>
                    </a:cubicBezTo>
                    <a:cubicBezTo>
                      <a:pt x="25218" y="1468"/>
                      <a:pt x="25152" y="1468"/>
                      <a:pt x="25051" y="1468"/>
                    </a:cubicBezTo>
                    <a:cubicBezTo>
                      <a:pt x="24985" y="1468"/>
                      <a:pt x="24851" y="1468"/>
                      <a:pt x="24751" y="1502"/>
                    </a:cubicBezTo>
                    <a:cubicBezTo>
                      <a:pt x="24584" y="1568"/>
                      <a:pt x="24384" y="1635"/>
                      <a:pt x="24251" y="1669"/>
                    </a:cubicBezTo>
                    <a:cubicBezTo>
                      <a:pt x="24151" y="1735"/>
                      <a:pt x="24017" y="1802"/>
                      <a:pt x="23817" y="1935"/>
                    </a:cubicBezTo>
                    <a:cubicBezTo>
                      <a:pt x="23851" y="1835"/>
                      <a:pt x="23884" y="1735"/>
                      <a:pt x="23917" y="1602"/>
                    </a:cubicBezTo>
                    <a:cubicBezTo>
                      <a:pt x="24017" y="1335"/>
                      <a:pt x="24051" y="968"/>
                      <a:pt x="23917" y="634"/>
                    </a:cubicBezTo>
                    <a:cubicBezTo>
                      <a:pt x="23884" y="501"/>
                      <a:pt x="23751" y="334"/>
                      <a:pt x="23650" y="268"/>
                    </a:cubicBezTo>
                    <a:cubicBezTo>
                      <a:pt x="23484" y="134"/>
                      <a:pt x="23317" y="67"/>
                      <a:pt x="23150" y="1"/>
                    </a:cubicBezTo>
                    <a:close/>
                  </a:path>
                </a:pathLst>
              </a:custGeom>
              <a:solidFill>
                <a:srgbClr val="BF68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8"/>
              <p:cNvSpPr/>
              <p:nvPr/>
            </p:nvSpPr>
            <p:spPr>
              <a:xfrm>
                <a:off x="-1246075" y="3926650"/>
                <a:ext cx="663000" cy="509550"/>
              </a:xfrm>
              <a:custGeom>
                <a:avLst/>
                <a:gdLst/>
                <a:ahLst/>
                <a:cxnLst/>
                <a:rect l="l" t="t" r="r" b="b"/>
                <a:pathLst>
                  <a:path w="26520" h="20382" extrusionOk="0">
                    <a:moveTo>
                      <a:pt x="25653" y="0"/>
                    </a:moveTo>
                    <a:cubicBezTo>
                      <a:pt x="25653" y="133"/>
                      <a:pt x="25619" y="334"/>
                      <a:pt x="25553" y="500"/>
                    </a:cubicBezTo>
                    <a:cubicBezTo>
                      <a:pt x="25452" y="634"/>
                      <a:pt x="25319" y="834"/>
                      <a:pt x="25186" y="967"/>
                    </a:cubicBezTo>
                    <a:cubicBezTo>
                      <a:pt x="24852" y="1368"/>
                      <a:pt x="24485" y="1701"/>
                      <a:pt x="24118" y="2035"/>
                    </a:cubicBezTo>
                    <a:cubicBezTo>
                      <a:pt x="23918" y="2202"/>
                      <a:pt x="23685" y="2368"/>
                      <a:pt x="23484" y="2502"/>
                    </a:cubicBezTo>
                    <a:lnTo>
                      <a:pt x="23985" y="2602"/>
                    </a:lnTo>
                    <a:cubicBezTo>
                      <a:pt x="24185" y="2702"/>
                      <a:pt x="24418" y="2769"/>
                      <a:pt x="24585" y="2935"/>
                    </a:cubicBezTo>
                    <a:lnTo>
                      <a:pt x="24785" y="3169"/>
                    </a:lnTo>
                    <a:cubicBezTo>
                      <a:pt x="24819" y="3202"/>
                      <a:pt x="24819" y="3236"/>
                      <a:pt x="24852" y="3336"/>
                    </a:cubicBezTo>
                    <a:cubicBezTo>
                      <a:pt x="24852" y="3369"/>
                      <a:pt x="24919" y="3402"/>
                      <a:pt x="24919" y="3436"/>
                    </a:cubicBezTo>
                    <a:lnTo>
                      <a:pt x="24919" y="3603"/>
                    </a:lnTo>
                    <a:lnTo>
                      <a:pt x="24919" y="3736"/>
                    </a:lnTo>
                    <a:cubicBezTo>
                      <a:pt x="24919" y="3836"/>
                      <a:pt x="24852" y="3903"/>
                      <a:pt x="24819" y="4003"/>
                    </a:cubicBezTo>
                    <a:cubicBezTo>
                      <a:pt x="24785" y="4103"/>
                      <a:pt x="24685" y="4236"/>
                      <a:pt x="24619" y="4336"/>
                    </a:cubicBezTo>
                    <a:cubicBezTo>
                      <a:pt x="24485" y="4437"/>
                      <a:pt x="24418" y="4570"/>
                      <a:pt x="24285" y="4670"/>
                    </a:cubicBezTo>
                    <a:cubicBezTo>
                      <a:pt x="24085" y="4837"/>
                      <a:pt x="23851" y="5004"/>
                      <a:pt x="23618" y="5104"/>
                    </a:cubicBezTo>
                    <a:cubicBezTo>
                      <a:pt x="23117" y="5404"/>
                      <a:pt x="22584" y="5671"/>
                      <a:pt x="22117" y="6004"/>
                    </a:cubicBezTo>
                    <a:cubicBezTo>
                      <a:pt x="21950" y="6104"/>
                      <a:pt x="21817" y="6238"/>
                      <a:pt x="21650" y="6371"/>
                    </a:cubicBezTo>
                    <a:cubicBezTo>
                      <a:pt x="21483" y="6538"/>
                      <a:pt x="21316" y="6705"/>
                      <a:pt x="21183" y="6872"/>
                    </a:cubicBezTo>
                    <a:cubicBezTo>
                      <a:pt x="20849" y="7205"/>
                      <a:pt x="20582" y="7539"/>
                      <a:pt x="20282" y="7872"/>
                    </a:cubicBezTo>
                    <a:cubicBezTo>
                      <a:pt x="19682" y="8539"/>
                      <a:pt x="19148" y="9207"/>
                      <a:pt x="18581" y="9840"/>
                    </a:cubicBezTo>
                    <a:cubicBezTo>
                      <a:pt x="17580" y="10908"/>
                      <a:pt x="16446" y="11909"/>
                      <a:pt x="15279" y="12776"/>
                    </a:cubicBezTo>
                    <a:cubicBezTo>
                      <a:pt x="13611" y="14043"/>
                      <a:pt x="11809" y="15178"/>
                      <a:pt x="9941" y="16045"/>
                    </a:cubicBezTo>
                    <a:cubicBezTo>
                      <a:pt x="8007" y="16946"/>
                      <a:pt x="6072" y="17713"/>
                      <a:pt x="4004" y="18213"/>
                    </a:cubicBezTo>
                    <a:cubicBezTo>
                      <a:pt x="2803" y="18547"/>
                      <a:pt x="1569" y="18780"/>
                      <a:pt x="301" y="18947"/>
                    </a:cubicBezTo>
                    <a:lnTo>
                      <a:pt x="68" y="19714"/>
                    </a:lnTo>
                    <a:cubicBezTo>
                      <a:pt x="1" y="19781"/>
                      <a:pt x="68" y="19881"/>
                      <a:pt x="101" y="19948"/>
                    </a:cubicBezTo>
                    <a:cubicBezTo>
                      <a:pt x="101" y="20014"/>
                      <a:pt x="134" y="20014"/>
                      <a:pt x="168" y="20048"/>
                    </a:cubicBezTo>
                    <a:cubicBezTo>
                      <a:pt x="168" y="20248"/>
                      <a:pt x="335" y="20381"/>
                      <a:pt x="501" y="20381"/>
                    </a:cubicBezTo>
                    <a:cubicBezTo>
                      <a:pt x="3437" y="20014"/>
                      <a:pt x="5939" y="19414"/>
                      <a:pt x="8140" y="18547"/>
                    </a:cubicBezTo>
                    <a:cubicBezTo>
                      <a:pt x="10142" y="17746"/>
                      <a:pt x="12143" y="16612"/>
                      <a:pt x="14011" y="15178"/>
                    </a:cubicBezTo>
                    <a:cubicBezTo>
                      <a:pt x="15412" y="14110"/>
                      <a:pt x="16780" y="12876"/>
                      <a:pt x="18414" y="11241"/>
                    </a:cubicBezTo>
                    <a:cubicBezTo>
                      <a:pt x="19148" y="10508"/>
                      <a:pt x="19848" y="9740"/>
                      <a:pt x="20482" y="9073"/>
                    </a:cubicBezTo>
                    <a:lnTo>
                      <a:pt x="21483" y="8006"/>
                    </a:lnTo>
                    <a:lnTo>
                      <a:pt x="21750" y="7706"/>
                    </a:lnTo>
                    <a:lnTo>
                      <a:pt x="21983" y="7405"/>
                    </a:lnTo>
                    <a:lnTo>
                      <a:pt x="22117" y="7239"/>
                    </a:lnTo>
                    <a:cubicBezTo>
                      <a:pt x="22250" y="7105"/>
                      <a:pt x="22317" y="7005"/>
                      <a:pt x="22450" y="6905"/>
                    </a:cubicBezTo>
                    <a:cubicBezTo>
                      <a:pt x="22784" y="6605"/>
                      <a:pt x="23184" y="6371"/>
                      <a:pt x="23584" y="6171"/>
                    </a:cubicBezTo>
                    <a:lnTo>
                      <a:pt x="23985" y="5938"/>
                    </a:lnTo>
                    <a:lnTo>
                      <a:pt x="24085" y="5904"/>
                    </a:lnTo>
                    <a:cubicBezTo>
                      <a:pt x="24252" y="5838"/>
                      <a:pt x="24452" y="5704"/>
                      <a:pt x="24619" y="5604"/>
                    </a:cubicBezTo>
                    <a:cubicBezTo>
                      <a:pt x="24919" y="5437"/>
                      <a:pt x="25286" y="5237"/>
                      <a:pt x="25619" y="5004"/>
                    </a:cubicBezTo>
                    <a:cubicBezTo>
                      <a:pt x="25953" y="4737"/>
                      <a:pt x="26153" y="4437"/>
                      <a:pt x="26320" y="4170"/>
                    </a:cubicBezTo>
                    <a:cubicBezTo>
                      <a:pt x="26420" y="4003"/>
                      <a:pt x="26453" y="3836"/>
                      <a:pt x="26487" y="3603"/>
                    </a:cubicBezTo>
                    <a:cubicBezTo>
                      <a:pt x="26520" y="3436"/>
                      <a:pt x="26520" y="3269"/>
                      <a:pt x="26487" y="3169"/>
                    </a:cubicBezTo>
                    <a:cubicBezTo>
                      <a:pt x="26453" y="3002"/>
                      <a:pt x="26420" y="2869"/>
                      <a:pt x="26320" y="2769"/>
                    </a:cubicBezTo>
                    <a:cubicBezTo>
                      <a:pt x="26253" y="2669"/>
                      <a:pt x="26120" y="2569"/>
                      <a:pt x="25986" y="2535"/>
                    </a:cubicBezTo>
                    <a:lnTo>
                      <a:pt x="25619" y="2402"/>
                    </a:lnTo>
                    <a:cubicBezTo>
                      <a:pt x="25519" y="2402"/>
                      <a:pt x="25419" y="2368"/>
                      <a:pt x="25286" y="2368"/>
                    </a:cubicBezTo>
                    <a:lnTo>
                      <a:pt x="25152" y="2368"/>
                    </a:lnTo>
                    <a:cubicBezTo>
                      <a:pt x="25352" y="2168"/>
                      <a:pt x="25519" y="1935"/>
                      <a:pt x="25686" y="1768"/>
                    </a:cubicBezTo>
                    <a:cubicBezTo>
                      <a:pt x="25953" y="1434"/>
                      <a:pt x="26086" y="1168"/>
                      <a:pt x="26120" y="867"/>
                    </a:cubicBezTo>
                    <a:cubicBezTo>
                      <a:pt x="26153" y="701"/>
                      <a:pt x="26120" y="534"/>
                      <a:pt x="26086" y="400"/>
                    </a:cubicBezTo>
                    <a:cubicBezTo>
                      <a:pt x="25919" y="267"/>
                      <a:pt x="25819" y="167"/>
                      <a:pt x="25653" y="0"/>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8"/>
              <p:cNvSpPr/>
              <p:nvPr/>
            </p:nvSpPr>
            <p:spPr>
              <a:xfrm>
                <a:off x="-686500" y="3937475"/>
                <a:ext cx="29225" cy="31725"/>
              </a:xfrm>
              <a:custGeom>
                <a:avLst/>
                <a:gdLst/>
                <a:ahLst/>
                <a:cxnLst/>
                <a:rect l="l" t="t" r="r" b="b"/>
                <a:pathLst>
                  <a:path w="1169" h="1269" extrusionOk="0">
                    <a:moveTo>
                      <a:pt x="1035" y="1"/>
                    </a:moveTo>
                    <a:cubicBezTo>
                      <a:pt x="1001" y="67"/>
                      <a:pt x="935" y="67"/>
                      <a:pt x="935" y="67"/>
                    </a:cubicBezTo>
                    <a:lnTo>
                      <a:pt x="434" y="568"/>
                    </a:lnTo>
                    <a:cubicBezTo>
                      <a:pt x="267" y="735"/>
                      <a:pt x="101" y="935"/>
                      <a:pt x="1" y="1101"/>
                    </a:cubicBezTo>
                    <a:lnTo>
                      <a:pt x="1" y="1168"/>
                    </a:lnTo>
                    <a:cubicBezTo>
                      <a:pt x="1" y="1235"/>
                      <a:pt x="34" y="1235"/>
                      <a:pt x="34" y="1268"/>
                    </a:cubicBezTo>
                    <a:lnTo>
                      <a:pt x="101" y="1268"/>
                    </a:lnTo>
                    <a:cubicBezTo>
                      <a:pt x="167" y="1268"/>
                      <a:pt x="167" y="1235"/>
                      <a:pt x="201" y="1235"/>
                    </a:cubicBezTo>
                    <a:lnTo>
                      <a:pt x="234" y="1168"/>
                    </a:lnTo>
                    <a:cubicBezTo>
                      <a:pt x="534" y="835"/>
                      <a:pt x="835" y="501"/>
                      <a:pt x="1101" y="201"/>
                    </a:cubicBezTo>
                    <a:cubicBezTo>
                      <a:pt x="1168" y="167"/>
                      <a:pt x="1168" y="101"/>
                      <a:pt x="1101" y="67"/>
                    </a:cubicBezTo>
                    <a:cubicBezTo>
                      <a:pt x="1101" y="67"/>
                      <a:pt x="1068" y="1"/>
                      <a:pt x="1035" y="1"/>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8"/>
              <p:cNvSpPr/>
              <p:nvPr/>
            </p:nvSpPr>
            <p:spPr>
              <a:xfrm>
                <a:off x="-656475" y="3990850"/>
                <a:ext cx="32550" cy="20050"/>
              </a:xfrm>
              <a:custGeom>
                <a:avLst/>
                <a:gdLst/>
                <a:ahLst/>
                <a:cxnLst/>
                <a:rect l="l" t="t" r="r" b="b"/>
                <a:pathLst>
                  <a:path w="1302" h="802" extrusionOk="0">
                    <a:moveTo>
                      <a:pt x="1068" y="1"/>
                    </a:moveTo>
                    <a:cubicBezTo>
                      <a:pt x="734" y="167"/>
                      <a:pt x="401" y="367"/>
                      <a:pt x="67" y="534"/>
                    </a:cubicBezTo>
                    <a:cubicBezTo>
                      <a:pt x="0" y="601"/>
                      <a:pt x="0" y="668"/>
                      <a:pt x="34" y="701"/>
                    </a:cubicBezTo>
                    <a:cubicBezTo>
                      <a:pt x="34" y="768"/>
                      <a:pt x="67" y="768"/>
                      <a:pt x="134" y="801"/>
                    </a:cubicBezTo>
                    <a:lnTo>
                      <a:pt x="234" y="801"/>
                    </a:lnTo>
                    <a:cubicBezTo>
                      <a:pt x="534" y="601"/>
                      <a:pt x="868" y="367"/>
                      <a:pt x="1201" y="201"/>
                    </a:cubicBezTo>
                    <a:cubicBezTo>
                      <a:pt x="1235" y="167"/>
                      <a:pt x="1301" y="134"/>
                      <a:pt x="1235" y="34"/>
                    </a:cubicBezTo>
                    <a:cubicBezTo>
                      <a:pt x="1235" y="1"/>
                      <a:pt x="1201" y="1"/>
                      <a:pt x="1168" y="1"/>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8"/>
              <p:cNvSpPr/>
              <p:nvPr/>
            </p:nvSpPr>
            <p:spPr>
              <a:xfrm>
                <a:off x="-1277750" y="3594725"/>
                <a:ext cx="135125" cy="165150"/>
              </a:xfrm>
              <a:custGeom>
                <a:avLst/>
                <a:gdLst/>
                <a:ahLst/>
                <a:cxnLst/>
                <a:rect l="l" t="t" r="r" b="b"/>
                <a:pathLst>
                  <a:path w="5405" h="6606" extrusionOk="0">
                    <a:moveTo>
                      <a:pt x="1668" y="1"/>
                    </a:moveTo>
                    <a:cubicBezTo>
                      <a:pt x="1001" y="101"/>
                      <a:pt x="467" y="468"/>
                      <a:pt x="134" y="801"/>
                    </a:cubicBezTo>
                    <a:cubicBezTo>
                      <a:pt x="67" y="835"/>
                      <a:pt x="0" y="935"/>
                      <a:pt x="0" y="1002"/>
                    </a:cubicBezTo>
                    <a:lnTo>
                      <a:pt x="0" y="1135"/>
                    </a:lnTo>
                    <a:cubicBezTo>
                      <a:pt x="167" y="2102"/>
                      <a:pt x="534" y="3036"/>
                      <a:pt x="1235" y="4104"/>
                    </a:cubicBezTo>
                    <a:cubicBezTo>
                      <a:pt x="1535" y="4537"/>
                      <a:pt x="1868" y="4971"/>
                      <a:pt x="2269" y="5371"/>
                    </a:cubicBezTo>
                    <a:cubicBezTo>
                      <a:pt x="2669" y="5805"/>
                      <a:pt x="3036" y="6139"/>
                      <a:pt x="3470" y="6472"/>
                    </a:cubicBezTo>
                    <a:cubicBezTo>
                      <a:pt x="3503" y="6506"/>
                      <a:pt x="3570" y="6539"/>
                      <a:pt x="3670" y="6539"/>
                    </a:cubicBezTo>
                    <a:cubicBezTo>
                      <a:pt x="3703" y="6539"/>
                      <a:pt x="3736" y="6606"/>
                      <a:pt x="3803" y="6606"/>
                    </a:cubicBezTo>
                    <a:cubicBezTo>
                      <a:pt x="3836" y="6606"/>
                      <a:pt x="3870" y="6606"/>
                      <a:pt x="3903" y="6539"/>
                    </a:cubicBezTo>
                    <a:cubicBezTo>
                      <a:pt x="4070" y="6472"/>
                      <a:pt x="4203" y="6372"/>
                      <a:pt x="4337" y="6305"/>
                    </a:cubicBezTo>
                    <a:cubicBezTo>
                      <a:pt x="4470" y="6205"/>
                      <a:pt x="4570" y="6105"/>
                      <a:pt x="4704" y="5972"/>
                    </a:cubicBezTo>
                    <a:cubicBezTo>
                      <a:pt x="4871" y="5772"/>
                      <a:pt x="5037" y="5505"/>
                      <a:pt x="5171" y="5205"/>
                    </a:cubicBezTo>
                    <a:cubicBezTo>
                      <a:pt x="5371" y="4671"/>
                      <a:pt x="5404" y="4037"/>
                      <a:pt x="5304" y="3437"/>
                    </a:cubicBezTo>
                    <a:cubicBezTo>
                      <a:pt x="5171" y="2803"/>
                      <a:pt x="4904" y="2169"/>
                      <a:pt x="4537" y="1635"/>
                    </a:cubicBezTo>
                    <a:cubicBezTo>
                      <a:pt x="4370" y="1369"/>
                      <a:pt x="4170" y="1135"/>
                      <a:pt x="3903" y="868"/>
                    </a:cubicBezTo>
                    <a:cubicBezTo>
                      <a:pt x="3703" y="668"/>
                      <a:pt x="3470" y="501"/>
                      <a:pt x="3169" y="334"/>
                    </a:cubicBezTo>
                    <a:cubicBezTo>
                      <a:pt x="2736" y="134"/>
                      <a:pt x="2335" y="1"/>
                      <a:pt x="1902" y="1"/>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8"/>
              <p:cNvSpPr/>
              <p:nvPr/>
            </p:nvSpPr>
            <p:spPr>
              <a:xfrm>
                <a:off x="-1236050" y="3613925"/>
                <a:ext cx="28375" cy="71950"/>
              </a:xfrm>
              <a:custGeom>
                <a:avLst/>
                <a:gdLst/>
                <a:ahLst/>
                <a:cxnLst/>
                <a:rect l="l" t="t" r="r" b="b"/>
                <a:pathLst>
                  <a:path w="1135" h="2878" extrusionOk="0">
                    <a:moveTo>
                      <a:pt x="901" y="0"/>
                    </a:moveTo>
                    <a:cubicBezTo>
                      <a:pt x="868" y="0"/>
                      <a:pt x="834" y="33"/>
                      <a:pt x="801" y="33"/>
                    </a:cubicBezTo>
                    <a:lnTo>
                      <a:pt x="534" y="267"/>
                    </a:lnTo>
                    <a:cubicBezTo>
                      <a:pt x="467" y="367"/>
                      <a:pt x="401" y="434"/>
                      <a:pt x="367" y="567"/>
                    </a:cubicBezTo>
                    <a:cubicBezTo>
                      <a:pt x="234" y="767"/>
                      <a:pt x="167" y="1034"/>
                      <a:pt x="67" y="1268"/>
                    </a:cubicBezTo>
                    <a:cubicBezTo>
                      <a:pt x="34" y="1501"/>
                      <a:pt x="0" y="1735"/>
                      <a:pt x="0" y="2002"/>
                    </a:cubicBezTo>
                    <a:cubicBezTo>
                      <a:pt x="0" y="2235"/>
                      <a:pt x="34" y="2502"/>
                      <a:pt x="67" y="2735"/>
                    </a:cubicBezTo>
                    <a:cubicBezTo>
                      <a:pt x="122" y="2818"/>
                      <a:pt x="199" y="2877"/>
                      <a:pt x="281" y="2877"/>
                    </a:cubicBezTo>
                    <a:cubicBezTo>
                      <a:pt x="298" y="2877"/>
                      <a:pt x="316" y="2875"/>
                      <a:pt x="334" y="2869"/>
                    </a:cubicBezTo>
                    <a:cubicBezTo>
                      <a:pt x="367" y="2869"/>
                      <a:pt x="401" y="2835"/>
                      <a:pt x="467" y="2769"/>
                    </a:cubicBezTo>
                    <a:cubicBezTo>
                      <a:pt x="501" y="2735"/>
                      <a:pt x="467" y="2702"/>
                      <a:pt x="467" y="2669"/>
                    </a:cubicBezTo>
                    <a:lnTo>
                      <a:pt x="467" y="2602"/>
                    </a:lnTo>
                    <a:cubicBezTo>
                      <a:pt x="401" y="2368"/>
                      <a:pt x="367" y="2102"/>
                      <a:pt x="401" y="1835"/>
                    </a:cubicBezTo>
                    <a:cubicBezTo>
                      <a:pt x="401" y="1568"/>
                      <a:pt x="501" y="1334"/>
                      <a:pt x="534" y="1101"/>
                    </a:cubicBezTo>
                    <a:lnTo>
                      <a:pt x="534" y="1168"/>
                    </a:lnTo>
                    <a:cubicBezTo>
                      <a:pt x="567" y="1001"/>
                      <a:pt x="667" y="834"/>
                      <a:pt x="801" y="667"/>
                    </a:cubicBezTo>
                    <a:cubicBezTo>
                      <a:pt x="868" y="534"/>
                      <a:pt x="968" y="400"/>
                      <a:pt x="1068" y="334"/>
                    </a:cubicBezTo>
                    <a:cubicBezTo>
                      <a:pt x="1134" y="267"/>
                      <a:pt x="1134" y="234"/>
                      <a:pt x="1134" y="200"/>
                    </a:cubicBezTo>
                    <a:cubicBezTo>
                      <a:pt x="1134" y="167"/>
                      <a:pt x="1068" y="100"/>
                      <a:pt x="1068" y="67"/>
                    </a:cubicBezTo>
                    <a:cubicBezTo>
                      <a:pt x="1001" y="33"/>
                      <a:pt x="1001" y="0"/>
                      <a:pt x="901" y="0"/>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8"/>
              <p:cNvSpPr/>
              <p:nvPr/>
            </p:nvSpPr>
            <p:spPr>
              <a:xfrm>
                <a:off x="-1874850" y="3405425"/>
                <a:ext cx="772250" cy="807275"/>
              </a:xfrm>
              <a:custGeom>
                <a:avLst/>
                <a:gdLst/>
                <a:ahLst/>
                <a:cxnLst/>
                <a:rect l="l" t="t" r="r" b="b"/>
                <a:pathLst>
                  <a:path w="30890" h="32291" extrusionOk="0">
                    <a:moveTo>
                      <a:pt x="15545" y="1"/>
                    </a:moveTo>
                    <a:cubicBezTo>
                      <a:pt x="15045" y="1"/>
                      <a:pt x="14544" y="68"/>
                      <a:pt x="13944" y="201"/>
                    </a:cubicBezTo>
                    <a:cubicBezTo>
                      <a:pt x="13243" y="368"/>
                      <a:pt x="12510" y="701"/>
                      <a:pt x="11676" y="1168"/>
                    </a:cubicBezTo>
                    <a:cubicBezTo>
                      <a:pt x="10908" y="1569"/>
                      <a:pt x="10208" y="2036"/>
                      <a:pt x="9407" y="2669"/>
                    </a:cubicBezTo>
                    <a:cubicBezTo>
                      <a:pt x="8207" y="3570"/>
                      <a:pt x="6939" y="4704"/>
                      <a:pt x="5538" y="6172"/>
                    </a:cubicBezTo>
                    <a:cubicBezTo>
                      <a:pt x="5071" y="6672"/>
                      <a:pt x="4571" y="7173"/>
                      <a:pt x="4104" y="7673"/>
                    </a:cubicBezTo>
                    <a:cubicBezTo>
                      <a:pt x="3203" y="8674"/>
                      <a:pt x="2436" y="9608"/>
                      <a:pt x="1835" y="10575"/>
                    </a:cubicBezTo>
                    <a:cubicBezTo>
                      <a:pt x="1202" y="11509"/>
                      <a:pt x="768" y="12410"/>
                      <a:pt x="434" y="13244"/>
                    </a:cubicBezTo>
                    <a:cubicBezTo>
                      <a:pt x="268" y="13677"/>
                      <a:pt x="201" y="14111"/>
                      <a:pt x="101" y="14545"/>
                    </a:cubicBezTo>
                    <a:cubicBezTo>
                      <a:pt x="34" y="14945"/>
                      <a:pt x="1" y="15378"/>
                      <a:pt x="1" y="15845"/>
                    </a:cubicBezTo>
                    <a:cubicBezTo>
                      <a:pt x="1" y="17447"/>
                      <a:pt x="568" y="19114"/>
                      <a:pt x="1735" y="20949"/>
                    </a:cubicBezTo>
                    <a:cubicBezTo>
                      <a:pt x="2202" y="21683"/>
                      <a:pt x="2736" y="22383"/>
                      <a:pt x="3403" y="23184"/>
                    </a:cubicBezTo>
                    <a:cubicBezTo>
                      <a:pt x="2936" y="23217"/>
                      <a:pt x="2569" y="23384"/>
                      <a:pt x="2236" y="23551"/>
                    </a:cubicBezTo>
                    <a:cubicBezTo>
                      <a:pt x="1769" y="23784"/>
                      <a:pt x="1402" y="24118"/>
                      <a:pt x="1135" y="24552"/>
                    </a:cubicBezTo>
                    <a:cubicBezTo>
                      <a:pt x="901" y="24952"/>
                      <a:pt x="768" y="25419"/>
                      <a:pt x="735" y="25953"/>
                    </a:cubicBezTo>
                    <a:cubicBezTo>
                      <a:pt x="701" y="26453"/>
                      <a:pt x="768" y="26953"/>
                      <a:pt x="935" y="27520"/>
                    </a:cubicBezTo>
                    <a:cubicBezTo>
                      <a:pt x="1235" y="28555"/>
                      <a:pt x="1869" y="29455"/>
                      <a:pt x="2703" y="30156"/>
                    </a:cubicBezTo>
                    <a:cubicBezTo>
                      <a:pt x="3103" y="30523"/>
                      <a:pt x="3570" y="30789"/>
                      <a:pt x="4070" y="30923"/>
                    </a:cubicBezTo>
                    <a:cubicBezTo>
                      <a:pt x="4404" y="31056"/>
                      <a:pt x="4771" y="31090"/>
                      <a:pt x="5138" y="31090"/>
                    </a:cubicBezTo>
                    <a:cubicBezTo>
                      <a:pt x="5304" y="31090"/>
                      <a:pt x="5538" y="31090"/>
                      <a:pt x="5705" y="31056"/>
                    </a:cubicBezTo>
                    <a:cubicBezTo>
                      <a:pt x="6105" y="30956"/>
                      <a:pt x="6572" y="30823"/>
                      <a:pt x="7006" y="30589"/>
                    </a:cubicBezTo>
                    <a:cubicBezTo>
                      <a:pt x="7406" y="30322"/>
                      <a:pt x="7840" y="30056"/>
                      <a:pt x="8240" y="29622"/>
                    </a:cubicBezTo>
                    <a:cubicBezTo>
                      <a:pt x="8874" y="30122"/>
                      <a:pt x="9608" y="30589"/>
                      <a:pt x="10408" y="30990"/>
                    </a:cubicBezTo>
                    <a:cubicBezTo>
                      <a:pt x="11409" y="31490"/>
                      <a:pt x="12443" y="31890"/>
                      <a:pt x="13510" y="32090"/>
                    </a:cubicBezTo>
                    <a:cubicBezTo>
                      <a:pt x="14177" y="32224"/>
                      <a:pt x="14911" y="32291"/>
                      <a:pt x="15612" y="32291"/>
                    </a:cubicBezTo>
                    <a:cubicBezTo>
                      <a:pt x="16746" y="32291"/>
                      <a:pt x="17947" y="32124"/>
                      <a:pt x="19181" y="31824"/>
                    </a:cubicBezTo>
                    <a:cubicBezTo>
                      <a:pt x="21049" y="31390"/>
                      <a:pt x="22884" y="30589"/>
                      <a:pt x="24585" y="29455"/>
                    </a:cubicBezTo>
                    <a:cubicBezTo>
                      <a:pt x="25385" y="28921"/>
                      <a:pt x="26186" y="28321"/>
                      <a:pt x="26887" y="27621"/>
                    </a:cubicBezTo>
                    <a:cubicBezTo>
                      <a:pt x="27587" y="26953"/>
                      <a:pt x="28187" y="26253"/>
                      <a:pt x="28721" y="25552"/>
                    </a:cubicBezTo>
                    <a:cubicBezTo>
                      <a:pt x="29288" y="24718"/>
                      <a:pt x="29789" y="23751"/>
                      <a:pt x="30189" y="22750"/>
                    </a:cubicBezTo>
                    <a:cubicBezTo>
                      <a:pt x="30556" y="21716"/>
                      <a:pt x="30789" y="20716"/>
                      <a:pt x="30856" y="19682"/>
                    </a:cubicBezTo>
                    <a:cubicBezTo>
                      <a:pt x="30889" y="19181"/>
                      <a:pt x="30889" y="18614"/>
                      <a:pt x="30856" y="18147"/>
                    </a:cubicBezTo>
                    <a:cubicBezTo>
                      <a:pt x="30789" y="17713"/>
                      <a:pt x="30723" y="17213"/>
                      <a:pt x="30589" y="16713"/>
                    </a:cubicBezTo>
                    <a:cubicBezTo>
                      <a:pt x="30322" y="15779"/>
                      <a:pt x="29922" y="14811"/>
                      <a:pt x="29355" y="13944"/>
                    </a:cubicBezTo>
                    <a:cubicBezTo>
                      <a:pt x="28955" y="13310"/>
                      <a:pt x="28454" y="12743"/>
                      <a:pt x="27821" y="12076"/>
                    </a:cubicBezTo>
                    <a:cubicBezTo>
                      <a:pt x="27554" y="11776"/>
                      <a:pt x="27220" y="11476"/>
                      <a:pt x="26887" y="11209"/>
                    </a:cubicBezTo>
                    <a:cubicBezTo>
                      <a:pt x="26653" y="11042"/>
                      <a:pt x="26453" y="10809"/>
                      <a:pt x="26253" y="10608"/>
                    </a:cubicBezTo>
                    <a:cubicBezTo>
                      <a:pt x="25385" y="9708"/>
                      <a:pt x="24752" y="8574"/>
                      <a:pt x="24218" y="7473"/>
                    </a:cubicBezTo>
                    <a:cubicBezTo>
                      <a:pt x="24085" y="7273"/>
                      <a:pt x="24018" y="7073"/>
                      <a:pt x="23884" y="6872"/>
                    </a:cubicBezTo>
                    <a:cubicBezTo>
                      <a:pt x="23317" y="5772"/>
                      <a:pt x="22750" y="4637"/>
                      <a:pt x="21983" y="3703"/>
                    </a:cubicBezTo>
                    <a:cubicBezTo>
                      <a:pt x="21549" y="3103"/>
                      <a:pt x="21049" y="2569"/>
                      <a:pt x="20482" y="2202"/>
                    </a:cubicBezTo>
                    <a:cubicBezTo>
                      <a:pt x="20215" y="1969"/>
                      <a:pt x="19915" y="1769"/>
                      <a:pt x="19581" y="1602"/>
                    </a:cubicBezTo>
                    <a:cubicBezTo>
                      <a:pt x="19281" y="1435"/>
                      <a:pt x="18948" y="1302"/>
                      <a:pt x="18581" y="1202"/>
                    </a:cubicBezTo>
                    <a:lnTo>
                      <a:pt x="18547" y="1135"/>
                    </a:lnTo>
                    <a:cubicBezTo>
                      <a:pt x="18314" y="968"/>
                      <a:pt x="18114" y="801"/>
                      <a:pt x="17813" y="635"/>
                    </a:cubicBezTo>
                    <a:cubicBezTo>
                      <a:pt x="17680" y="535"/>
                      <a:pt x="17446" y="434"/>
                      <a:pt x="17246" y="368"/>
                    </a:cubicBezTo>
                    <a:cubicBezTo>
                      <a:pt x="16913" y="234"/>
                      <a:pt x="16546" y="101"/>
                      <a:pt x="16146" y="68"/>
                    </a:cubicBezTo>
                    <a:cubicBezTo>
                      <a:pt x="16012" y="1"/>
                      <a:pt x="15745" y="1"/>
                      <a:pt x="15545" y="1"/>
                    </a:cubicBezTo>
                    <a:close/>
                  </a:path>
                </a:pathLst>
              </a:custGeom>
              <a:solidFill>
                <a:srgbClr val="BF68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8"/>
              <p:cNvSpPr/>
              <p:nvPr/>
            </p:nvSpPr>
            <p:spPr>
              <a:xfrm>
                <a:off x="-1874850" y="3401275"/>
                <a:ext cx="538750" cy="588775"/>
              </a:xfrm>
              <a:custGeom>
                <a:avLst/>
                <a:gdLst/>
                <a:ahLst/>
                <a:cxnLst/>
                <a:rect l="l" t="t" r="r" b="b"/>
                <a:pathLst>
                  <a:path w="21550" h="23551" extrusionOk="0">
                    <a:moveTo>
                      <a:pt x="15445" y="0"/>
                    </a:moveTo>
                    <a:cubicBezTo>
                      <a:pt x="15045" y="100"/>
                      <a:pt x="14511" y="200"/>
                      <a:pt x="13944" y="367"/>
                    </a:cubicBezTo>
                    <a:cubicBezTo>
                      <a:pt x="13243" y="534"/>
                      <a:pt x="12510" y="867"/>
                      <a:pt x="11676" y="1334"/>
                    </a:cubicBezTo>
                    <a:cubicBezTo>
                      <a:pt x="10908" y="1735"/>
                      <a:pt x="10208" y="2202"/>
                      <a:pt x="9407" y="2835"/>
                    </a:cubicBezTo>
                    <a:cubicBezTo>
                      <a:pt x="8207" y="3736"/>
                      <a:pt x="7006" y="4870"/>
                      <a:pt x="5538" y="6338"/>
                    </a:cubicBezTo>
                    <a:cubicBezTo>
                      <a:pt x="5071" y="6838"/>
                      <a:pt x="4571" y="7339"/>
                      <a:pt x="4104" y="7839"/>
                    </a:cubicBezTo>
                    <a:cubicBezTo>
                      <a:pt x="3203" y="8873"/>
                      <a:pt x="2436" y="9774"/>
                      <a:pt x="1835" y="10741"/>
                    </a:cubicBezTo>
                    <a:cubicBezTo>
                      <a:pt x="1202" y="11675"/>
                      <a:pt x="768" y="12542"/>
                      <a:pt x="434" y="13410"/>
                    </a:cubicBezTo>
                    <a:cubicBezTo>
                      <a:pt x="268" y="13843"/>
                      <a:pt x="201" y="14277"/>
                      <a:pt x="101" y="14711"/>
                    </a:cubicBezTo>
                    <a:cubicBezTo>
                      <a:pt x="34" y="15111"/>
                      <a:pt x="1" y="15544"/>
                      <a:pt x="1" y="16011"/>
                    </a:cubicBezTo>
                    <a:cubicBezTo>
                      <a:pt x="1" y="17613"/>
                      <a:pt x="568" y="19280"/>
                      <a:pt x="1735" y="21115"/>
                    </a:cubicBezTo>
                    <a:cubicBezTo>
                      <a:pt x="2202" y="21849"/>
                      <a:pt x="2736" y="22549"/>
                      <a:pt x="3403" y="23350"/>
                    </a:cubicBezTo>
                    <a:cubicBezTo>
                      <a:pt x="3103" y="23383"/>
                      <a:pt x="2836" y="23450"/>
                      <a:pt x="2536" y="23550"/>
                    </a:cubicBezTo>
                    <a:lnTo>
                      <a:pt x="3103" y="23550"/>
                    </a:lnTo>
                    <a:cubicBezTo>
                      <a:pt x="3303" y="23550"/>
                      <a:pt x="3470" y="23517"/>
                      <a:pt x="3703" y="23450"/>
                    </a:cubicBezTo>
                    <a:lnTo>
                      <a:pt x="4204" y="23350"/>
                    </a:lnTo>
                    <a:cubicBezTo>
                      <a:pt x="4370" y="23283"/>
                      <a:pt x="4537" y="23217"/>
                      <a:pt x="4637" y="23117"/>
                    </a:cubicBezTo>
                    <a:cubicBezTo>
                      <a:pt x="4938" y="23016"/>
                      <a:pt x="5204" y="22850"/>
                      <a:pt x="5405" y="22616"/>
                    </a:cubicBezTo>
                    <a:lnTo>
                      <a:pt x="5638" y="22383"/>
                    </a:lnTo>
                    <a:cubicBezTo>
                      <a:pt x="5738" y="22283"/>
                      <a:pt x="5771" y="22216"/>
                      <a:pt x="5872" y="22116"/>
                    </a:cubicBezTo>
                    <a:cubicBezTo>
                      <a:pt x="5938" y="22049"/>
                      <a:pt x="5972" y="21916"/>
                      <a:pt x="6038" y="21849"/>
                    </a:cubicBezTo>
                    <a:cubicBezTo>
                      <a:pt x="6072" y="21716"/>
                      <a:pt x="6105" y="21582"/>
                      <a:pt x="6138" y="21515"/>
                    </a:cubicBezTo>
                    <a:lnTo>
                      <a:pt x="6138" y="21549"/>
                    </a:lnTo>
                    <a:cubicBezTo>
                      <a:pt x="6205" y="21415"/>
                      <a:pt x="6238" y="21249"/>
                      <a:pt x="6272" y="21115"/>
                    </a:cubicBezTo>
                    <a:cubicBezTo>
                      <a:pt x="6339" y="21015"/>
                      <a:pt x="6339" y="20848"/>
                      <a:pt x="6339" y="20715"/>
                    </a:cubicBezTo>
                    <a:lnTo>
                      <a:pt x="6339" y="20114"/>
                    </a:lnTo>
                    <a:cubicBezTo>
                      <a:pt x="6339" y="19948"/>
                      <a:pt x="6272" y="19781"/>
                      <a:pt x="6238" y="19581"/>
                    </a:cubicBezTo>
                    <a:cubicBezTo>
                      <a:pt x="6172" y="19080"/>
                      <a:pt x="5972" y="18613"/>
                      <a:pt x="5771" y="18180"/>
                    </a:cubicBezTo>
                    <a:cubicBezTo>
                      <a:pt x="5705" y="18013"/>
                      <a:pt x="5571" y="17779"/>
                      <a:pt x="5505" y="17613"/>
                    </a:cubicBezTo>
                    <a:cubicBezTo>
                      <a:pt x="5438" y="17513"/>
                      <a:pt x="5371" y="17412"/>
                      <a:pt x="5338" y="17279"/>
                    </a:cubicBezTo>
                    <a:cubicBezTo>
                      <a:pt x="5271" y="17212"/>
                      <a:pt x="5238" y="17179"/>
                      <a:pt x="5238" y="17079"/>
                    </a:cubicBezTo>
                    <a:lnTo>
                      <a:pt x="5238" y="16945"/>
                    </a:lnTo>
                    <a:cubicBezTo>
                      <a:pt x="5238" y="16879"/>
                      <a:pt x="5271" y="16845"/>
                      <a:pt x="5338" y="16779"/>
                    </a:cubicBezTo>
                    <a:cubicBezTo>
                      <a:pt x="5371" y="16712"/>
                      <a:pt x="5438" y="16579"/>
                      <a:pt x="5505" y="16512"/>
                    </a:cubicBezTo>
                    <a:cubicBezTo>
                      <a:pt x="5705" y="16112"/>
                      <a:pt x="5872" y="15745"/>
                      <a:pt x="5972" y="15344"/>
                    </a:cubicBezTo>
                    <a:lnTo>
                      <a:pt x="5972" y="15378"/>
                    </a:lnTo>
                    <a:cubicBezTo>
                      <a:pt x="6105" y="15044"/>
                      <a:pt x="6205" y="14677"/>
                      <a:pt x="6238" y="14344"/>
                    </a:cubicBezTo>
                    <a:cubicBezTo>
                      <a:pt x="6339" y="13943"/>
                      <a:pt x="6372" y="13576"/>
                      <a:pt x="6405" y="13209"/>
                    </a:cubicBezTo>
                    <a:cubicBezTo>
                      <a:pt x="6405" y="13176"/>
                      <a:pt x="6439" y="13176"/>
                      <a:pt x="6439" y="13109"/>
                    </a:cubicBezTo>
                    <a:cubicBezTo>
                      <a:pt x="6483" y="13109"/>
                      <a:pt x="6498" y="13095"/>
                      <a:pt x="6513" y="13095"/>
                    </a:cubicBezTo>
                    <a:cubicBezTo>
                      <a:pt x="6520" y="13095"/>
                      <a:pt x="6528" y="13098"/>
                      <a:pt x="6539" y="13109"/>
                    </a:cubicBezTo>
                    <a:cubicBezTo>
                      <a:pt x="6872" y="13243"/>
                      <a:pt x="7206" y="13343"/>
                      <a:pt x="7539" y="13376"/>
                    </a:cubicBezTo>
                    <a:lnTo>
                      <a:pt x="8407" y="13510"/>
                    </a:lnTo>
                    <a:lnTo>
                      <a:pt x="9207" y="13510"/>
                    </a:lnTo>
                    <a:cubicBezTo>
                      <a:pt x="9441" y="13510"/>
                      <a:pt x="9708" y="13443"/>
                      <a:pt x="9908" y="13410"/>
                    </a:cubicBezTo>
                    <a:lnTo>
                      <a:pt x="9874" y="13410"/>
                    </a:lnTo>
                    <a:cubicBezTo>
                      <a:pt x="10108" y="13376"/>
                      <a:pt x="10375" y="13276"/>
                      <a:pt x="10608" y="13209"/>
                    </a:cubicBezTo>
                    <a:cubicBezTo>
                      <a:pt x="10875" y="13109"/>
                      <a:pt x="11075" y="13043"/>
                      <a:pt x="11309" y="12909"/>
                    </a:cubicBezTo>
                    <a:cubicBezTo>
                      <a:pt x="11609" y="12776"/>
                      <a:pt x="11909" y="12609"/>
                      <a:pt x="12143" y="12409"/>
                    </a:cubicBezTo>
                    <a:cubicBezTo>
                      <a:pt x="12410" y="12242"/>
                      <a:pt x="12643" y="12042"/>
                      <a:pt x="12910" y="11842"/>
                    </a:cubicBezTo>
                    <a:cubicBezTo>
                      <a:pt x="13644" y="11175"/>
                      <a:pt x="14311" y="10374"/>
                      <a:pt x="14911" y="9540"/>
                    </a:cubicBezTo>
                    <a:cubicBezTo>
                      <a:pt x="15478" y="8706"/>
                      <a:pt x="15945" y="7772"/>
                      <a:pt x="16412" y="6872"/>
                    </a:cubicBezTo>
                    <a:cubicBezTo>
                      <a:pt x="16779" y="6038"/>
                      <a:pt x="17180" y="5170"/>
                      <a:pt x="17446" y="4236"/>
                    </a:cubicBezTo>
                    <a:cubicBezTo>
                      <a:pt x="17446" y="4203"/>
                      <a:pt x="17446" y="4203"/>
                      <a:pt x="17513" y="4170"/>
                    </a:cubicBezTo>
                    <a:cubicBezTo>
                      <a:pt x="17513" y="4103"/>
                      <a:pt x="17513" y="4103"/>
                      <a:pt x="17547" y="4070"/>
                    </a:cubicBezTo>
                    <a:cubicBezTo>
                      <a:pt x="17569" y="4070"/>
                      <a:pt x="17576" y="4055"/>
                      <a:pt x="17589" y="4055"/>
                    </a:cubicBezTo>
                    <a:cubicBezTo>
                      <a:pt x="17595" y="4055"/>
                      <a:pt x="17602" y="4058"/>
                      <a:pt x="17613" y="4070"/>
                    </a:cubicBezTo>
                    <a:cubicBezTo>
                      <a:pt x="17780" y="4103"/>
                      <a:pt x="17913" y="4170"/>
                      <a:pt x="18080" y="4203"/>
                    </a:cubicBezTo>
                    <a:cubicBezTo>
                      <a:pt x="18247" y="4236"/>
                      <a:pt x="18380" y="4236"/>
                      <a:pt x="18547" y="4236"/>
                    </a:cubicBezTo>
                    <a:lnTo>
                      <a:pt x="19114" y="4236"/>
                    </a:lnTo>
                    <a:cubicBezTo>
                      <a:pt x="19281" y="4236"/>
                      <a:pt x="19448" y="4203"/>
                      <a:pt x="19615" y="4170"/>
                    </a:cubicBezTo>
                    <a:cubicBezTo>
                      <a:pt x="19848" y="4103"/>
                      <a:pt x="20015" y="4070"/>
                      <a:pt x="20215" y="4003"/>
                    </a:cubicBezTo>
                    <a:cubicBezTo>
                      <a:pt x="20382" y="3936"/>
                      <a:pt x="20549" y="3869"/>
                      <a:pt x="20682" y="3769"/>
                    </a:cubicBezTo>
                    <a:cubicBezTo>
                      <a:pt x="20849" y="3703"/>
                      <a:pt x="21016" y="3603"/>
                      <a:pt x="21116" y="3536"/>
                    </a:cubicBezTo>
                    <a:cubicBezTo>
                      <a:pt x="21283" y="3436"/>
                      <a:pt x="21416" y="3336"/>
                      <a:pt x="21549" y="3202"/>
                    </a:cubicBezTo>
                    <a:lnTo>
                      <a:pt x="21516" y="3202"/>
                    </a:lnTo>
                    <a:lnTo>
                      <a:pt x="21549" y="3169"/>
                    </a:lnTo>
                    <a:cubicBezTo>
                      <a:pt x="21216" y="2769"/>
                      <a:pt x="20849" y="2435"/>
                      <a:pt x="20515" y="2168"/>
                    </a:cubicBezTo>
                    <a:cubicBezTo>
                      <a:pt x="20215" y="1935"/>
                      <a:pt x="19915" y="1735"/>
                      <a:pt x="19581" y="1568"/>
                    </a:cubicBezTo>
                    <a:cubicBezTo>
                      <a:pt x="19281" y="1401"/>
                      <a:pt x="18948" y="1268"/>
                      <a:pt x="18581" y="1168"/>
                    </a:cubicBezTo>
                    <a:cubicBezTo>
                      <a:pt x="18581" y="1168"/>
                      <a:pt x="18581" y="1101"/>
                      <a:pt x="18547" y="1101"/>
                    </a:cubicBezTo>
                    <a:cubicBezTo>
                      <a:pt x="18380" y="934"/>
                      <a:pt x="18114" y="834"/>
                      <a:pt x="17847" y="600"/>
                    </a:cubicBezTo>
                    <a:cubicBezTo>
                      <a:pt x="17680" y="500"/>
                      <a:pt x="17446" y="400"/>
                      <a:pt x="17246" y="334"/>
                    </a:cubicBezTo>
                    <a:cubicBezTo>
                      <a:pt x="16913" y="200"/>
                      <a:pt x="16546" y="67"/>
                      <a:pt x="16179" y="33"/>
                    </a:cubicBezTo>
                    <a:cubicBezTo>
                      <a:pt x="15912" y="0"/>
                      <a:pt x="15679" y="0"/>
                      <a:pt x="15445" y="0"/>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8"/>
              <p:cNvSpPr/>
              <p:nvPr/>
            </p:nvSpPr>
            <p:spPr>
              <a:xfrm>
                <a:off x="-1847325" y="4047575"/>
                <a:ext cx="687175" cy="166800"/>
              </a:xfrm>
              <a:custGeom>
                <a:avLst/>
                <a:gdLst/>
                <a:ahLst/>
                <a:cxnLst/>
                <a:rect l="l" t="t" r="r" b="b"/>
                <a:pathLst>
                  <a:path w="27487" h="6672" extrusionOk="0">
                    <a:moveTo>
                      <a:pt x="27487" y="0"/>
                    </a:moveTo>
                    <a:cubicBezTo>
                      <a:pt x="27320" y="234"/>
                      <a:pt x="27086" y="500"/>
                      <a:pt x="26820" y="734"/>
                    </a:cubicBezTo>
                    <a:cubicBezTo>
                      <a:pt x="26119" y="1401"/>
                      <a:pt x="25352" y="2035"/>
                      <a:pt x="24518" y="2535"/>
                    </a:cubicBezTo>
                    <a:cubicBezTo>
                      <a:pt x="23684" y="3069"/>
                      <a:pt x="22817" y="3536"/>
                      <a:pt x="21949" y="3903"/>
                    </a:cubicBezTo>
                    <a:cubicBezTo>
                      <a:pt x="21015" y="4270"/>
                      <a:pt x="20115" y="4603"/>
                      <a:pt x="19147" y="4837"/>
                    </a:cubicBezTo>
                    <a:cubicBezTo>
                      <a:pt x="18180" y="5037"/>
                      <a:pt x="17246" y="5204"/>
                      <a:pt x="16245" y="5237"/>
                    </a:cubicBezTo>
                    <a:cubicBezTo>
                      <a:pt x="15745" y="5270"/>
                      <a:pt x="15178" y="5270"/>
                      <a:pt x="14678" y="5270"/>
                    </a:cubicBezTo>
                    <a:cubicBezTo>
                      <a:pt x="14111" y="5237"/>
                      <a:pt x="13510" y="5204"/>
                      <a:pt x="12976" y="5070"/>
                    </a:cubicBezTo>
                    <a:cubicBezTo>
                      <a:pt x="12409" y="4937"/>
                      <a:pt x="11809" y="4837"/>
                      <a:pt x="11275" y="4603"/>
                    </a:cubicBezTo>
                    <a:cubicBezTo>
                      <a:pt x="10741" y="4403"/>
                      <a:pt x="10174" y="4169"/>
                      <a:pt x="9674" y="3869"/>
                    </a:cubicBezTo>
                    <a:cubicBezTo>
                      <a:pt x="9641" y="3869"/>
                      <a:pt x="9641" y="3836"/>
                      <a:pt x="9607" y="3836"/>
                    </a:cubicBezTo>
                    <a:cubicBezTo>
                      <a:pt x="9140" y="3602"/>
                      <a:pt x="8673" y="3336"/>
                      <a:pt x="8273" y="3035"/>
                    </a:cubicBezTo>
                    <a:cubicBezTo>
                      <a:pt x="7906" y="2768"/>
                      <a:pt x="7506" y="2535"/>
                      <a:pt x="7172" y="2235"/>
                    </a:cubicBezTo>
                    <a:lnTo>
                      <a:pt x="6939" y="2001"/>
                    </a:lnTo>
                    <a:lnTo>
                      <a:pt x="6305" y="2735"/>
                    </a:lnTo>
                    <a:cubicBezTo>
                      <a:pt x="6005" y="3035"/>
                      <a:pt x="5705" y="3336"/>
                      <a:pt x="5338" y="3569"/>
                    </a:cubicBezTo>
                    <a:cubicBezTo>
                      <a:pt x="5171" y="3702"/>
                      <a:pt x="4971" y="3769"/>
                      <a:pt x="4804" y="3903"/>
                    </a:cubicBezTo>
                    <a:cubicBezTo>
                      <a:pt x="4637" y="4003"/>
                      <a:pt x="4437" y="4069"/>
                      <a:pt x="4203" y="4103"/>
                    </a:cubicBezTo>
                    <a:cubicBezTo>
                      <a:pt x="4003" y="4169"/>
                      <a:pt x="3803" y="4203"/>
                      <a:pt x="3603" y="4203"/>
                    </a:cubicBezTo>
                    <a:cubicBezTo>
                      <a:pt x="3370" y="4203"/>
                      <a:pt x="3136" y="4203"/>
                      <a:pt x="2936" y="4169"/>
                    </a:cubicBezTo>
                    <a:cubicBezTo>
                      <a:pt x="2502" y="4069"/>
                      <a:pt x="2102" y="3936"/>
                      <a:pt x="1702" y="3769"/>
                    </a:cubicBezTo>
                    <a:cubicBezTo>
                      <a:pt x="1335" y="3569"/>
                      <a:pt x="1001" y="3369"/>
                      <a:pt x="668" y="3069"/>
                    </a:cubicBezTo>
                    <a:cubicBezTo>
                      <a:pt x="434" y="2869"/>
                      <a:pt x="201" y="2602"/>
                      <a:pt x="0" y="2368"/>
                    </a:cubicBezTo>
                    <a:lnTo>
                      <a:pt x="0" y="2368"/>
                    </a:lnTo>
                    <a:cubicBezTo>
                      <a:pt x="334" y="3202"/>
                      <a:pt x="868" y="3936"/>
                      <a:pt x="1535" y="4536"/>
                    </a:cubicBezTo>
                    <a:cubicBezTo>
                      <a:pt x="1969" y="4870"/>
                      <a:pt x="2436" y="5170"/>
                      <a:pt x="2936" y="5270"/>
                    </a:cubicBezTo>
                    <a:cubicBezTo>
                      <a:pt x="3269" y="5404"/>
                      <a:pt x="3636" y="5437"/>
                      <a:pt x="4003" y="5437"/>
                    </a:cubicBezTo>
                    <a:cubicBezTo>
                      <a:pt x="4170" y="5437"/>
                      <a:pt x="4370" y="5437"/>
                      <a:pt x="4537" y="5404"/>
                    </a:cubicBezTo>
                    <a:cubicBezTo>
                      <a:pt x="5004" y="5337"/>
                      <a:pt x="5438" y="5170"/>
                      <a:pt x="5838" y="4937"/>
                    </a:cubicBezTo>
                    <a:cubicBezTo>
                      <a:pt x="6272" y="4703"/>
                      <a:pt x="6672" y="4403"/>
                      <a:pt x="7106" y="4003"/>
                    </a:cubicBezTo>
                    <a:cubicBezTo>
                      <a:pt x="7739" y="4470"/>
                      <a:pt x="8440" y="4937"/>
                      <a:pt x="9274" y="5370"/>
                    </a:cubicBezTo>
                    <a:cubicBezTo>
                      <a:pt x="10274" y="5904"/>
                      <a:pt x="11309" y="6238"/>
                      <a:pt x="12343" y="6438"/>
                    </a:cubicBezTo>
                    <a:cubicBezTo>
                      <a:pt x="13010" y="6571"/>
                      <a:pt x="13777" y="6671"/>
                      <a:pt x="14477" y="6671"/>
                    </a:cubicBezTo>
                    <a:cubicBezTo>
                      <a:pt x="15612" y="6671"/>
                      <a:pt x="16812" y="6505"/>
                      <a:pt x="18013" y="6204"/>
                    </a:cubicBezTo>
                    <a:cubicBezTo>
                      <a:pt x="19915" y="5737"/>
                      <a:pt x="21716" y="4937"/>
                      <a:pt x="23451" y="3836"/>
                    </a:cubicBezTo>
                    <a:cubicBezTo>
                      <a:pt x="24218" y="3269"/>
                      <a:pt x="25018" y="2702"/>
                      <a:pt x="25752" y="2001"/>
                    </a:cubicBezTo>
                    <a:cubicBezTo>
                      <a:pt x="26419" y="1368"/>
                      <a:pt x="26986" y="701"/>
                      <a:pt x="27487" y="0"/>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8"/>
              <p:cNvSpPr/>
              <p:nvPr/>
            </p:nvSpPr>
            <p:spPr>
              <a:xfrm>
                <a:off x="-1382825" y="3508000"/>
                <a:ext cx="25" cy="25"/>
              </a:xfrm>
              <a:custGeom>
                <a:avLst/>
                <a:gdLst/>
                <a:ahLst/>
                <a:cxnLst/>
                <a:rect l="l" t="t" r="r" b="b"/>
                <a:pathLst>
                  <a:path w="1" h="1" extrusionOk="0">
                    <a:moveTo>
                      <a:pt x="0" y="1"/>
                    </a:moveTo>
                    <a:lnTo>
                      <a:pt x="0" y="1"/>
                    </a:lnTo>
                    <a:lnTo>
                      <a:pt x="0" y="1"/>
                    </a:ln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8"/>
              <p:cNvSpPr/>
              <p:nvPr/>
            </p:nvSpPr>
            <p:spPr>
              <a:xfrm>
                <a:off x="-1757250" y="3980850"/>
                <a:ext cx="850" cy="25"/>
              </a:xfrm>
              <a:custGeom>
                <a:avLst/>
                <a:gdLst/>
                <a:ahLst/>
                <a:cxnLst/>
                <a:rect l="l" t="t" r="r" b="b"/>
                <a:pathLst>
                  <a:path w="34" h="1" extrusionOk="0">
                    <a:moveTo>
                      <a:pt x="0" y="0"/>
                    </a:moveTo>
                    <a:cubicBezTo>
                      <a:pt x="33" y="0"/>
                      <a:pt x="33" y="0"/>
                      <a:pt x="0" y="0"/>
                    </a:cubicBezTo>
                    <a:cubicBezTo>
                      <a:pt x="33" y="0"/>
                      <a:pt x="33" y="0"/>
                      <a:pt x="0" y="0"/>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8"/>
              <p:cNvSpPr/>
              <p:nvPr/>
            </p:nvSpPr>
            <p:spPr>
              <a:xfrm>
                <a:off x="-1788125" y="4040050"/>
                <a:ext cx="81750" cy="86925"/>
              </a:xfrm>
              <a:custGeom>
                <a:avLst/>
                <a:gdLst/>
                <a:ahLst/>
                <a:cxnLst/>
                <a:rect l="l" t="t" r="r" b="b"/>
                <a:pathLst>
                  <a:path w="3270" h="3477" extrusionOk="0">
                    <a:moveTo>
                      <a:pt x="201" y="1"/>
                    </a:moveTo>
                    <a:cubicBezTo>
                      <a:pt x="101" y="34"/>
                      <a:pt x="68" y="67"/>
                      <a:pt x="68" y="134"/>
                    </a:cubicBezTo>
                    <a:cubicBezTo>
                      <a:pt x="1" y="167"/>
                      <a:pt x="1" y="234"/>
                      <a:pt x="68" y="301"/>
                    </a:cubicBezTo>
                    <a:cubicBezTo>
                      <a:pt x="134" y="634"/>
                      <a:pt x="301" y="968"/>
                      <a:pt x="468" y="1302"/>
                    </a:cubicBezTo>
                    <a:cubicBezTo>
                      <a:pt x="701" y="1635"/>
                      <a:pt x="901" y="1969"/>
                      <a:pt x="1202" y="2236"/>
                    </a:cubicBezTo>
                    <a:cubicBezTo>
                      <a:pt x="1669" y="2836"/>
                      <a:pt x="2369" y="3236"/>
                      <a:pt x="3103" y="3470"/>
                    </a:cubicBezTo>
                    <a:cubicBezTo>
                      <a:pt x="3117" y="3474"/>
                      <a:pt x="3130" y="3476"/>
                      <a:pt x="3142" y="3476"/>
                    </a:cubicBezTo>
                    <a:cubicBezTo>
                      <a:pt x="3220" y="3476"/>
                      <a:pt x="3270" y="3394"/>
                      <a:pt x="3270" y="3336"/>
                    </a:cubicBezTo>
                    <a:cubicBezTo>
                      <a:pt x="3270" y="3236"/>
                      <a:pt x="3236" y="3203"/>
                      <a:pt x="3136" y="3170"/>
                    </a:cubicBezTo>
                    <a:cubicBezTo>
                      <a:pt x="3103" y="3170"/>
                      <a:pt x="3103" y="3170"/>
                      <a:pt x="3070" y="3103"/>
                    </a:cubicBezTo>
                    <a:cubicBezTo>
                      <a:pt x="2870" y="3036"/>
                      <a:pt x="2636" y="2969"/>
                      <a:pt x="2436" y="2836"/>
                    </a:cubicBezTo>
                    <a:cubicBezTo>
                      <a:pt x="2136" y="2636"/>
                      <a:pt x="1902" y="2402"/>
                      <a:pt x="1635" y="2169"/>
                    </a:cubicBezTo>
                    <a:cubicBezTo>
                      <a:pt x="1368" y="1835"/>
                      <a:pt x="1068" y="1435"/>
                      <a:pt x="868" y="1035"/>
                    </a:cubicBezTo>
                    <a:cubicBezTo>
                      <a:pt x="735" y="734"/>
                      <a:pt x="601" y="468"/>
                      <a:pt x="535" y="167"/>
                    </a:cubicBezTo>
                    <a:cubicBezTo>
                      <a:pt x="468" y="34"/>
                      <a:pt x="401" y="1"/>
                      <a:pt x="268" y="1"/>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8"/>
              <p:cNvSpPr/>
              <p:nvPr/>
            </p:nvSpPr>
            <p:spPr>
              <a:xfrm>
                <a:off x="-1822300" y="4046725"/>
                <a:ext cx="53400" cy="39225"/>
              </a:xfrm>
              <a:custGeom>
                <a:avLst/>
                <a:gdLst/>
                <a:ahLst/>
                <a:cxnLst/>
                <a:rect l="l" t="t" r="r" b="b"/>
                <a:pathLst>
                  <a:path w="2136" h="1569" extrusionOk="0">
                    <a:moveTo>
                      <a:pt x="1768" y="0"/>
                    </a:moveTo>
                    <a:cubicBezTo>
                      <a:pt x="1601" y="67"/>
                      <a:pt x="1568" y="67"/>
                      <a:pt x="1568" y="67"/>
                    </a:cubicBezTo>
                    <a:cubicBezTo>
                      <a:pt x="1435" y="67"/>
                      <a:pt x="1334" y="101"/>
                      <a:pt x="1234" y="134"/>
                    </a:cubicBezTo>
                    <a:cubicBezTo>
                      <a:pt x="1001" y="201"/>
                      <a:pt x="834" y="301"/>
                      <a:pt x="667" y="401"/>
                    </a:cubicBezTo>
                    <a:cubicBezTo>
                      <a:pt x="501" y="534"/>
                      <a:pt x="400" y="634"/>
                      <a:pt x="267" y="801"/>
                    </a:cubicBezTo>
                    <a:cubicBezTo>
                      <a:pt x="134" y="968"/>
                      <a:pt x="67" y="1201"/>
                      <a:pt x="0" y="1401"/>
                    </a:cubicBezTo>
                    <a:cubicBezTo>
                      <a:pt x="0" y="1468"/>
                      <a:pt x="67" y="1568"/>
                      <a:pt x="134" y="1568"/>
                    </a:cubicBezTo>
                    <a:cubicBezTo>
                      <a:pt x="200" y="1568"/>
                      <a:pt x="267" y="1535"/>
                      <a:pt x="300" y="1435"/>
                    </a:cubicBezTo>
                    <a:cubicBezTo>
                      <a:pt x="300" y="1401"/>
                      <a:pt x="300" y="1401"/>
                      <a:pt x="334" y="1368"/>
                    </a:cubicBezTo>
                    <a:lnTo>
                      <a:pt x="467" y="1101"/>
                    </a:lnTo>
                    <a:cubicBezTo>
                      <a:pt x="534" y="1035"/>
                      <a:pt x="601" y="934"/>
                      <a:pt x="734" y="834"/>
                    </a:cubicBezTo>
                    <a:cubicBezTo>
                      <a:pt x="801" y="768"/>
                      <a:pt x="901" y="734"/>
                      <a:pt x="1001" y="634"/>
                    </a:cubicBezTo>
                    <a:cubicBezTo>
                      <a:pt x="1101" y="601"/>
                      <a:pt x="1234" y="568"/>
                      <a:pt x="1334" y="501"/>
                    </a:cubicBezTo>
                    <a:cubicBezTo>
                      <a:pt x="1501" y="467"/>
                      <a:pt x="1668" y="467"/>
                      <a:pt x="1835" y="467"/>
                    </a:cubicBezTo>
                    <a:lnTo>
                      <a:pt x="1902" y="467"/>
                    </a:lnTo>
                    <a:cubicBezTo>
                      <a:pt x="1968" y="467"/>
                      <a:pt x="2002" y="467"/>
                      <a:pt x="2068" y="434"/>
                    </a:cubicBezTo>
                    <a:cubicBezTo>
                      <a:pt x="2102" y="401"/>
                      <a:pt x="2135" y="334"/>
                      <a:pt x="2135" y="267"/>
                    </a:cubicBezTo>
                    <a:cubicBezTo>
                      <a:pt x="2135" y="167"/>
                      <a:pt x="2135" y="134"/>
                      <a:pt x="2102" y="101"/>
                    </a:cubicBezTo>
                    <a:cubicBezTo>
                      <a:pt x="2035" y="67"/>
                      <a:pt x="2002" y="0"/>
                      <a:pt x="1935" y="0"/>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8"/>
              <p:cNvSpPr/>
              <p:nvPr/>
            </p:nvSpPr>
            <p:spPr>
              <a:xfrm>
                <a:off x="-1668875" y="4125125"/>
                <a:ext cx="512075" cy="467025"/>
              </a:xfrm>
              <a:custGeom>
                <a:avLst/>
                <a:gdLst/>
                <a:ahLst/>
                <a:cxnLst/>
                <a:rect l="l" t="t" r="r" b="b"/>
                <a:pathLst>
                  <a:path w="20483" h="18681" extrusionOk="0">
                    <a:moveTo>
                      <a:pt x="8340" y="0"/>
                    </a:moveTo>
                    <a:cubicBezTo>
                      <a:pt x="8140" y="100"/>
                      <a:pt x="7873" y="100"/>
                      <a:pt x="7673" y="100"/>
                    </a:cubicBezTo>
                    <a:cubicBezTo>
                      <a:pt x="6639" y="133"/>
                      <a:pt x="5672" y="334"/>
                      <a:pt x="4871" y="667"/>
                    </a:cubicBezTo>
                    <a:cubicBezTo>
                      <a:pt x="4504" y="834"/>
                      <a:pt x="4171" y="1034"/>
                      <a:pt x="3837" y="1301"/>
                    </a:cubicBezTo>
                    <a:cubicBezTo>
                      <a:pt x="3670" y="1434"/>
                      <a:pt x="3503" y="1601"/>
                      <a:pt x="3337" y="1768"/>
                    </a:cubicBezTo>
                    <a:lnTo>
                      <a:pt x="2603" y="2635"/>
                    </a:lnTo>
                    <a:cubicBezTo>
                      <a:pt x="1669" y="4003"/>
                      <a:pt x="968" y="5637"/>
                      <a:pt x="535" y="7339"/>
                    </a:cubicBezTo>
                    <a:cubicBezTo>
                      <a:pt x="1" y="9507"/>
                      <a:pt x="1" y="11742"/>
                      <a:pt x="468" y="13743"/>
                    </a:cubicBezTo>
                    <a:cubicBezTo>
                      <a:pt x="535" y="14077"/>
                      <a:pt x="635" y="14444"/>
                      <a:pt x="768" y="14811"/>
                    </a:cubicBezTo>
                    <a:cubicBezTo>
                      <a:pt x="1135" y="15178"/>
                      <a:pt x="1535" y="15511"/>
                      <a:pt x="1936" y="15911"/>
                    </a:cubicBezTo>
                    <a:lnTo>
                      <a:pt x="2436" y="16278"/>
                    </a:lnTo>
                    <a:cubicBezTo>
                      <a:pt x="2803" y="16512"/>
                      <a:pt x="3203" y="16779"/>
                      <a:pt x="3603" y="17012"/>
                    </a:cubicBezTo>
                    <a:lnTo>
                      <a:pt x="3537" y="17012"/>
                    </a:lnTo>
                    <a:cubicBezTo>
                      <a:pt x="3770" y="17146"/>
                      <a:pt x="4004" y="17279"/>
                      <a:pt x="4204" y="17413"/>
                    </a:cubicBezTo>
                    <a:cubicBezTo>
                      <a:pt x="4271" y="17446"/>
                      <a:pt x="4304" y="17446"/>
                      <a:pt x="4337" y="17479"/>
                    </a:cubicBezTo>
                    <a:lnTo>
                      <a:pt x="4971" y="17746"/>
                    </a:lnTo>
                    <a:cubicBezTo>
                      <a:pt x="5772" y="18013"/>
                      <a:pt x="6606" y="18280"/>
                      <a:pt x="7473" y="18447"/>
                    </a:cubicBezTo>
                    <a:cubicBezTo>
                      <a:pt x="8307" y="18613"/>
                      <a:pt x="9041" y="18680"/>
                      <a:pt x="9775" y="18680"/>
                    </a:cubicBezTo>
                    <a:lnTo>
                      <a:pt x="9808" y="18680"/>
                    </a:lnTo>
                    <a:cubicBezTo>
                      <a:pt x="9875" y="18680"/>
                      <a:pt x="9975" y="18680"/>
                      <a:pt x="10041" y="18613"/>
                    </a:cubicBezTo>
                    <a:cubicBezTo>
                      <a:pt x="10141" y="18580"/>
                      <a:pt x="10175" y="18480"/>
                      <a:pt x="10175" y="18413"/>
                    </a:cubicBezTo>
                    <a:cubicBezTo>
                      <a:pt x="10175" y="18313"/>
                      <a:pt x="10175" y="18246"/>
                      <a:pt x="10141" y="18180"/>
                    </a:cubicBezTo>
                    <a:cubicBezTo>
                      <a:pt x="10208" y="18146"/>
                      <a:pt x="10275" y="18113"/>
                      <a:pt x="10308" y="18013"/>
                    </a:cubicBezTo>
                    <a:cubicBezTo>
                      <a:pt x="10342" y="17946"/>
                      <a:pt x="10342" y="17846"/>
                      <a:pt x="10308" y="17779"/>
                    </a:cubicBezTo>
                    <a:cubicBezTo>
                      <a:pt x="10275" y="17646"/>
                      <a:pt x="10208" y="17513"/>
                      <a:pt x="10175" y="17446"/>
                    </a:cubicBezTo>
                    <a:cubicBezTo>
                      <a:pt x="9875" y="16445"/>
                      <a:pt x="9775" y="15411"/>
                      <a:pt x="9708" y="14277"/>
                    </a:cubicBezTo>
                    <a:cubicBezTo>
                      <a:pt x="9708" y="13276"/>
                      <a:pt x="9808" y="12409"/>
                      <a:pt x="10008" y="11575"/>
                    </a:cubicBezTo>
                    <a:cubicBezTo>
                      <a:pt x="11376" y="12242"/>
                      <a:pt x="12843" y="12676"/>
                      <a:pt x="14378" y="12976"/>
                    </a:cubicBezTo>
                    <a:cubicBezTo>
                      <a:pt x="15278" y="13143"/>
                      <a:pt x="16146" y="13243"/>
                      <a:pt x="16980" y="13243"/>
                    </a:cubicBezTo>
                    <a:cubicBezTo>
                      <a:pt x="17780" y="13243"/>
                      <a:pt x="18514" y="13143"/>
                      <a:pt x="19215" y="13009"/>
                    </a:cubicBezTo>
                    <a:cubicBezTo>
                      <a:pt x="19348" y="12976"/>
                      <a:pt x="19481" y="12909"/>
                      <a:pt x="19481" y="12743"/>
                    </a:cubicBezTo>
                    <a:cubicBezTo>
                      <a:pt x="20015" y="10741"/>
                      <a:pt x="20349" y="8840"/>
                      <a:pt x="20449" y="7072"/>
                    </a:cubicBezTo>
                    <a:cubicBezTo>
                      <a:pt x="20482" y="5971"/>
                      <a:pt x="20449" y="5004"/>
                      <a:pt x="20315" y="4103"/>
                    </a:cubicBezTo>
                    <a:cubicBezTo>
                      <a:pt x="20149" y="3102"/>
                      <a:pt x="19848" y="2168"/>
                      <a:pt x="19448" y="1434"/>
                    </a:cubicBezTo>
                    <a:lnTo>
                      <a:pt x="19315" y="1301"/>
                    </a:lnTo>
                    <a:cubicBezTo>
                      <a:pt x="19248" y="1234"/>
                      <a:pt x="19148" y="1168"/>
                      <a:pt x="19048" y="1168"/>
                    </a:cubicBezTo>
                    <a:lnTo>
                      <a:pt x="19014" y="1168"/>
                    </a:lnTo>
                    <a:cubicBezTo>
                      <a:pt x="18748" y="1234"/>
                      <a:pt x="18514" y="1268"/>
                      <a:pt x="18247" y="1268"/>
                    </a:cubicBezTo>
                    <a:lnTo>
                      <a:pt x="18047" y="1268"/>
                    </a:lnTo>
                    <a:cubicBezTo>
                      <a:pt x="17180" y="1268"/>
                      <a:pt x="16313" y="1134"/>
                      <a:pt x="15412" y="967"/>
                    </a:cubicBezTo>
                    <a:cubicBezTo>
                      <a:pt x="14978" y="901"/>
                      <a:pt x="14545" y="801"/>
                      <a:pt x="14078" y="734"/>
                    </a:cubicBezTo>
                    <a:cubicBezTo>
                      <a:pt x="13711" y="634"/>
                      <a:pt x="13344" y="600"/>
                      <a:pt x="12977" y="500"/>
                    </a:cubicBezTo>
                    <a:cubicBezTo>
                      <a:pt x="11509" y="267"/>
                      <a:pt x="9908" y="0"/>
                      <a:pt x="83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8"/>
              <p:cNvSpPr/>
              <p:nvPr/>
            </p:nvSpPr>
            <p:spPr>
              <a:xfrm>
                <a:off x="-1409525" y="4383625"/>
                <a:ext cx="240200" cy="72575"/>
              </a:xfrm>
              <a:custGeom>
                <a:avLst/>
                <a:gdLst/>
                <a:ahLst/>
                <a:cxnLst/>
                <a:rect l="l" t="t" r="r" b="b"/>
                <a:pathLst>
                  <a:path w="9608" h="2903" extrusionOk="0">
                    <a:moveTo>
                      <a:pt x="9608" y="1"/>
                    </a:moveTo>
                    <a:cubicBezTo>
                      <a:pt x="9107" y="268"/>
                      <a:pt x="8574" y="468"/>
                      <a:pt x="7973" y="668"/>
                    </a:cubicBezTo>
                    <a:cubicBezTo>
                      <a:pt x="7106" y="968"/>
                      <a:pt x="6239" y="1168"/>
                      <a:pt x="5305" y="1335"/>
                    </a:cubicBezTo>
                    <a:cubicBezTo>
                      <a:pt x="4337" y="1502"/>
                      <a:pt x="3403" y="1602"/>
                      <a:pt x="2436" y="1602"/>
                    </a:cubicBezTo>
                    <a:cubicBezTo>
                      <a:pt x="1969" y="1602"/>
                      <a:pt x="1502" y="1602"/>
                      <a:pt x="1002" y="1502"/>
                    </a:cubicBezTo>
                    <a:cubicBezTo>
                      <a:pt x="768" y="1469"/>
                      <a:pt x="568" y="1469"/>
                      <a:pt x="301" y="1435"/>
                    </a:cubicBezTo>
                    <a:cubicBezTo>
                      <a:pt x="234" y="1435"/>
                      <a:pt x="101" y="1402"/>
                      <a:pt x="1" y="1402"/>
                    </a:cubicBezTo>
                    <a:cubicBezTo>
                      <a:pt x="1269" y="1969"/>
                      <a:pt x="2603" y="2403"/>
                      <a:pt x="3970" y="2636"/>
                    </a:cubicBezTo>
                    <a:cubicBezTo>
                      <a:pt x="4838" y="2803"/>
                      <a:pt x="5738" y="2903"/>
                      <a:pt x="6572" y="2903"/>
                    </a:cubicBezTo>
                    <a:cubicBezTo>
                      <a:pt x="7306" y="2903"/>
                      <a:pt x="8073" y="2803"/>
                      <a:pt x="8807" y="2669"/>
                    </a:cubicBezTo>
                    <a:cubicBezTo>
                      <a:pt x="8941" y="2636"/>
                      <a:pt x="9074" y="2569"/>
                      <a:pt x="9074" y="2403"/>
                    </a:cubicBezTo>
                    <a:cubicBezTo>
                      <a:pt x="9274" y="1602"/>
                      <a:pt x="9474" y="801"/>
                      <a:pt x="96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8"/>
              <p:cNvSpPr/>
              <p:nvPr/>
            </p:nvSpPr>
            <p:spPr>
              <a:xfrm>
                <a:off x="-1668025" y="4140125"/>
                <a:ext cx="127600" cy="406150"/>
              </a:xfrm>
              <a:custGeom>
                <a:avLst/>
                <a:gdLst/>
                <a:ahLst/>
                <a:cxnLst/>
                <a:rect l="l" t="t" r="r" b="b"/>
                <a:pathLst>
                  <a:path w="5104" h="16246" extrusionOk="0">
                    <a:moveTo>
                      <a:pt x="5104" y="0"/>
                    </a:moveTo>
                    <a:cubicBezTo>
                      <a:pt x="4970" y="34"/>
                      <a:pt x="4904" y="67"/>
                      <a:pt x="4837" y="67"/>
                    </a:cubicBezTo>
                    <a:cubicBezTo>
                      <a:pt x="4503" y="201"/>
                      <a:pt x="4237" y="367"/>
                      <a:pt x="3970" y="568"/>
                    </a:cubicBezTo>
                    <a:cubicBezTo>
                      <a:pt x="3770" y="734"/>
                      <a:pt x="3569" y="968"/>
                      <a:pt x="3336" y="1135"/>
                    </a:cubicBezTo>
                    <a:cubicBezTo>
                      <a:pt x="3069" y="1401"/>
                      <a:pt x="2802" y="1735"/>
                      <a:pt x="2502" y="2069"/>
                    </a:cubicBezTo>
                    <a:cubicBezTo>
                      <a:pt x="1635" y="3470"/>
                      <a:pt x="934" y="5037"/>
                      <a:pt x="567" y="6705"/>
                    </a:cubicBezTo>
                    <a:cubicBezTo>
                      <a:pt x="0" y="8874"/>
                      <a:pt x="0" y="11075"/>
                      <a:pt x="467" y="13077"/>
                    </a:cubicBezTo>
                    <a:cubicBezTo>
                      <a:pt x="567" y="13410"/>
                      <a:pt x="634" y="13744"/>
                      <a:pt x="767" y="14144"/>
                    </a:cubicBezTo>
                    <a:cubicBezTo>
                      <a:pt x="1134" y="14511"/>
                      <a:pt x="1568" y="14878"/>
                      <a:pt x="1968" y="15211"/>
                    </a:cubicBezTo>
                    <a:cubicBezTo>
                      <a:pt x="2135" y="15345"/>
                      <a:pt x="2302" y="15478"/>
                      <a:pt x="2469" y="15645"/>
                    </a:cubicBezTo>
                    <a:cubicBezTo>
                      <a:pt x="2802" y="15845"/>
                      <a:pt x="3102" y="16045"/>
                      <a:pt x="3436" y="16245"/>
                    </a:cubicBezTo>
                    <a:cubicBezTo>
                      <a:pt x="2936" y="14978"/>
                      <a:pt x="2535" y="13644"/>
                      <a:pt x="2335" y="12243"/>
                    </a:cubicBezTo>
                    <a:cubicBezTo>
                      <a:pt x="2035" y="10575"/>
                      <a:pt x="1935" y="8874"/>
                      <a:pt x="2102" y="7206"/>
                    </a:cubicBezTo>
                    <a:cubicBezTo>
                      <a:pt x="2202" y="5638"/>
                      <a:pt x="2602" y="4037"/>
                      <a:pt x="3269" y="2569"/>
                    </a:cubicBezTo>
                    <a:cubicBezTo>
                      <a:pt x="3603" y="1902"/>
                      <a:pt x="4003" y="1235"/>
                      <a:pt x="4470" y="668"/>
                    </a:cubicBezTo>
                    <a:cubicBezTo>
                      <a:pt x="4670" y="401"/>
                      <a:pt x="4870" y="201"/>
                      <a:pt x="5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8"/>
              <p:cNvSpPr/>
              <p:nvPr/>
            </p:nvSpPr>
            <p:spPr>
              <a:xfrm>
                <a:off x="-1148500" y="3881600"/>
                <a:ext cx="481200" cy="284400"/>
              </a:xfrm>
              <a:custGeom>
                <a:avLst/>
                <a:gdLst/>
                <a:ahLst/>
                <a:cxnLst/>
                <a:rect l="l" t="t" r="r" b="b"/>
                <a:pathLst>
                  <a:path w="19248" h="11376" extrusionOk="0">
                    <a:moveTo>
                      <a:pt x="18881" y="1"/>
                    </a:moveTo>
                    <a:cubicBezTo>
                      <a:pt x="18814" y="34"/>
                      <a:pt x="18714" y="34"/>
                      <a:pt x="18681" y="34"/>
                    </a:cubicBezTo>
                    <a:cubicBezTo>
                      <a:pt x="18547" y="34"/>
                      <a:pt x="18414" y="34"/>
                      <a:pt x="18347" y="67"/>
                    </a:cubicBezTo>
                    <a:cubicBezTo>
                      <a:pt x="18314" y="67"/>
                      <a:pt x="18314" y="134"/>
                      <a:pt x="18247" y="134"/>
                    </a:cubicBezTo>
                    <a:cubicBezTo>
                      <a:pt x="17980" y="234"/>
                      <a:pt x="17680" y="401"/>
                      <a:pt x="17380" y="668"/>
                    </a:cubicBezTo>
                    <a:cubicBezTo>
                      <a:pt x="17246" y="801"/>
                      <a:pt x="17113" y="901"/>
                      <a:pt x="17013" y="1001"/>
                    </a:cubicBezTo>
                    <a:cubicBezTo>
                      <a:pt x="16879" y="1168"/>
                      <a:pt x="16746" y="1335"/>
                      <a:pt x="16679" y="1468"/>
                    </a:cubicBezTo>
                    <a:cubicBezTo>
                      <a:pt x="16546" y="1669"/>
                      <a:pt x="16412" y="1869"/>
                      <a:pt x="16346" y="2069"/>
                    </a:cubicBezTo>
                    <a:cubicBezTo>
                      <a:pt x="16246" y="1969"/>
                      <a:pt x="16146" y="1802"/>
                      <a:pt x="16012" y="1702"/>
                    </a:cubicBezTo>
                    <a:cubicBezTo>
                      <a:pt x="15845" y="1569"/>
                      <a:pt x="15645" y="1468"/>
                      <a:pt x="15412" y="1402"/>
                    </a:cubicBezTo>
                    <a:cubicBezTo>
                      <a:pt x="15345" y="1368"/>
                      <a:pt x="15245" y="1368"/>
                      <a:pt x="15145" y="1368"/>
                    </a:cubicBezTo>
                    <a:cubicBezTo>
                      <a:pt x="15045" y="1368"/>
                      <a:pt x="14911" y="1368"/>
                      <a:pt x="14811" y="1402"/>
                    </a:cubicBezTo>
                    <a:cubicBezTo>
                      <a:pt x="14544" y="1468"/>
                      <a:pt x="14344" y="1635"/>
                      <a:pt x="14211" y="1735"/>
                    </a:cubicBezTo>
                    <a:cubicBezTo>
                      <a:pt x="13844" y="2069"/>
                      <a:pt x="13577" y="2636"/>
                      <a:pt x="13544" y="3203"/>
                    </a:cubicBezTo>
                    <a:cubicBezTo>
                      <a:pt x="13544" y="3503"/>
                      <a:pt x="13544" y="3803"/>
                      <a:pt x="13644" y="4170"/>
                    </a:cubicBezTo>
                    <a:cubicBezTo>
                      <a:pt x="13677" y="4404"/>
                      <a:pt x="13744" y="4671"/>
                      <a:pt x="13877" y="4871"/>
                    </a:cubicBezTo>
                    <a:cubicBezTo>
                      <a:pt x="13677" y="5038"/>
                      <a:pt x="13510" y="5204"/>
                      <a:pt x="13310" y="5371"/>
                    </a:cubicBezTo>
                    <a:cubicBezTo>
                      <a:pt x="11676" y="6672"/>
                      <a:pt x="9741" y="7840"/>
                      <a:pt x="7373" y="8874"/>
                    </a:cubicBezTo>
                    <a:cubicBezTo>
                      <a:pt x="6839" y="9141"/>
                      <a:pt x="6339" y="9341"/>
                      <a:pt x="5805" y="9541"/>
                    </a:cubicBezTo>
                    <a:cubicBezTo>
                      <a:pt x="5171" y="9808"/>
                      <a:pt x="4504" y="10041"/>
                      <a:pt x="3870" y="10241"/>
                    </a:cubicBezTo>
                    <a:cubicBezTo>
                      <a:pt x="2402" y="10808"/>
                      <a:pt x="1202" y="11142"/>
                      <a:pt x="34" y="11342"/>
                    </a:cubicBezTo>
                    <a:cubicBezTo>
                      <a:pt x="1" y="11342"/>
                      <a:pt x="1" y="11342"/>
                      <a:pt x="1" y="11376"/>
                    </a:cubicBezTo>
                    <a:cubicBezTo>
                      <a:pt x="234" y="11376"/>
                      <a:pt x="534" y="11342"/>
                      <a:pt x="801" y="11342"/>
                    </a:cubicBezTo>
                    <a:cubicBezTo>
                      <a:pt x="1702" y="11209"/>
                      <a:pt x="2569" y="11009"/>
                      <a:pt x="3503" y="10808"/>
                    </a:cubicBezTo>
                    <a:cubicBezTo>
                      <a:pt x="3637" y="10742"/>
                      <a:pt x="3770" y="10708"/>
                      <a:pt x="3904" y="10675"/>
                    </a:cubicBezTo>
                    <a:cubicBezTo>
                      <a:pt x="4537" y="10508"/>
                      <a:pt x="5171" y="10241"/>
                      <a:pt x="5805" y="10041"/>
                    </a:cubicBezTo>
                    <a:cubicBezTo>
                      <a:pt x="6372" y="9808"/>
                      <a:pt x="6972" y="9541"/>
                      <a:pt x="7406" y="9341"/>
                    </a:cubicBezTo>
                    <a:cubicBezTo>
                      <a:pt x="8540" y="8840"/>
                      <a:pt x="9608" y="8240"/>
                      <a:pt x="10608" y="7673"/>
                    </a:cubicBezTo>
                    <a:cubicBezTo>
                      <a:pt x="11709" y="7039"/>
                      <a:pt x="12710" y="6339"/>
                      <a:pt x="13577" y="5638"/>
                    </a:cubicBezTo>
                    <a:cubicBezTo>
                      <a:pt x="13677" y="5538"/>
                      <a:pt x="13777" y="5471"/>
                      <a:pt x="13877" y="5371"/>
                    </a:cubicBezTo>
                    <a:cubicBezTo>
                      <a:pt x="14044" y="5204"/>
                      <a:pt x="14244" y="5038"/>
                      <a:pt x="14411" y="4871"/>
                    </a:cubicBezTo>
                    <a:lnTo>
                      <a:pt x="14478" y="4838"/>
                    </a:lnTo>
                    <a:lnTo>
                      <a:pt x="14478" y="4804"/>
                    </a:lnTo>
                    <a:cubicBezTo>
                      <a:pt x="14311" y="4404"/>
                      <a:pt x="14211" y="4070"/>
                      <a:pt x="14178" y="3737"/>
                    </a:cubicBezTo>
                    <a:cubicBezTo>
                      <a:pt x="14144" y="3503"/>
                      <a:pt x="14144" y="3303"/>
                      <a:pt x="14144" y="3070"/>
                    </a:cubicBezTo>
                    <a:cubicBezTo>
                      <a:pt x="14144" y="2903"/>
                      <a:pt x="14178" y="2803"/>
                      <a:pt x="14211" y="2636"/>
                    </a:cubicBezTo>
                    <a:cubicBezTo>
                      <a:pt x="14244" y="2503"/>
                      <a:pt x="14344" y="2402"/>
                      <a:pt x="14378" y="2302"/>
                    </a:cubicBezTo>
                    <a:cubicBezTo>
                      <a:pt x="14444" y="2202"/>
                      <a:pt x="14544" y="2136"/>
                      <a:pt x="14578" y="2036"/>
                    </a:cubicBezTo>
                    <a:cubicBezTo>
                      <a:pt x="14678" y="2002"/>
                      <a:pt x="14745" y="1969"/>
                      <a:pt x="14778" y="1902"/>
                    </a:cubicBezTo>
                    <a:cubicBezTo>
                      <a:pt x="14878" y="1869"/>
                      <a:pt x="14945" y="1869"/>
                      <a:pt x="15011" y="1835"/>
                    </a:cubicBezTo>
                    <a:lnTo>
                      <a:pt x="15245" y="1835"/>
                    </a:lnTo>
                    <a:cubicBezTo>
                      <a:pt x="15345" y="1835"/>
                      <a:pt x="15378" y="1869"/>
                      <a:pt x="15445" y="1869"/>
                    </a:cubicBezTo>
                    <a:lnTo>
                      <a:pt x="15712" y="2002"/>
                    </a:lnTo>
                    <a:cubicBezTo>
                      <a:pt x="15779" y="2036"/>
                      <a:pt x="15879" y="2136"/>
                      <a:pt x="15945" y="2202"/>
                    </a:cubicBezTo>
                    <a:cubicBezTo>
                      <a:pt x="16046" y="2302"/>
                      <a:pt x="16079" y="2369"/>
                      <a:pt x="16112" y="2469"/>
                    </a:cubicBezTo>
                    <a:cubicBezTo>
                      <a:pt x="16179" y="2503"/>
                      <a:pt x="16212" y="2536"/>
                      <a:pt x="16279" y="2536"/>
                    </a:cubicBezTo>
                    <a:lnTo>
                      <a:pt x="16446" y="2536"/>
                    </a:lnTo>
                    <a:cubicBezTo>
                      <a:pt x="16513" y="2536"/>
                      <a:pt x="16546" y="2503"/>
                      <a:pt x="16579" y="2469"/>
                    </a:cubicBezTo>
                    <a:cubicBezTo>
                      <a:pt x="16646" y="2302"/>
                      <a:pt x="16713" y="2136"/>
                      <a:pt x="16779" y="1969"/>
                    </a:cubicBezTo>
                    <a:cubicBezTo>
                      <a:pt x="16879" y="1802"/>
                      <a:pt x="16946" y="1669"/>
                      <a:pt x="17080" y="1468"/>
                    </a:cubicBezTo>
                    <a:cubicBezTo>
                      <a:pt x="17280" y="1168"/>
                      <a:pt x="17547" y="901"/>
                      <a:pt x="17780" y="701"/>
                    </a:cubicBezTo>
                    <a:cubicBezTo>
                      <a:pt x="18014" y="534"/>
                      <a:pt x="18214" y="401"/>
                      <a:pt x="18447" y="301"/>
                    </a:cubicBezTo>
                    <a:cubicBezTo>
                      <a:pt x="18614" y="201"/>
                      <a:pt x="18781" y="168"/>
                      <a:pt x="18948" y="134"/>
                    </a:cubicBezTo>
                    <a:cubicBezTo>
                      <a:pt x="19014" y="134"/>
                      <a:pt x="19014" y="134"/>
                      <a:pt x="19048" y="67"/>
                    </a:cubicBezTo>
                    <a:cubicBezTo>
                      <a:pt x="19114" y="67"/>
                      <a:pt x="19181" y="34"/>
                      <a:pt x="19248" y="34"/>
                    </a:cubicBezTo>
                    <a:lnTo>
                      <a:pt x="19248" y="1"/>
                    </a:ln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8"/>
              <p:cNvSpPr/>
              <p:nvPr/>
            </p:nvSpPr>
            <p:spPr>
              <a:xfrm>
                <a:off x="-682325" y="3882450"/>
                <a:ext cx="25" cy="25"/>
              </a:xfrm>
              <a:custGeom>
                <a:avLst/>
                <a:gdLst/>
                <a:ahLst/>
                <a:cxnLst/>
                <a:rect l="l" t="t" r="r" b="b"/>
                <a:pathLst>
                  <a:path w="1" h="1" extrusionOk="0">
                    <a:moveTo>
                      <a:pt x="0" y="0"/>
                    </a:move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8"/>
              <p:cNvSpPr/>
              <p:nvPr/>
            </p:nvSpPr>
            <p:spPr>
              <a:xfrm>
                <a:off x="-1270250" y="3833250"/>
                <a:ext cx="167650" cy="316900"/>
              </a:xfrm>
              <a:custGeom>
                <a:avLst/>
                <a:gdLst/>
                <a:ahLst/>
                <a:cxnLst/>
                <a:rect l="l" t="t" r="r" b="b"/>
                <a:pathLst>
                  <a:path w="6706" h="12676" extrusionOk="0">
                    <a:moveTo>
                      <a:pt x="6505" y="0"/>
                    </a:moveTo>
                    <a:cubicBezTo>
                      <a:pt x="6513" y="78"/>
                      <a:pt x="6521" y="156"/>
                      <a:pt x="6529" y="235"/>
                    </a:cubicBezTo>
                    <a:lnTo>
                      <a:pt x="6529" y="235"/>
                    </a:lnTo>
                    <a:cubicBezTo>
                      <a:pt x="6534" y="138"/>
                      <a:pt x="6526" y="63"/>
                      <a:pt x="6505" y="0"/>
                    </a:cubicBezTo>
                    <a:close/>
                    <a:moveTo>
                      <a:pt x="6529" y="235"/>
                    </a:moveTo>
                    <a:lnTo>
                      <a:pt x="6529" y="235"/>
                    </a:lnTo>
                    <a:cubicBezTo>
                      <a:pt x="6526" y="293"/>
                      <a:pt x="6518" y="359"/>
                      <a:pt x="6505" y="434"/>
                    </a:cubicBezTo>
                    <a:cubicBezTo>
                      <a:pt x="6527" y="631"/>
                      <a:pt x="6563" y="842"/>
                      <a:pt x="6605" y="1058"/>
                    </a:cubicBezTo>
                    <a:lnTo>
                      <a:pt x="6605" y="1058"/>
                    </a:lnTo>
                    <a:cubicBezTo>
                      <a:pt x="6579" y="756"/>
                      <a:pt x="6554" y="491"/>
                      <a:pt x="6529" y="235"/>
                    </a:cubicBezTo>
                    <a:close/>
                    <a:moveTo>
                      <a:pt x="6605" y="1058"/>
                    </a:moveTo>
                    <a:cubicBezTo>
                      <a:pt x="6605" y="1061"/>
                      <a:pt x="6605" y="1064"/>
                      <a:pt x="6605" y="1067"/>
                    </a:cubicBezTo>
                    <a:cubicBezTo>
                      <a:pt x="6606" y="1071"/>
                      <a:pt x="6607" y="1075"/>
                      <a:pt x="6608" y="1079"/>
                    </a:cubicBezTo>
                    <a:lnTo>
                      <a:pt x="6608" y="1079"/>
                    </a:lnTo>
                    <a:cubicBezTo>
                      <a:pt x="6607" y="1072"/>
                      <a:pt x="6606" y="1065"/>
                      <a:pt x="6605" y="1058"/>
                    </a:cubicBezTo>
                    <a:close/>
                    <a:moveTo>
                      <a:pt x="6608" y="1079"/>
                    </a:moveTo>
                    <a:cubicBezTo>
                      <a:pt x="6622" y="1149"/>
                      <a:pt x="6636" y="1219"/>
                      <a:pt x="6650" y="1290"/>
                    </a:cubicBezTo>
                    <a:lnTo>
                      <a:pt x="6650" y="1290"/>
                    </a:lnTo>
                    <a:cubicBezTo>
                      <a:pt x="6640" y="1218"/>
                      <a:pt x="6627" y="1147"/>
                      <a:pt x="6608" y="1079"/>
                    </a:cubicBezTo>
                    <a:close/>
                    <a:moveTo>
                      <a:pt x="6650" y="1290"/>
                    </a:moveTo>
                    <a:lnTo>
                      <a:pt x="6650" y="1290"/>
                    </a:lnTo>
                    <a:cubicBezTo>
                      <a:pt x="6672" y="1461"/>
                      <a:pt x="6672" y="1639"/>
                      <a:pt x="6672" y="1801"/>
                    </a:cubicBezTo>
                    <a:cubicBezTo>
                      <a:pt x="6672" y="2068"/>
                      <a:pt x="6672" y="2302"/>
                      <a:pt x="6572" y="2569"/>
                    </a:cubicBezTo>
                    <a:cubicBezTo>
                      <a:pt x="6572" y="2602"/>
                      <a:pt x="6572" y="2635"/>
                      <a:pt x="6539" y="2669"/>
                    </a:cubicBezTo>
                    <a:cubicBezTo>
                      <a:pt x="6505" y="3002"/>
                      <a:pt x="6439" y="3302"/>
                      <a:pt x="6405" y="3636"/>
                    </a:cubicBezTo>
                    <a:cubicBezTo>
                      <a:pt x="6338" y="4170"/>
                      <a:pt x="6205" y="4670"/>
                      <a:pt x="6038" y="5237"/>
                    </a:cubicBezTo>
                    <a:lnTo>
                      <a:pt x="6038" y="5170"/>
                    </a:lnTo>
                    <a:cubicBezTo>
                      <a:pt x="5938" y="5437"/>
                      <a:pt x="5871" y="5637"/>
                      <a:pt x="5771" y="5904"/>
                    </a:cubicBezTo>
                    <a:cubicBezTo>
                      <a:pt x="5705" y="6138"/>
                      <a:pt x="5605" y="6338"/>
                      <a:pt x="5505" y="6605"/>
                    </a:cubicBezTo>
                    <a:cubicBezTo>
                      <a:pt x="5271" y="7072"/>
                      <a:pt x="5038" y="7505"/>
                      <a:pt x="4771" y="7972"/>
                    </a:cubicBezTo>
                    <a:lnTo>
                      <a:pt x="4771" y="7939"/>
                    </a:lnTo>
                    <a:cubicBezTo>
                      <a:pt x="4504" y="8439"/>
                      <a:pt x="4104" y="8906"/>
                      <a:pt x="3737" y="9340"/>
                    </a:cubicBezTo>
                    <a:cubicBezTo>
                      <a:pt x="3370" y="9807"/>
                      <a:pt x="3003" y="10241"/>
                      <a:pt x="2569" y="10608"/>
                    </a:cubicBezTo>
                    <a:cubicBezTo>
                      <a:pt x="2169" y="10975"/>
                      <a:pt x="1735" y="11341"/>
                      <a:pt x="1268" y="11675"/>
                    </a:cubicBezTo>
                    <a:cubicBezTo>
                      <a:pt x="1035" y="11909"/>
                      <a:pt x="768" y="12075"/>
                      <a:pt x="534" y="12275"/>
                    </a:cubicBezTo>
                    <a:cubicBezTo>
                      <a:pt x="373" y="12404"/>
                      <a:pt x="212" y="12502"/>
                      <a:pt x="21" y="12659"/>
                    </a:cubicBezTo>
                    <a:lnTo>
                      <a:pt x="21" y="12659"/>
                    </a:lnTo>
                    <a:cubicBezTo>
                      <a:pt x="47" y="12641"/>
                      <a:pt x="74" y="12636"/>
                      <a:pt x="101" y="12609"/>
                    </a:cubicBezTo>
                    <a:cubicBezTo>
                      <a:pt x="368" y="12442"/>
                      <a:pt x="601" y="12309"/>
                      <a:pt x="868" y="12142"/>
                    </a:cubicBezTo>
                    <a:cubicBezTo>
                      <a:pt x="1201" y="11875"/>
                      <a:pt x="1535" y="11675"/>
                      <a:pt x="1835" y="11442"/>
                    </a:cubicBezTo>
                    <a:cubicBezTo>
                      <a:pt x="2236" y="11108"/>
                      <a:pt x="2669" y="10774"/>
                      <a:pt x="3069" y="10407"/>
                    </a:cubicBezTo>
                    <a:cubicBezTo>
                      <a:pt x="3336" y="10141"/>
                      <a:pt x="3570" y="9940"/>
                      <a:pt x="3770" y="9674"/>
                    </a:cubicBezTo>
                    <a:cubicBezTo>
                      <a:pt x="4170" y="9273"/>
                      <a:pt x="4504" y="8840"/>
                      <a:pt x="4771" y="8406"/>
                    </a:cubicBezTo>
                    <a:cubicBezTo>
                      <a:pt x="5371" y="7505"/>
                      <a:pt x="5871" y="6571"/>
                      <a:pt x="6172" y="5504"/>
                    </a:cubicBezTo>
                    <a:cubicBezTo>
                      <a:pt x="6338" y="4937"/>
                      <a:pt x="6505" y="4303"/>
                      <a:pt x="6572" y="3669"/>
                    </a:cubicBezTo>
                    <a:cubicBezTo>
                      <a:pt x="6672" y="3236"/>
                      <a:pt x="6705" y="2802"/>
                      <a:pt x="6705" y="2335"/>
                    </a:cubicBezTo>
                    <a:lnTo>
                      <a:pt x="6705" y="2001"/>
                    </a:lnTo>
                    <a:cubicBezTo>
                      <a:pt x="6705" y="1801"/>
                      <a:pt x="6705" y="1601"/>
                      <a:pt x="6672" y="1401"/>
                    </a:cubicBezTo>
                    <a:cubicBezTo>
                      <a:pt x="6665" y="1364"/>
                      <a:pt x="6657" y="1327"/>
                      <a:pt x="6650" y="1290"/>
                    </a:cubicBezTo>
                    <a:close/>
                    <a:moveTo>
                      <a:pt x="21" y="12659"/>
                    </a:moveTo>
                    <a:cubicBezTo>
                      <a:pt x="14" y="12664"/>
                      <a:pt x="7" y="12669"/>
                      <a:pt x="1" y="12676"/>
                    </a:cubicBezTo>
                    <a:cubicBezTo>
                      <a:pt x="7" y="12670"/>
                      <a:pt x="14" y="12665"/>
                      <a:pt x="21" y="12659"/>
                    </a:cubicBez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8"/>
              <p:cNvSpPr/>
              <p:nvPr/>
            </p:nvSpPr>
            <p:spPr>
              <a:xfrm>
                <a:off x="-1205200" y="4098425"/>
                <a:ext cx="25" cy="25"/>
              </a:xfrm>
              <a:custGeom>
                <a:avLst/>
                <a:gdLst/>
                <a:ahLst/>
                <a:cxnLst/>
                <a:rect l="l" t="t" r="r" b="b"/>
                <a:pathLst>
                  <a:path w="1" h="1" extrusionOk="0">
                    <a:moveTo>
                      <a:pt x="0" y="1"/>
                    </a:moveTo>
                    <a:lnTo>
                      <a:pt x="0" y="1"/>
                    </a:lnTo>
                    <a:close/>
                  </a:path>
                </a:pathLst>
              </a:custGeom>
              <a:solidFill>
                <a:srgbClr val="9A54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8"/>
              <p:cNvSpPr/>
              <p:nvPr/>
            </p:nvSpPr>
            <p:spPr>
              <a:xfrm>
                <a:off x="-1994100" y="3326200"/>
                <a:ext cx="653000" cy="706375"/>
              </a:xfrm>
              <a:custGeom>
                <a:avLst/>
                <a:gdLst/>
                <a:ahLst/>
                <a:cxnLst/>
                <a:rect l="l" t="t" r="r" b="b"/>
                <a:pathLst>
                  <a:path w="26120" h="28255" extrusionOk="0">
                    <a:moveTo>
                      <a:pt x="17613" y="1"/>
                    </a:moveTo>
                    <a:cubicBezTo>
                      <a:pt x="17180" y="1"/>
                      <a:pt x="16779" y="68"/>
                      <a:pt x="16312" y="234"/>
                    </a:cubicBezTo>
                    <a:cubicBezTo>
                      <a:pt x="15678" y="435"/>
                      <a:pt x="15045" y="768"/>
                      <a:pt x="14444" y="1335"/>
                    </a:cubicBezTo>
                    <a:cubicBezTo>
                      <a:pt x="13844" y="1769"/>
                      <a:pt x="13277" y="2369"/>
                      <a:pt x="12776" y="3070"/>
                    </a:cubicBezTo>
                    <a:cubicBezTo>
                      <a:pt x="12343" y="3670"/>
                      <a:pt x="11976" y="4271"/>
                      <a:pt x="11709" y="4904"/>
                    </a:cubicBezTo>
                    <a:cubicBezTo>
                      <a:pt x="11442" y="4771"/>
                      <a:pt x="11109" y="4704"/>
                      <a:pt x="10742" y="4671"/>
                    </a:cubicBezTo>
                    <a:cubicBezTo>
                      <a:pt x="10508" y="4604"/>
                      <a:pt x="10275" y="4604"/>
                      <a:pt x="10008" y="4604"/>
                    </a:cubicBezTo>
                    <a:cubicBezTo>
                      <a:pt x="9841" y="4604"/>
                      <a:pt x="9641" y="4604"/>
                      <a:pt x="9474" y="4671"/>
                    </a:cubicBezTo>
                    <a:cubicBezTo>
                      <a:pt x="8673" y="4738"/>
                      <a:pt x="7840" y="5004"/>
                      <a:pt x="7039" y="5405"/>
                    </a:cubicBezTo>
                    <a:cubicBezTo>
                      <a:pt x="5505" y="6239"/>
                      <a:pt x="4204" y="7606"/>
                      <a:pt x="3370" y="9241"/>
                    </a:cubicBezTo>
                    <a:cubicBezTo>
                      <a:pt x="2803" y="10408"/>
                      <a:pt x="2536" y="11609"/>
                      <a:pt x="2669" y="12777"/>
                    </a:cubicBezTo>
                    <a:cubicBezTo>
                      <a:pt x="1835" y="13377"/>
                      <a:pt x="1168" y="14278"/>
                      <a:pt x="701" y="15512"/>
                    </a:cubicBezTo>
                    <a:cubicBezTo>
                      <a:pt x="368" y="16346"/>
                      <a:pt x="167" y="17247"/>
                      <a:pt x="134" y="18247"/>
                    </a:cubicBezTo>
                    <a:cubicBezTo>
                      <a:pt x="1" y="20049"/>
                      <a:pt x="401" y="21850"/>
                      <a:pt x="1302" y="23451"/>
                    </a:cubicBezTo>
                    <a:cubicBezTo>
                      <a:pt x="1702" y="24252"/>
                      <a:pt x="2269" y="24952"/>
                      <a:pt x="2869" y="25619"/>
                    </a:cubicBezTo>
                    <a:cubicBezTo>
                      <a:pt x="3203" y="25953"/>
                      <a:pt x="3536" y="26253"/>
                      <a:pt x="3870" y="26520"/>
                    </a:cubicBezTo>
                    <a:cubicBezTo>
                      <a:pt x="4204" y="26753"/>
                      <a:pt x="4571" y="27020"/>
                      <a:pt x="5004" y="27254"/>
                    </a:cubicBezTo>
                    <a:cubicBezTo>
                      <a:pt x="5805" y="27687"/>
                      <a:pt x="6672" y="28021"/>
                      <a:pt x="7573" y="28188"/>
                    </a:cubicBezTo>
                    <a:cubicBezTo>
                      <a:pt x="7873" y="28221"/>
                      <a:pt x="8140" y="28254"/>
                      <a:pt x="8340" y="28254"/>
                    </a:cubicBezTo>
                    <a:cubicBezTo>
                      <a:pt x="8540" y="28254"/>
                      <a:pt x="8740" y="28221"/>
                      <a:pt x="8974" y="28188"/>
                    </a:cubicBezTo>
                    <a:cubicBezTo>
                      <a:pt x="9174" y="28121"/>
                      <a:pt x="9341" y="28054"/>
                      <a:pt x="9474" y="27954"/>
                    </a:cubicBezTo>
                    <a:cubicBezTo>
                      <a:pt x="9641" y="27887"/>
                      <a:pt x="9808" y="27754"/>
                      <a:pt x="9908" y="27587"/>
                    </a:cubicBezTo>
                    <a:cubicBezTo>
                      <a:pt x="10074" y="27420"/>
                      <a:pt x="10208" y="27187"/>
                      <a:pt x="10308" y="26887"/>
                    </a:cubicBezTo>
                    <a:cubicBezTo>
                      <a:pt x="10375" y="26587"/>
                      <a:pt x="10408" y="26286"/>
                      <a:pt x="10475" y="25919"/>
                    </a:cubicBezTo>
                    <a:cubicBezTo>
                      <a:pt x="10508" y="25252"/>
                      <a:pt x="10375" y="24518"/>
                      <a:pt x="10074" y="23751"/>
                    </a:cubicBezTo>
                    <a:cubicBezTo>
                      <a:pt x="9841" y="23051"/>
                      <a:pt x="9407" y="22350"/>
                      <a:pt x="8874" y="21616"/>
                    </a:cubicBezTo>
                    <a:cubicBezTo>
                      <a:pt x="8407" y="21083"/>
                      <a:pt x="7906" y="20616"/>
                      <a:pt x="7473" y="20182"/>
                    </a:cubicBezTo>
                    <a:cubicBezTo>
                      <a:pt x="7606" y="20082"/>
                      <a:pt x="7706" y="20015"/>
                      <a:pt x="7806" y="19915"/>
                    </a:cubicBezTo>
                    <a:cubicBezTo>
                      <a:pt x="8006" y="19748"/>
                      <a:pt x="8206" y="19515"/>
                      <a:pt x="8440" y="19248"/>
                    </a:cubicBezTo>
                    <a:cubicBezTo>
                      <a:pt x="8807" y="18781"/>
                      <a:pt x="9040" y="18281"/>
                      <a:pt x="9207" y="17714"/>
                    </a:cubicBezTo>
                    <a:cubicBezTo>
                      <a:pt x="9374" y="17113"/>
                      <a:pt x="9441" y="16546"/>
                      <a:pt x="9307" y="15946"/>
                    </a:cubicBezTo>
                    <a:cubicBezTo>
                      <a:pt x="9241" y="15679"/>
                      <a:pt x="9174" y="15412"/>
                      <a:pt x="9040" y="15112"/>
                    </a:cubicBezTo>
                    <a:lnTo>
                      <a:pt x="9040" y="15112"/>
                    </a:lnTo>
                    <a:cubicBezTo>
                      <a:pt x="9507" y="15245"/>
                      <a:pt x="10008" y="15345"/>
                      <a:pt x="10541" y="15345"/>
                    </a:cubicBezTo>
                    <a:lnTo>
                      <a:pt x="10842" y="15345"/>
                    </a:lnTo>
                    <a:cubicBezTo>
                      <a:pt x="11542" y="15345"/>
                      <a:pt x="12309" y="15245"/>
                      <a:pt x="13043" y="15045"/>
                    </a:cubicBezTo>
                    <a:cubicBezTo>
                      <a:pt x="14678" y="14611"/>
                      <a:pt x="16312" y="13844"/>
                      <a:pt x="17680" y="12710"/>
                    </a:cubicBezTo>
                    <a:cubicBezTo>
                      <a:pt x="19114" y="11576"/>
                      <a:pt x="20182" y="10175"/>
                      <a:pt x="20815" y="8607"/>
                    </a:cubicBezTo>
                    <a:cubicBezTo>
                      <a:pt x="21149" y="7840"/>
                      <a:pt x="21349" y="7039"/>
                      <a:pt x="21449" y="6205"/>
                    </a:cubicBezTo>
                    <a:lnTo>
                      <a:pt x="21449" y="6005"/>
                    </a:lnTo>
                    <a:cubicBezTo>
                      <a:pt x="21716" y="6105"/>
                      <a:pt x="21983" y="6205"/>
                      <a:pt x="22283" y="6272"/>
                    </a:cubicBezTo>
                    <a:cubicBezTo>
                      <a:pt x="22717" y="6405"/>
                      <a:pt x="23150" y="6439"/>
                      <a:pt x="23551" y="6439"/>
                    </a:cubicBezTo>
                    <a:lnTo>
                      <a:pt x="23851" y="6439"/>
                    </a:lnTo>
                    <a:cubicBezTo>
                      <a:pt x="24451" y="6405"/>
                      <a:pt x="24885" y="6239"/>
                      <a:pt x="25319" y="5938"/>
                    </a:cubicBezTo>
                    <a:cubicBezTo>
                      <a:pt x="25686" y="5705"/>
                      <a:pt x="25952" y="5405"/>
                      <a:pt x="26019" y="5071"/>
                    </a:cubicBezTo>
                    <a:cubicBezTo>
                      <a:pt x="26119" y="4771"/>
                      <a:pt x="26053" y="4437"/>
                      <a:pt x="25952" y="4104"/>
                    </a:cubicBezTo>
                    <a:cubicBezTo>
                      <a:pt x="25786" y="3770"/>
                      <a:pt x="25485" y="3470"/>
                      <a:pt x="25285" y="3270"/>
                    </a:cubicBezTo>
                    <a:cubicBezTo>
                      <a:pt x="24718" y="2803"/>
                      <a:pt x="24118" y="2436"/>
                      <a:pt x="23284" y="2102"/>
                    </a:cubicBezTo>
                    <a:cubicBezTo>
                      <a:pt x="22817" y="1936"/>
                      <a:pt x="22317" y="1802"/>
                      <a:pt x="21816" y="1769"/>
                    </a:cubicBezTo>
                    <a:lnTo>
                      <a:pt x="21449" y="1769"/>
                    </a:lnTo>
                    <a:cubicBezTo>
                      <a:pt x="21149" y="1769"/>
                      <a:pt x="20815" y="1802"/>
                      <a:pt x="20549" y="1902"/>
                    </a:cubicBezTo>
                    <a:lnTo>
                      <a:pt x="20048" y="1135"/>
                    </a:lnTo>
                    <a:cubicBezTo>
                      <a:pt x="19815" y="868"/>
                      <a:pt x="19548" y="601"/>
                      <a:pt x="19214" y="435"/>
                    </a:cubicBezTo>
                    <a:cubicBezTo>
                      <a:pt x="19048" y="368"/>
                      <a:pt x="18947" y="268"/>
                      <a:pt x="18781" y="201"/>
                    </a:cubicBezTo>
                    <a:cubicBezTo>
                      <a:pt x="18614" y="101"/>
                      <a:pt x="18380" y="68"/>
                      <a:pt x="18280" y="34"/>
                    </a:cubicBezTo>
                    <a:cubicBezTo>
                      <a:pt x="18047" y="34"/>
                      <a:pt x="17847" y="1"/>
                      <a:pt x="17613"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8"/>
              <p:cNvSpPr/>
              <p:nvPr/>
            </p:nvSpPr>
            <p:spPr>
              <a:xfrm>
                <a:off x="-1503750" y="3355400"/>
                <a:ext cx="186000" cy="142625"/>
              </a:xfrm>
              <a:custGeom>
                <a:avLst/>
                <a:gdLst/>
                <a:ahLst/>
                <a:cxnLst/>
                <a:rect l="l" t="t" r="r" b="b"/>
                <a:pathLst>
                  <a:path w="7440" h="5705" extrusionOk="0">
                    <a:moveTo>
                      <a:pt x="3203" y="0"/>
                    </a:moveTo>
                    <a:cubicBezTo>
                      <a:pt x="2402" y="67"/>
                      <a:pt x="1668" y="234"/>
                      <a:pt x="935" y="534"/>
                    </a:cubicBezTo>
                    <a:cubicBezTo>
                      <a:pt x="734" y="601"/>
                      <a:pt x="568" y="701"/>
                      <a:pt x="401" y="768"/>
                    </a:cubicBezTo>
                    <a:cubicBezTo>
                      <a:pt x="234" y="868"/>
                      <a:pt x="101" y="934"/>
                      <a:pt x="67" y="1101"/>
                    </a:cubicBezTo>
                    <a:cubicBezTo>
                      <a:pt x="1" y="1268"/>
                      <a:pt x="1" y="1435"/>
                      <a:pt x="67" y="1568"/>
                    </a:cubicBezTo>
                    <a:cubicBezTo>
                      <a:pt x="101" y="1735"/>
                      <a:pt x="234" y="1868"/>
                      <a:pt x="401" y="1902"/>
                    </a:cubicBezTo>
                    <a:cubicBezTo>
                      <a:pt x="482" y="1922"/>
                      <a:pt x="588" y="1955"/>
                      <a:pt x="688" y="1955"/>
                    </a:cubicBezTo>
                    <a:cubicBezTo>
                      <a:pt x="753" y="1955"/>
                      <a:pt x="816" y="1941"/>
                      <a:pt x="868" y="1902"/>
                    </a:cubicBezTo>
                    <a:cubicBezTo>
                      <a:pt x="1235" y="1702"/>
                      <a:pt x="1668" y="1568"/>
                      <a:pt x="2035" y="1435"/>
                    </a:cubicBezTo>
                    <a:cubicBezTo>
                      <a:pt x="2436" y="1368"/>
                      <a:pt x="2836" y="1335"/>
                      <a:pt x="3236" y="1268"/>
                    </a:cubicBezTo>
                    <a:cubicBezTo>
                      <a:pt x="3536" y="1268"/>
                      <a:pt x="3770" y="1335"/>
                      <a:pt x="4070" y="1401"/>
                    </a:cubicBezTo>
                    <a:cubicBezTo>
                      <a:pt x="4437" y="1535"/>
                      <a:pt x="4837" y="1668"/>
                      <a:pt x="5171" y="1868"/>
                    </a:cubicBezTo>
                    <a:cubicBezTo>
                      <a:pt x="5404" y="2035"/>
                      <a:pt x="5671" y="2202"/>
                      <a:pt x="5871" y="2402"/>
                    </a:cubicBezTo>
                    <a:cubicBezTo>
                      <a:pt x="6005" y="2536"/>
                      <a:pt x="6072" y="2669"/>
                      <a:pt x="6172" y="2769"/>
                    </a:cubicBezTo>
                    <a:cubicBezTo>
                      <a:pt x="6205" y="2869"/>
                      <a:pt x="6238" y="2936"/>
                      <a:pt x="6272" y="3069"/>
                    </a:cubicBezTo>
                    <a:cubicBezTo>
                      <a:pt x="6272" y="3169"/>
                      <a:pt x="6272" y="3203"/>
                      <a:pt x="6338" y="3269"/>
                    </a:cubicBezTo>
                    <a:cubicBezTo>
                      <a:pt x="6338" y="3369"/>
                      <a:pt x="6338" y="3403"/>
                      <a:pt x="6272" y="3503"/>
                    </a:cubicBezTo>
                    <a:lnTo>
                      <a:pt x="6172" y="3736"/>
                    </a:lnTo>
                    <a:cubicBezTo>
                      <a:pt x="6072" y="3870"/>
                      <a:pt x="6005" y="4003"/>
                      <a:pt x="5905" y="4070"/>
                    </a:cubicBezTo>
                    <a:cubicBezTo>
                      <a:pt x="5771" y="4170"/>
                      <a:pt x="5638" y="4270"/>
                      <a:pt x="5538" y="4337"/>
                    </a:cubicBezTo>
                    <a:cubicBezTo>
                      <a:pt x="5371" y="4404"/>
                      <a:pt x="5204" y="4504"/>
                      <a:pt x="5038" y="4537"/>
                    </a:cubicBezTo>
                    <a:cubicBezTo>
                      <a:pt x="4737" y="4604"/>
                      <a:pt x="4404" y="4604"/>
                      <a:pt x="4104" y="4604"/>
                    </a:cubicBezTo>
                    <a:cubicBezTo>
                      <a:pt x="3603" y="4604"/>
                      <a:pt x="3170" y="4537"/>
                      <a:pt x="2669" y="4404"/>
                    </a:cubicBezTo>
                    <a:cubicBezTo>
                      <a:pt x="2336" y="4337"/>
                      <a:pt x="2002" y="4170"/>
                      <a:pt x="1668" y="4003"/>
                    </a:cubicBezTo>
                    <a:cubicBezTo>
                      <a:pt x="1603" y="3970"/>
                      <a:pt x="1533" y="3956"/>
                      <a:pt x="1464" y="3956"/>
                    </a:cubicBezTo>
                    <a:cubicBezTo>
                      <a:pt x="1250" y="3956"/>
                      <a:pt x="1035" y="4094"/>
                      <a:pt x="935" y="4270"/>
                    </a:cubicBezTo>
                    <a:cubicBezTo>
                      <a:pt x="901" y="4404"/>
                      <a:pt x="901" y="4570"/>
                      <a:pt x="935" y="4704"/>
                    </a:cubicBezTo>
                    <a:cubicBezTo>
                      <a:pt x="1001" y="4837"/>
                      <a:pt x="1101" y="4904"/>
                      <a:pt x="1235" y="5004"/>
                    </a:cubicBezTo>
                    <a:cubicBezTo>
                      <a:pt x="1769" y="5271"/>
                      <a:pt x="2369" y="5438"/>
                      <a:pt x="2936" y="5571"/>
                    </a:cubicBezTo>
                    <a:cubicBezTo>
                      <a:pt x="3359" y="5660"/>
                      <a:pt x="3796" y="5704"/>
                      <a:pt x="4238" y="5704"/>
                    </a:cubicBezTo>
                    <a:cubicBezTo>
                      <a:pt x="4459" y="5704"/>
                      <a:pt x="4682" y="5693"/>
                      <a:pt x="4904" y="5671"/>
                    </a:cubicBezTo>
                    <a:cubicBezTo>
                      <a:pt x="5538" y="5571"/>
                      <a:pt x="6172" y="5338"/>
                      <a:pt x="6605" y="4904"/>
                    </a:cubicBezTo>
                    <a:cubicBezTo>
                      <a:pt x="6872" y="4670"/>
                      <a:pt x="7072" y="4404"/>
                      <a:pt x="7239" y="4070"/>
                    </a:cubicBezTo>
                    <a:cubicBezTo>
                      <a:pt x="7406" y="3770"/>
                      <a:pt x="7439" y="3436"/>
                      <a:pt x="7439" y="3103"/>
                    </a:cubicBezTo>
                    <a:cubicBezTo>
                      <a:pt x="7439" y="2536"/>
                      <a:pt x="7172" y="2002"/>
                      <a:pt x="6772" y="1568"/>
                    </a:cubicBezTo>
                    <a:cubicBezTo>
                      <a:pt x="6338" y="1068"/>
                      <a:pt x="5838" y="734"/>
                      <a:pt x="5238" y="434"/>
                    </a:cubicBezTo>
                    <a:cubicBezTo>
                      <a:pt x="5004" y="334"/>
                      <a:pt x="4737" y="234"/>
                      <a:pt x="4437" y="167"/>
                    </a:cubicBezTo>
                    <a:cubicBezTo>
                      <a:pt x="4170" y="67"/>
                      <a:pt x="3870" y="0"/>
                      <a:pt x="3570"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8"/>
              <p:cNvSpPr/>
              <p:nvPr/>
            </p:nvSpPr>
            <p:spPr>
              <a:xfrm>
                <a:off x="-1954075" y="3405425"/>
                <a:ext cx="277725" cy="333925"/>
              </a:xfrm>
              <a:custGeom>
                <a:avLst/>
                <a:gdLst/>
                <a:ahLst/>
                <a:cxnLst/>
                <a:rect l="l" t="t" r="r" b="b"/>
                <a:pathLst>
                  <a:path w="11109" h="13357" extrusionOk="0">
                    <a:moveTo>
                      <a:pt x="7573" y="1"/>
                    </a:moveTo>
                    <a:cubicBezTo>
                      <a:pt x="7206" y="34"/>
                      <a:pt x="6739" y="101"/>
                      <a:pt x="6339" y="201"/>
                    </a:cubicBezTo>
                    <a:cubicBezTo>
                      <a:pt x="5438" y="401"/>
                      <a:pt x="4671" y="868"/>
                      <a:pt x="3937" y="1402"/>
                    </a:cubicBezTo>
                    <a:cubicBezTo>
                      <a:pt x="3537" y="1702"/>
                      <a:pt x="3170" y="2036"/>
                      <a:pt x="2836" y="2403"/>
                    </a:cubicBezTo>
                    <a:cubicBezTo>
                      <a:pt x="2436" y="2769"/>
                      <a:pt x="2102" y="3203"/>
                      <a:pt x="1835" y="3603"/>
                    </a:cubicBezTo>
                    <a:cubicBezTo>
                      <a:pt x="1268" y="4371"/>
                      <a:pt x="835" y="5205"/>
                      <a:pt x="501" y="6038"/>
                    </a:cubicBezTo>
                    <a:cubicBezTo>
                      <a:pt x="168" y="6872"/>
                      <a:pt x="1" y="7740"/>
                      <a:pt x="1" y="8607"/>
                    </a:cubicBezTo>
                    <a:cubicBezTo>
                      <a:pt x="1" y="9474"/>
                      <a:pt x="168" y="10408"/>
                      <a:pt x="534" y="11209"/>
                    </a:cubicBezTo>
                    <a:cubicBezTo>
                      <a:pt x="735" y="11609"/>
                      <a:pt x="1001" y="11976"/>
                      <a:pt x="1268" y="12310"/>
                    </a:cubicBezTo>
                    <a:cubicBezTo>
                      <a:pt x="1602" y="12710"/>
                      <a:pt x="2036" y="12977"/>
                      <a:pt x="2436" y="13277"/>
                    </a:cubicBezTo>
                    <a:cubicBezTo>
                      <a:pt x="2509" y="13332"/>
                      <a:pt x="2603" y="13357"/>
                      <a:pt x="2695" y="13357"/>
                    </a:cubicBezTo>
                    <a:cubicBezTo>
                      <a:pt x="2769" y="13357"/>
                      <a:pt x="2843" y="13340"/>
                      <a:pt x="2903" y="13310"/>
                    </a:cubicBezTo>
                    <a:cubicBezTo>
                      <a:pt x="3070" y="13277"/>
                      <a:pt x="3203" y="13210"/>
                      <a:pt x="3270" y="13043"/>
                    </a:cubicBezTo>
                    <a:cubicBezTo>
                      <a:pt x="3370" y="12910"/>
                      <a:pt x="3403" y="12710"/>
                      <a:pt x="3336" y="12576"/>
                    </a:cubicBezTo>
                    <a:cubicBezTo>
                      <a:pt x="3270" y="12410"/>
                      <a:pt x="3170" y="12310"/>
                      <a:pt x="3036" y="12210"/>
                    </a:cubicBezTo>
                    <a:cubicBezTo>
                      <a:pt x="3003" y="12210"/>
                      <a:pt x="3003" y="12143"/>
                      <a:pt x="2936" y="12143"/>
                    </a:cubicBezTo>
                    <a:cubicBezTo>
                      <a:pt x="2703" y="11943"/>
                      <a:pt x="2436" y="11642"/>
                      <a:pt x="2202" y="11409"/>
                    </a:cubicBezTo>
                    <a:cubicBezTo>
                      <a:pt x="2002" y="11109"/>
                      <a:pt x="1835" y="10809"/>
                      <a:pt x="1669" y="10475"/>
                    </a:cubicBezTo>
                    <a:cubicBezTo>
                      <a:pt x="1535" y="10141"/>
                      <a:pt x="1435" y="9808"/>
                      <a:pt x="1368" y="9474"/>
                    </a:cubicBezTo>
                    <a:cubicBezTo>
                      <a:pt x="1335" y="9041"/>
                      <a:pt x="1335" y="8574"/>
                      <a:pt x="1368" y="8073"/>
                    </a:cubicBezTo>
                    <a:cubicBezTo>
                      <a:pt x="1435" y="7439"/>
                      <a:pt x="1669" y="6806"/>
                      <a:pt x="1869" y="6239"/>
                    </a:cubicBezTo>
                    <a:cubicBezTo>
                      <a:pt x="2202" y="5505"/>
                      <a:pt x="2603" y="4771"/>
                      <a:pt x="3103" y="4170"/>
                    </a:cubicBezTo>
                    <a:cubicBezTo>
                      <a:pt x="3570" y="3570"/>
                      <a:pt x="4104" y="3003"/>
                      <a:pt x="4737" y="2536"/>
                    </a:cubicBezTo>
                    <a:cubicBezTo>
                      <a:pt x="5204" y="2202"/>
                      <a:pt x="5671" y="1902"/>
                      <a:pt x="6172" y="1702"/>
                    </a:cubicBezTo>
                    <a:cubicBezTo>
                      <a:pt x="6505" y="1569"/>
                      <a:pt x="6839" y="1435"/>
                      <a:pt x="7206" y="1402"/>
                    </a:cubicBezTo>
                    <a:cubicBezTo>
                      <a:pt x="7356" y="1385"/>
                      <a:pt x="7489" y="1377"/>
                      <a:pt x="7623" y="1377"/>
                    </a:cubicBezTo>
                    <a:cubicBezTo>
                      <a:pt x="7756" y="1377"/>
                      <a:pt x="7890" y="1385"/>
                      <a:pt x="8040" y="1402"/>
                    </a:cubicBezTo>
                    <a:cubicBezTo>
                      <a:pt x="8240" y="1435"/>
                      <a:pt x="8507" y="1502"/>
                      <a:pt x="8707" y="1569"/>
                    </a:cubicBezTo>
                    <a:cubicBezTo>
                      <a:pt x="8907" y="1669"/>
                      <a:pt x="9107" y="1769"/>
                      <a:pt x="9274" y="1902"/>
                    </a:cubicBezTo>
                    <a:cubicBezTo>
                      <a:pt x="9541" y="2102"/>
                      <a:pt x="9741" y="2336"/>
                      <a:pt x="9908" y="2536"/>
                    </a:cubicBezTo>
                    <a:cubicBezTo>
                      <a:pt x="10008" y="2669"/>
                      <a:pt x="10108" y="2769"/>
                      <a:pt x="10275" y="2836"/>
                    </a:cubicBezTo>
                    <a:cubicBezTo>
                      <a:pt x="10330" y="2847"/>
                      <a:pt x="10386" y="2855"/>
                      <a:pt x="10442" y="2855"/>
                    </a:cubicBezTo>
                    <a:cubicBezTo>
                      <a:pt x="10553" y="2855"/>
                      <a:pt x="10664" y="2825"/>
                      <a:pt x="10775" y="2736"/>
                    </a:cubicBezTo>
                    <a:cubicBezTo>
                      <a:pt x="10909" y="2669"/>
                      <a:pt x="11042" y="2536"/>
                      <a:pt x="11075" y="2369"/>
                    </a:cubicBezTo>
                    <a:cubicBezTo>
                      <a:pt x="11109" y="2236"/>
                      <a:pt x="11109" y="2002"/>
                      <a:pt x="11009" y="1869"/>
                    </a:cubicBezTo>
                    <a:cubicBezTo>
                      <a:pt x="10842" y="1669"/>
                      <a:pt x="10675" y="1435"/>
                      <a:pt x="10508" y="1268"/>
                    </a:cubicBezTo>
                    <a:cubicBezTo>
                      <a:pt x="10341" y="1068"/>
                      <a:pt x="10108" y="935"/>
                      <a:pt x="9908" y="768"/>
                    </a:cubicBezTo>
                    <a:cubicBezTo>
                      <a:pt x="9574" y="535"/>
                      <a:pt x="9174" y="334"/>
                      <a:pt x="8774" y="201"/>
                    </a:cubicBezTo>
                    <a:cubicBezTo>
                      <a:pt x="8407" y="68"/>
                      <a:pt x="8006" y="1"/>
                      <a:pt x="7573"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8"/>
              <p:cNvSpPr/>
              <p:nvPr/>
            </p:nvSpPr>
            <p:spPr>
              <a:xfrm>
                <a:off x="-1887350" y="3422950"/>
                <a:ext cx="195150" cy="110100"/>
              </a:xfrm>
              <a:custGeom>
                <a:avLst/>
                <a:gdLst/>
                <a:ahLst/>
                <a:cxnLst/>
                <a:rect l="l" t="t" r="r" b="b"/>
                <a:pathLst>
                  <a:path w="7806" h="4404" extrusionOk="0">
                    <a:moveTo>
                      <a:pt x="4604" y="0"/>
                    </a:moveTo>
                    <a:cubicBezTo>
                      <a:pt x="4237" y="67"/>
                      <a:pt x="3970" y="134"/>
                      <a:pt x="3770" y="167"/>
                    </a:cubicBezTo>
                    <a:cubicBezTo>
                      <a:pt x="3436" y="234"/>
                      <a:pt x="3136" y="401"/>
                      <a:pt x="2869" y="567"/>
                    </a:cubicBezTo>
                    <a:cubicBezTo>
                      <a:pt x="2269" y="901"/>
                      <a:pt x="1768" y="1401"/>
                      <a:pt x="1335" y="1902"/>
                    </a:cubicBezTo>
                    <a:cubicBezTo>
                      <a:pt x="868" y="2369"/>
                      <a:pt x="501" y="2902"/>
                      <a:pt x="67" y="3403"/>
                    </a:cubicBezTo>
                    <a:cubicBezTo>
                      <a:pt x="34" y="3536"/>
                      <a:pt x="0" y="3636"/>
                      <a:pt x="0" y="3736"/>
                    </a:cubicBezTo>
                    <a:cubicBezTo>
                      <a:pt x="0" y="3903"/>
                      <a:pt x="67" y="4070"/>
                      <a:pt x="200" y="4203"/>
                    </a:cubicBezTo>
                    <a:cubicBezTo>
                      <a:pt x="334" y="4337"/>
                      <a:pt x="501" y="4403"/>
                      <a:pt x="667" y="4403"/>
                    </a:cubicBezTo>
                    <a:cubicBezTo>
                      <a:pt x="868" y="4403"/>
                      <a:pt x="1001" y="4337"/>
                      <a:pt x="1101" y="4203"/>
                    </a:cubicBezTo>
                    <a:cubicBezTo>
                      <a:pt x="1735" y="3703"/>
                      <a:pt x="2335" y="3136"/>
                      <a:pt x="3002" y="2636"/>
                    </a:cubicBezTo>
                    <a:cubicBezTo>
                      <a:pt x="3436" y="2302"/>
                      <a:pt x="3903" y="1968"/>
                      <a:pt x="4437" y="1702"/>
                    </a:cubicBezTo>
                    <a:cubicBezTo>
                      <a:pt x="4704" y="1635"/>
                      <a:pt x="4937" y="1535"/>
                      <a:pt x="5237" y="1468"/>
                    </a:cubicBezTo>
                    <a:cubicBezTo>
                      <a:pt x="5271" y="1468"/>
                      <a:pt x="5271" y="1501"/>
                      <a:pt x="5337" y="1501"/>
                    </a:cubicBezTo>
                    <a:lnTo>
                      <a:pt x="5704" y="1868"/>
                    </a:lnTo>
                    <a:cubicBezTo>
                      <a:pt x="5797" y="1992"/>
                      <a:pt x="5948" y="2044"/>
                      <a:pt x="6103" y="2044"/>
                    </a:cubicBezTo>
                    <a:cubicBezTo>
                      <a:pt x="6281" y="2044"/>
                      <a:pt x="6465" y="1975"/>
                      <a:pt x="6572" y="1868"/>
                    </a:cubicBezTo>
                    <a:cubicBezTo>
                      <a:pt x="6672" y="1802"/>
                      <a:pt x="6705" y="1702"/>
                      <a:pt x="6738" y="1568"/>
                    </a:cubicBezTo>
                    <a:cubicBezTo>
                      <a:pt x="6839" y="1635"/>
                      <a:pt x="6872" y="1635"/>
                      <a:pt x="6939" y="1668"/>
                    </a:cubicBezTo>
                    <a:cubicBezTo>
                      <a:pt x="6992" y="1681"/>
                      <a:pt x="7048" y="1688"/>
                      <a:pt x="7105" y="1688"/>
                    </a:cubicBezTo>
                    <a:cubicBezTo>
                      <a:pt x="7331" y="1688"/>
                      <a:pt x="7566" y="1581"/>
                      <a:pt x="7672" y="1368"/>
                    </a:cubicBezTo>
                    <a:cubicBezTo>
                      <a:pt x="7806" y="1068"/>
                      <a:pt x="7739" y="667"/>
                      <a:pt x="7439" y="534"/>
                    </a:cubicBezTo>
                    <a:cubicBezTo>
                      <a:pt x="7105" y="367"/>
                      <a:pt x="6738" y="234"/>
                      <a:pt x="6405" y="167"/>
                    </a:cubicBezTo>
                    <a:cubicBezTo>
                      <a:pt x="6221" y="112"/>
                      <a:pt x="6038" y="87"/>
                      <a:pt x="5854" y="87"/>
                    </a:cubicBezTo>
                    <a:cubicBezTo>
                      <a:pt x="5704" y="87"/>
                      <a:pt x="5554" y="104"/>
                      <a:pt x="5404" y="134"/>
                    </a:cubicBezTo>
                    <a:cubicBezTo>
                      <a:pt x="5204" y="34"/>
                      <a:pt x="5037" y="34"/>
                      <a:pt x="4837"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8"/>
              <p:cNvSpPr/>
              <p:nvPr/>
            </p:nvSpPr>
            <p:spPr>
              <a:xfrm>
                <a:off x="-1711400" y="3312325"/>
                <a:ext cx="241875" cy="162100"/>
              </a:xfrm>
              <a:custGeom>
                <a:avLst/>
                <a:gdLst/>
                <a:ahLst/>
                <a:cxnLst/>
                <a:rect l="l" t="t" r="r" b="b"/>
                <a:pathLst>
                  <a:path w="9675" h="6484" extrusionOk="0">
                    <a:moveTo>
                      <a:pt x="1568" y="5126"/>
                    </a:moveTo>
                    <a:cubicBezTo>
                      <a:pt x="1568" y="5159"/>
                      <a:pt x="1535" y="5226"/>
                      <a:pt x="1535" y="5226"/>
                    </a:cubicBezTo>
                    <a:cubicBezTo>
                      <a:pt x="1568" y="5159"/>
                      <a:pt x="1568" y="5159"/>
                      <a:pt x="1568" y="5126"/>
                    </a:cubicBezTo>
                    <a:close/>
                    <a:moveTo>
                      <a:pt x="5565" y="0"/>
                    </a:moveTo>
                    <a:cubicBezTo>
                      <a:pt x="5428" y="0"/>
                      <a:pt x="5288" y="16"/>
                      <a:pt x="5171" y="56"/>
                    </a:cubicBezTo>
                    <a:cubicBezTo>
                      <a:pt x="4504" y="122"/>
                      <a:pt x="3903" y="422"/>
                      <a:pt x="3370" y="789"/>
                    </a:cubicBezTo>
                    <a:cubicBezTo>
                      <a:pt x="2836" y="1156"/>
                      <a:pt x="2336" y="1657"/>
                      <a:pt x="1902" y="2157"/>
                    </a:cubicBezTo>
                    <a:cubicBezTo>
                      <a:pt x="1068" y="3224"/>
                      <a:pt x="501" y="4425"/>
                      <a:pt x="67" y="5726"/>
                    </a:cubicBezTo>
                    <a:cubicBezTo>
                      <a:pt x="1" y="6060"/>
                      <a:pt x="201" y="6393"/>
                      <a:pt x="501" y="6460"/>
                    </a:cubicBezTo>
                    <a:cubicBezTo>
                      <a:pt x="555" y="6476"/>
                      <a:pt x="609" y="6484"/>
                      <a:pt x="662" y="6484"/>
                    </a:cubicBezTo>
                    <a:cubicBezTo>
                      <a:pt x="936" y="6484"/>
                      <a:pt x="1179" y="6283"/>
                      <a:pt x="1235" y="6060"/>
                    </a:cubicBezTo>
                    <a:cubicBezTo>
                      <a:pt x="1335" y="5726"/>
                      <a:pt x="1468" y="5426"/>
                      <a:pt x="1568" y="5092"/>
                    </a:cubicBezTo>
                    <a:cubicBezTo>
                      <a:pt x="1902" y="4325"/>
                      <a:pt x="2302" y="3625"/>
                      <a:pt x="2803" y="2991"/>
                    </a:cubicBezTo>
                    <a:cubicBezTo>
                      <a:pt x="3070" y="2624"/>
                      <a:pt x="3403" y="2290"/>
                      <a:pt x="3803" y="1957"/>
                    </a:cubicBezTo>
                    <a:cubicBezTo>
                      <a:pt x="4037" y="1757"/>
                      <a:pt x="4337" y="1590"/>
                      <a:pt x="4637" y="1457"/>
                    </a:cubicBezTo>
                    <a:cubicBezTo>
                      <a:pt x="4871" y="1390"/>
                      <a:pt x="5138" y="1290"/>
                      <a:pt x="5405" y="1256"/>
                    </a:cubicBezTo>
                    <a:cubicBezTo>
                      <a:pt x="5538" y="1240"/>
                      <a:pt x="5663" y="1231"/>
                      <a:pt x="5788" y="1231"/>
                    </a:cubicBezTo>
                    <a:cubicBezTo>
                      <a:pt x="5913" y="1231"/>
                      <a:pt x="6038" y="1240"/>
                      <a:pt x="6172" y="1256"/>
                    </a:cubicBezTo>
                    <a:cubicBezTo>
                      <a:pt x="6372" y="1290"/>
                      <a:pt x="6539" y="1323"/>
                      <a:pt x="6739" y="1423"/>
                    </a:cubicBezTo>
                    <a:cubicBezTo>
                      <a:pt x="6906" y="1490"/>
                      <a:pt x="7072" y="1590"/>
                      <a:pt x="7239" y="1723"/>
                    </a:cubicBezTo>
                    <a:cubicBezTo>
                      <a:pt x="7406" y="1823"/>
                      <a:pt x="7573" y="1990"/>
                      <a:pt x="7706" y="2157"/>
                    </a:cubicBezTo>
                    <a:cubicBezTo>
                      <a:pt x="7873" y="2391"/>
                      <a:pt x="8006" y="2624"/>
                      <a:pt x="8140" y="2891"/>
                    </a:cubicBezTo>
                    <a:cubicBezTo>
                      <a:pt x="8240" y="3224"/>
                      <a:pt x="8340" y="3491"/>
                      <a:pt x="8373" y="3892"/>
                    </a:cubicBezTo>
                    <a:cubicBezTo>
                      <a:pt x="8407" y="4225"/>
                      <a:pt x="8407" y="4559"/>
                      <a:pt x="8373" y="4892"/>
                    </a:cubicBezTo>
                    <a:cubicBezTo>
                      <a:pt x="8340" y="5226"/>
                      <a:pt x="8674" y="5493"/>
                      <a:pt x="9007" y="5493"/>
                    </a:cubicBezTo>
                    <a:cubicBezTo>
                      <a:pt x="9174" y="5493"/>
                      <a:pt x="9341" y="5426"/>
                      <a:pt x="9474" y="5326"/>
                    </a:cubicBezTo>
                    <a:cubicBezTo>
                      <a:pt x="9574" y="5226"/>
                      <a:pt x="9641" y="5059"/>
                      <a:pt x="9641" y="4892"/>
                    </a:cubicBezTo>
                    <a:cubicBezTo>
                      <a:pt x="9674" y="4225"/>
                      <a:pt x="9641" y="3591"/>
                      <a:pt x="9474" y="2958"/>
                    </a:cubicBezTo>
                    <a:cubicBezTo>
                      <a:pt x="9307" y="2324"/>
                      <a:pt x="8974" y="1790"/>
                      <a:pt x="8573" y="1290"/>
                    </a:cubicBezTo>
                    <a:cubicBezTo>
                      <a:pt x="8407" y="1023"/>
                      <a:pt x="8173" y="889"/>
                      <a:pt x="7906" y="723"/>
                    </a:cubicBezTo>
                    <a:cubicBezTo>
                      <a:pt x="7673" y="489"/>
                      <a:pt x="7373" y="356"/>
                      <a:pt x="7072" y="256"/>
                    </a:cubicBezTo>
                    <a:cubicBezTo>
                      <a:pt x="6806" y="122"/>
                      <a:pt x="6505" y="89"/>
                      <a:pt x="6172" y="22"/>
                    </a:cubicBezTo>
                    <a:lnTo>
                      <a:pt x="5838" y="22"/>
                    </a:lnTo>
                    <a:cubicBezTo>
                      <a:pt x="5755" y="8"/>
                      <a:pt x="5661" y="0"/>
                      <a:pt x="5565"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8"/>
              <p:cNvSpPr/>
              <p:nvPr/>
            </p:nvSpPr>
            <p:spPr>
              <a:xfrm>
                <a:off x="-2039125" y="3648950"/>
                <a:ext cx="180975" cy="309750"/>
              </a:xfrm>
              <a:custGeom>
                <a:avLst/>
                <a:gdLst/>
                <a:ahLst/>
                <a:cxnLst/>
                <a:rect l="l" t="t" r="r" b="b"/>
                <a:pathLst>
                  <a:path w="7239" h="12390" extrusionOk="0">
                    <a:moveTo>
                      <a:pt x="4504" y="0"/>
                    </a:moveTo>
                    <a:cubicBezTo>
                      <a:pt x="3803" y="0"/>
                      <a:pt x="3069" y="200"/>
                      <a:pt x="2435" y="634"/>
                    </a:cubicBezTo>
                    <a:cubicBezTo>
                      <a:pt x="1802" y="1101"/>
                      <a:pt x="1301" y="1701"/>
                      <a:pt x="968" y="2368"/>
                    </a:cubicBezTo>
                    <a:cubicBezTo>
                      <a:pt x="167" y="3936"/>
                      <a:pt x="0" y="5704"/>
                      <a:pt x="267" y="7372"/>
                    </a:cubicBezTo>
                    <a:cubicBezTo>
                      <a:pt x="467" y="8840"/>
                      <a:pt x="1068" y="10341"/>
                      <a:pt x="2135" y="11308"/>
                    </a:cubicBezTo>
                    <a:cubicBezTo>
                      <a:pt x="2669" y="11809"/>
                      <a:pt x="3403" y="12142"/>
                      <a:pt x="4137" y="12309"/>
                    </a:cubicBezTo>
                    <a:cubicBezTo>
                      <a:pt x="4419" y="12363"/>
                      <a:pt x="4709" y="12389"/>
                      <a:pt x="5000" y="12389"/>
                    </a:cubicBezTo>
                    <a:cubicBezTo>
                      <a:pt x="5602" y="12389"/>
                      <a:pt x="6210" y="12278"/>
                      <a:pt x="6772" y="12075"/>
                    </a:cubicBezTo>
                    <a:cubicBezTo>
                      <a:pt x="7005" y="12009"/>
                      <a:pt x="7239" y="11742"/>
                      <a:pt x="7239" y="11508"/>
                    </a:cubicBezTo>
                    <a:cubicBezTo>
                      <a:pt x="7239" y="11175"/>
                      <a:pt x="6939" y="10875"/>
                      <a:pt x="6605" y="10875"/>
                    </a:cubicBezTo>
                    <a:cubicBezTo>
                      <a:pt x="6305" y="10875"/>
                      <a:pt x="6071" y="10875"/>
                      <a:pt x="5771" y="10841"/>
                    </a:cubicBezTo>
                    <a:cubicBezTo>
                      <a:pt x="5304" y="10774"/>
                      <a:pt x="4837" y="10674"/>
                      <a:pt x="4437" y="10508"/>
                    </a:cubicBezTo>
                    <a:cubicBezTo>
                      <a:pt x="4403" y="10508"/>
                      <a:pt x="4337" y="10474"/>
                      <a:pt x="4303" y="10474"/>
                    </a:cubicBezTo>
                    <a:cubicBezTo>
                      <a:pt x="4270" y="10307"/>
                      <a:pt x="4170" y="10141"/>
                      <a:pt x="4003" y="10041"/>
                    </a:cubicBezTo>
                    <a:cubicBezTo>
                      <a:pt x="3803" y="9907"/>
                      <a:pt x="3636" y="9807"/>
                      <a:pt x="3436" y="9674"/>
                    </a:cubicBezTo>
                    <a:cubicBezTo>
                      <a:pt x="3236" y="9507"/>
                      <a:pt x="3002" y="9340"/>
                      <a:pt x="2836" y="9140"/>
                    </a:cubicBezTo>
                    <a:cubicBezTo>
                      <a:pt x="2736" y="8973"/>
                      <a:pt x="2602" y="8740"/>
                      <a:pt x="2502" y="8540"/>
                    </a:cubicBezTo>
                    <a:cubicBezTo>
                      <a:pt x="2435" y="8306"/>
                      <a:pt x="2335" y="8006"/>
                      <a:pt x="2302" y="7706"/>
                    </a:cubicBezTo>
                    <a:cubicBezTo>
                      <a:pt x="2269" y="7205"/>
                      <a:pt x="2269" y="6705"/>
                      <a:pt x="2335" y="6171"/>
                    </a:cubicBezTo>
                    <a:cubicBezTo>
                      <a:pt x="2469" y="5371"/>
                      <a:pt x="2669" y="4570"/>
                      <a:pt x="2936" y="3836"/>
                    </a:cubicBezTo>
                    <a:cubicBezTo>
                      <a:pt x="3169" y="3069"/>
                      <a:pt x="3469" y="2368"/>
                      <a:pt x="3736" y="1635"/>
                    </a:cubicBezTo>
                    <a:cubicBezTo>
                      <a:pt x="3770" y="1535"/>
                      <a:pt x="3770" y="1468"/>
                      <a:pt x="3770" y="1368"/>
                    </a:cubicBezTo>
                    <a:cubicBezTo>
                      <a:pt x="3903" y="1334"/>
                      <a:pt x="4070" y="1301"/>
                      <a:pt x="4170" y="1234"/>
                    </a:cubicBezTo>
                    <a:lnTo>
                      <a:pt x="4604" y="1234"/>
                    </a:lnTo>
                    <a:cubicBezTo>
                      <a:pt x="4937" y="1234"/>
                      <a:pt x="5237" y="967"/>
                      <a:pt x="5237" y="634"/>
                    </a:cubicBezTo>
                    <a:cubicBezTo>
                      <a:pt x="5237" y="300"/>
                      <a:pt x="4937" y="0"/>
                      <a:pt x="4604"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8"/>
              <p:cNvSpPr/>
              <p:nvPr/>
            </p:nvSpPr>
            <p:spPr>
              <a:xfrm>
                <a:off x="-2036625" y="3404600"/>
                <a:ext cx="272725" cy="532900"/>
              </a:xfrm>
              <a:custGeom>
                <a:avLst/>
                <a:gdLst/>
                <a:ahLst/>
                <a:cxnLst/>
                <a:rect l="l" t="t" r="r" b="b"/>
                <a:pathLst>
                  <a:path w="10909" h="21316" extrusionOk="0">
                    <a:moveTo>
                      <a:pt x="10841" y="0"/>
                    </a:moveTo>
                    <a:cubicBezTo>
                      <a:pt x="10508" y="67"/>
                      <a:pt x="10074" y="101"/>
                      <a:pt x="9641" y="234"/>
                    </a:cubicBezTo>
                    <a:cubicBezTo>
                      <a:pt x="8840" y="434"/>
                      <a:pt x="8006" y="868"/>
                      <a:pt x="7239" y="1435"/>
                    </a:cubicBezTo>
                    <a:cubicBezTo>
                      <a:pt x="6839" y="1735"/>
                      <a:pt x="6472" y="2069"/>
                      <a:pt x="6138" y="2436"/>
                    </a:cubicBezTo>
                    <a:cubicBezTo>
                      <a:pt x="5805" y="2769"/>
                      <a:pt x="5504" y="3136"/>
                      <a:pt x="5137" y="3636"/>
                    </a:cubicBezTo>
                    <a:cubicBezTo>
                      <a:pt x="4570" y="4337"/>
                      <a:pt x="4170" y="5171"/>
                      <a:pt x="3803" y="6071"/>
                    </a:cubicBezTo>
                    <a:cubicBezTo>
                      <a:pt x="3470" y="6905"/>
                      <a:pt x="3303" y="7773"/>
                      <a:pt x="3303" y="8640"/>
                    </a:cubicBezTo>
                    <a:cubicBezTo>
                      <a:pt x="3303" y="9074"/>
                      <a:pt x="3336" y="9474"/>
                      <a:pt x="3403" y="9908"/>
                    </a:cubicBezTo>
                    <a:cubicBezTo>
                      <a:pt x="3036" y="9974"/>
                      <a:pt x="2669" y="10141"/>
                      <a:pt x="2369" y="10408"/>
                    </a:cubicBezTo>
                    <a:cubicBezTo>
                      <a:pt x="1802" y="10808"/>
                      <a:pt x="1301" y="11442"/>
                      <a:pt x="901" y="12142"/>
                    </a:cubicBezTo>
                    <a:cubicBezTo>
                      <a:pt x="0" y="13944"/>
                      <a:pt x="0" y="15845"/>
                      <a:pt x="167" y="17146"/>
                    </a:cubicBezTo>
                    <a:cubicBezTo>
                      <a:pt x="367" y="18814"/>
                      <a:pt x="1068" y="20182"/>
                      <a:pt x="2035" y="21116"/>
                    </a:cubicBezTo>
                    <a:cubicBezTo>
                      <a:pt x="2135" y="21182"/>
                      <a:pt x="2202" y="21282"/>
                      <a:pt x="2335" y="21316"/>
                    </a:cubicBezTo>
                    <a:cubicBezTo>
                      <a:pt x="2202" y="21082"/>
                      <a:pt x="2069" y="20782"/>
                      <a:pt x="1968" y="20515"/>
                    </a:cubicBezTo>
                    <a:cubicBezTo>
                      <a:pt x="1802" y="20081"/>
                      <a:pt x="1635" y="19581"/>
                      <a:pt x="1501" y="19114"/>
                    </a:cubicBezTo>
                    <a:cubicBezTo>
                      <a:pt x="1301" y="18280"/>
                      <a:pt x="1201" y="17413"/>
                      <a:pt x="1201" y="16579"/>
                    </a:cubicBezTo>
                    <a:cubicBezTo>
                      <a:pt x="1201" y="15778"/>
                      <a:pt x="1335" y="14978"/>
                      <a:pt x="1568" y="14177"/>
                    </a:cubicBezTo>
                    <a:cubicBezTo>
                      <a:pt x="1702" y="13810"/>
                      <a:pt x="1868" y="13477"/>
                      <a:pt x="2035" y="13110"/>
                    </a:cubicBezTo>
                    <a:cubicBezTo>
                      <a:pt x="2202" y="12776"/>
                      <a:pt x="2402" y="12476"/>
                      <a:pt x="2669" y="12176"/>
                    </a:cubicBezTo>
                    <a:cubicBezTo>
                      <a:pt x="2902" y="11909"/>
                      <a:pt x="3203" y="11642"/>
                      <a:pt x="3503" y="11409"/>
                    </a:cubicBezTo>
                    <a:cubicBezTo>
                      <a:pt x="3836" y="11142"/>
                      <a:pt x="4170" y="10942"/>
                      <a:pt x="4504" y="10775"/>
                    </a:cubicBezTo>
                    <a:cubicBezTo>
                      <a:pt x="4871" y="10608"/>
                      <a:pt x="5304" y="10441"/>
                      <a:pt x="5704" y="10341"/>
                    </a:cubicBezTo>
                    <a:cubicBezTo>
                      <a:pt x="5905" y="10308"/>
                      <a:pt x="6171" y="10274"/>
                      <a:pt x="6372" y="10241"/>
                    </a:cubicBezTo>
                    <a:cubicBezTo>
                      <a:pt x="6538" y="10174"/>
                      <a:pt x="6739" y="10174"/>
                      <a:pt x="6905" y="10174"/>
                    </a:cubicBezTo>
                    <a:cubicBezTo>
                      <a:pt x="6672" y="9674"/>
                      <a:pt x="6405" y="9174"/>
                      <a:pt x="6238" y="8640"/>
                    </a:cubicBezTo>
                    <a:cubicBezTo>
                      <a:pt x="6071" y="8140"/>
                      <a:pt x="5971" y="7606"/>
                      <a:pt x="5905" y="7072"/>
                    </a:cubicBezTo>
                    <a:cubicBezTo>
                      <a:pt x="5871" y="6505"/>
                      <a:pt x="5871" y="6005"/>
                      <a:pt x="6005" y="5471"/>
                    </a:cubicBezTo>
                    <a:cubicBezTo>
                      <a:pt x="6071" y="4937"/>
                      <a:pt x="6238" y="4437"/>
                      <a:pt x="6505" y="3937"/>
                    </a:cubicBezTo>
                    <a:cubicBezTo>
                      <a:pt x="6739" y="3403"/>
                      <a:pt x="7072" y="2903"/>
                      <a:pt x="7406" y="2436"/>
                    </a:cubicBezTo>
                    <a:cubicBezTo>
                      <a:pt x="7739" y="2002"/>
                      <a:pt x="8140" y="1635"/>
                      <a:pt x="8540" y="1301"/>
                    </a:cubicBezTo>
                    <a:cubicBezTo>
                      <a:pt x="8740" y="1135"/>
                      <a:pt x="9007" y="968"/>
                      <a:pt x="9207" y="801"/>
                    </a:cubicBezTo>
                    <a:cubicBezTo>
                      <a:pt x="9407" y="668"/>
                      <a:pt x="9674" y="568"/>
                      <a:pt x="9874" y="434"/>
                    </a:cubicBezTo>
                    <a:cubicBezTo>
                      <a:pt x="10208" y="267"/>
                      <a:pt x="10541" y="134"/>
                      <a:pt x="10908"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8"/>
              <p:cNvSpPr/>
              <p:nvPr/>
            </p:nvSpPr>
            <p:spPr>
              <a:xfrm>
                <a:off x="-1737250" y="3424275"/>
                <a:ext cx="387800" cy="244700"/>
              </a:xfrm>
              <a:custGeom>
                <a:avLst/>
                <a:gdLst/>
                <a:ahLst/>
                <a:cxnLst/>
                <a:rect l="l" t="t" r="r" b="b"/>
                <a:pathLst>
                  <a:path w="15512" h="9788" extrusionOk="0">
                    <a:moveTo>
                      <a:pt x="15373" y="1"/>
                    </a:moveTo>
                    <a:cubicBezTo>
                      <a:pt x="15329" y="1"/>
                      <a:pt x="15269" y="32"/>
                      <a:pt x="15245" y="81"/>
                    </a:cubicBezTo>
                    <a:lnTo>
                      <a:pt x="15337" y="295"/>
                    </a:lnTo>
                    <a:lnTo>
                      <a:pt x="15337" y="295"/>
                    </a:lnTo>
                    <a:cubicBezTo>
                      <a:pt x="15237" y="455"/>
                      <a:pt x="15109" y="586"/>
                      <a:pt x="15011" y="748"/>
                    </a:cubicBezTo>
                    <a:cubicBezTo>
                      <a:pt x="14878" y="848"/>
                      <a:pt x="14744" y="948"/>
                      <a:pt x="14578" y="1015"/>
                    </a:cubicBezTo>
                    <a:cubicBezTo>
                      <a:pt x="14411" y="1115"/>
                      <a:pt x="14211" y="1182"/>
                      <a:pt x="14011" y="1248"/>
                    </a:cubicBezTo>
                    <a:lnTo>
                      <a:pt x="14044" y="1248"/>
                    </a:lnTo>
                    <a:cubicBezTo>
                      <a:pt x="13777" y="1282"/>
                      <a:pt x="13544" y="1315"/>
                      <a:pt x="13277" y="1315"/>
                    </a:cubicBezTo>
                    <a:cubicBezTo>
                      <a:pt x="12776" y="1315"/>
                      <a:pt x="12343" y="1248"/>
                      <a:pt x="11842" y="1115"/>
                    </a:cubicBezTo>
                    <a:cubicBezTo>
                      <a:pt x="11409" y="981"/>
                      <a:pt x="11008" y="848"/>
                      <a:pt x="10608" y="681"/>
                    </a:cubicBezTo>
                    <a:cubicBezTo>
                      <a:pt x="10241" y="514"/>
                      <a:pt x="9874" y="348"/>
                      <a:pt x="9541" y="181"/>
                    </a:cubicBezTo>
                    <a:cubicBezTo>
                      <a:pt x="9507" y="114"/>
                      <a:pt x="9441" y="81"/>
                      <a:pt x="9341" y="81"/>
                    </a:cubicBezTo>
                    <a:cubicBezTo>
                      <a:pt x="9241" y="81"/>
                      <a:pt x="9107" y="147"/>
                      <a:pt x="9074" y="214"/>
                    </a:cubicBezTo>
                    <a:cubicBezTo>
                      <a:pt x="9007" y="481"/>
                      <a:pt x="8907" y="715"/>
                      <a:pt x="8874" y="981"/>
                    </a:cubicBezTo>
                    <a:cubicBezTo>
                      <a:pt x="8774" y="1248"/>
                      <a:pt x="8740" y="1515"/>
                      <a:pt x="8673" y="1782"/>
                    </a:cubicBezTo>
                    <a:cubicBezTo>
                      <a:pt x="8540" y="2282"/>
                      <a:pt x="8440" y="2783"/>
                      <a:pt x="8273" y="3216"/>
                    </a:cubicBezTo>
                    <a:lnTo>
                      <a:pt x="8273" y="3183"/>
                    </a:lnTo>
                    <a:cubicBezTo>
                      <a:pt x="8273" y="3216"/>
                      <a:pt x="8273" y="3216"/>
                      <a:pt x="8240" y="3283"/>
                    </a:cubicBezTo>
                    <a:cubicBezTo>
                      <a:pt x="8073" y="3817"/>
                      <a:pt x="7873" y="4350"/>
                      <a:pt x="7573" y="4884"/>
                    </a:cubicBezTo>
                    <a:cubicBezTo>
                      <a:pt x="7239" y="5451"/>
                      <a:pt x="6772" y="5952"/>
                      <a:pt x="6338" y="6385"/>
                    </a:cubicBezTo>
                    <a:cubicBezTo>
                      <a:pt x="5705" y="6986"/>
                      <a:pt x="5004" y="7519"/>
                      <a:pt x="4237" y="7953"/>
                    </a:cubicBezTo>
                    <a:cubicBezTo>
                      <a:pt x="3737" y="8187"/>
                      <a:pt x="3236" y="8453"/>
                      <a:pt x="2703" y="8553"/>
                    </a:cubicBezTo>
                    <a:cubicBezTo>
                      <a:pt x="2369" y="8654"/>
                      <a:pt x="2002" y="8687"/>
                      <a:pt x="1668" y="8687"/>
                    </a:cubicBezTo>
                    <a:cubicBezTo>
                      <a:pt x="1302" y="8687"/>
                      <a:pt x="935" y="8654"/>
                      <a:pt x="601" y="8520"/>
                    </a:cubicBezTo>
                    <a:cubicBezTo>
                      <a:pt x="534" y="8520"/>
                      <a:pt x="401" y="8520"/>
                      <a:pt x="334" y="8553"/>
                    </a:cubicBezTo>
                    <a:cubicBezTo>
                      <a:pt x="201" y="8620"/>
                      <a:pt x="67" y="8720"/>
                      <a:pt x="34" y="8854"/>
                    </a:cubicBezTo>
                    <a:cubicBezTo>
                      <a:pt x="1" y="8987"/>
                      <a:pt x="1" y="9154"/>
                      <a:pt x="34" y="9287"/>
                    </a:cubicBezTo>
                    <a:cubicBezTo>
                      <a:pt x="67" y="9387"/>
                      <a:pt x="201" y="9521"/>
                      <a:pt x="334" y="9554"/>
                    </a:cubicBezTo>
                    <a:cubicBezTo>
                      <a:pt x="568" y="9654"/>
                      <a:pt x="868" y="9721"/>
                      <a:pt x="1101" y="9721"/>
                    </a:cubicBezTo>
                    <a:cubicBezTo>
                      <a:pt x="1402" y="9788"/>
                      <a:pt x="1702" y="9788"/>
                      <a:pt x="2002" y="9788"/>
                    </a:cubicBezTo>
                    <a:cubicBezTo>
                      <a:pt x="2536" y="9721"/>
                      <a:pt x="3069" y="9621"/>
                      <a:pt x="3570" y="9387"/>
                    </a:cubicBezTo>
                    <a:cubicBezTo>
                      <a:pt x="4104" y="9187"/>
                      <a:pt x="4604" y="8954"/>
                      <a:pt x="5071" y="8654"/>
                    </a:cubicBezTo>
                    <a:cubicBezTo>
                      <a:pt x="5538" y="8353"/>
                      <a:pt x="5938" y="8020"/>
                      <a:pt x="6372" y="7653"/>
                    </a:cubicBezTo>
                    <a:cubicBezTo>
                      <a:pt x="6772" y="7286"/>
                      <a:pt x="7172" y="6886"/>
                      <a:pt x="7506" y="6485"/>
                    </a:cubicBezTo>
                    <a:cubicBezTo>
                      <a:pt x="7873" y="6018"/>
                      <a:pt x="8206" y="5518"/>
                      <a:pt x="8440" y="5018"/>
                    </a:cubicBezTo>
                    <a:cubicBezTo>
                      <a:pt x="8707" y="4517"/>
                      <a:pt x="8874" y="3984"/>
                      <a:pt x="9007" y="3450"/>
                    </a:cubicBezTo>
                    <a:cubicBezTo>
                      <a:pt x="9107" y="2883"/>
                      <a:pt x="9207" y="2349"/>
                      <a:pt x="9274" y="1849"/>
                    </a:cubicBezTo>
                    <a:cubicBezTo>
                      <a:pt x="9341" y="1615"/>
                      <a:pt x="9374" y="1348"/>
                      <a:pt x="9407" y="1148"/>
                    </a:cubicBezTo>
                    <a:cubicBezTo>
                      <a:pt x="9441" y="981"/>
                      <a:pt x="9441" y="848"/>
                      <a:pt x="9507" y="681"/>
                    </a:cubicBezTo>
                    <a:lnTo>
                      <a:pt x="9874" y="815"/>
                    </a:lnTo>
                    <a:cubicBezTo>
                      <a:pt x="10175" y="881"/>
                      <a:pt x="10408" y="1015"/>
                      <a:pt x="10708" y="1115"/>
                    </a:cubicBezTo>
                    <a:cubicBezTo>
                      <a:pt x="11275" y="1315"/>
                      <a:pt x="11909" y="1448"/>
                      <a:pt x="12543" y="1515"/>
                    </a:cubicBezTo>
                    <a:cubicBezTo>
                      <a:pt x="12665" y="1522"/>
                      <a:pt x="12789" y="1526"/>
                      <a:pt x="12913" y="1526"/>
                    </a:cubicBezTo>
                    <a:cubicBezTo>
                      <a:pt x="13365" y="1526"/>
                      <a:pt x="13825" y="1472"/>
                      <a:pt x="14244" y="1315"/>
                    </a:cubicBezTo>
                    <a:cubicBezTo>
                      <a:pt x="14511" y="1215"/>
                      <a:pt x="14711" y="1048"/>
                      <a:pt x="14911" y="881"/>
                    </a:cubicBezTo>
                    <a:cubicBezTo>
                      <a:pt x="15178" y="681"/>
                      <a:pt x="15345" y="448"/>
                      <a:pt x="15445" y="181"/>
                    </a:cubicBezTo>
                    <a:cubicBezTo>
                      <a:pt x="15512" y="147"/>
                      <a:pt x="15445" y="47"/>
                      <a:pt x="15412" y="14"/>
                    </a:cubicBezTo>
                    <a:cubicBezTo>
                      <a:pt x="15403" y="5"/>
                      <a:pt x="15389" y="1"/>
                      <a:pt x="15373" y="1"/>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8"/>
              <p:cNvSpPr/>
              <p:nvPr/>
            </p:nvSpPr>
            <p:spPr>
              <a:xfrm>
                <a:off x="-1831475" y="3429625"/>
                <a:ext cx="191825" cy="136175"/>
              </a:xfrm>
              <a:custGeom>
                <a:avLst/>
                <a:gdLst/>
                <a:ahLst/>
                <a:cxnLst/>
                <a:rect l="l" t="t" r="r" b="b"/>
                <a:pathLst>
                  <a:path w="7673" h="5447" extrusionOk="0">
                    <a:moveTo>
                      <a:pt x="1268" y="2769"/>
                    </a:moveTo>
                    <a:cubicBezTo>
                      <a:pt x="1268" y="2769"/>
                      <a:pt x="1201" y="2769"/>
                      <a:pt x="1201" y="2802"/>
                    </a:cubicBezTo>
                    <a:cubicBezTo>
                      <a:pt x="1201" y="2769"/>
                      <a:pt x="1201" y="2769"/>
                      <a:pt x="1268" y="2769"/>
                    </a:cubicBezTo>
                    <a:close/>
                    <a:moveTo>
                      <a:pt x="734" y="3303"/>
                    </a:moveTo>
                    <a:lnTo>
                      <a:pt x="734" y="3303"/>
                    </a:lnTo>
                    <a:cubicBezTo>
                      <a:pt x="730" y="3312"/>
                      <a:pt x="725" y="3321"/>
                      <a:pt x="721" y="3330"/>
                    </a:cubicBezTo>
                    <a:lnTo>
                      <a:pt x="721" y="3330"/>
                    </a:lnTo>
                    <a:cubicBezTo>
                      <a:pt x="734" y="3321"/>
                      <a:pt x="734" y="3303"/>
                      <a:pt x="734" y="3303"/>
                    </a:cubicBezTo>
                    <a:close/>
                    <a:moveTo>
                      <a:pt x="7272" y="0"/>
                    </a:moveTo>
                    <a:cubicBezTo>
                      <a:pt x="7139" y="34"/>
                      <a:pt x="7105" y="67"/>
                      <a:pt x="7039" y="67"/>
                    </a:cubicBezTo>
                    <a:cubicBezTo>
                      <a:pt x="6872" y="134"/>
                      <a:pt x="6705" y="234"/>
                      <a:pt x="6538" y="367"/>
                    </a:cubicBezTo>
                    <a:cubicBezTo>
                      <a:pt x="6371" y="467"/>
                      <a:pt x="6271" y="601"/>
                      <a:pt x="6138" y="734"/>
                    </a:cubicBezTo>
                    <a:cubicBezTo>
                      <a:pt x="5871" y="968"/>
                      <a:pt x="5671" y="1301"/>
                      <a:pt x="5504" y="1668"/>
                    </a:cubicBezTo>
                    <a:cubicBezTo>
                      <a:pt x="5337" y="2035"/>
                      <a:pt x="5271" y="2402"/>
                      <a:pt x="5171" y="2735"/>
                    </a:cubicBezTo>
                    <a:cubicBezTo>
                      <a:pt x="5171" y="2769"/>
                      <a:pt x="5137" y="2869"/>
                      <a:pt x="5137" y="2902"/>
                    </a:cubicBezTo>
                    <a:cubicBezTo>
                      <a:pt x="5071" y="2836"/>
                      <a:pt x="5037" y="2836"/>
                      <a:pt x="5037" y="2802"/>
                    </a:cubicBezTo>
                    <a:cubicBezTo>
                      <a:pt x="4770" y="2602"/>
                      <a:pt x="4470" y="2435"/>
                      <a:pt x="4137" y="2268"/>
                    </a:cubicBezTo>
                    <a:cubicBezTo>
                      <a:pt x="3581" y="2034"/>
                      <a:pt x="2999" y="1929"/>
                      <a:pt x="2437" y="1929"/>
                    </a:cubicBezTo>
                    <a:cubicBezTo>
                      <a:pt x="2358" y="1929"/>
                      <a:pt x="2280" y="1931"/>
                      <a:pt x="2202" y="1935"/>
                    </a:cubicBezTo>
                    <a:cubicBezTo>
                      <a:pt x="1935" y="1968"/>
                      <a:pt x="1635" y="2002"/>
                      <a:pt x="1335" y="2135"/>
                    </a:cubicBezTo>
                    <a:cubicBezTo>
                      <a:pt x="1034" y="2268"/>
                      <a:pt x="834" y="2435"/>
                      <a:pt x="634" y="2635"/>
                    </a:cubicBezTo>
                    <a:cubicBezTo>
                      <a:pt x="434" y="2836"/>
                      <a:pt x="300" y="3102"/>
                      <a:pt x="167" y="3336"/>
                    </a:cubicBezTo>
                    <a:cubicBezTo>
                      <a:pt x="34" y="3669"/>
                      <a:pt x="0" y="3970"/>
                      <a:pt x="34" y="4303"/>
                    </a:cubicBezTo>
                    <a:cubicBezTo>
                      <a:pt x="34" y="4637"/>
                      <a:pt x="134" y="4970"/>
                      <a:pt x="234" y="5304"/>
                    </a:cubicBezTo>
                    <a:cubicBezTo>
                      <a:pt x="289" y="5386"/>
                      <a:pt x="366" y="5446"/>
                      <a:pt x="448" y="5446"/>
                    </a:cubicBezTo>
                    <a:cubicBezTo>
                      <a:pt x="465" y="5446"/>
                      <a:pt x="483" y="5443"/>
                      <a:pt x="501" y="5437"/>
                    </a:cubicBezTo>
                    <a:cubicBezTo>
                      <a:pt x="634" y="5404"/>
                      <a:pt x="634" y="5271"/>
                      <a:pt x="634" y="5171"/>
                    </a:cubicBezTo>
                    <a:cubicBezTo>
                      <a:pt x="567" y="5104"/>
                      <a:pt x="567" y="5070"/>
                      <a:pt x="567" y="4970"/>
                    </a:cubicBezTo>
                    <a:lnTo>
                      <a:pt x="567" y="5004"/>
                    </a:lnTo>
                    <a:cubicBezTo>
                      <a:pt x="501" y="4770"/>
                      <a:pt x="501" y="4503"/>
                      <a:pt x="501" y="4237"/>
                    </a:cubicBezTo>
                    <a:cubicBezTo>
                      <a:pt x="501" y="4070"/>
                      <a:pt x="534" y="3836"/>
                      <a:pt x="567" y="3669"/>
                    </a:cubicBezTo>
                    <a:cubicBezTo>
                      <a:pt x="629" y="3576"/>
                      <a:pt x="663" y="3454"/>
                      <a:pt x="721" y="3330"/>
                    </a:cubicBezTo>
                    <a:lnTo>
                      <a:pt x="721" y="3330"/>
                    </a:lnTo>
                    <a:cubicBezTo>
                      <a:pt x="716" y="3334"/>
                      <a:pt x="710" y="3336"/>
                      <a:pt x="701" y="3336"/>
                    </a:cubicBezTo>
                    <a:cubicBezTo>
                      <a:pt x="701" y="3336"/>
                      <a:pt x="701" y="3303"/>
                      <a:pt x="734" y="3303"/>
                    </a:cubicBezTo>
                    <a:cubicBezTo>
                      <a:pt x="834" y="3169"/>
                      <a:pt x="901" y="3102"/>
                      <a:pt x="1001" y="2969"/>
                    </a:cubicBezTo>
                    <a:cubicBezTo>
                      <a:pt x="1068" y="2902"/>
                      <a:pt x="1201" y="2802"/>
                      <a:pt x="1301" y="2769"/>
                    </a:cubicBezTo>
                    <a:cubicBezTo>
                      <a:pt x="1468" y="2669"/>
                      <a:pt x="1635" y="2602"/>
                      <a:pt x="1802" y="2569"/>
                    </a:cubicBezTo>
                    <a:cubicBezTo>
                      <a:pt x="2002" y="2502"/>
                      <a:pt x="2202" y="2469"/>
                      <a:pt x="2402" y="2469"/>
                    </a:cubicBezTo>
                    <a:cubicBezTo>
                      <a:pt x="2702" y="2469"/>
                      <a:pt x="3036" y="2502"/>
                      <a:pt x="3336" y="2602"/>
                    </a:cubicBezTo>
                    <a:cubicBezTo>
                      <a:pt x="3636" y="2669"/>
                      <a:pt x="3870" y="2802"/>
                      <a:pt x="4137" y="2936"/>
                    </a:cubicBezTo>
                    <a:cubicBezTo>
                      <a:pt x="4370" y="3102"/>
                      <a:pt x="4570" y="3269"/>
                      <a:pt x="4804" y="3469"/>
                    </a:cubicBezTo>
                    <a:cubicBezTo>
                      <a:pt x="4970" y="3636"/>
                      <a:pt x="5071" y="3803"/>
                      <a:pt x="5171" y="4036"/>
                    </a:cubicBezTo>
                    <a:cubicBezTo>
                      <a:pt x="5237" y="4136"/>
                      <a:pt x="5404" y="4170"/>
                      <a:pt x="5538" y="4170"/>
                    </a:cubicBezTo>
                    <a:cubicBezTo>
                      <a:pt x="5704" y="4170"/>
                      <a:pt x="5871" y="4036"/>
                      <a:pt x="5871" y="3836"/>
                    </a:cubicBezTo>
                    <a:cubicBezTo>
                      <a:pt x="5871" y="3770"/>
                      <a:pt x="5904" y="3636"/>
                      <a:pt x="5904" y="3569"/>
                    </a:cubicBezTo>
                    <a:cubicBezTo>
                      <a:pt x="5904" y="3436"/>
                      <a:pt x="5971" y="3303"/>
                      <a:pt x="5971" y="3236"/>
                    </a:cubicBezTo>
                    <a:lnTo>
                      <a:pt x="6071" y="2602"/>
                    </a:lnTo>
                    <a:cubicBezTo>
                      <a:pt x="6171" y="2302"/>
                      <a:pt x="6305" y="2035"/>
                      <a:pt x="6472" y="1768"/>
                    </a:cubicBezTo>
                    <a:cubicBezTo>
                      <a:pt x="6572" y="1568"/>
                      <a:pt x="6705" y="1401"/>
                      <a:pt x="6872" y="1234"/>
                    </a:cubicBezTo>
                    <a:cubicBezTo>
                      <a:pt x="7039" y="1068"/>
                      <a:pt x="7205" y="934"/>
                      <a:pt x="7406" y="801"/>
                    </a:cubicBezTo>
                    <a:cubicBezTo>
                      <a:pt x="7472" y="801"/>
                      <a:pt x="7472" y="767"/>
                      <a:pt x="7506" y="767"/>
                    </a:cubicBezTo>
                    <a:cubicBezTo>
                      <a:pt x="7539" y="734"/>
                      <a:pt x="7639" y="667"/>
                      <a:pt x="7639" y="601"/>
                    </a:cubicBezTo>
                    <a:cubicBezTo>
                      <a:pt x="7672" y="501"/>
                      <a:pt x="7672" y="400"/>
                      <a:pt x="7639" y="267"/>
                    </a:cubicBezTo>
                    <a:cubicBezTo>
                      <a:pt x="7572" y="100"/>
                      <a:pt x="7406" y="0"/>
                      <a:pt x="7272"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8"/>
              <p:cNvSpPr/>
              <p:nvPr/>
            </p:nvSpPr>
            <p:spPr>
              <a:xfrm>
                <a:off x="-1887350" y="3747350"/>
                <a:ext cx="102600" cy="245250"/>
              </a:xfrm>
              <a:custGeom>
                <a:avLst/>
                <a:gdLst/>
                <a:ahLst/>
                <a:cxnLst/>
                <a:rect l="l" t="t" r="r" b="b"/>
                <a:pathLst>
                  <a:path w="4104" h="9810" extrusionOk="0">
                    <a:moveTo>
                      <a:pt x="2202" y="0"/>
                    </a:moveTo>
                    <a:cubicBezTo>
                      <a:pt x="2102" y="0"/>
                      <a:pt x="2068" y="67"/>
                      <a:pt x="2068" y="100"/>
                    </a:cubicBezTo>
                    <a:cubicBezTo>
                      <a:pt x="2102" y="234"/>
                      <a:pt x="2102" y="401"/>
                      <a:pt x="2102" y="534"/>
                    </a:cubicBezTo>
                    <a:cubicBezTo>
                      <a:pt x="2102" y="701"/>
                      <a:pt x="2068" y="901"/>
                      <a:pt x="2035" y="1068"/>
                    </a:cubicBezTo>
                    <a:cubicBezTo>
                      <a:pt x="2002" y="1268"/>
                      <a:pt x="1902" y="1435"/>
                      <a:pt x="1768" y="1601"/>
                    </a:cubicBezTo>
                    <a:cubicBezTo>
                      <a:pt x="1568" y="2002"/>
                      <a:pt x="1268" y="2335"/>
                      <a:pt x="934" y="2669"/>
                    </a:cubicBezTo>
                    <a:lnTo>
                      <a:pt x="567" y="3036"/>
                    </a:lnTo>
                    <a:cubicBezTo>
                      <a:pt x="401" y="3169"/>
                      <a:pt x="267" y="3336"/>
                      <a:pt x="100" y="3436"/>
                    </a:cubicBezTo>
                    <a:cubicBezTo>
                      <a:pt x="0" y="3536"/>
                      <a:pt x="34" y="3736"/>
                      <a:pt x="167" y="3770"/>
                    </a:cubicBezTo>
                    <a:cubicBezTo>
                      <a:pt x="334" y="3836"/>
                      <a:pt x="501" y="3903"/>
                      <a:pt x="667" y="3936"/>
                    </a:cubicBezTo>
                    <a:cubicBezTo>
                      <a:pt x="834" y="4036"/>
                      <a:pt x="1001" y="4070"/>
                      <a:pt x="1101" y="4170"/>
                    </a:cubicBezTo>
                    <a:cubicBezTo>
                      <a:pt x="1268" y="4237"/>
                      <a:pt x="1435" y="4370"/>
                      <a:pt x="1601" y="4503"/>
                    </a:cubicBezTo>
                    <a:cubicBezTo>
                      <a:pt x="1735" y="4604"/>
                      <a:pt x="1902" y="4704"/>
                      <a:pt x="2035" y="4837"/>
                    </a:cubicBezTo>
                    <a:cubicBezTo>
                      <a:pt x="2269" y="5071"/>
                      <a:pt x="2502" y="5337"/>
                      <a:pt x="2669" y="5604"/>
                    </a:cubicBezTo>
                    <a:cubicBezTo>
                      <a:pt x="2736" y="5738"/>
                      <a:pt x="2769" y="5871"/>
                      <a:pt x="2869" y="6038"/>
                    </a:cubicBezTo>
                    <a:cubicBezTo>
                      <a:pt x="2936" y="6205"/>
                      <a:pt x="3002" y="6338"/>
                      <a:pt x="3036" y="6505"/>
                    </a:cubicBezTo>
                    <a:cubicBezTo>
                      <a:pt x="3103" y="6738"/>
                      <a:pt x="3169" y="7005"/>
                      <a:pt x="3169" y="7239"/>
                    </a:cubicBezTo>
                    <a:cubicBezTo>
                      <a:pt x="3169" y="7439"/>
                      <a:pt x="3103" y="7672"/>
                      <a:pt x="3069" y="7873"/>
                    </a:cubicBezTo>
                    <a:cubicBezTo>
                      <a:pt x="3036" y="8073"/>
                      <a:pt x="2936" y="8239"/>
                      <a:pt x="2869" y="8406"/>
                    </a:cubicBezTo>
                    <a:lnTo>
                      <a:pt x="2502" y="8907"/>
                    </a:lnTo>
                    <a:cubicBezTo>
                      <a:pt x="2402" y="9007"/>
                      <a:pt x="2369" y="9207"/>
                      <a:pt x="2369" y="9340"/>
                    </a:cubicBezTo>
                    <a:cubicBezTo>
                      <a:pt x="2369" y="9507"/>
                      <a:pt x="2435" y="9607"/>
                      <a:pt x="2569" y="9707"/>
                    </a:cubicBezTo>
                    <a:cubicBezTo>
                      <a:pt x="2676" y="9774"/>
                      <a:pt x="2795" y="9809"/>
                      <a:pt x="2911" y="9809"/>
                    </a:cubicBezTo>
                    <a:cubicBezTo>
                      <a:pt x="3083" y="9809"/>
                      <a:pt x="3250" y="9733"/>
                      <a:pt x="3369" y="9574"/>
                    </a:cubicBezTo>
                    <a:cubicBezTo>
                      <a:pt x="3570" y="9274"/>
                      <a:pt x="3770" y="8940"/>
                      <a:pt x="3903" y="8606"/>
                    </a:cubicBezTo>
                    <a:cubicBezTo>
                      <a:pt x="4003" y="8440"/>
                      <a:pt x="4037" y="8273"/>
                      <a:pt x="4070" y="8073"/>
                    </a:cubicBezTo>
                    <a:cubicBezTo>
                      <a:pt x="4103" y="7906"/>
                      <a:pt x="4103" y="7739"/>
                      <a:pt x="4103" y="7572"/>
                    </a:cubicBezTo>
                    <a:cubicBezTo>
                      <a:pt x="4103" y="7239"/>
                      <a:pt x="4070" y="6872"/>
                      <a:pt x="4003" y="6538"/>
                    </a:cubicBezTo>
                    <a:cubicBezTo>
                      <a:pt x="3936" y="6371"/>
                      <a:pt x="3903" y="6205"/>
                      <a:pt x="3836" y="6038"/>
                    </a:cubicBezTo>
                    <a:cubicBezTo>
                      <a:pt x="3736" y="5871"/>
                      <a:pt x="3670" y="5704"/>
                      <a:pt x="3570" y="5571"/>
                    </a:cubicBezTo>
                    <a:cubicBezTo>
                      <a:pt x="3403" y="5271"/>
                      <a:pt x="3203" y="5037"/>
                      <a:pt x="3002" y="4770"/>
                    </a:cubicBezTo>
                    <a:cubicBezTo>
                      <a:pt x="2736" y="4537"/>
                      <a:pt x="2502" y="4270"/>
                      <a:pt x="2202" y="4070"/>
                    </a:cubicBezTo>
                    <a:cubicBezTo>
                      <a:pt x="1902" y="3870"/>
                      <a:pt x="1601" y="3703"/>
                      <a:pt x="1268" y="3569"/>
                    </a:cubicBezTo>
                    <a:cubicBezTo>
                      <a:pt x="1101" y="3536"/>
                      <a:pt x="1001" y="3436"/>
                      <a:pt x="834" y="3403"/>
                    </a:cubicBezTo>
                    <a:cubicBezTo>
                      <a:pt x="768" y="3403"/>
                      <a:pt x="734" y="3369"/>
                      <a:pt x="667" y="3369"/>
                    </a:cubicBezTo>
                    <a:cubicBezTo>
                      <a:pt x="834" y="3203"/>
                      <a:pt x="1001" y="3036"/>
                      <a:pt x="1168" y="2836"/>
                    </a:cubicBezTo>
                    <a:cubicBezTo>
                      <a:pt x="1401" y="2569"/>
                      <a:pt x="1668" y="2269"/>
                      <a:pt x="1868" y="2002"/>
                    </a:cubicBezTo>
                    <a:cubicBezTo>
                      <a:pt x="2068" y="1701"/>
                      <a:pt x="2202" y="1401"/>
                      <a:pt x="2269" y="1068"/>
                    </a:cubicBezTo>
                    <a:cubicBezTo>
                      <a:pt x="2369" y="701"/>
                      <a:pt x="2369" y="367"/>
                      <a:pt x="2335" y="0"/>
                    </a:cubicBezTo>
                    <a:lnTo>
                      <a:pt x="2335" y="0"/>
                    </a:lnTo>
                    <a:cubicBezTo>
                      <a:pt x="2324" y="22"/>
                      <a:pt x="2313" y="30"/>
                      <a:pt x="2301" y="30"/>
                    </a:cubicBezTo>
                    <a:cubicBezTo>
                      <a:pt x="2276" y="30"/>
                      <a:pt x="2246" y="0"/>
                      <a:pt x="2202" y="0"/>
                    </a:cubicBezTo>
                    <a:close/>
                  </a:path>
                </a:pathLst>
              </a:custGeom>
              <a:solidFill>
                <a:srgbClr val="123B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8"/>
              <p:cNvSpPr/>
              <p:nvPr/>
            </p:nvSpPr>
            <p:spPr>
              <a:xfrm>
                <a:off x="-1339475" y="3916625"/>
                <a:ext cx="88425" cy="70400"/>
              </a:xfrm>
              <a:custGeom>
                <a:avLst/>
                <a:gdLst/>
                <a:ahLst/>
                <a:cxnLst/>
                <a:rect l="l" t="t" r="r" b="b"/>
                <a:pathLst>
                  <a:path w="3537" h="2816" extrusionOk="0">
                    <a:moveTo>
                      <a:pt x="2670" y="1"/>
                    </a:moveTo>
                    <a:cubicBezTo>
                      <a:pt x="2469" y="67"/>
                      <a:pt x="2336" y="67"/>
                      <a:pt x="2269" y="101"/>
                    </a:cubicBezTo>
                    <a:cubicBezTo>
                      <a:pt x="1969" y="134"/>
                      <a:pt x="1669" y="268"/>
                      <a:pt x="1435" y="401"/>
                    </a:cubicBezTo>
                    <a:cubicBezTo>
                      <a:pt x="1135" y="534"/>
                      <a:pt x="868" y="735"/>
                      <a:pt x="668" y="968"/>
                    </a:cubicBezTo>
                    <a:cubicBezTo>
                      <a:pt x="468" y="1235"/>
                      <a:pt x="368" y="1502"/>
                      <a:pt x="435" y="1802"/>
                    </a:cubicBezTo>
                    <a:lnTo>
                      <a:pt x="435" y="1835"/>
                    </a:lnTo>
                    <a:cubicBezTo>
                      <a:pt x="301" y="1835"/>
                      <a:pt x="201" y="1902"/>
                      <a:pt x="134" y="2002"/>
                    </a:cubicBezTo>
                    <a:cubicBezTo>
                      <a:pt x="1" y="2169"/>
                      <a:pt x="34" y="2436"/>
                      <a:pt x="268" y="2569"/>
                    </a:cubicBezTo>
                    <a:cubicBezTo>
                      <a:pt x="368" y="2636"/>
                      <a:pt x="501" y="2669"/>
                      <a:pt x="635" y="2703"/>
                    </a:cubicBezTo>
                    <a:cubicBezTo>
                      <a:pt x="768" y="2769"/>
                      <a:pt x="868" y="2803"/>
                      <a:pt x="1002" y="2803"/>
                    </a:cubicBezTo>
                    <a:cubicBezTo>
                      <a:pt x="1068" y="2811"/>
                      <a:pt x="1135" y="2815"/>
                      <a:pt x="1202" y="2815"/>
                    </a:cubicBezTo>
                    <a:cubicBezTo>
                      <a:pt x="1402" y="2815"/>
                      <a:pt x="1602" y="2778"/>
                      <a:pt x="1802" y="2703"/>
                    </a:cubicBezTo>
                    <a:cubicBezTo>
                      <a:pt x="2036" y="2636"/>
                      <a:pt x="2236" y="2569"/>
                      <a:pt x="2469" y="2436"/>
                    </a:cubicBezTo>
                    <a:cubicBezTo>
                      <a:pt x="2603" y="2336"/>
                      <a:pt x="2670" y="2269"/>
                      <a:pt x="2803" y="2169"/>
                    </a:cubicBezTo>
                    <a:cubicBezTo>
                      <a:pt x="2936" y="2102"/>
                      <a:pt x="3003" y="1969"/>
                      <a:pt x="3070" y="1835"/>
                    </a:cubicBezTo>
                    <a:cubicBezTo>
                      <a:pt x="3203" y="1669"/>
                      <a:pt x="3303" y="1502"/>
                      <a:pt x="3437" y="1302"/>
                    </a:cubicBezTo>
                    <a:cubicBezTo>
                      <a:pt x="3503" y="1168"/>
                      <a:pt x="3537" y="1001"/>
                      <a:pt x="3537" y="835"/>
                    </a:cubicBezTo>
                    <a:cubicBezTo>
                      <a:pt x="3537" y="701"/>
                      <a:pt x="3537" y="534"/>
                      <a:pt x="3470" y="434"/>
                    </a:cubicBezTo>
                    <a:cubicBezTo>
                      <a:pt x="3370" y="268"/>
                      <a:pt x="3270" y="168"/>
                      <a:pt x="3103" y="101"/>
                    </a:cubicBezTo>
                    <a:cubicBezTo>
                      <a:pt x="2970" y="34"/>
                      <a:pt x="2836" y="1"/>
                      <a:pt x="2670" y="1"/>
                    </a:cubicBezTo>
                    <a:close/>
                  </a:path>
                </a:pathLst>
              </a:custGeom>
              <a:solidFill>
                <a:srgbClr val="E25B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8"/>
              <p:cNvSpPr/>
              <p:nvPr/>
            </p:nvSpPr>
            <p:spPr>
              <a:xfrm>
                <a:off x="-1377000" y="3866600"/>
                <a:ext cx="128450" cy="120950"/>
              </a:xfrm>
              <a:custGeom>
                <a:avLst/>
                <a:gdLst/>
                <a:ahLst/>
                <a:cxnLst/>
                <a:rect l="l" t="t" r="r" b="b"/>
                <a:pathLst>
                  <a:path w="5138" h="4838" extrusionOk="0">
                    <a:moveTo>
                      <a:pt x="4337" y="2402"/>
                    </a:moveTo>
                    <a:cubicBezTo>
                      <a:pt x="4471" y="2402"/>
                      <a:pt x="4604" y="2402"/>
                      <a:pt x="4671" y="2435"/>
                    </a:cubicBezTo>
                    <a:cubicBezTo>
                      <a:pt x="4704" y="2602"/>
                      <a:pt x="4704" y="2736"/>
                      <a:pt x="4671" y="2836"/>
                    </a:cubicBezTo>
                    <a:cubicBezTo>
                      <a:pt x="4638" y="3002"/>
                      <a:pt x="4604" y="3169"/>
                      <a:pt x="4504" y="3303"/>
                    </a:cubicBezTo>
                    <a:cubicBezTo>
                      <a:pt x="4437" y="3469"/>
                      <a:pt x="4337" y="3603"/>
                      <a:pt x="4204" y="3736"/>
                    </a:cubicBezTo>
                    <a:cubicBezTo>
                      <a:pt x="4104" y="3836"/>
                      <a:pt x="3970" y="3970"/>
                      <a:pt x="3804" y="4103"/>
                    </a:cubicBezTo>
                    <a:cubicBezTo>
                      <a:pt x="3670" y="4170"/>
                      <a:pt x="3503" y="4270"/>
                      <a:pt x="3337" y="4303"/>
                    </a:cubicBezTo>
                    <a:cubicBezTo>
                      <a:pt x="3170" y="4337"/>
                      <a:pt x="3003" y="4403"/>
                      <a:pt x="2836" y="4403"/>
                    </a:cubicBezTo>
                    <a:lnTo>
                      <a:pt x="2803" y="4403"/>
                    </a:lnTo>
                    <a:cubicBezTo>
                      <a:pt x="2636" y="4403"/>
                      <a:pt x="2436" y="4403"/>
                      <a:pt x="2269" y="4337"/>
                    </a:cubicBezTo>
                    <a:lnTo>
                      <a:pt x="2202" y="4337"/>
                    </a:lnTo>
                    <a:cubicBezTo>
                      <a:pt x="2169" y="4337"/>
                      <a:pt x="2069" y="4303"/>
                      <a:pt x="2036" y="4303"/>
                    </a:cubicBezTo>
                    <a:lnTo>
                      <a:pt x="2036" y="4170"/>
                    </a:lnTo>
                    <a:lnTo>
                      <a:pt x="2036" y="4137"/>
                    </a:lnTo>
                    <a:cubicBezTo>
                      <a:pt x="2102" y="4003"/>
                      <a:pt x="2136" y="3870"/>
                      <a:pt x="2169" y="3803"/>
                    </a:cubicBezTo>
                    <a:cubicBezTo>
                      <a:pt x="2269" y="3670"/>
                      <a:pt x="2336" y="3503"/>
                      <a:pt x="2469" y="3369"/>
                    </a:cubicBezTo>
                    <a:lnTo>
                      <a:pt x="2503" y="3336"/>
                    </a:lnTo>
                    <a:cubicBezTo>
                      <a:pt x="2636" y="3136"/>
                      <a:pt x="2836" y="2969"/>
                      <a:pt x="3103" y="2802"/>
                    </a:cubicBezTo>
                    <a:cubicBezTo>
                      <a:pt x="3337" y="2636"/>
                      <a:pt x="3603" y="2535"/>
                      <a:pt x="3837" y="2469"/>
                    </a:cubicBezTo>
                    <a:cubicBezTo>
                      <a:pt x="4004" y="2435"/>
                      <a:pt x="4171" y="2402"/>
                      <a:pt x="4337" y="2402"/>
                    </a:cubicBezTo>
                    <a:close/>
                    <a:moveTo>
                      <a:pt x="4171" y="0"/>
                    </a:moveTo>
                    <a:cubicBezTo>
                      <a:pt x="3003" y="1401"/>
                      <a:pt x="1602" y="2469"/>
                      <a:pt x="1" y="3303"/>
                    </a:cubicBezTo>
                    <a:cubicBezTo>
                      <a:pt x="168" y="3570"/>
                      <a:pt x="368" y="3803"/>
                      <a:pt x="635" y="4003"/>
                    </a:cubicBezTo>
                    <a:cubicBezTo>
                      <a:pt x="935" y="4270"/>
                      <a:pt x="1202" y="4437"/>
                      <a:pt x="1602" y="4604"/>
                    </a:cubicBezTo>
                    <a:cubicBezTo>
                      <a:pt x="1936" y="4737"/>
                      <a:pt x="2269" y="4804"/>
                      <a:pt x="2636" y="4837"/>
                    </a:cubicBezTo>
                    <a:lnTo>
                      <a:pt x="2703" y="4837"/>
                    </a:lnTo>
                    <a:cubicBezTo>
                      <a:pt x="3036" y="4837"/>
                      <a:pt x="3437" y="4770"/>
                      <a:pt x="3704" y="4637"/>
                    </a:cubicBezTo>
                    <a:cubicBezTo>
                      <a:pt x="3837" y="4604"/>
                      <a:pt x="4004" y="4470"/>
                      <a:pt x="4171" y="4337"/>
                    </a:cubicBezTo>
                    <a:cubicBezTo>
                      <a:pt x="4337" y="4237"/>
                      <a:pt x="4471" y="4103"/>
                      <a:pt x="4638" y="3903"/>
                    </a:cubicBezTo>
                    <a:cubicBezTo>
                      <a:pt x="4938" y="3503"/>
                      <a:pt x="5105" y="3069"/>
                      <a:pt x="5138" y="2569"/>
                    </a:cubicBezTo>
                    <a:cubicBezTo>
                      <a:pt x="5138" y="2402"/>
                      <a:pt x="5138" y="2169"/>
                      <a:pt x="5105" y="1935"/>
                    </a:cubicBezTo>
                    <a:cubicBezTo>
                      <a:pt x="5038" y="1735"/>
                      <a:pt x="5004" y="1501"/>
                      <a:pt x="4871" y="1268"/>
                    </a:cubicBezTo>
                    <a:cubicBezTo>
                      <a:pt x="4704" y="801"/>
                      <a:pt x="4437" y="334"/>
                      <a:pt x="4171" y="0"/>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8"/>
              <p:cNvSpPr/>
              <p:nvPr/>
            </p:nvSpPr>
            <p:spPr>
              <a:xfrm>
                <a:off x="-1326950" y="3970000"/>
                <a:ext cx="25" cy="25"/>
              </a:xfrm>
              <a:custGeom>
                <a:avLst/>
                <a:gdLst/>
                <a:ahLst/>
                <a:cxnLst/>
                <a:rect l="l" t="t" r="r" b="b"/>
                <a:pathLst>
                  <a:path w="1" h="1" extrusionOk="0">
                    <a:moveTo>
                      <a:pt x="0" y="1"/>
                    </a:move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8"/>
              <p:cNvSpPr/>
              <p:nvPr/>
            </p:nvSpPr>
            <p:spPr>
              <a:xfrm>
                <a:off x="-1542950" y="3879375"/>
                <a:ext cx="78425" cy="79425"/>
              </a:xfrm>
              <a:custGeom>
                <a:avLst/>
                <a:gdLst/>
                <a:ahLst/>
                <a:cxnLst/>
                <a:rect l="l" t="t" r="r" b="b"/>
                <a:pathLst>
                  <a:path w="3137" h="3177" extrusionOk="0">
                    <a:moveTo>
                      <a:pt x="878" y="0"/>
                    </a:moveTo>
                    <a:cubicBezTo>
                      <a:pt x="724" y="0"/>
                      <a:pt x="585" y="40"/>
                      <a:pt x="468" y="123"/>
                    </a:cubicBezTo>
                    <a:cubicBezTo>
                      <a:pt x="1" y="457"/>
                      <a:pt x="134" y="1424"/>
                      <a:pt x="768" y="2225"/>
                    </a:cubicBezTo>
                    <a:cubicBezTo>
                      <a:pt x="1198" y="2806"/>
                      <a:pt x="1820" y="3177"/>
                      <a:pt x="2284" y="3177"/>
                    </a:cubicBezTo>
                    <a:cubicBezTo>
                      <a:pt x="2432" y="3177"/>
                      <a:pt x="2565" y="3139"/>
                      <a:pt x="2669" y="3059"/>
                    </a:cubicBezTo>
                    <a:cubicBezTo>
                      <a:pt x="3136" y="2725"/>
                      <a:pt x="3003" y="1758"/>
                      <a:pt x="2403" y="957"/>
                    </a:cubicBezTo>
                    <a:cubicBezTo>
                      <a:pt x="1927" y="357"/>
                      <a:pt x="1339" y="0"/>
                      <a:pt x="878" y="0"/>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8"/>
              <p:cNvSpPr/>
              <p:nvPr/>
            </p:nvSpPr>
            <p:spPr>
              <a:xfrm>
                <a:off x="-1318625" y="3708250"/>
                <a:ext cx="78425" cy="76525"/>
              </a:xfrm>
              <a:custGeom>
                <a:avLst/>
                <a:gdLst/>
                <a:ahLst/>
                <a:cxnLst/>
                <a:rect l="l" t="t" r="r" b="b"/>
                <a:pathLst>
                  <a:path w="3137" h="3061" extrusionOk="0">
                    <a:moveTo>
                      <a:pt x="833" y="1"/>
                    </a:moveTo>
                    <a:cubicBezTo>
                      <a:pt x="676" y="1"/>
                      <a:pt x="539" y="42"/>
                      <a:pt x="435" y="130"/>
                    </a:cubicBezTo>
                    <a:cubicBezTo>
                      <a:pt x="1" y="463"/>
                      <a:pt x="168" y="1397"/>
                      <a:pt x="801" y="2165"/>
                    </a:cubicBezTo>
                    <a:cubicBezTo>
                      <a:pt x="1245" y="2731"/>
                      <a:pt x="1851" y="3061"/>
                      <a:pt x="2300" y="3061"/>
                    </a:cubicBezTo>
                    <a:cubicBezTo>
                      <a:pt x="2459" y="3061"/>
                      <a:pt x="2598" y="3019"/>
                      <a:pt x="2703" y="2932"/>
                    </a:cubicBezTo>
                    <a:cubicBezTo>
                      <a:pt x="3136" y="2598"/>
                      <a:pt x="2970" y="1664"/>
                      <a:pt x="2336" y="897"/>
                    </a:cubicBezTo>
                    <a:cubicBezTo>
                      <a:pt x="1868" y="331"/>
                      <a:pt x="1273" y="1"/>
                      <a:pt x="833" y="1"/>
                    </a:cubicBezTo>
                    <a:close/>
                  </a:path>
                </a:pathLst>
              </a:custGeom>
              <a:solidFill>
                <a:srgbClr val="653D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8"/>
              <p:cNvSpPr/>
              <p:nvPr/>
            </p:nvSpPr>
            <p:spPr>
              <a:xfrm>
                <a:off x="-1378650" y="3816550"/>
                <a:ext cx="59225" cy="77600"/>
              </a:xfrm>
              <a:custGeom>
                <a:avLst/>
                <a:gdLst/>
                <a:ahLst/>
                <a:cxnLst/>
                <a:rect l="l" t="t" r="r" b="b"/>
                <a:pathLst>
                  <a:path w="2369" h="3104" extrusionOk="0">
                    <a:moveTo>
                      <a:pt x="667" y="1"/>
                    </a:moveTo>
                    <a:cubicBezTo>
                      <a:pt x="400" y="68"/>
                      <a:pt x="267" y="68"/>
                      <a:pt x="167" y="101"/>
                    </a:cubicBezTo>
                    <a:cubicBezTo>
                      <a:pt x="67" y="101"/>
                      <a:pt x="0" y="168"/>
                      <a:pt x="34" y="268"/>
                    </a:cubicBezTo>
                    <a:cubicBezTo>
                      <a:pt x="34" y="325"/>
                      <a:pt x="83" y="408"/>
                      <a:pt x="161" y="408"/>
                    </a:cubicBezTo>
                    <a:cubicBezTo>
                      <a:pt x="174" y="408"/>
                      <a:pt x="187" y="406"/>
                      <a:pt x="200" y="401"/>
                    </a:cubicBezTo>
                    <a:cubicBezTo>
                      <a:pt x="334" y="401"/>
                      <a:pt x="434" y="334"/>
                      <a:pt x="567" y="334"/>
                    </a:cubicBezTo>
                    <a:cubicBezTo>
                      <a:pt x="701" y="334"/>
                      <a:pt x="834" y="401"/>
                      <a:pt x="934" y="401"/>
                    </a:cubicBezTo>
                    <a:cubicBezTo>
                      <a:pt x="1034" y="435"/>
                      <a:pt x="1134" y="468"/>
                      <a:pt x="1234" y="501"/>
                    </a:cubicBezTo>
                    <a:cubicBezTo>
                      <a:pt x="1301" y="568"/>
                      <a:pt x="1401" y="635"/>
                      <a:pt x="1468" y="735"/>
                    </a:cubicBezTo>
                    <a:cubicBezTo>
                      <a:pt x="1568" y="801"/>
                      <a:pt x="1601" y="902"/>
                      <a:pt x="1635" y="968"/>
                    </a:cubicBezTo>
                    <a:cubicBezTo>
                      <a:pt x="1701" y="1068"/>
                      <a:pt x="1735" y="1135"/>
                      <a:pt x="1768" y="1268"/>
                    </a:cubicBezTo>
                    <a:cubicBezTo>
                      <a:pt x="1768" y="1335"/>
                      <a:pt x="1801" y="1469"/>
                      <a:pt x="1801" y="1569"/>
                    </a:cubicBezTo>
                    <a:cubicBezTo>
                      <a:pt x="1801" y="1669"/>
                      <a:pt x="1768" y="1802"/>
                      <a:pt x="1768" y="1936"/>
                    </a:cubicBezTo>
                    <a:cubicBezTo>
                      <a:pt x="1735" y="2102"/>
                      <a:pt x="1635" y="2236"/>
                      <a:pt x="1568" y="2336"/>
                    </a:cubicBezTo>
                    <a:cubicBezTo>
                      <a:pt x="1535" y="2436"/>
                      <a:pt x="1468" y="2469"/>
                      <a:pt x="1401" y="2569"/>
                    </a:cubicBezTo>
                    <a:cubicBezTo>
                      <a:pt x="1268" y="2736"/>
                      <a:pt x="1301" y="2936"/>
                      <a:pt x="1435" y="3003"/>
                    </a:cubicBezTo>
                    <a:cubicBezTo>
                      <a:pt x="1535" y="3070"/>
                      <a:pt x="1601" y="3103"/>
                      <a:pt x="1701" y="3103"/>
                    </a:cubicBezTo>
                    <a:cubicBezTo>
                      <a:pt x="1768" y="3103"/>
                      <a:pt x="1868" y="3070"/>
                      <a:pt x="1935" y="2970"/>
                    </a:cubicBezTo>
                    <a:cubicBezTo>
                      <a:pt x="2002" y="2903"/>
                      <a:pt x="2068" y="2803"/>
                      <a:pt x="2102" y="2669"/>
                    </a:cubicBezTo>
                    <a:cubicBezTo>
                      <a:pt x="2168" y="2603"/>
                      <a:pt x="2202" y="2469"/>
                      <a:pt x="2235" y="2336"/>
                    </a:cubicBezTo>
                    <a:cubicBezTo>
                      <a:pt x="2268" y="2136"/>
                      <a:pt x="2335" y="1969"/>
                      <a:pt x="2369" y="1769"/>
                    </a:cubicBezTo>
                    <a:cubicBezTo>
                      <a:pt x="2369" y="1569"/>
                      <a:pt x="2369" y="1402"/>
                      <a:pt x="2335" y="1235"/>
                    </a:cubicBezTo>
                    <a:cubicBezTo>
                      <a:pt x="2268" y="1068"/>
                      <a:pt x="2202" y="902"/>
                      <a:pt x="2102" y="768"/>
                    </a:cubicBezTo>
                    <a:cubicBezTo>
                      <a:pt x="1935" y="468"/>
                      <a:pt x="1668" y="268"/>
                      <a:pt x="1368" y="134"/>
                    </a:cubicBezTo>
                    <a:cubicBezTo>
                      <a:pt x="1101" y="68"/>
                      <a:pt x="901" y="1"/>
                      <a:pt x="667" y="1"/>
                    </a:cubicBezTo>
                    <a:close/>
                  </a:path>
                </a:pathLst>
              </a:custGeom>
              <a:solidFill>
                <a:srgbClr val="8347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8"/>
              <p:cNvSpPr/>
              <p:nvPr/>
            </p:nvSpPr>
            <p:spPr>
              <a:xfrm>
                <a:off x="-1507925" y="3669900"/>
                <a:ext cx="60075" cy="58200"/>
              </a:xfrm>
              <a:custGeom>
                <a:avLst/>
                <a:gdLst/>
                <a:ahLst/>
                <a:cxnLst/>
                <a:rect l="l" t="t" r="r" b="b"/>
                <a:pathLst>
                  <a:path w="2403" h="2328" extrusionOk="0">
                    <a:moveTo>
                      <a:pt x="834" y="1"/>
                    </a:moveTo>
                    <a:cubicBezTo>
                      <a:pt x="660" y="1"/>
                      <a:pt x="500" y="53"/>
                      <a:pt x="368" y="163"/>
                    </a:cubicBezTo>
                    <a:cubicBezTo>
                      <a:pt x="1" y="496"/>
                      <a:pt x="34" y="1197"/>
                      <a:pt x="501" y="1764"/>
                    </a:cubicBezTo>
                    <a:cubicBezTo>
                      <a:pt x="790" y="2120"/>
                      <a:pt x="1183" y="2327"/>
                      <a:pt x="1541" y="2327"/>
                    </a:cubicBezTo>
                    <a:cubicBezTo>
                      <a:pt x="1721" y="2327"/>
                      <a:pt x="1891" y="2275"/>
                      <a:pt x="2036" y="2164"/>
                    </a:cubicBezTo>
                    <a:cubicBezTo>
                      <a:pt x="2403" y="1831"/>
                      <a:pt x="2369" y="1130"/>
                      <a:pt x="1902" y="596"/>
                    </a:cubicBezTo>
                    <a:cubicBezTo>
                      <a:pt x="1589" y="216"/>
                      <a:pt x="1186" y="1"/>
                      <a:pt x="834" y="1"/>
                    </a:cubicBezTo>
                    <a:close/>
                  </a:path>
                </a:pathLst>
              </a:custGeom>
              <a:solidFill>
                <a:srgbClr val="99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8"/>
              <p:cNvSpPr/>
              <p:nvPr/>
            </p:nvSpPr>
            <p:spPr>
              <a:xfrm>
                <a:off x="-1638850" y="3773200"/>
                <a:ext cx="74250" cy="91750"/>
              </a:xfrm>
              <a:custGeom>
                <a:avLst/>
                <a:gdLst/>
                <a:ahLst/>
                <a:cxnLst/>
                <a:rect l="l" t="t" r="r" b="b"/>
                <a:pathLst>
                  <a:path w="2970" h="3670" extrusionOk="0">
                    <a:moveTo>
                      <a:pt x="2269" y="0"/>
                    </a:moveTo>
                    <a:cubicBezTo>
                      <a:pt x="1802" y="0"/>
                      <a:pt x="1135" y="567"/>
                      <a:pt x="668" y="1368"/>
                    </a:cubicBezTo>
                    <a:cubicBezTo>
                      <a:pt x="134" y="2369"/>
                      <a:pt x="1" y="3369"/>
                      <a:pt x="468" y="3636"/>
                    </a:cubicBezTo>
                    <a:cubicBezTo>
                      <a:pt x="568" y="3670"/>
                      <a:pt x="635" y="3670"/>
                      <a:pt x="735" y="3670"/>
                    </a:cubicBezTo>
                    <a:cubicBezTo>
                      <a:pt x="1168" y="3670"/>
                      <a:pt x="1835" y="3069"/>
                      <a:pt x="2302" y="2302"/>
                    </a:cubicBezTo>
                    <a:cubicBezTo>
                      <a:pt x="2836" y="1301"/>
                      <a:pt x="2970" y="301"/>
                      <a:pt x="2503" y="34"/>
                    </a:cubicBezTo>
                    <a:cubicBezTo>
                      <a:pt x="2436" y="34"/>
                      <a:pt x="2336" y="0"/>
                      <a:pt x="2269" y="0"/>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8"/>
              <p:cNvSpPr/>
              <p:nvPr/>
            </p:nvSpPr>
            <p:spPr>
              <a:xfrm>
                <a:off x="-1402000" y="3603900"/>
                <a:ext cx="98425" cy="53400"/>
              </a:xfrm>
              <a:custGeom>
                <a:avLst/>
                <a:gdLst/>
                <a:ahLst/>
                <a:cxnLst/>
                <a:rect l="l" t="t" r="r" b="b"/>
                <a:pathLst>
                  <a:path w="3937" h="2136" extrusionOk="0">
                    <a:moveTo>
                      <a:pt x="2802" y="1"/>
                    </a:moveTo>
                    <a:cubicBezTo>
                      <a:pt x="2469" y="1"/>
                      <a:pt x="2102" y="68"/>
                      <a:pt x="1701" y="168"/>
                    </a:cubicBezTo>
                    <a:cubicBezTo>
                      <a:pt x="968" y="401"/>
                      <a:pt x="300" y="801"/>
                      <a:pt x="100" y="1235"/>
                    </a:cubicBezTo>
                    <a:cubicBezTo>
                      <a:pt x="0" y="1368"/>
                      <a:pt x="0" y="1502"/>
                      <a:pt x="0" y="1635"/>
                    </a:cubicBezTo>
                    <a:cubicBezTo>
                      <a:pt x="100" y="1936"/>
                      <a:pt x="501" y="2136"/>
                      <a:pt x="1134" y="2136"/>
                    </a:cubicBezTo>
                    <a:cubicBezTo>
                      <a:pt x="1468" y="2136"/>
                      <a:pt x="1835" y="2102"/>
                      <a:pt x="2202" y="1969"/>
                    </a:cubicBezTo>
                    <a:cubicBezTo>
                      <a:pt x="2969" y="1769"/>
                      <a:pt x="3636" y="1335"/>
                      <a:pt x="3836" y="935"/>
                    </a:cubicBezTo>
                    <a:cubicBezTo>
                      <a:pt x="3936" y="768"/>
                      <a:pt x="3936" y="635"/>
                      <a:pt x="3936" y="501"/>
                    </a:cubicBezTo>
                    <a:cubicBezTo>
                      <a:pt x="3803" y="168"/>
                      <a:pt x="3436" y="1"/>
                      <a:pt x="2802" y="1"/>
                    </a:cubicBezTo>
                    <a:close/>
                  </a:path>
                </a:pathLst>
              </a:custGeom>
              <a:solidFill>
                <a:srgbClr val="1542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8"/>
              <p:cNvSpPr/>
              <p:nvPr/>
            </p:nvSpPr>
            <p:spPr>
              <a:xfrm>
                <a:off x="-1761425" y="4217675"/>
                <a:ext cx="1023250" cy="698025"/>
              </a:xfrm>
              <a:custGeom>
                <a:avLst/>
                <a:gdLst/>
                <a:ahLst/>
                <a:cxnLst/>
                <a:rect l="l" t="t" r="r" b="b"/>
                <a:pathLst>
                  <a:path w="40930" h="27921" extrusionOk="0">
                    <a:moveTo>
                      <a:pt x="6205" y="1"/>
                    </a:moveTo>
                    <a:cubicBezTo>
                      <a:pt x="6071" y="101"/>
                      <a:pt x="6038" y="101"/>
                      <a:pt x="6005" y="101"/>
                    </a:cubicBezTo>
                    <a:cubicBezTo>
                      <a:pt x="5804" y="101"/>
                      <a:pt x="5571" y="134"/>
                      <a:pt x="5337" y="268"/>
                    </a:cubicBezTo>
                    <a:cubicBezTo>
                      <a:pt x="5137" y="401"/>
                      <a:pt x="4904" y="534"/>
                      <a:pt x="4670" y="768"/>
                    </a:cubicBezTo>
                    <a:cubicBezTo>
                      <a:pt x="4470" y="968"/>
                      <a:pt x="4303" y="1235"/>
                      <a:pt x="4070" y="1535"/>
                    </a:cubicBezTo>
                    <a:cubicBezTo>
                      <a:pt x="4036" y="1602"/>
                      <a:pt x="3970" y="1702"/>
                      <a:pt x="3903" y="1802"/>
                    </a:cubicBezTo>
                    <a:cubicBezTo>
                      <a:pt x="3670" y="1902"/>
                      <a:pt x="3503" y="2036"/>
                      <a:pt x="3303" y="2102"/>
                    </a:cubicBezTo>
                    <a:cubicBezTo>
                      <a:pt x="3069" y="2236"/>
                      <a:pt x="2869" y="2402"/>
                      <a:pt x="2569" y="2603"/>
                    </a:cubicBezTo>
                    <a:cubicBezTo>
                      <a:pt x="2202" y="2936"/>
                      <a:pt x="1835" y="3303"/>
                      <a:pt x="1501" y="3870"/>
                    </a:cubicBezTo>
                    <a:cubicBezTo>
                      <a:pt x="901" y="4704"/>
                      <a:pt x="534" y="5671"/>
                      <a:pt x="334" y="6739"/>
                    </a:cubicBezTo>
                    <a:cubicBezTo>
                      <a:pt x="0" y="8574"/>
                      <a:pt x="267" y="10642"/>
                      <a:pt x="1201" y="12777"/>
                    </a:cubicBezTo>
                    <a:cubicBezTo>
                      <a:pt x="1368" y="13177"/>
                      <a:pt x="1568" y="13610"/>
                      <a:pt x="1802" y="14011"/>
                    </a:cubicBezTo>
                    <a:cubicBezTo>
                      <a:pt x="2335" y="15245"/>
                      <a:pt x="3102" y="16479"/>
                      <a:pt x="4137" y="17647"/>
                    </a:cubicBezTo>
                    <a:cubicBezTo>
                      <a:pt x="5304" y="19014"/>
                      <a:pt x="6705" y="20315"/>
                      <a:pt x="8373" y="21516"/>
                    </a:cubicBezTo>
                    <a:cubicBezTo>
                      <a:pt x="9841" y="22617"/>
                      <a:pt x="11508" y="23584"/>
                      <a:pt x="13243" y="24418"/>
                    </a:cubicBezTo>
                    <a:cubicBezTo>
                      <a:pt x="14844" y="25185"/>
                      <a:pt x="16579" y="25853"/>
                      <a:pt x="18480" y="26420"/>
                    </a:cubicBezTo>
                    <a:cubicBezTo>
                      <a:pt x="20482" y="26987"/>
                      <a:pt x="22516" y="27454"/>
                      <a:pt x="24551" y="27654"/>
                    </a:cubicBezTo>
                    <a:cubicBezTo>
                      <a:pt x="25852" y="27821"/>
                      <a:pt x="27153" y="27921"/>
                      <a:pt x="28387" y="27921"/>
                    </a:cubicBezTo>
                    <a:cubicBezTo>
                      <a:pt x="29221" y="27921"/>
                      <a:pt x="30088" y="27854"/>
                      <a:pt x="30922" y="27787"/>
                    </a:cubicBezTo>
                    <a:cubicBezTo>
                      <a:pt x="34725" y="27454"/>
                      <a:pt x="38161" y="26320"/>
                      <a:pt x="40829" y="24452"/>
                    </a:cubicBezTo>
                    <a:cubicBezTo>
                      <a:pt x="40896" y="24418"/>
                      <a:pt x="40929" y="24318"/>
                      <a:pt x="40929" y="24251"/>
                    </a:cubicBezTo>
                    <a:cubicBezTo>
                      <a:pt x="40929" y="24151"/>
                      <a:pt x="40929" y="24085"/>
                      <a:pt x="40896" y="23985"/>
                    </a:cubicBezTo>
                    <a:cubicBezTo>
                      <a:pt x="40863" y="23918"/>
                      <a:pt x="40763" y="23851"/>
                      <a:pt x="40696" y="23851"/>
                    </a:cubicBezTo>
                    <a:cubicBezTo>
                      <a:pt x="40863" y="23084"/>
                      <a:pt x="40863" y="22250"/>
                      <a:pt x="40763" y="21349"/>
                    </a:cubicBezTo>
                    <a:cubicBezTo>
                      <a:pt x="40663" y="20449"/>
                      <a:pt x="40362" y="19515"/>
                      <a:pt x="39929" y="18614"/>
                    </a:cubicBezTo>
                    <a:cubicBezTo>
                      <a:pt x="39061" y="16846"/>
                      <a:pt x="37727" y="15345"/>
                      <a:pt x="36059" y="14278"/>
                    </a:cubicBezTo>
                    <a:cubicBezTo>
                      <a:pt x="35325" y="13811"/>
                      <a:pt x="34525" y="13444"/>
                      <a:pt x="33691" y="13177"/>
                    </a:cubicBezTo>
                    <a:cubicBezTo>
                      <a:pt x="33224" y="13077"/>
                      <a:pt x="32757" y="12943"/>
                      <a:pt x="32257" y="12910"/>
                    </a:cubicBezTo>
                    <a:cubicBezTo>
                      <a:pt x="32724" y="12676"/>
                      <a:pt x="33224" y="12410"/>
                      <a:pt x="33724" y="12009"/>
                    </a:cubicBezTo>
                    <a:cubicBezTo>
                      <a:pt x="33824" y="11976"/>
                      <a:pt x="33858" y="11909"/>
                      <a:pt x="33858" y="11809"/>
                    </a:cubicBezTo>
                    <a:cubicBezTo>
                      <a:pt x="33858" y="11742"/>
                      <a:pt x="33858" y="11642"/>
                      <a:pt x="33824" y="11576"/>
                    </a:cubicBezTo>
                    <a:cubicBezTo>
                      <a:pt x="33758" y="11476"/>
                      <a:pt x="33658" y="11442"/>
                      <a:pt x="33558" y="11442"/>
                    </a:cubicBezTo>
                    <a:cubicBezTo>
                      <a:pt x="33491" y="11442"/>
                      <a:pt x="33424" y="11442"/>
                      <a:pt x="33391" y="11476"/>
                    </a:cubicBezTo>
                    <a:cubicBezTo>
                      <a:pt x="32757" y="11909"/>
                      <a:pt x="32223" y="12243"/>
                      <a:pt x="31656" y="12510"/>
                    </a:cubicBezTo>
                    <a:cubicBezTo>
                      <a:pt x="31156" y="12777"/>
                      <a:pt x="30655" y="12977"/>
                      <a:pt x="30088" y="13143"/>
                    </a:cubicBezTo>
                    <a:cubicBezTo>
                      <a:pt x="29588" y="13310"/>
                      <a:pt x="29054" y="13477"/>
                      <a:pt x="28421" y="13610"/>
                    </a:cubicBezTo>
                    <a:cubicBezTo>
                      <a:pt x="26919" y="13911"/>
                      <a:pt x="25252" y="14077"/>
                      <a:pt x="23550" y="14077"/>
                    </a:cubicBezTo>
                    <a:cubicBezTo>
                      <a:pt x="23050" y="14077"/>
                      <a:pt x="22550" y="14077"/>
                      <a:pt x="22049" y="14011"/>
                    </a:cubicBezTo>
                    <a:lnTo>
                      <a:pt x="22083" y="14011"/>
                    </a:lnTo>
                    <a:cubicBezTo>
                      <a:pt x="19381" y="13844"/>
                      <a:pt x="16679" y="13344"/>
                      <a:pt x="14044" y="12510"/>
                    </a:cubicBezTo>
                    <a:cubicBezTo>
                      <a:pt x="11642" y="11742"/>
                      <a:pt x="9407" y="10675"/>
                      <a:pt x="7472" y="9407"/>
                    </a:cubicBezTo>
                    <a:cubicBezTo>
                      <a:pt x="6805" y="8974"/>
                      <a:pt x="6171" y="8473"/>
                      <a:pt x="5538" y="7973"/>
                    </a:cubicBezTo>
                    <a:cubicBezTo>
                      <a:pt x="5638" y="7906"/>
                      <a:pt x="5704" y="7773"/>
                      <a:pt x="5738" y="7640"/>
                    </a:cubicBezTo>
                    <a:cubicBezTo>
                      <a:pt x="6138" y="7072"/>
                      <a:pt x="6472" y="6405"/>
                      <a:pt x="6805" y="5671"/>
                    </a:cubicBezTo>
                    <a:cubicBezTo>
                      <a:pt x="7172" y="4838"/>
                      <a:pt x="7406" y="4137"/>
                      <a:pt x="7572" y="3437"/>
                    </a:cubicBezTo>
                    <a:cubicBezTo>
                      <a:pt x="7739" y="2636"/>
                      <a:pt x="7806" y="1969"/>
                      <a:pt x="7672" y="1402"/>
                    </a:cubicBezTo>
                    <a:cubicBezTo>
                      <a:pt x="7572" y="935"/>
                      <a:pt x="7339" y="568"/>
                      <a:pt x="7039" y="334"/>
                    </a:cubicBezTo>
                    <a:cubicBezTo>
                      <a:pt x="6905" y="268"/>
                      <a:pt x="6772" y="168"/>
                      <a:pt x="6672" y="134"/>
                    </a:cubicBezTo>
                    <a:cubicBezTo>
                      <a:pt x="6572" y="101"/>
                      <a:pt x="6538" y="101"/>
                      <a:pt x="6472" y="67"/>
                    </a:cubicBezTo>
                    <a:cubicBezTo>
                      <a:pt x="6405" y="67"/>
                      <a:pt x="6338" y="1"/>
                      <a:pt x="6238" y="1"/>
                    </a:cubicBezTo>
                    <a:close/>
                  </a:path>
                </a:pathLst>
              </a:custGeom>
              <a:solidFill>
                <a:srgbClr val="BF68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8"/>
              <p:cNvSpPr/>
              <p:nvPr/>
            </p:nvSpPr>
            <p:spPr>
              <a:xfrm>
                <a:off x="-1697225" y="4271050"/>
                <a:ext cx="35050" cy="57050"/>
              </a:xfrm>
              <a:custGeom>
                <a:avLst/>
                <a:gdLst/>
                <a:ahLst/>
                <a:cxnLst/>
                <a:rect l="l" t="t" r="r" b="b"/>
                <a:pathLst>
                  <a:path w="1402" h="2282" extrusionOk="0">
                    <a:moveTo>
                      <a:pt x="1202" y="1"/>
                    </a:moveTo>
                    <a:cubicBezTo>
                      <a:pt x="1168" y="67"/>
                      <a:pt x="1135" y="67"/>
                      <a:pt x="1102" y="101"/>
                    </a:cubicBezTo>
                    <a:cubicBezTo>
                      <a:pt x="635" y="668"/>
                      <a:pt x="268" y="1402"/>
                      <a:pt x="1" y="2102"/>
                    </a:cubicBezTo>
                    <a:lnTo>
                      <a:pt x="1" y="2169"/>
                    </a:lnTo>
                    <a:cubicBezTo>
                      <a:pt x="1" y="2236"/>
                      <a:pt x="67" y="2236"/>
                      <a:pt x="101" y="2269"/>
                    </a:cubicBezTo>
                    <a:cubicBezTo>
                      <a:pt x="118" y="2277"/>
                      <a:pt x="132" y="2281"/>
                      <a:pt x="146" y="2281"/>
                    </a:cubicBezTo>
                    <a:cubicBezTo>
                      <a:pt x="186" y="2281"/>
                      <a:pt x="218" y="2244"/>
                      <a:pt x="268" y="2169"/>
                    </a:cubicBezTo>
                    <a:cubicBezTo>
                      <a:pt x="334" y="1969"/>
                      <a:pt x="434" y="1735"/>
                      <a:pt x="534" y="1502"/>
                    </a:cubicBezTo>
                    <a:cubicBezTo>
                      <a:pt x="635" y="1302"/>
                      <a:pt x="768" y="1101"/>
                      <a:pt x="868" y="901"/>
                    </a:cubicBezTo>
                    <a:lnTo>
                      <a:pt x="868" y="935"/>
                    </a:lnTo>
                    <a:cubicBezTo>
                      <a:pt x="1001" y="734"/>
                      <a:pt x="1168" y="468"/>
                      <a:pt x="1335" y="267"/>
                    </a:cubicBezTo>
                    <a:cubicBezTo>
                      <a:pt x="1402" y="201"/>
                      <a:pt x="1402" y="134"/>
                      <a:pt x="1302" y="67"/>
                    </a:cubicBezTo>
                    <a:cubicBezTo>
                      <a:pt x="1268" y="67"/>
                      <a:pt x="1268" y="1"/>
                      <a:pt x="1202" y="1"/>
                    </a:cubicBezTo>
                    <a:close/>
                  </a:path>
                </a:pathLst>
              </a:custGeom>
              <a:solidFill>
                <a:srgbClr val="AB5D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8"/>
              <p:cNvSpPr/>
              <p:nvPr/>
            </p:nvSpPr>
            <p:spPr>
              <a:xfrm>
                <a:off x="-1743925" y="4508725"/>
                <a:ext cx="1005750" cy="407825"/>
              </a:xfrm>
              <a:custGeom>
                <a:avLst/>
                <a:gdLst/>
                <a:ahLst/>
                <a:cxnLst/>
                <a:rect l="l" t="t" r="r" b="b"/>
                <a:pathLst>
                  <a:path w="40230" h="16313" extrusionOk="0">
                    <a:moveTo>
                      <a:pt x="1" y="1"/>
                    </a:moveTo>
                    <a:cubicBezTo>
                      <a:pt x="134" y="401"/>
                      <a:pt x="301" y="801"/>
                      <a:pt x="468" y="1168"/>
                    </a:cubicBezTo>
                    <a:cubicBezTo>
                      <a:pt x="635" y="1602"/>
                      <a:pt x="835" y="2002"/>
                      <a:pt x="1035" y="2435"/>
                    </a:cubicBezTo>
                    <a:cubicBezTo>
                      <a:pt x="1569" y="3636"/>
                      <a:pt x="2369" y="4904"/>
                      <a:pt x="3370" y="6071"/>
                    </a:cubicBezTo>
                    <a:cubicBezTo>
                      <a:pt x="4537" y="7439"/>
                      <a:pt x="5972" y="8740"/>
                      <a:pt x="7640" y="9941"/>
                    </a:cubicBezTo>
                    <a:cubicBezTo>
                      <a:pt x="9141" y="11008"/>
                      <a:pt x="10775" y="11976"/>
                      <a:pt x="12510" y="12810"/>
                    </a:cubicBezTo>
                    <a:cubicBezTo>
                      <a:pt x="14111" y="13610"/>
                      <a:pt x="15845" y="14277"/>
                      <a:pt x="17713" y="14811"/>
                    </a:cubicBezTo>
                    <a:cubicBezTo>
                      <a:pt x="19715" y="15411"/>
                      <a:pt x="21750" y="15845"/>
                      <a:pt x="23851" y="16079"/>
                    </a:cubicBezTo>
                    <a:cubicBezTo>
                      <a:pt x="25185" y="16245"/>
                      <a:pt x="26486" y="16312"/>
                      <a:pt x="27687" y="16312"/>
                    </a:cubicBezTo>
                    <a:cubicBezTo>
                      <a:pt x="28521" y="16312"/>
                      <a:pt x="29355" y="16279"/>
                      <a:pt x="30222" y="16179"/>
                    </a:cubicBezTo>
                    <a:cubicBezTo>
                      <a:pt x="34025" y="15845"/>
                      <a:pt x="37461" y="14678"/>
                      <a:pt x="40096" y="12843"/>
                    </a:cubicBezTo>
                    <a:cubicBezTo>
                      <a:pt x="40196" y="12810"/>
                      <a:pt x="40229" y="12743"/>
                      <a:pt x="40229" y="12643"/>
                    </a:cubicBezTo>
                    <a:cubicBezTo>
                      <a:pt x="40229" y="12576"/>
                      <a:pt x="40229" y="12476"/>
                      <a:pt x="40196" y="12409"/>
                    </a:cubicBezTo>
                    <a:cubicBezTo>
                      <a:pt x="40163" y="12309"/>
                      <a:pt x="40063" y="12276"/>
                      <a:pt x="39929" y="12276"/>
                    </a:cubicBezTo>
                    <a:cubicBezTo>
                      <a:pt x="40096" y="11475"/>
                      <a:pt x="40096" y="10641"/>
                      <a:pt x="40029" y="9807"/>
                    </a:cubicBezTo>
                    <a:cubicBezTo>
                      <a:pt x="39929" y="9307"/>
                      <a:pt x="39829" y="8773"/>
                      <a:pt x="39662" y="8273"/>
                    </a:cubicBezTo>
                    <a:cubicBezTo>
                      <a:pt x="38828" y="8773"/>
                      <a:pt x="37928" y="9240"/>
                      <a:pt x="37027" y="9674"/>
                    </a:cubicBezTo>
                    <a:cubicBezTo>
                      <a:pt x="35660" y="10341"/>
                      <a:pt x="34192" y="10908"/>
                      <a:pt x="32691" y="11308"/>
                    </a:cubicBezTo>
                    <a:cubicBezTo>
                      <a:pt x="31190" y="11742"/>
                      <a:pt x="29655" y="12076"/>
                      <a:pt x="28087" y="12276"/>
                    </a:cubicBezTo>
                    <a:cubicBezTo>
                      <a:pt x="26873" y="12434"/>
                      <a:pt x="25659" y="12530"/>
                      <a:pt x="24412" y="12530"/>
                    </a:cubicBezTo>
                    <a:cubicBezTo>
                      <a:pt x="24083" y="12530"/>
                      <a:pt x="23752" y="12523"/>
                      <a:pt x="23417" y="12509"/>
                    </a:cubicBezTo>
                    <a:cubicBezTo>
                      <a:pt x="22650" y="12509"/>
                      <a:pt x="21850" y="12476"/>
                      <a:pt x="21049" y="12409"/>
                    </a:cubicBezTo>
                    <a:cubicBezTo>
                      <a:pt x="20282" y="12309"/>
                      <a:pt x="19515" y="12176"/>
                      <a:pt x="18714" y="12076"/>
                    </a:cubicBezTo>
                    <a:cubicBezTo>
                      <a:pt x="17180" y="11775"/>
                      <a:pt x="15679" y="11342"/>
                      <a:pt x="14211" y="10808"/>
                    </a:cubicBezTo>
                    <a:cubicBezTo>
                      <a:pt x="12743" y="10274"/>
                      <a:pt x="11309" y="9607"/>
                      <a:pt x="9908" y="8840"/>
                    </a:cubicBezTo>
                    <a:cubicBezTo>
                      <a:pt x="8540" y="8106"/>
                      <a:pt x="7206" y="7239"/>
                      <a:pt x="5972" y="6272"/>
                    </a:cubicBezTo>
                    <a:lnTo>
                      <a:pt x="4337" y="4904"/>
                    </a:lnTo>
                    <a:cubicBezTo>
                      <a:pt x="3837" y="4470"/>
                      <a:pt x="3370" y="4003"/>
                      <a:pt x="2936" y="3570"/>
                    </a:cubicBezTo>
                    <a:cubicBezTo>
                      <a:pt x="2402" y="3069"/>
                      <a:pt x="1935" y="2502"/>
                      <a:pt x="1468" y="1968"/>
                    </a:cubicBezTo>
                    <a:cubicBezTo>
                      <a:pt x="1001" y="1435"/>
                      <a:pt x="534" y="834"/>
                      <a:pt x="134" y="234"/>
                    </a:cubicBezTo>
                    <a:cubicBezTo>
                      <a:pt x="68" y="134"/>
                      <a:pt x="34" y="100"/>
                      <a:pt x="1" y="1"/>
                    </a:cubicBezTo>
                    <a:close/>
                  </a:path>
                </a:pathLst>
              </a:custGeom>
              <a:solidFill>
                <a:srgbClr val="B563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8"/>
              <p:cNvSpPr/>
              <p:nvPr/>
            </p:nvSpPr>
            <p:spPr>
              <a:xfrm>
                <a:off x="-1010050" y="4073900"/>
                <a:ext cx="566250" cy="772600"/>
              </a:xfrm>
              <a:custGeom>
                <a:avLst/>
                <a:gdLst/>
                <a:ahLst/>
                <a:cxnLst/>
                <a:rect l="l" t="t" r="r" b="b"/>
                <a:pathLst>
                  <a:path w="22650" h="30904" extrusionOk="0">
                    <a:moveTo>
                      <a:pt x="18879" y="0"/>
                    </a:moveTo>
                    <a:cubicBezTo>
                      <a:pt x="18808" y="0"/>
                      <a:pt x="18761" y="24"/>
                      <a:pt x="18713" y="48"/>
                    </a:cubicBezTo>
                    <a:cubicBezTo>
                      <a:pt x="18146" y="481"/>
                      <a:pt x="17513" y="848"/>
                      <a:pt x="16879" y="1182"/>
                    </a:cubicBezTo>
                    <a:cubicBezTo>
                      <a:pt x="15611" y="1849"/>
                      <a:pt x="14210" y="2349"/>
                      <a:pt x="12776" y="2683"/>
                    </a:cubicBezTo>
                    <a:cubicBezTo>
                      <a:pt x="11775" y="4484"/>
                      <a:pt x="10774" y="6219"/>
                      <a:pt x="9674" y="7953"/>
                    </a:cubicBezTo>
                    <a:cubicBezTo>
                      <a:pt x="8506" y="9788"/>
                      <a:pt x="7305" y="11556"/>
                      <a:pt x="5971" y="13224"/>
                    </a:cubicBezTo>
                    <a:cubicBezTo>
                      <a:pt x="5204" y="14158"/>
                      <a:pt x="4470" y="15025"/>
                      <a:pt x="3636" y="15859"/>
                    </a:cubicBezTo>
                    <a:cubicBezTo>
                      <a:pt x="3202" y="16293"/>
                      <a:pt x="2802" y="16693"/>
                      <a:pt x="2368" y="17060"/>
                    </a:cubicBezTo>
                    <a:cubicBezTo>
                      <a:pt x="1968" y="17460"/>
                      <a:pt x="1501" y="17827"/>
                      <a:pt x="1034" y="18161"/>
                    </a:cubicBezTo>
                    <a:cubicBezTo>
                      <a:pt x="701" y="18394"/>
                      <a:pt x="334" y="18661"/>
                      <a:pt x="0" y="18894"/>
                    </a:cubicBezTo>
                    <a:cubicBezTo>
                      <a:pt x="267" y="18961"/>
                      <a:pt x="534" y="18995"/>
                      <a:pt x="801" y="19061"/>
                    </a:cubicBezTo>
                    <a:cubicBezTo>
                      <a:pt x="1134" y="19161"/>
                      <a:pt x="1468" y="19295"/>
                      <a:pt x="1801" y="19462"/>
                    </a:cubicBezTo>
                    <a:cubicBezTo>
                      <a:pt x="2468" y="19795"/>
                      <a:pt x="3136" y="20162"/>
                      <a:pt x="3703" y="20629"/>
                    </a:cubicBezTo>
                    <a:cubicBezTo>
                      <a:pt x="4170" y="20963"/>
                      <a:pt x="4637" y="21363"/>
                      <a:pt x="5004" y="21730"/>
                    </a:cubicBezTo>
                    <a:cubicBezTo>
                      <a:pt x="5437" y="22130"/>
                      <a:pt x="5804" y="22530"/>
                      <a:pt x="6171" y="22997"/>
                    </a:cubicBezTo>
                    <a:cubicBezTo>
                      <a:pt x="6938" y="23898"/>
                      <a:pt x="7605" y="24865"/>
                      <a:pt x="8139" y="25899"/>
                    </a:cubicBezTo>
                    <a:cubicBezTo>
                      <a:pt x="8673" y="26967"/>
                      <a:pt x="9140" y="28034"/>
                      <a:pt x="9473" y="29168"/>
                    </a:cubicBezTo>
                    <a:cubicBezTo>
                      <a:pt x="9640" y="29736"/>
                      <a:pt x="9774" y="30303"/>
                      <a:pt x="9874" y="30870"/>
                    </a:cubicBezTo>
                    <a:lnTo>
                      <a:pt x="9874" y="30903"/>
                    </a:lnTo>
                    <a:lnTo>
                      <a:pt x="9940" y="30903"/>
                    </a:lnTo>
                    <a:cubicBezTo>
                      <a:pt x="9974" y="30903"/>
                      <a:pt x="10007" y="30903"/>
                      <a:pt x="10041" y="30870"/>
                    </a:cubicBezTo>
                    <a:cubicBezTo>
                      <a:pt x="11108" y="30369"/>
                      <a:pt x="12042" y="29836"/>
                      <a:pt x="12943" y="29235"/>
                    </a:cubicBezTo>
                    <a:cubicBezTo>
                      <a:pt x="13777" y="28701"/>
                      <a:pt x="14610" y="28034"/>
                      <a:pt x="15378" y="27367"/>
                    </a:cubicBezTo>
                    <a:cubicBezTo>
                      <a:pt x="16145" y="26700"/>
                      <a:pt x="16879" y="25966"/>
                      <a:pt x="17546" y="25166"/>
                    </a:cubicBezTo>
                    <a:cubicBezTo>
                      <a:pt x="18213" y="24398"/>
                      <a:pt x="18813" y="23564"/>
                      <a:pt x="19381" y="22664"/>
                    </a:cubicBezTo>
                    <a:cubicBezTo>
                      <a:pt x="20481" y="20896"/>
                      <a:pt x="21315" y="19028"/>
                      <a:pt x="21882" y="17026"/>
                    </a:cubicBezTo>
                    <a:cubicBezTo>
                      <a:pt x="22149" y="16126"/>
                      <a:pt x="22316" y="15158"/>
                      <a:pt x="22449" y="14158"/>
                    </a:cubicBezTo>
                    <a:cubicBezTo>
                      <a:pt x="22516" y="13357"/>
                      <a:pt x="22616" y="12557"/>
                      <a:pt x="22616" y="11656"/>
                    </a:cubicBezTo>
                    <a:cubicBezTo>
                      <a:pt x="22650" y="9688"/>
                      <a:pt x="22483" y="7787"/>
                      <a:pt x="22149" y="6052"/>
                    </a:cubicBezTo>
                    <a:cubicBezTo>
                      <a:pt x="21682" y="3984"/>
                      <a:pt x="21015" y="2349"/>
                      <a:pt x="20114" y="1115"/>
                    </a:cubicBezTo>
                    <a:cubicBezTo>
                      <a:pt x="19848" y="781"/>
                      <a:pt x="19547" y="481"/>
                      <a:pt x="19280" y="181"/>
                    </a:cubicBezTo>
                    <a:cubicBezTo>
                      <a:pt x="19180" y="48"/>
                      <a:pt x="19114" y="14"/>
                      <a:pt x="18980" y="14"/>
                    </a:cubicBezTo>
                    <a:cubicBezTo>
                      <a:pt x="18941" y="5"/>
                      <a:pt x="18908" y="0"/>
                      <a:pt x="188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8"/>
              <p:cNvSpPr/>
              <p:nvPr/>
            </p:nvSpPr>
            <p:spPr>
              <a:xfrm>
                <a:off x="-1010050" y="4473700"/>
                <a:ext cx="351100" cy="372800"/>
              </a:xfrm>
              <a:custGeom>
                <a:avLst/>
                <a:gdLst/>
                <a:ahLst/>
                <a:cxnLst/>
                <a:rect l="l" t="t" r="r" b="b"/>
                <a:pathLst>
                  <a:path w="14044" h="14912" extrusionOk="0">
                    <a:moveTo>
                      <a:pt x="3603" y="0"/>
                    </a:moveTo>
                    <a:cubicBezTo>
                      <a:pt x="3169" y="367"/>
                      <a:pt x="2802" y="734"/>
                      <a:pt x="2368" y="1068"/>
                    </a:cubicBezTo>
                    <a:cubicBezTo>
                      <a:pt x="1968" y="1468"/>
                      <a:pt x="1501" y="1835"/>
                      <a:pt x="1034" y="2169"/>
                    </a:cubicBezTo>
                    <a:cubicBezTo>
                      <a:pt x="701" y="2402"/>
                      <a:pt x="334" y="2669"/>
                      <a:pt x="0" y="2902"/>
                    </a:cubicBezTo>
                    <a:cubicBezTo>
                      <a:pt x="267" y="2969"/>
                      <a:pt x="534" y="3003"/>
                      <a:pt x="801" y="3069"/>
                    </a:cubicBezTo>
                    <a:cubicBezTo>
                      <a:pt x="1134" y="3169"/>
                      <a:pt x="1468" y="3303"/>
                      <a:pt x="1801" y="3470"/>
                    </a:cubicBezTo>
                    <a:cubicBezTo>
                      <a:pt x="2468" y="3803"/>
                      <a:pt x="3136" y="4170"/>
                      <a:pt x="3703" y="4637"/>
                    </a:cubicBezTo>
                    <a:cubicBezTo>
                      <a:pt x="4170" y="4971"/>
                      <a:pt x="4637" y="5371"/>
                      <a:pt x="5004" y="5738"/>
                    </a:cubicBezTo>
                    <a:cubicBezTo>
                      <a:pt x="5437" y="6138"/>
                      <a:pt x="5804" y="6538"/>
                      <a:pt x="6171" y="7005"/>
                    </a:cubicBezTo>
                    <a:cubicBezTo>
                      <a:pt x="6938" y="7906"/>
                      <a:pt x="7605" y="8873"/>
                      <a:pt x="8139" y="9907"/>
                    </a:cubicBezTo>
                    <a:cubicBezTo>
                      <a:pt x="8673" y="10975"/>
                      <a:pt x="9140" y="12042"/>
                      <a:pt x="9473" y="13176"/>
                    </a:cubicBezTo>
                    <a:cubicBezTo>
                      <a:pt x="9640" y="13744"/>
                      <a:pt x="9774" y="14311"/>
                      <a:pt x="9874" y="14878"/>
                    </a:cubicBezTo>
                    <a:lnTo>
                      <a:pt x="9874" y="14911"/>
                    </a:lnTo>
                    <a:lnTo>
                      <a:pt x="9940" y="14911"/>
                    </a:lnTo>
                    <a:cubicBezTo>
                      <a:pt x="9974" y="14911"/>
                      <a:pt x="10007" y="14911"/>
                      <a:pt x="10041" y="14878"/>
                    </a:cubicBezTo>
                    <a:cubicBezTo>
                      <a:pt x="11108" y="14377"/>
                      <a:pt x="12042" y="13844"/>
                      <a:pt x="12943" y="13243"/>
                    </a:cubicBezTo>
                    <a:cubicBezTo>
                      <a:pt x="13310" y="13010"/>
                      <a:pt x="13676" y="12709"/>
                      <a:pt x="14043" y="12476"/>
                    </a:cubicBezTo>
                    <a:cubicBezTo>
                      <a:pt x="14043" y="12409"/>
                      <a:pt x="14043" y="12343"/>
                      <a:pt x="14010" y="12309"/>
                    </a:cubicBezTo>
                    <a:lnTo>
                      <a:pt x="14010" y="12343"/>
                    </a:lnTo>
                    <a:cubicBezTo>
                      <a:pt x="13743" y="11042"/>
                      <a:pt x="13343" y="9807"/>
                      <a:pt x="12776" y="8640"/>
                    </a:cubicBezTo>
                    <a:lnTo>
                      <a:pt x="12776" y="8673"/>
                    </a:lnTo>
                    <a:cubicBezTo>
                      <a:pt x="12009" y="7172"/>
                      <a:pt x="11108" y="5805"/>
                      <a:pt x="10007" y="4504"/>
                    </a:cubicBezTo>
                    <a:cubicBezTo>
                      <a:pt x="9006" y="3369"/>
                      <a:pt x="7839" y="2335"/>
                      <a:pt x="6571" y="1501"/>
                    </a:cubicBezTo>
                    <a:lnTo>
                      <a:pt x="6638" y="1501"/>
                    </a:lnTo>
                    <a:cubicBezTo>
                      <a:pt x="5737" y="901"/>
                      <a:pt x="4803" y="401"/>
                      <a:pt x="3803" y="67"/>
                    </a:cubicBezTo>
                    <a:cubicBezTo>
                      <a:pt x="3703" y="34"/>
                      <a:pt x="3636" y="34"/>
                      <a:pt x="36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8"/>
              <p:cNvSpPr/>
              <p:nvPr/>
            </p:nvSpPr>
            <p:spPr>
              <a:xfrm>
                <a:off x="-915825" y="4475375"/>
                <a:ext cx="25" cy="25"/>
              </a:xfrm>
              <a:custGeom>
                <a:avLst/>
                <a:gdLst/>
                <a:ahLst/>
                <a:cxnLst/>
                <a:rect l="l" t="t" r="r" b="b"/>
                <a:pathLst>
                  <a:path w="1" h="1" extrusionOk="0">
                    <a:moveTo>
                      <a:pt x="0" y="0"/>
                    </a:moveTo>
                    <a:lnTo>
                      <a:pt x="0" y="0"/>
                    </a:lnTo>
                    <a:lnTo>
                      <a:pt x="0" y="0"/>
                    </a:lnTo>
                    <a:close/>
                  </a:path>
                </a:pathLst>
              </a:custGeom>
              <a:solidFill>
                <a:srgbClr val="E25B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8"/>
              <p:cNvSpPr/>
              <p:nvPr/>
            </p:nvSpPr>
            <p:spPr>
              <a:xfrm>
                <a:off x="-915825" y="4475375"/>
                <a:ext cx="25" cy="25"/>
              </a:xfrm>
              <a:custGeom>
                <a:avLst/>
                <a:gdLst/>
                <a:ahLst/>
                <a:cxnLst/>
                <a:rect l="l" t="t" r="r" b="b"/>
                <a:pathLst>
                  <a:path w="1" h="1" extrusionOk="0">
                    <a:moveTo>
                      <a:pt x="0" y="0"/>
                    </a:moveTo>
                    <a:lnTo>
                      <a:pt x="0" y="0"/>
                    </a:lnTo>
                    <a:lnTo>
                      <a:pt x="0" y="0"/>
                    </a:lnTo>
                    <a:lnTo>
                      <a:pt x="0" y="0"/>
                    </a:lnTo>
                    <a:close/>
                  </a:path>
                </a:pathLst>
              </a:custGeom>
              <a:solidFill>
                <a:srgbClr val="E25B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8"/>
              <p:cNvSpPr/>
              <p:nvPr/>
            </p:nvSpPr>
            <p:spPr>
              <a:xfrm>
                <a:off x="-761550" y="4136800"/>
                <a:ext cx="317750" cy="709700"/>
              </a:xfrm>
              <a:custGeom>
                <a:avLst/>
                <a:gdLst/>
                <a:ahLst/>
                <a:cxnLst/>
                <a:rect l="l" t="t" r="r" b="b"/>
                <a:pathLst>
                  <a:path w="12710" h="28388" extrusionOk="0">
                    <a:moveTo>
                      <a:pt x="11008" y="0"/>
                    </a:moveTo>
                    <a:lnTo>
                      <a:pt x="11008" y="0"/>
                    </a:lnTo>
                    <a:cubicBezTo>
                      <a:pt x="11175" y="834"/>
                      <a:pt x="11275" y="1701"/>
                      <a:pt x="11342" y="2635"/>
                    </a:cubicBezTo>
                    <a:cubicBezTo>
                      <a:pt x="11375" y="3536"/>
                      <a:pt x="11375" y="4470"/>
                      <a:pt x="11242" y="5371"/>
                    </a:cubicBezTo>
                    <a:cubicBezTo>
                      <a:pt x="11175" y="6305"/>
                      <a:pt x="11008" y="7172"/>
                      <a:pt x="10741" y="8039"/>
                    </a:cubicBezTo>
                    <a:cubicBezTo>
                      <a:pt x="10508" y="9040"/>
                      <a:pt x="10174" y="10041"/>
                      <a:pt x="9774" y="11008"/>
                    </a:cubicBezTo>
                    <a:cubicBezTo>
                      <a:pt x="9374" y="12009"/>
                      <a:pt x="8907" y="12943"/>
                      <a:pt x="8406" y="13877"/>
                    </a:cubicBezTo>
                    <a:cubicBezTo>
                      <a:pt x="7372" y="15711"/>
                      <a:pt x="6105" y="17479"/>
                      <a:pt x="4704" y="19047"/>
                    </a:cubicBezTo>
                    <a:cubicBezTo>
                      <a:pt x="4003" y="19848"/>
                      <a:pt x="3269" y="20548"/>
                      <a:pt x="2502" y="21282"/>
                    </a:cubicBezTo>
                    <a:cubicBezTo>
                      <a:pt x="2436" y="21315"/>
                      <a:pt x="2402" y="21315"/>
                      <a:pt x="2402" y="21349"/>
                    </a:cubicBezTo>
                    <a:cubicBezTo>
                      <a:pt x="2536" y="21616"/>
                      <a:pt x="2702" y="21882"/>
                      <a:pt x="2836" y="22149"/>
                    </a:cubicBezTo>
                    <a:cubicBezTo>
                      <a:pt x="3403" y="23350"/>
                      <a:pt x="3837" y="24584"/>
                      <a:pt x="4070" y="25819"/>
                    </a:cubicBezTo>
                    <a:lnTo>
                      <a:pt x="4070" y="25919"/>
                    </a:lnTo>
                    <a:lnTo>
                      <a:pt x="3903" y="26052"/>
                    </a:lnTo>
                    <a:cubicBezTo>
                      <a:pt x="3603" y="26286"/>
                      <a:pt x="3269" y="26519"/>
                      <a:pt x="2936" y="26719"/>
                    </a:cubicBezTo>
                    <a:cubicBezTo>
                      <a:pt x="2035" y="27320"/>
                      <a:pt x="1068" y="27853"/>
                      <a:pt x="67" y="28354"/>
                    </a:cubicBezTo>
                    <a:cubicBezTo>
                      <a:pt x="67" y="28354"/>
                      <a:pt x="34" y="28354"/>
                      <a:pt x="0" y="28387"/>
                    </a:cubicBezTo>
                    <a:lnTo>
                      <a:pt x="101" y="28387"/>
                    </a:lnTo>
                    <a:cubicBezTo>
                      <a:pt x="1168" y="27887"/>
                      <a:pt x="2102" y="27353"/>
                      <a:pt x="3003" y="26786"/>
                    </a:cubicBezTo>
                    <a:cubicBezTo>
                      <a:pt x="3837" y="26219"/>
                      <a:pt x="4670" y="25552"/>
                      <a:pt x="5438" y="24885"/>
                    </a:cubicBezTo>
                    <a:cubicBezTo>
                      <a:pt x="6205" y="24217"/>
                      <a:pt x="6939" y="23484"/>
                      <a:pt x="7606" y="22683"/>
                    </a:cubicBezTo>
                    <a:cubicBezTo>
                      <a:pt x="8273" y="21949"/>
                      <a:pt x="8873" y="21115"/>
                      <a:pt x="9441" y="20181"/>
                    </a:cubicBezTo>
                    <a:cubicBezTo>
                      <a:pt x="10541" y="18447"/>
                      <a:pt x="11375" y="16545"/>
                      <a:pt x="11942" y="14544"/>
                    </a:cubicBezTo>
                    <a:cubicBezTo>
                      <a:pt x="12209" y="13643"/>
                      <a:pt x="12409" y="12676"/>
                      <a:pt x="12509" y="11675"/>
                    </a:cubicBezTo>
                    <a:cubicBezTo>
                      <a:pt x="12576" y="10875"/>
                      <a:pt x="12676" y="10107"/>
                      <a:pt x="12676" y="9173"/>
                    </a:cubicBezTo>
                    <a:cubicBezTo>
                      <a:pt x="12710" y="7205"/>
                      <a:pt x="12543" y="5304"/>
                      <a:pt x="12209" y="3603"/>
                    </a:cubicBezTo>
                    <a:cubicBezTo>
                      <a:pt x="11909" y="2202"/>
                      <a:pt x="11509" y="1034"/>
                      <a:pt x="110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8"/>
              <p:cNvSpPr/>
              <p:nvPr/>
            </p:nvSpPr>
            <p:spPr>
              <a:xfrm>
                <a:off x="-796575" y="4670500"/>
                <a:ext cx="137625" cy="176000"/>
              </a:xfrm>
              <a:custGeom>
                <a:avLst/>
                <a:gdLst/>
                <a:ahLst/>
                <a:cxnLst/>
                <a:rect l="l" t="t" r="r" b="b"/>
                <a:pathLst>
                  <a:path w="5505" h="7040" extrusionOk="0">
                    <a:moveTo>
                      <a:pt x="3837" y="1"/>
                    </a:moveTo>
                    <a:cubicBezTo>
                      <a:pt x="3103" y="634"/>
                      <a:pt x="2335" y="1268"/>
                      <a:pt x="1568" y="1835"/>
                    </a:cubicBezTo>
                    <a:cubicBezTo>
                      <a:pt x="1101" y="2169"/>
                      <a:pt x="601" y="2502"/>
                      <a:pt x="101" y="2836"/>
                    </a:cubicBezTo>
                    <a:cubicBezTo>
                      <a:pt x="67" y="2836"/>
                      <a:pt x="67" y="2869"/>
                      <a:pt x="0" y="2869"/>
                    </a:cubicBezTo>
                    <a:cubicBezTo>
                      <a:pt x="401" y="3670"/>
                      <a:pt x="668" y="4504"/>
                      <a:pt x="934" y="5304"/>
                    </a:cubicBezTo>
                    <a:cubicBezTo>
                      <a:pt x="1101" y="5938"/>
                      <a:pt x="1235" y="6472"/>
                      <a:pt x="1335" y="7006"/>
                    </a:cubicBezTo>
                    <a:lnTo>
                      <a:pt x="1401" y="7039"/>
                    </a:lnTo>
                    <a:cubicBezTo>
                      <a:pt x="1435" y="7039"/>
                      <a:pt x="1468" y="7039"/>
                      <a:pt x="1502" y="7006"/>
                    </a:cubicBezTo>
                    <a:cubicBezTo>
                      <a:pt x="2569" y="6505"/>
                      <a:pt x="3503" y="5972"/>
                      <a:pt x="4404" y="5371"/>
                    </a:cubicBezTo>
                    <a:cubicBezTo>
                      <a:pt x="4737" y="5171"/>
                      <a:pt x="5004" y="4938"/>
                      <a:pt x="5338" y="4704"/>
                    </a:cubicBezTo>
                    <a:lnTo>
                      <a:pt x="5504" y="4604"/>
                    </a:lnTo>
                    <a:lnTo>
                      <a:pt x="5504" y="4471"/>
                    </a:lnTo>
                    <a:cubicBezTo>
                      <a:pt x="5271" y="3270"/>
                      <a:pt x="4837" y="2002"/>
                      <a:pt x="4270" y="801"/>
                    </a:cubicBezTo>
                    <a:cubicBezTo>
                      <a:pt x="4137" y="534"/>
                      <a:pt x="4003" y="268"/>
                      <a:pt x="38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50" name="CuadroTexto 149">
            <a:extLst>
              <a:ext uri="{FF2B5EF4-FFF2-40B4-BE49-F238E27FC236}">
                <a16:creationId xmlns:a16="http://schemas.microsoft.com/office/drawing/2014/main" id="{B6A8307A-E476-42E4-B555-EDAE2E86398D}"/>
              </a:ext>
            </a:extLst>
          </p:cNvPr>
          <p:cNvSpPr txBox="1"/>
          <p:nvPr/>
        </p:nvSpPr>
        <p:spPr>
          <a:xfrm>
            <a:off x="359754" y="1899994"/>
            <a:ext cx="2463969" cy="1600438"/>
          </a:xfrm>
          <a:prstGeom prst="rect">
            <a:avLst/>
          </a:prstGeom>
          <a:noFill/>
        </p:spPr>
        <p:txBody>
          <a:bodyPr wrap="square">
            <a:spAutoFit/>
          </a:bodyPr>
          <a:lstStyle/>
          <a:p>
            <a:pPr algn="ctr"/>
            <a:r>
              <a:rPr lang="es-MX" dirty="0"/>
              <a:t>En su primer año los niños empiezan a desarrollar su predictor cognitivo, es decir, empiezan a explorar, tocar, ponen en práctica sus habilidades y el pensamiento</a:t>
            </a:r>
          </a:p>
        </p:txBody>
      </p:sp>
      <p:sp>
        <p:nvSpPr>
          <p:cNvPr id="152" name="CuadroTexto 151">
            <a:extLst>
              <a:ext uri="{FF2B5EF4-FFF2-40B4-BE49-F238E27FC236}">
                <a16:creationId xmlns:a16="http://schemas.microsoft.com/office/drawing/2014/main" id="{4CC0E426-A7AD-4529-84B9-E63A1CD047E8}"/>
              </a:ext>
            </a:extLst>
          </p:cNvPr>
          <p:cNvSpPr txBox="1"/>
          <p:nvPr/>
        </p:nvSpPr>
        <p:spPr>
          <a:xfrm>
            <a:off x="6470240" y="1667281"/>
            <a:ext cx="2509058" cy="2031325"/>
          </a:xfrm>
          <a:prstGeom prst="rect">
            <a:avLst/>
          </a:prstGeom>
          <a:noFill/>
        </p:spPr>
        <p:txBody>
          <a:bodyPr wrap="square">
            <a:spAutoFit/>
          </a:bodyPr>
          <a:lstStyle/>
          <a:p>
            <a:pPr algn="ctr"/>
            <a:r>
              <a:rPr lang="es-MX" dirty="0"/>
              <a:t>El contexto familiar de cada niño es diferente ya que se observan que unos al nacer se rodea de cosas como costumbres o tradiciones diferentes, la familia de cada uno es diferente por su país, lo socioeconómico, lo emocional, etc.</a:t>
            </a:r>
          </a:p>
        </p:txBody>
      </p:sp>
      <p:sp>
        <p:nvSpPr>
          <p:cNvPr id="154" name="CuadroTexto 153">
            <a:extLst>
              <a:ext uri="{FF2B5EF4-FFF2-40B4-BE49-F238E27FC236}">
                <a16:creationId xmlns:a16="http://schemas.microsoft.com/office/drawing/2014/main" id="{F62FA4C3-1CC2-4E9F-BD20-1E07CD0092BC}"/>
              </a:ext>
            </a:extLst>
          </p:cNvPr>
          <p:cNvSpPr txBox="1"/>
          <p:nvPr/>
        </p:nvSpPr>
        <p:spPr>
          <a:xfrm>
            <a:off x="2275224" y="4304130"/>
            <a:ext cx="4572000" cy="738664"/>
          </a:xfrm>
          <a:prstGeom prst="rect">
            <a:avLst/>
          </a:prstGeom>
          <a:noFill/>
        </p:spPr>
        <p:txBody>
          <a:bodyPr wrap="square">
            <a:spAutoFit/>
          </a:bodyPr>
          <a:lstStyle/>
          <a:p>
            <a:pPr algn="ctr"/>
            <a:r>
              <a:rPr lang="es-MX" dirty="0"/>
              <a:t>Los niños en su primer año exploran el contexto en el que están o viven, tratan de socializar o comunicar algo por medio del llanto o gritos.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08"/>
        <p:cNvGrpSpPr/>
        <p:nvPr/>
      </p:nvGrpSpPr>
      <p:grpSpPr>
        <a:xfrm>
          <a:off x="0" y="0"/>
          <a:ext cx="0" cy="0"/>
          <a:chOff x="0" y="0"/>
          <a:chExt cx="0" cy="0"/>
        </a:xfrm>
      </p:grpSpPr>
      <p:sp>
        <p:nvSpPr>
          <p:cNvPr id="2109" name="Google Shape;2109;p45"/>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2110" name="Google Shape;2110;p45"/>
          <p:cNvGrpSpPr/>
          <p:nvPr/>
        </p:nvGrpSpPr>
        <p:grpSpPr>
          <a:xfrm>
            <a:off x="462591" y="2069273"/>
            <a:ext cx="6576300" cy="713982"/>
            <a:chOff x="462591" y="2069273"/>
            <a:chExt cx="6576300" cy="713982"/>
          </a:xfrm>
        </p:grpSpPr>
        <p:cxnSp>
          <p:nvCxnSpPr>
            <p:cNvPr id="2111" name="Google Shape;2111;p45"/>
            <p:cNvCxnSpPr>
              <a:stCxn id="2112" idx="3"/>
            </p:cNvCxnSpPr>
            <p:nvPr/>
          </p:nvCxnSpPr>
          <p:spPr>
            <a:xfrm>
              <a:off x="1254891" y="2429523"/>
              <a:ext cx="5784000" cy="0"/>
            </a:xfrm>
            <a:prstGeom prst="straightConnector1">
              <a:avLst/>
            </a:prstGeom>
            <a:noFill/>
            <a:ln w="19050" cap="flat" cmpd="sng">
              <a:solidFill>
                <a:schemeClr val="lt2"/>
              </a:solidFill>
              <a:prstDash val="solid"/>
              <a:round/>
              <a:headEnd type="none" w="med" len="med"/>
              <a:tailEnd type="none" w="med" len="med"/>
            </a:ln>
          </p:spPr>
        </p:cxnSp>
        <p:sp>
          <p:nvSpPr>
            <p:cNvPr id="2113" name="Google Shape;2113;p45"/>
            <p:cNvSpPr txBox="1"/>
            <p:nvPr/>
          </p:nvSpPr>
          <p:spPr>
            <a:xfrm>
              <a:off x="1559679" y="2069273"/>
              <a:ext cx="26004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Mars</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2114" name="Google Shape;2114;p45"/>
            <p:cNvSpPr txBox="1"/>
            <p:nvPr/>
          </p:nvSpPr>
          <p:spPr>
            <a:xfrm>
              <a:off x="1559679" y="2499755"/>
              <a:ext cx="30423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Mars is red and a cold place</a:t>
              </a:r>
              <a:endParaRPr sz="1200">
                <a:solidFill>
                  <a:schemeClr val="dk1"/>
                </a:solidFill>
                <a:latin typeface="Roboto"/>
                <a:ea typeface="Roboto"/>
                <a:cs typeface="Roboto"/>
                <a:sym typeface="Roboto"/>
              </a:endParaRPr>
            </a:p>
          </p:txBody>
        </p:sp>
        <p:sp>
          <p:nvSpPr>
            <p:cNvPr id="2112" name="Google Shape;2112;p45"/>
            <p:cNvSpPr txBox="1"/>
            <p:nvPr/>
          </p:nvSpPr>
          <p:spPr>
            <a:xfrm>
              <a:off x="462591" y="2093373"/>
              <a:ext cx="792300" cy="6723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2nd</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15" name="Google Shape;2115;p45"/>
          <p:cNvGrpSpPr/>
          <p:nvPr/>
        </p:nvGrpSpPr>
        <p:grpSpPr>
          <a:xfrm>
            <a:off x="462591" y="3048254"/>
            <a:ext cx="6585900" cy="708491"/>
            <a:chOff x="462591" y="3048254"/>
            <a:chExt cx="6585900" cy="708491"/>
          </a:xfrm>
        </p:grpSpPr>
        <p:cxnSp>
          <p:nvCxnSpPr>
            <p:cNvPr id="2116" name="Google Shape;2116;p45"/>
            <p:cNvCxnSpPr>
              <a:stCxn id="2117" idx="3"/>
            </p:cNvCxnSpPr>
            <p:nvPr/>
          </p:nvCxnSpPr>
          <p:spPr>
            <a:xfrm>
              <a:off x="1254891" y="3405837"/>
              <a:ext cx="5793600" cy="0"/>
            </a:xfrm>
            <a:prstGeom prst="straightConnector1">
              <a:avLst/>
            </a:prstGeom>
            <a:noFill/>
            <a:ln w="19050" cap="flat" cmpd="sng">
              <a:solidFill>
                <a:schemeClr val="accent1"/>
              </a:solidFill>
              <a:prstDash val="solid"/>
              <a:round/>
              <a:headEnd type="none" w="med" len="med"/>
              <a:tailEnd type="none" w="med" len="med"/>
            </a:ln>
          </p:spPr>
        </p:cxnSp>
        <p:sp>
          <p:nvSpPr>
            <p:cNvPr id="2118" name="Google Shape;2118;p45"/>
            <p:cNvSpPr txBox="1"/>
            <p:nvPr/>
          </p:nvSpPr>
          <p:spPr>
            <a:xfrm>
              <a:off x="1559679" y="3048254"/>
              <a:ext cx="2600400" cy="281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Jupiter</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2119" name="Google Shape;2119;p45"/>
            <p:cNvSpPr txBox="1"/>
            <p:nvPr/>
          </p:nvSpPr>
          <p:spPr>
            <a:xfrm>
              <a:off x="1559679" y="3475645"/>
              <a:ext cx="3042300" cy="281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It’s the biggest of them all</a:t>
              </a:r>
              <a:endParaRPr sz="1200">
                <a:solidFill>
                  <a:schemeClr val="dk1"/>
                </a:solidFill>
                <a:latin typeface="Roboto"/>
                <a:ea typeface="Roboto"/>
                <a:cs typeface="Roboto"/>
                <a:sym typeface="Roboto"/>
              </a:endParaRPr>
            </a:p>
          </p:txBody>
        </p:sp>
        <p:sp>
          <p:nvSpPr>
            <p:cNvPr id="2117" name="Google Shape;2117;p45"/>
            <p:cNvSpPr txBox="1"/>
            <p:nvPr/>
          </p:nvSpPr>
          <p:spPr>
            <a:xfrm>
              <a:off x="462591" y="3069687"/>
              <a:ext cx="792300" cy="6723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3rd</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20" name="Google Shape;2120;p45"/>
          <p:cNvGrpSpPr/>
          <p:nvPr/>
        </p:nvGrpSpPr>
        <p:grpSpPr>
          <a:xfrm>
            <a:off x="462591" y="4019204"/>
            <a:ext cx="6576000" cy="713982"/>
            <a:chOff x="462591" y="4019204"/>
            <a:chExt cx="6576000" cy="713982"/>
          </a:xfrm>
        </p:grpSpPr>
        <p:cxnSp>
          <p:nvCxnSpPr>
            <p:cNvPr id="2121" name="Google Shape;2121;p45"/>
            <p:cNvCxnSpPr>
              <a:stCxn id="2122" idx="3"/>
              <a:endCxn id="2123" idx="1"/>
            </p:cNvCxnSpPr>
            <p:nvPr/>
          </p:nvCxnSpPr>
          <p:spPr>
            <a:xfrm>
              <a:off x="1254891" y="4379461"/>
              <a:ext cx="5783700" cy="0"/>
            </a:xfrm>
            <a:prstGeom prst="straightConnector1">
              <a:avLst/>
            </a:prstGeom>
            <a:noFill/>
            <a:ln w="19050" cap="flat" cmpd="sng">
              <a:solidFill>
                <a:schemeClr val="accent2"/>
              </a:solidFill>
              <a:prstDash val="solid"/>
              <a:round/>
              <a:headEnd type="none" w="med" len="med"/>
              <a:tailEnd type="none" w="med" len="med"/>
            </a:ln>
          </p:spPr>
        </p:cxnSp>
        <p:sp>
          <p:nvSpPr>
            <p:cNvPr id="2124" name="Google Shape;2124;p45"/>
            <p:cNvSpPr txBox="1"/>
            <p:nvPr/>
          </p:nvSpPr>
          <p:spPr>
            <a:xfrm>
              <a:off x="1559679" y="4019204"/>
              <a:ext cx="26004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Venus</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sp>
          <p:nvSpPr>
            <p:cNvPr id="2125" name="Google Shape;2125;p45"/>
            <p:cNvSpPr txBox="1"/>
            <p:nvPr/>
          </p:nvSpPr>
          <p:spPr>
            <a:xfrm>
              <a:off x="1559679" y="4449686"/>
              <a:ext cx="30423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Venus is terribly hot</a:t>
              </a:r>
              <a:endParaRPr sz="1200">
                <a:solidFill>
                  <a:schemeClr val="dk1"/>
                </a:solidFill>
                <a:latin typeface="Roboto"/>
                <a:ea typeface="Roboto"/>
                <a:cs typeface="Roboto"/>
                <a:sym typeface="Roboto"/>
              </a:endParaRPr>
            </a:p>
          </p:txBody>
        </p:sp>
        <p:sp>
          <p:nvSpPr>
            <p:cNvPr id="2122" name="Google Shape;2122;p45"/>
            <p:cNvSpPr txBox="1"/>
            <p:nvPr/>
          </p:nvSpPr>
          <p:spPr>
            <a:xfrm>
              <a:off x="462591" y="4043311"/>
              <a:ext cx="792300" cy="672300"/>
            </a:xfrm>
            <a:prstGeom prst="rect">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4th</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26" name="Google Shape;2126;p45"/>
          <p:cNvGrpSpPr/>
          <p:nvPr/>
        </p:nvGrpSpPr>
        <p:grpSpPr>
          <a:xfrm>
            <a:off x="462591" y="1098351"/>
            <a:ext cx="6585900" cy="713948"/>
            <a:chOff x="462591" y="1098351"/>
            <a:chExt cx="6585900" cy="713948"/>
          </a:xfrm>
        </p:grpSpPr>
        <p:sp>
          <p:nvSpPr>
            <p:cNvPr id="2127" name="Google Shape;2127;p45"/>
            <p:cNvSpPr txBox="1"/>
            <p:nvPr/>
          </p:nvSpPr>
          <p:spPr>
            <a:xfrm>
              <a:off x="1559919" y="1528800"/>
              <a:ext cx="30426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solidFill>
                    <a:schemeClr val="dk1"/>
                  </a:solidFill>
                  <a:latin typeface="Roboto"/>
                  <a:ea typeface="Roboto"/>
                  <a:cs typeface="Roboto"/>
                  <a:sym typeface="Roboto"/>
                </a:rPr>
                <a:t>Mercury is the smallest planet</a:t>
              </a:r>
              <a:endParaRPr sz="1200">
                <a:solidFill>
                  <a:schemeClr val="dk1"/>
                </a:solidFill>
                <a:latin typeface="Roboto"/>
                <a:ea typeface="Roboto"/>
                <a:cs typeface="Roboto"/>
                <a:sym typeface="Roboto"/>
              </a:endParaRPr>
            </a:p>
          </p:txBody>
        </p:sp>
        <p:cxnSp>
          <p:nvCxnSpPr>
            <p:cNvPr id="2128" name="Google Shape;2128;p45"/>
            <p:cNvCxnSpPr>
              <a:stCxn id="2129" idx="3"/>
            </p:cNvCxnSpPr>
            <p:nvPr/>
          </p:nvCxnSpPr>
          <p:spPr>
            <a:xfrm>
              <a:off x="1254891" y="1458581"/>
              <a:ext cx="5793600" cy="0"/>
            </a:xfrm>
            <a:prstGeom prst="straightConnector1">
              <a:avLst/>
            </a:prstGeom>
            <a:noFill/>
            <a:ln w="19050" cap="flat" cmpd="sng">
              <a:solidFill>
                <a:srgbClr val="F0ADC2"/>
              </a:solidFill>
              <a:prstDash val="solid"/>
              <a:round/>
              <a:headEnd type="none" w="med" len="med"/>
              <a:tailEnd type="none" w="med" len="med"/>
            </a:ln>
          </p:spPr>
        </p:cxnSp>
        <p:sp>
          <p:nvSpPr>
            <p:cNvPr id="2130" name="Google Shape;2130;p45"/>
            <p:cNvSpPr txBox="1"/>
            <p:nvPr/>
          </p:nvSpPr>
          <p:spPr>
            <a:xfrm>
              <a:off x="1559679" y="1098351"/>
              <a:ext cx="2600400" cy="28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2129" name="Google Shape;2129;p45"/>
            <p:cNvSpPr txBox="1"/>
            <p:nvPr/>
          </p:nvSpPr>
          <p:spPr>
            <a:xfrm>
              <a:off x="462591" y="1122431"/>
              <a:ext cx="792300" cy="6723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Fira Sans Extra Condensed Medium"/>
                  <a:ea typeface="Fira Sans Extra Condensed Medium"/>
                  <a:cs typeface="Fira Sans Extra Condensed Medium"/>
                  <a:sym typeface="Fira Sans Extra Condensed Medium"/>
                </a:rPr>
                <a:t>1st</a:t>
              </a:r>
              <a:endParaRPr sz="20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31" name="Google Shape;2131;p45"/>
          <p:cNvGrpSpPr/>
          <p:nvPr/>
        </p:nvGrpSpPr>
        <p:grpSpPr>
          <a:xfrm>
            <a:off x="5850138" y="786701"/>
            <a:ext cx="2526471" cy="3890255"/>
            <a:chOff x="6691175" y="1316513"/>
            <a:chExt cx="1342725" cy="2067525"/>
          </a:xfrm>
        </p:grpSpPr>
        <p:sp>
          <p:nvSpPr>
            <p:cNvPr id="2132" name="Google Shape;2132;p45"/>
            <p:cNvSpPr/>
            <p:nvPr/>
          </p:nvSpPr>
          <p:spPr>
            <a:xfrm flipH="1">
              <a:off x="7014575" y="1767313"/>
              <a:ext cx="811900" cy="524575"/>
            </a:xfrm>
            <a:custGeom>
              <a:avLst/>
              <a:gdLst/>
              <a:ahLst/>
              <a:cxnLst/>
              <a:rect l="l" t="t" r="r" b="b"/>
              <a:pathLst>
                <a:path w="32476" h="20983" extrusionOk="0">
                  <a:moveTo>
                    <a:pt x="13678" y="1"/>
                  </a:moveTo>
                  <a:cubicBezTo>
                    <a:pt x="7884" y="1"/>
                    <a:pt x="2236" y="1727"/>
                    <a:pt x="1299" y="5668"/>
                  </a:cubicBezTo>
                  <a:cubicBezTo>
                    <a:pt x="1" y="11194"/>
                    <a:pt x="2629" y="18588"/>
                    <a:pt x="9849" y="20409"/>
                  </a:cubicBezTo>
                  <a:cubicBezTo>
                    <a:pt x="11384" y="20796"/>
                    <a:pt x="13169" y="20982"/>
                    <a:pt x="15043" y="20982"/>
                  </a:cubicBezTo>
                  <a:cubicBezTo>
                    <a:pt x="21988" y="20982"/>
                    <a:pt x="30139" y="18427"/>
                    <a:pt x="31161" y="14076"/>
                  </a:cubicBezTo>
                  <a:cubicBezTo>
                    <a:pt x="32476" y="8565"/>
                    <a:pt x="27662" y="2628"/>
                    <a:pt x="20442" y="807"/>
                  </a:cubicBezTo>
                  <a:cubicBezTo>
                    <a:pt x="18362" y="280"/>
                    <a:pt x="16008" y="1"/>
                    <a:pt x="13678" y="1"/>
                  </a:cubicBezTo>
                  <a:close/>
                </a:path>
              </a:pathLst>
            </a:custGeom>
            <a:solidFill>
              <a:srgbClr val="64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45"/>
            <p:cNvSpPr/>
            <p:nvPr/>
          </p:nvSpPr>
          <p:spPr>
            <a:xfrm flipH="1">
              <a:off x="7612700" y="1746163"/>
              <a:ext cx="196875" cy="219500"/>
            </a:xfrm>
            <a:custGeom>
              <a:avLst/>
              <a:gdLst/>
              <a:ahLst/>
              <a:cxnLst/>
              <a:rect l="l" t="t" r="r" b="b"/>
              <a:pathLst>
                <a:path w="7875" h="8780" extrusionOk="0">
                  <a:moveTo>
                    <a:pt x="3570" y="1"/>
                  </a:moveTo>
                  <a:cubicBezTo>
                    <a:pt x="2475" y="1"/>
                    <a:pt x="1552" y="741"/>
                    <a:pt x="1066" y="1780"/>
                  </a:cubicBezTo>
                  <a:cubicBezTo>
                    <a:pt x="0" y="4022"/>
                    <a:pt x="921" y="8780"/>
                    <a:pt x="3923" y="8780"/>
                  </a:cubicBezTo>
                  <a:cubicBezTo>
                    <a:pt x="3952" y="8780"/>
                    <a:pt x="3982" y="8779"/>
                    <a:pt x="4011" y="8778"/>
                  </a:cubicBezTo>
                  <a:cubicBezTo>
                    <a:pt x="4391" y="8746"/>
                    <a:pt x="4724" y="8667"/>
                    <a:pt x="5041" y="8509"/>
                  </a:cubicBezTo>
                  <a:cubicBezTo>
                    <a:pt x="5357" y="8398"/>
                    <a:pt x="5658" y="8176"/>
                    <a:pt x="5864" y="8002"/>
                  </a:cubicBezTo>
                  <a:cubicBezTo>
                    <a:pt x="6482" y="7511"/>
                    <a:pt x="6846" y="6878"/>
                    <a:pt x="6972" y="6197"/>
                  </a:cubicBezTo>
                  <a:cubicBezTo>
                    <a:pt x="7004" y="6150"/>
                    <a:pt x="7020" y="6118"/>
                    <a:pt x="7020" y="6071"/>
                  </a:cubicBezTo>
                  <a:cubicBezTo>
                    <a:pt x="7273" y="5406"/>
                    <a:pt x="7527" y="4614"/>
                    <a:pt x="7511" y="3901"/>
                  </a:cubicBezTo>
                  <a:cubicBezTo>
                    <a:pt x="7685" y="3870"/>
                    <a:pt x="7875" y="3632"/>
                    <a:pt x="7732" y="3411"/>
                  </a:cubicBezTo>
                  <a:cubicBezTo>
                    <a:pt x="6798" y="2128"/>
                    <a:pt x="5769" y="434"/>
                    <a:pt x="4154" y="70"/>
                  </a:cubicBezTo>
                  <a:cubicBezTo>
                    <a:pt x="3955" y="23"/>
                    <a:pt x="3760" y="1"/>
                    <a:pt x="3570" y="1"/>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45"/>
            <p:cNvSpPr/>
            <p:nvPr/>
          </p:nvSpPr>
          <p:spPr>
            <a:xfrm flipH="1">
              <a:off x="7682750" y="1801238"/>
              <a:ext cx="77625" cy="100700"/>
            </a:xfrm>
            <a:custGeom>
              <a:avLst/>
              <a:gdLst/>
              <a:ahLst/>
              <a:cxnLst/>
              <a:rect l="l" t="t" r="r" b="b"/>
              <a:pathLst>
                <a:path w="3105" h="4028" extrusionOk="0">
                  <a:moveTo>
                    <a:pt x="1330" y="0"/>
                  </a:moveTo>
                  <a:cubicBezTo>
                    <a:pt x="1005" y="0"/>
                    <a:pt x="681" y="97"/>
                    <a:pt x="413" y="305"/>
                  </a:cubicBezTo>
                  <a:cubicBezTo>
                    <a:pt x="318" y="384"/>
                    <a:pt x="1" y="669"/>
                    <a:pt x="80" y="828"/>
                  </a:cubicBezTo>
                  <a:cubicBezTo>
                    <a:pt x="103" y="855"/>
                    <a:pt x="130" y="865"/>
                    <a:pt x="154" y="865"/>
                  </a:cubicBezTo>
                  <a:cubicBezTo>
                    <a:pt x="215" y="865"/>
                    <a:pt x="263" y="803"/>
                    <a:pt x="207" y="780"/>
                  </a:cubicBezTo>
                  <a:cubicBezTo>
                    <a:pt x="143" y="748"/>
                    <a:pt x="539" y="416"/>
                    <a:pt x="555" y="384"/>
                  </a:cubicBezTo>
                  <a:cubicBezTo>
                    <a:pt x="713" y="289"/>
                    <a:pt x="888" y="210"/>
                    <a:pt x="1078" y="194"/>
                  </a:cubicBezTo>
                  <a:cubicBezTo>
                    <a:pt x="1153" y="181"/>
                    <a:pt x="1229" y="175"/>
                    <a:pt x="1306" y="175"/>
                  </a:cubicBezTo>
                  <a:cubicBezTo>
                    <a:pt x="1601" y="175"/>
                    <a:pt x="1900" y="268"/>
                    <a:pt x="2138" y="432"/>
                  </a:cubicBezTo>
                  <a:cubicBezTo>
                    <a:pt x="2471" y="653"/>
                    <a:pt x="2661" y="1018"/>
                    <a:pt x="2740" y="1398"/>
                  </a:cubicBezTo>
                  <a:cubicBezTo>
                    <a:pt x="2819" y="1793"/>
                    <a:pt x="2851" y="2205"/>
                    <a:pt x="2867" y="2633"/>
                  </a:cubicBezTo>
                  <a:cubicBezTo>
                    <a:pt x="2867" y="2838"/>
                    <a:pt x="2867" y="3060"/>
                    <a:pt x="2835" y="3282"/>
                  </a:cubicBezTo>
                  <a:cubicBezTo>
                    <a:pt x="2819" y="3393"/>
                    <a:pt x="2788" y="3519"/>
                    <a:pt x="2756" y="3614"/>
                  </a:cubicBezTo>
                  <a:cubicBezTo>
                    <a:pt x="2708" y="3741"/>
                    <a:pt x="2677" y="3836"/>
                    <a:pt x="2661" y="3931"/>
                  </a:cubicBezTo>
                  <a:cubicBezTo>
                    <a:pt x="2641" y="3992"/>
                    <a:pt x="2693" y="4027"/>
                    <a:pt x="2745" y="4027"/>
                  </a:cubicBezTo>
                  <a:cubicBezTo>
                    <a:pt x="2774" y="4027"/>
                    <a:pt x="2802" y="4017"/>
                    <a:pt x="2819" y="3994"/>
                  </a:cubicBezTo>
                  <a:cubicBezTo>
                    <a:pt x="2962" y="3788"/>
                    <a:pt x="3025" y="3519"/>
                    <a:pt x="3073" y="3282"/>
                  </a:cubicBezTo>
                  <a:cubicBezTo>
                    <a:pt x="3104" y="2997"/>
                    <a:pt x="3104" y="2728"/>
                    <a:pt x="3088" y="2474"/>
                  </a:cubicBezTo>
                  <a:cubicBezTo>
                    <a:pt x="3073" y="2189"/>
                    <a:pt x="3041" y="1936"/>
                    <a:pt x="3009" y="1651"/>
                  </a:cubicBezTo>
                  <a:cubicBezTo>
                    <a:pt x="2962" y="1398"/>
                    <a:pt x="2914" y="1144"/>
                    <a:pt x="2819" y="923"/>
                  </a:cubicBezTo>
                  <a:cubicBezTo>
                    <a:pt x="2561" y="343"/>
                    <a:pt x="1943" y="0"/>
                    <a:pt x="1330" y="0"/>
                  </a:cubicBezTo>
                  <a:close/>
                </a:path>
              </a:pathLst>
            </a:custGeom>
            <a:solidFill>
              <a:srgbClr val="B742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45"/>
            <p:cNvSpPr/>
            <p:nvPr/>
          </p:nvSpPr>
          <p:spPr>
            <a:xfrm flipH="1">
              <a:off x="7684575" y="1829713"/>
              <a:ext cx="56000" cy="33375"/>
            </a:xfrm>
            <a:custGeom>
              <a:avLst/>
              <a:gdLst/>
              <a:ahLst/>
              <a:cxnLst/>
              <a:rect l="l" t="t" r="r" b="b"/>
              <a:pathLst>
                <a:path w="2240" h="1335" extrusionOk="0">
                  <a:moveTo>
                    <a:pt x="578" y="1"/>
                  </a:moveTo>
                  <a:cubicBezTo>
                    <a:pt x="374" y="1"/>
                    <a:pt x="174" y="44"/>
                    <a:pt x="1" y="148"/>
                  </a:cubicBezTo>
                  <a:cubicBezTo>
                    <a:pt x="13" y="148"/>
                    <a:pt x="16" y="168"/>
                    <a:pt x="33" y="168"/>
                  </a:cubicBezTo>
                  <a:cubicBezTo>
                    <a:pt x="37" y="168"/>
                    <a:pt x="42" y="167"/>
                    <a:pt x="48" y="164"/>
                  </a:cubicBezTo>
                  <a:cubicBezTo>
                    <a:pt x="201" y="118"/>
                    <a:pt x="358" y="95"/>
                    <a:pt x="514" y="95"/>
                  </a:cubicBezTo>
                  <a:cubicBezTo>
                    <a:pt x="794" y="95"/>
                    <a:pt x="1071" y="169"/>
                    <a:pt x="1315" y="322"/>
                  </a:cubicBezTo>
                  <a:cubicBezTo>
                    <a:pt x="1663" y="544"/>
                    <a:pt x="1916" y="892"/>
                    <a:pt x="2075" y="1288"/>
                  </a:cubicBezTo>
                  <a:cubicBezTo>
                    <a:pt x="2089" y="1321"/>
                    <a:pt x="2110" y="1334"/>
                    <a:pt x="2132" y="1334"/>
                  </a:cubicBezTo>
                  <a:cubicBezTo>
                    <a:pt x="2184" y="1334"/>
                    <a:pt x="2240" y="1259"/>
                    <a:pt x="2217" y="1193"/>
                  </a:cubicBezTo>
                  <a:cubicBezTo>
                    <a:pt x="2043" y="781"/>
                    <a:pt x="1742" y="385"/>
                    <a:pt x="1331" y="179"/>
                  </a:cubicBezTo>
                  <a:cubicBezTo>
                    <a:pt x="1108" y="72"/>
                    <a:pt x="840" y="1"/>
                    <a:pt x="578" y="1"/>
                  </a:cubicBezTo>
                  <a:close/>
                </a:path>
              </a:pathLst>
            </a:custGeom>
            <a:solidFill>
              <a:srgbClr val="B742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45"/>
            <p:cNvSpPr/>
            <p:nvPr/>
          </p:nvSpPr>
          <p:spPr>
            <a:xfrm flipH="1">
              <a:off x="7429425" y="2125913"/>
              <a:ext cx="277500" cy="203600"/>
            </a:xfrm>
            <a:custGeom>
              <a:avLst/>
              <a:gdLst/>
              <a:ahLst/>
              <a:cxnLst/>
              <a:rect l="l" t="t" r="r" b="b"/>
              <a:pathLst>
                <a:path w="11100" h="8144" extrusionOk="0">
                  <a:moveTo>
                    <a:pt x="3611" y="1"/>
                  </a:moveTo>
                  <a:cubicBezTo>
                    <a:pt x="3563" y="270"/>
                    <a:pt x="3468" y="523"/>
                    <a:pt x="3326" y="761"/>
                  </a:cubicBezTo>
                  <a:cubicBezTo>
                    <a:pt x="2771" y="1679"/>
                    <a:pt x="1980" y="2487"/>
                    <a:pt x="1045" y="2772"/>
                  </a:cubicBezTo>
                  <a:cubicBezTo>
                    <a:pt x="570" y="2977"/>
                    <a:pt x="0" y="3294"/>
                    <a:pt x="48" y="3563"/>
                  </a:cubicBezTo>
                  <a:cubicBezTo>
                    <a:pt x="127" y="4038"/>
                    <a:pt x="2138" y="5226"/>
                    <a:pt x="2344" y="5638"/>
                  </a:cubicBezTo>
                  <a:cubicBezTo>
                    <a:pt x="2439" y="5859"/>
                    <a:pt x="2819" y="5875"/>
                    <a:pt x="2930" y="6065"/>
                  </a:cubicBezTo>
                  <a:cubicBezTo>
                    <a:pt x="3136" y="6825"/>
                    <a:pt x="3737" y="7569"/>
                    <a:pt x="4196" y="7838"/>
                  </a:cubicBezTo>
                  <a:cubicBezTo>
                    <a:pt x="4583" y="8049"/>
                    <a:pt x="5039" y="8143"/>
                    <a:pt x="5518" y="8143"/>
                  </a:cubicBezTo>
                  <a:cubicBezTo>
                    <a:pt x="6334" y="8143"/>
                    <a:pt x="7215" y="7871"/>
                    <a:pt x="7933" y="7443"/>
                  </a:cubicBezTo>
                  <a:cubicBezTo>
                    <a:pt x="8097" y="7339"/>
                    <a:pt x="8517" y="7329"/>
                    <a:pt x="8991" y="7329"/>
                  </a:cubicBezTo>
                  <a:cubicBezTo>
                    <a:pt x="9107" y="7329"/>
                    <a:pt x="9226" y="7330"/>
                    <a:pt x="9345" y="7330"/>
                  </a:cubicBezTo>
                  <a:cubicBezTo>
                    <a:pt x="10012" y="7330"/>
                    <a:pt x="10688" y="7311"/>
                    <a:pt x="10862" y="7063"/>
                  </a:cubicBezTo>
                  <a:cubicBezTo>
                    <a:pt x="11100" y="6698"/>
                    <a:pt x="10752" y="6461"/>
                    <a:pt x="10451" y="6018"/>
                  </a:cubicBezTo>
                  <a:cubicBezTo>
                    <a:pt x="9421" y="5384"/>
                    <a:pt x="9596" y="4038"/>
                    <a:pt x="10340" y="3088"/>
                  </a:cubicBezTo>
                  <a:cubicBezTo>
                    <a:pt x="10292" y="3041"/>
                    <a:pt x="10261" y="3025"/>
                    <a:pt x="10182" y="3025"/>
                  </a:cubicBezTo>
                  <a:cubicBezTo>
                    <a:pt x="9548" y="2977"/>
                    <a:pt x="8883" y="2882"/>
                    <a:pt x="8281" y="2740"/>
                  </a:cubicBezTo>
                  <a:cubicBezTo>
                    <a:pt x="6619" y="2075"/>
                    <a:pt x="5083" y="1030"/>
                    <a:pt x="3611" y="1"/>
                  </a:cubicBezTo>
                  <a:close/>
                </a:path>
              </a:pathLst>
            </a:custGeom>
            <a:solidFill>
              <a:srgbClr val="DC82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45"/>
            <p:cNvSpPr/>
            <p:nvPr/>
          </p:nvSpPr>
          <p:spPr>
            <a:xfrm flipH="1">
              <a:off x="7436550" y="2097088"/>
              <a:ext cx="187650" cy="171850"/>
            </a:xfrm>
            <a:custGeom>
              <a:avLst/>
              <a:gdLst/>
              <a:ahLst/>
              <a:cxnLst/>
              <a:rect l="l" t="t" r="r" b="b"/>
              <a:pathLst>
                <a:path w="7506" h="6874" extrusionOk="0">
                  <a:moveTo>
                    <a:pt x="865" y="1"/>
                  </a:moveTo>
                  <a:cubicBezTo>
                    <a:pt x="750" y="1"/>
                    <a:pt x="624" y="86"/>
                    <a:pt x="571" y="235"/>
                  </a:cubicBezTo>
                  <a:cubicBezTo>
                    <a:pt x="333" y="900"/>
                    <a:pt x="1" y="1961"/>
                    <a:pt x="222" y="2452"/>
                  </a:cubicBezTo>
                  <a:cubicBezTo>
                    <a:pt x="365" y="3022"/>
                    <a:pt x="1030" y="3592"/>
                    <a:pt x="1742" y="4336"/>
                  </a:cubicBezTo>
                  <a:cubicBezTo>
                    <a:pt x="2296" y="4890"/>
                    <a:pt x="4948" y="6873"/>
                    <a:pt x="6167" y="6873"/>
                  </a:cubicBezTo>
                  <a:cubicBezTo>
                    <a:pt x="6377" y="6873"/>
                    <a:pt x="6544" y="6815"/>
                    <a:pt x="6651" y="6680"/>
                  </a:cubicBezTo>
                  <a:cubicBezTo>
                    <a:pt x="6477" y="5603"/>
                    <a:pt x="6825" y="5524"/>
                    <a:pt x="7458" y="3465"/>
                  </a:cubicBezTo>
                  <a:cubicBezTo>
                    <a:pt x="7506" y="3339"/>
                    <a:pt x="7300" y="3165"/>
                    <a:pt x="7189" y="3149"/>
                  </a:cubicBezTo>
                  <a:cubicBezTo>
                    <a:pt x="4846" y="2610"/>
                    <a:pt x="2803" y="1724"/>
                    <a:pt x="1014" y="61"/>
                  </a:cubicBezTo>
                  <a:cubicBezTo>
                    <a:pt x="973" y="20"/>
                    <a:pt x="920" y="1"/>
                    <a:pt x="865" y="1"/>
                  </a:cubicBezTo>
                  <a:close/>
                </a:path>
              </a:pathLst>
            </a:custGeom>
            <a:solidFill>
              <a:srgbClr val="C560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45"/>
            <p:cNvSpPr/>
            <p:nvPr/>
          </p:nvSpPr>
          <p:spPr>
            <a:xfrm flipH="1">
              <a:off x="6891075" y="1391188"/>
              <a:ext cx="799625" cy="889250"/>
            </a:xfrm>
            <a:custGeom>
              <a:avLst/>
              <a:gdLst/>
              <a:ahLst/>
              <a:cxnLst/>
              <a:rect l="l" t="t" r="r" b="b"/>
              <a:pathLst>
                <a:path w="31985" h="35570" extrusionOk="0">
                  <a:moveTo>
                    <a:pt x="13549" y="0"/>
                  </a:moveTo>
                  <a:cubicBezTo>
                    <a:pt x="11915" y="0"/>
                    <a:pt x="10279" y="252"/>
                    <a:pt x="8693" y="921"/>
                  </a:cubicBezTo>
                  <a:cubicBezTo>
                    <a:pt x="6445" y="1871"/>
                    <a:pt x="4814" y="3818"/>
                    <a:pt x="3310" y="5877"/>
                  </a:cubicBezTo>
                  <a:cubicBezTo>
                    <a:pt x="2534" y="7666"/>
                    <a:pt x="1853" y="9455"/>
                    <a:pt x="1552" y="11498"/>
                  </a:cubicBezTo>
                  <a:cubicBezTo>
                    <a:pt x="1157" y="14348"/>
                    <a:pt x="682" y="17198"/>
                    <a:pt x="349" y="20064"/>
                  </a:cubicBezTo>
                  <a:cubicBezTo>
                    <a:pt x="1" y="22945"/>
                    <a:pt x="396" y="25526"/>
                    <a:pt x="1822" y="27822"/>
                  </a:cubicBezTo>
                  <a:cubicBezTo>
                    <a:pt x="4339" y="31844"/>
                    <a:pt x="8424" y="33697"/>
                    <a:pt x="12652" y="35011"/>
                  </a:cubicBezTo>
                  <a:cubicBezTo>
                    <a:pt x="13659" y="35312"/>
                    <a:pt x="15267" y="35569"/>
                    <a:pt x="17013" y="35569"/>
                  </a:cubicBezTo>
                  <a:cubicBezTo>
                    <a:pt x="19494" y="35569"/>
                    <a:pt x="22254" y="35050"/>
                    <a:pt x="23973" y="33396"/>
                  </a:cubicBezTo>
                  <a:cubicBezTo>
                    <a:pt x="26760" y="30736"/>
                    <a:pt x="25651" y="29200"/>
                    <a:pt x="27155" y="26302"/>
                  </a:cubicBezTo>
                  <a:cubicBezTo>
                    <a:pt x="28422" y="23848"/>
                    <a:pt x="29879" y="21821"/>
                    <a:pt x="30924" y="18560"/>
                  </a:cubicBezTo>
                  <a:cubicBezTo>
                    <a:pt x="30940" y="18385"/>
                    <a:pt x="30987" y="18195"/>
                    <a:pt x="31035" y="18021"/>
                  </a:cubicBezTo>
                  <a:cubicBezTo>
                    <a:pt x="31985" y="15029"/>
                    <a:pt x="31731" y="11783"/>
                    <a:pt x="30829" y="8964"/>
                  </a:cubicBezTo>
                  <a:cubicBezTo>
                    <a:pt x="30781" y="8822"/>
                    <a:pt x="30750" y="8695"/>
                    <a:pt x="30702" y="8584"/>
                  </a:cubicBezTo>
                  <a:cubicBezTo>
                    <a:pt x="30449" y="8363"/>
                    <a:pt x="30243" y="8062"/>
                    <a:pt x="30069" y="7666"/>
                  </a:cubicBezTo>
                  <a:cubicBezTo>
                    <a:pt x="28881" y="4911"/>
                    <a:pt x="26570" y="3312"/>
                    <a:pt x="24115" y="2108"/>
                  </a:cubicBezTo>
                  <a:cubicBezTo>
                    <a:pt x="23989" y="2045"/>
                    <a:pt x="23878" y="1966"/>
                    <a:pt x="23783" y="1871"/>
                  </a:cubicBezTo>
                  <a:cubicBezTo>
                    <a:pt x="22152" y="1412"/>
                    <a:pt x="20489" y="1079"/>
                    <a:pt x="18890" y="699"/>
                  </a:cubicBezTo>
                  <a:cubicBezTo>
                    <a:pt x="17160" y="308"/>
                    <a:pt x="15356" y="0"/>
                    <a:pt x="13549" y="0"/>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45"/>
            <p:cNvSpPr/>
            <p:nvPr/>
          </p:nvSpPr>
          <p:spPr>
            <a:xfrm flipH="1">
              <a:off x="7168150" y="1763438"/>
              <a:ext cx="184100" cy="61175"/>
            </a:xfrm>
            <a:custGeom>
              <a:avLst/>
              <a:gdLst/>
              <a:ahLst/>
              <a:cxnLst/>
              <a:rect l="l" t="t" r="r" b="b"/>
              <a:pathLst>
                <a:path w="7364" h="2447" extrusionOk="0">
                  <a:moveTo>
                    <a:pt x="4664" y="1"/>
                  </a:moveTo>
                  <a:cubicBezTo>
                    <a:pt x="4573" y="1"/>
                    <a:pt x="4480" y="4"/>
                    <a:pt x="4386" y="12"/>
                  </a:cubicBezTo>
                  <a:cubicBezTo>
                    <a:pt x="3991" y="28"/>
                    <a:pt x="3547" y="123"/>
                    <a:pt x="3135" y="265"/>
                  </a:cubicBezTo>
                  <a:cubicBezTo>
                    <a:pt x="2280" y="503"/>
                    <a:pt x="1473" y="962"/>
                    <a:pt x="760" y="1485"/>
                  </a:cubicBezTo>
                  <a:cubicBezTo>
                    <a:pt x="586" y="1611"/>
                    <a:pt x="444" y="1722"/>
                    <a:pt x="349" y="1801"/>
                  </a:cubicBezTo>
                  <a:lnTo>
                    <a:pt x="365" y="1801"/>
                  </a:lnTo>
                  <a:cubicBezTo>
                    <a:pt x="270" y="1880"/>
                    <a:pt x="159" y="1991"/>
                    <a:pt x="64" y="2070"/>
                  </a:cubicBezTo>
                  <a:cubicBezTo>
                    <a:pt x="32" y="2102"/>
                    <a:pt x="32" y="2150"/>
                    <a:pt x="48" y="2181"/>
                  </a:cubicBezTo>
                  <a:cubicBezTo>
                    <a:pt x="0" y="2197"/>
                    <a:pt x="48" y="2245"/>
                    <a:pt x="64" y="2245"/>
                  </a:cubicBezTo>
                  <a:lnTo>
                    <a:pt x="80" y="2245"/>
                  </a:lnTo>
                  <a:cubicBezTo>
                    <a:pt x="103" y="2252"/>
                    <a:pt x="119" y="2256"/>
                    <a:pt x="135" y="2256"/>
                  </a:cubicBezTo>
                  <a:cubicBezTo>
                    <a:pt x="151" y="2256"/>
                    <a:pt x="167" y="2252"/>
                    <a:pt x="190" y="2245"/>
                  </a:cubicBezTo>
                  <a:cubicBezTo>
                    <a:pt x="222" y="2229"/>
                    <a:pt x="270" y="2197"/>
                    <a:pt x="301" y="2165"/>
                  </a:cubicBezTo>
                  <a:cubicBezTo>
                    <a:pt x="1346" y="1817"/>
                    <a:pt x="2467" y="1522"/>
                    <a:pt x="3561" y="1522"/>
                  </a:cubicBezTo>
                  <a:cubicBezTo>
                    <a:pt x="4258" y="1522"/>
                    <a:pt x="4943" y="1642"/>
                    <a:pt x="5590" y="1944"/>
                  </a:cubicBezTo>
                  <a:cubicBezTo>
                    <a:pt x="5908" y="2090"/>
                    <a:pt x="6238" y="2447"/>
                    <a:pt x="6597" y="2447"/>
                  </a:cubicBezTo>
                  <a:cubicBezTo>
                    <a:pt x="6667" y="2447"/>
                    <a:pt x="6737" y="2434"/>
                    <a:pt x="6809" y="2403"/>
                  </a:cubicBezTo>
                  <a:cubicBezTo>
                    <a:pt x="7078" y="2276"/>
                    <a:pt x="7236" y="1991"/>
                    <a:pt x="7252" y="1706"/>
                  </a:cubicBezTo>
                  <a:cubicBezTo>
                    <a:pt x="7363" y="1595"/>
                    <a:pt x="7363" y="1105"/>
                    <a:pt x="7031" y="835"/>
                  </a:cubicBezTo>
                  <a:cubicBezTo>
                    <a:pt x="6637" y="485"/>
                    <a:pt x="5733" y="1"/>
                    <a:pt x="4664" y="1"/>
                  </a:cubicBezTo>
                  <a:close/>
                </a:path>
              </a:pathLst>
            </a:custGeom>
            <a:solidFill>
              <a:srgbClr val="5E2B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45"/>
            <p:cNvSpPr/>
            <p:nvPr/>
          </p:nvSpPr>
          <p:spPr>
            <a:xfrm flipH="1">
              <a:off x="6957175" y="1855438"/>
              <a:ext cx="59800" cy="93325"/>
            </a:xfrm>
            <a:custGeom>
              <a:avLst/>
              <a:gdLst/>
              <a:ahLst/>
              <a:cxnLst/>
              <a:rect l="l" t="t" r="r" b="b"/>
              <a:pathLst>
                <a:path w="2392" h="3733" extrusionOk="0">
                  <a:moveTo>
                    <a:pt x="927" y="1"/>
                  </a:moveTo>
                  <a:cubicBezTo>
                    <a:pt x="891" y="1"/>
                    <a:pt x="856" y="2"/>
                    <a:pt x="824" y="5"/>
                  </a:cubicBezTo>
                  <a:cubicBezTo>
                    <a:pt x="539" y="21"/>
                    <a:pt x="286" y="306"/>
                    <a:pt x="270" y="401"/>
                  </a:cubicBezTo>
                  <a:cubicBezTo>
                    <a:pt x="111" y="575"/>
                    <a:pt x="1" y="797"/>
                    <a:pt x="1" y="971"/>
                  </a:cubicBezTo>
                  <a:cubicBezTo>
                    <a:pt x="16" y="1272"/>
                    <a:pt x="396" y="1177"/>
                    <a:pt x="602" y="1240"/>
                  </a:cubicBezTo>
                  <a:cubicBezTo>
                    <a:pt x="1521" y="1478"/>
                    <a:pt x="1853" y="2523"/>
                    <a:pt x="2011" y="3552"/>
                  </a:cubicBezTo>
                  <a:lnTo>
                    <a:pt x="2011" y="3631"/>
                  </a:lnTo>
                  <a:cubicBezTo>
                    <a:pt x="2011" y="3647"/>
                    <a:pt x="2027" y="3663"/>
                    <a:pt x="2027" y="3663"/>
                  </a:cubicBezTo>
                  <a:lnTo>
                    <a:pt x="2027" y="3695"/>
                  </a:lnTo>
                  <a:cubicBezTo>
                    <a:pt x="2045" y="3721"/>
                    <a:pt x="2062" y="3733"/>
                    <a:pt x="2074" y="3733"/>
                  </a:cubicBezTo>
                  <a:cubicBezTo>
                    <a:pt x="2084" y="3733"/>
                    <a:pt x="2091" y="3725"/>
                    <a:pt x="2091" y="3710"/>
                  </a:cubicBezTo>
                  <a:cubicBezTo>
                    <a:pt x="2106" y="3695"/>
                    <a:pt x="2154" y="3663"/>
                    <a:pt x="2154" y="3631"/>
                  </a:cubicBezTo>
                  <a:cubicBezTo>
                    <a:pt x="2170" y="3536"/>
                    <a:pt x="2186" y="3457"/>
                    <a:pt x="2201" y="3346"/>
                  </a:cubicBezTo>
                  <a:lnTo>
                    <a:pt x="2201" y="3378"/>
                  </a:lnTo>
                  <a:cubicBezTo>
                    <a:pt x="2233" y="3267"/>
                    <a:pt x="2249" y="3156"/>
                    <a:pt x="2265" y="3014"/>
                  </a:cubicBezTo>
                  <a:cubicBezTo>
                    <a:pt x="2360" y="2428"/>
                    <a:pt x="2391" y="1810"/>
                    <a:pt x="2281" y="1320"/>
                  </a:cubicBezTo>
                  <a:cubicBezTo>
                    <a:pt x="2249" y="1050"/>
                    <a:pt x="2186" y="845"/>
                    <a:pt x="2075" y="639"/>
                  </a:cubicBezTo>
                  <a:cubicBezTo>
                    <a:pt x="1802" y="150"/>
                    <a:pt x="1282" y="1"/>
                    <a:pt x="927" y="1"/>
                  </a:cubicBezTo>
                  <a:close/>
                </a:path>
              </a:pathLst>
            </a:custGeom>
            <a:solidFill>
              <a:srgbClr val="5E2B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45"/>
            <p:cNvSpPr/>
            <p:nvPr/>
          </p:nvSpPr>
          <p:spPr>
            <a:xfrm flipH="1">
              <a:off x="7366075" y="1940438"/>
              <a:ext cx="107300" cy="101075"/>
            </a:xfrm>
            <a:custGeom>
              <a:avLst/>
              <a:gdLst/>
              <a:ahLst/>
              <a:cxnLst/>
              <a:rect l="l" t="t" r="r" b="b"/>
              <a:pathLst>
                <a:path w="4292" h="4043" extrusionOk="0">
                  <a:moveTo>
                    <a:pt x="2228" y="0"/>
                  </a:moveTo>
                  <a:cubicBezTo>
                    <a:pt x="2008" y="0"/>
                    <a:pt x="1782" y="37"/>
                    <a:pt x="1552" y="105"/>
                  </a:cubicBezTo>
                  <a:cubicBezTo>
                    <a:pt x="729" y="326"/>
                    <a:pt x="127" y="1118"/>
                    <a:pt x="64" y="1957"/>
                  </a:cubicBezTo>
                  <a:cubicBezTo>
                    <a:pt x="0" y="2781"/>
                    <a:pt x="539" y="3636"/>
                    <a:pt x="1315" y="3905"/>
                  </a:cubicBezTo>
                  <a:cubicBezTo>
                    <a:pt x="1569" y="4001"/>
                    <a:pt x="1860" y="4043"/>
                    <a:pt x="2138" y="4043"/>
                  </a:cubicBezTo>
                  <a:cubicBezTo>
                    <a:pt x="2224" y="4043"/>
                    <a:pt x="2309" y="4039"/>
                    <a:pt x="2391" y="4031"/>
                  </a:cubicBezTo>
                  <a:cubicBezTo>
                    <a:pt x="2771" y="3984"/>
                    <a:pt x="3151" y="3873"/>
                    <a:pt x="3420" y="3604"/>
                  </a:cubicBezTo>
                  <a:cubicBezTo>
                    <a:pt x="3721" y="3335"/>
                    <a:pt x="3864" y="2955"/>
                    <a:pt x="4006" y="2591"/>
                  </a:cubicBezTo>
                  <a:cubicBezTo>
                    <a:pt x="4117" y="2258"/>
                    <a:pt x="4291" y="1371"/>
                    <a:pt x="3785" y="785"/>
                  </a:cubicBezTo>
                  <a:cubicBezTo>
                    <a:pt x="3298" y="231"/>
                    <a:pt x="2779" y="0"/>
                    <a:pt x="2228" y="0"/>
                  </a:cubicBezTo>
                  <a:close/>
                </a:path>
              </a:pathLst>
            </a:custGeom>
            <a:solidFill>
              <a:srgbClr val="CC61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45"/>
            <p:cNvSpPr/>
            <p:nvPr/>
          </p:nvSpPr>
          <p:spPr>
            <a:xfrm flipH="1">
              <a:off x="7025650" y="2081238"/>
              <a:ext cx="26550" cy="58375"/>
            </a:xfrm>
            <a:custGeom>
              <a:avLst/>
              <a:gdLst/>
              <a:ahLst/>
              <a:cxnLst/>
              <a:rect l="l" t="t" r="r" b="b"/>
              <a:pathLst>
                <a:path w="1062" h="2335" extrusionOk="0">
                  <a:moveTo>
                    <a:pt x="790" y="0"/>
                  </a:moveTo>
                  <a:cubicBezTo>
                    <a:pt x="708" y="0"/>
                    <a:pt x="614" y="80"/>
                    <a:pt x="507" y="220"/>
                  </a:cubicBezTo>
                  <a:cubicBezTo>
                    <a:pt x="317" y="474"/>
                    <a:pt x="111" y="1012"/>
                    <a:pt x="64" y="1471"/>
                  </a:cubicBezTo>
                  <a:cubicBezTo>
                    <a:pt x="0" y="1914"/>
                    <a:pt x="64" y="2294"/>
                    <a:pt x="238" y="2326"/>
                  </a:cubicBezTo>
                  <a:cubicBezTo>
                    <a:pt x="252" y="2332"/>
                    <a:pt x="266" y="2334"/>
                    <a:pt x="281" y="2334"/>
                  </a:cubicBezTo>
                  <a:cubicBezTo>
                    <a:pt x="346" y="2334"/>
                    <a:pt x="410" y="2280"/>
                    <a:pt x="475" y="2215"/>
                  </a:cubicBezTo>
                  <a:cubicBezTo>
                    <a:pt x="555" y="2136"/>
                    <a:pt x="650" y="1994"/>
                    <a:pt x="729" y="1819"/>
                  </a:cubicBezTo>
                  <a:cubicBezTo>
                    <a:pt x="808" y="1614"/>
                    <a:pt x="871" y="1376"/>
                    <a:pt x="935" y="1170"/>
                  </a:cubicBezTo>
                  <a:cubicBezTo>
                    <a:pt x="966" y="964"/>
                    <a:pt x="1061" y="458"/>
                    <a:pt x="982" y="220"/>
                  </a:cubicBezTo>
                  <a:cubicBezTo>
                    <a:pt x="929" y="68"/>
                    <a:pt x="865" y="0"/>
                    <a:pt x="790" y="0"/>
                  </a:cubicBezTo>
                  <a:close/>
                </a:path>
              </a:pathLst>
            </a:custGeom>
            <a:solidFill>
              <a:srgbClr val="CC61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45"/>
            <p:cNvSpPr/>
            <p:nvPr/>
          </p:nvSpPr>
          <p:spPr>
            <a:xfrm flipH="1">
              <a:off x="7123825" y="2064588"/>
              <a:ext cx="67225" cy="44350"/>
            </a:xfrm>
            <a:custGeom>
              <a:avLst/>
              <a:gdLst/>
              <a:ahLst/>
              <a:cxnLst/>
              <a:rect l="l" t="t" r="r" b="b"/>
              <a:pathLst>
                <a:path w="2689" h="1774" extrusionOk="0">
                  <a:moveTo>
                    <a:pt x="1513" y="1"/>
                  </a:moveTo>
                  <a:cubicBezTo>
                    <a:pt x="967" y="1"/>
                    <a:pt x="229" y="338"/>
                    <a:pt x="13" y="744"/>
                  </a:cubicBezTo>
                  <a:cubicBezTo>
                    <a:pt x="0" y="794"/>
                    <a:pt x="17" y="853"/>
                    <a:pt x="56" y="853"/>
                  </a:cubicBezTo>
                  <a:cubicBezTo>
                    <a:pt x="66" y="853"/>
                    <a:pt x="78" y="849"/>
                    <a:pt x="92" y="839"/>
                  </a:cubicBezTo>
                  <a:cubicBezTo>
                    <a:pt x="472" y="601"/>
                    <a:pt x="883" y="285"/>
                    <a:pt x="1343" y="269"/>
                  </a:cubicBezTo>
                  <a:cubicBezTo>
                    <a:pt x="1371" y="267"/>
                    <a:pt x="1399" y="266"/>
                    <a:pt x="1426" y="266"/>
                  </a:cubicBezTo>
                  <a:cubicBezTo>
                    <a:pt x="2221" y="266"/>
                    <a:pt x="2331" y="1144"/>
                    <a:pt x="2530" y="1741"/>
                  </a:cubicBezTo>
                  <a:cubicBezTo>
                    <a:pt x="2537" y="1762"/>
                    <a:pt x="2559" y="1774"/>
                    <a:pt x="2583" y="1774"/>
                  </a:cubicBezTo>
                  <a:cubicBezTo>
                    <a:pt x="2614" y="1774"/>
                    <a:pt x="2648" y="1754"/>
                    <a:pt x="2657" y="1710"/>
                  </a:cubicBezTo>
                  <a:cubicBezTo>
                    <a:pt x="2688" y="1108"/>
                    <a:pt x="2451" y="205"/>
                    <a:pt x="1770" y="31"/>
                  </a:cubicBezTo>
                  <a:cubicBezTo>
                    <a:pt x="1692" y="11"/>
                    <a:pt x="1605" y="1"/>
                    <a:pt x="1513" y="1"/>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45"/>
            <p:cNvSpPr/>
            <p:nvPr/>
          </p:nvSpPr>
          <p:spPr>
            <a:xfrm flipH="1">
              <a:off x="7152725" y="2085413"/>
              <a:ext cx="107850" cy="77575"/>
            </a:xfrm>
            <a:custGeom>
              <a:avLst/>
              <a:gdLst/>
              <a:ahLst/>
              <a:cxnLst/>
              <a:rect l="l" t="t" r="r" b="b"/>
              <a:pathLst>
                <a:path w="4314" h="3103" extrusionOk="0">
                  <a:moveTo>
                    <a:pt x="1014" y="0"/>
                  </a:moveTo>
                  <a:cubicBezTo>
                    <a:pt x="394" y="0"/>
                    <a:pt x="1" y="600"/>
                    <a:pt x="70" y="1225"/>
                  </a:cubicBezTo>
                  <a:cubicBezTo>
                    <a:pt x="134" y="1747"/>
                    <a:pt x="419" y="2222"/>
                    <a:pt x="814" y="2507"/>
                  </a:cubicBezTo>
                  <a:cubicBezTo>
                    <a:pt x="1179" y="2840"/>
                    <a:pt x="1638" y="3077"/>
                    <a:pt x="2144" y="3093"/>
                  </a:cubicBezTo>
                  <a:cubicBezTo>
                    <a:pt x="2225" y="3099"/>
                    <a:pt x="2310" y="3102"/>
                    <a:pt x="2399" y="3102"/>
                  </a:cubicBezTo>
                  <a:cubicBezTo>
                    <a:pt x="3065" y="3102"/>
                    <a:pt x="3920" y="2924"/>
                    <a:pt x="4171" y="2254"/>
                  </a:cubicBezTo>
                  <a:cubicBezTo>
                    <a:pt x="4314" y="1953"/>
                    <a:pt x="4282" y="1573"/>
                    <a:pt x="3997" y="1320"/>
                  </a:cubicBezTo>
                  <a:cubicBezTo>
                    <a:pt x="3649" y="987"/>
                    <a:pt x="3031" y="1003"/>
                    <a:pt x="2588" y="750"/>
                  </a:cubicBezTo>
                  <a:cubicBezTo>
                    <a:pt x="2160" y="481"/>
                    <a:pt x="1780" y="164"/>
                    <a:pt x="1289" y="37"/>
                  </a:cubicBezTo>
                  <a:cubicBezTo>
                    <a:pt x="1194" y="12"/>
                    <a:pt x="1102" y="0"/>
                    <a:pt x="1014" y="0"/>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45"/>
            <p:cNvSpPr/>
            <p:nvPr/>
          </p:nvSpPr>
          <p:spPr>
            <a:xfrm flipH="1">
              <a:off x="7191900" y="2114663"/>
              <a:ext cx="65750" cy="49550"/>
            </a:xfrm>
            <a:custGeom>
              <a:avLst/>
              <a:gdLst/>
              <a:ahLst/>
              <a:cxnLst/>
              <a:rect l="l" t="t" r="r" b="b"/>
              <a:pathLst>
                <a:path w="2630" h="1982" extrusionOk="0">
                  <a:moveTo>
                    <a:pt x="816" y="0"/>
                  </a:moveTo>
                  <a:cubicBezTo>
                    <a:pt x="530" y="0"/>
                    <a:pt x="241" y="49"/>
                    <a:pt x="1" y="150"/>
                  </a:cubicBezTo>
                  <a:cubicBezTo>
                    <a:pt x="1" y="150"/>
                    <a:pt x="64" y="815"/>
                    <a:pt x="682" y="1322"/>
                  </a:cubicBezTo>
                  <a:cubicBezTo>
                    <a:pt x="1216" y="1758"/>
                    <a:pt x="1626" y="1981"/>
                    <a:pt x="2344" y="1981"/>
                  </a:cubicBezTo>
                  <a:cubicBezTo>
                    <a:pt x="2434" y="1981"/>
                    <a:pt x="2528" y="1978"/>
                    <a:pt x="2629" y="1971"/>
                  </a:cubicBezTo>
                  <a:cubicBezTo>
                    <a:pt x="2629" y="1005"/>
                    <a:pt x="2344" y="641"/>
                    <a:pt x="1917" y="308"/>
                  </a:cubicBezTo>
                  <a:cubicBezTo>
                    <a:pt x="1670" y="109"/>
                    <a:pt x="1246" y="0"/>
                    <a:pt x="816" y="0"/>
                  </a:cubicBezTo>
                  <a:close/>
                </a:path>
              </a:pathLst>
            </a:custGeom>
            <a:solidFill>
              <a:srgbClr val="C038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45"/>
            <p:cNvSpPr/>
            <p:nvPr/>
          </p:nvSpPr>
          <p:spPr>
            <a:xfrm flipH="1">
              <a:off x="7209825" y="1854038"/>
              <a:ext cx="150750" cy="135700"/>
            </a:xfrm>
            <a:custGeom>
              <a:avLst/>
              <a:gdLst/>
              <a:ahLst/>
              <a:cxnLst/>
              <a:rect l="l" t="t" r="r" b="b"/>
              <a:pathLst>
                <a:path w="6030" h="5428" extrusionOk="0">
                  <a:moveTo>
                    <a:pt x="937" y="1"/>
                  </a:moveTo>
                  <a:cubicBezTo>
                    <a:pt x="839" y="1"/>
                    <a:pt x="731" y="62"/>
                    <a:pt x="682" y="188"/>
                  </a:cubicBezTo>
                  <a:cubicBezTo>
                    <a:pt x="603" y="362"/>
                    <a:pt x="476" y="521"/>
                    <a:pt x="397" y="695"/>
                  </a:cubicBezTo>
                  <a:cubicBezTo>
                    <a:pt x="333" y="821"/>
                    <a:pt x="302" y="932"/>
                    <a:pt x="254" y="1075"/>
                  </a:cubicBezTo>
                  <a:cubicBezTo>
                    <a:pt x="159" y="1407"/>
                    <a:pt x="112" y="1787"/>
                    <a:pt x="80" y="2136"/>
                  </a:cubicBezTo>
                  <a:cubicBezTo>
                    <a:pt x="1" y="2959"/>
                    <a:pt x="207" y="3830"/>
                    <a:pt x="698" y="4479"/>
                  </a:cubicBezTo>
                  <a:cubicBezTo>
                    <a:pt x="1138" y="5062"/>
                    <a:pt x="1872" y="5428"/>
                    <a:pt x="2602" y="5428"/>
                  </a:cubicBezTo>
                  <a:cubicBezTo>
                    <a:pt x="2685" y="5428"/>
                    <a:pt x="2768" y="5423"/>
                    <a:pt x="2851" y="5413"/>
                  </a:cubicBezTo>
                  <a:cubicBezTo>
                    <a:pt x="3738" y="5302"/>
                    <a:pt x="4387" y="4669"/>
                    <a:pt x="4878" y="3956"/>
                  </a:cubicBezTo>
                  <a:cubicBezTo>
                    <a:pt x="5115" y="3592"/>
                    <a:pt x="5305" y="3196"/>
                    <a:pt x="5527" y="2816"/>
                  </a:cubicBezTo>
                  <a:cubicBezTo>
                    <a:pt x="5669" y="2579"/>
                    <a:pt x="5796" y="2341"/>
                    <a:pt x="5923" y="2104"/>
                  </a:cubicBezTo>
                  <a:cubicBezTo>
                    <a:pt x="6029" y="1901"/>
                    <a:pt x="5863" y="1734"/>
                    <a:pt x="5694" y="1734"/>
                  </a:cubicBezTo>
                  <a:cubicBezTo>
                    <a:pt x="5613" y="1734"/>
                    <a:pt x="5531" y="1773"/>
                    <a:pt x="5479" y="1866"/>
                  </a:cubicBezTo>
                  <a:cubicBezTo>
                    <a:pt x="5258" y="2294"/>
                    <a:pt x="5004" y="2706"/>
                    <a:pt x="4767" y="3133"/>
                  </a:cubicBezTo>
                  <a:cubicBezTo>
                    <a:pt x="4419" y="3735"/>
                    <a:pt x="3975" y="4447"/>
                    <a:pt x="3231" y="4606"/>
                  </a:cubicBezTo>
                  <a:cubicBezTo>
                    <a:pt x="3083" y="4639"/>
                    <a:pt x="2930" y="4656"/>
                    <a:pt x="2778" y="4656"/>
                  </a:cubicBezTo>
                  <a:cubicBezTo>
                    <a:pt x="2279" y="4656"/>
                    <a:pt x="1781" y="4475"/>
                    <a:pt x="1442" y="4099"/>
                  </a:cubicBezTo>
                  <a:cubicBezTo>
                    <a:pt x="967" y="3608"/>
                    <a:pt x="856" y="2864"/>
                    <a:pt x="872" y="2215"/>
                  </a:cubicBezTo>
                  <a:cubicBezTo>
                    <a:pt x="872" y="1898"/>
                    <a:pt x="919" y="1550"/>
                    <a:pt x="967" y="1233"/>
                  </a:cubicBezTo>
                  <a:cubicBezTo>
                    <a:pt x="998" y="1106"/>
                    <a:pt x="1030" y="996"/>
                    <a:pt x="1046" y="869"/>
                  </a:cubicBezTo>
                  <a:cubicBezTo>
                    <a:pt x="1093" y="679"/>
                    <a:pt x="1093" y="473"/>
                    <a:pt x="1125" y="283"/>
                  </a:cubicBezTo>
                  <a:cubicBezTo>
                    <a:pt x="1169" y="98"/>
                    <a:pt x="1061" y="1"/>
                    <a:pt x="937" y="1"/>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45"/>
            <p:cNvSpPr/>
            <p:nvPr/>
          </p:nvSpPr>
          <p:spPr>
            <a:xfrm flipH="1">
              <a:off x="6997275" y="1966888"/>
              <a:ext cx="84625" cy="104450"/>
            </a:xfrm>
            <a:custGeom>
              <a:avLst/>
              <a:gdLst/>
              <a:ahLst/>
              <a:cxnLst/>
              <a:rect l="l" t="t" r="r" b="b"/>
              <a:pathLst>
                <a:path w="3385" h="4178" extrusionOk="0">
                  <a:moveTo>
                    <a:pt x="1125" y="0"/>
                  </a:moveTo>
                  <a:cubicBezTo>
                    <a:pt x="1071" y="0"/>
                    <a:pt x="1015" y="22"/>
                    <a:pt x="967" y="76"/>
                  </a:cubicBezTo>
                  <a:cubicBezTo>
                    <a:pt x="777" y="282"/>
                    <a:pt x="634" y="582"/>
                    <a:pt x="507" y="836"/>
                  </a:cubicBezTo>
                  <a:cubicBezTo>
                    <a:pt x="428" y="1010"/>
                    <a:pt x="381" y="1216"/>
                    <a:pt x="317" y="1406"/>
                  </a:cubicBezTo>
                  <a:cubicBezTo>
                    <a:pt x="175" y="1944"/>
                    <a:pt x="1" y="2514"/>
                    <a:pt x="64" y="3084"/>
                  </a:cubicBezTo>
                  <a:cubicBezTo>
                    <a:pt x="111" y="3677"/>
                    <a:pt x="496" y="4177"/>
                    <a:pt x="1112" y="4177"/>
                  </a:cubicBezTo>
                  <a:cubicBezTo>
                    <a:pt x="1122" y="4177"/>
                    <a:pt x="1131" y="4177"/>
                    <a:pt x="1141" y="4177"/>
                  </a:cubicBezTo>
                  <a:cubicBezTo>
                    <a:pt x="1758" y="4161"/>
                    <a:pt x="2281" y="3623"/>
                    <a:pt x="2487" y="3116"/>
                  </a:cubicBezTo>
                  <a:lnTo>
                    <a:pt x="3326" y="1216"/>
                  </a:lnTo>
                  <a:cubicBezTo>
                    <a:pt x="3384" y="1080"/>
                    <a:pt x="3293" y="991"/>
                    <a:pt x="3196" y="991"/>
                  </a:cubicBezTo>
                  <a:cubicBezTo>
                    <a:pt x="3135" y="991"/>
                    <a:pt x="3071" y="1026"/>
                    <a:pt x="3041" y="1105"/>
                  </a:cubicBezTo>
                  <a:cubicBezTo>
                    <a:pt x="2851" y="1580"/>
                    <a:pt x="2708" y="2087"/>
                    <a:pt x="2487" y="2562"/>
                  </a:cubicBezTo>
                  <a:cubicBezTo>
                    <a:pt x="2376" y="2815"/>
                    <a:pt x="2233" y="3005"/>
                    <a:pt x="2043" y="3227"/>
                  </a:cubicBezTo>
                  <a:cubicBezTo>
                    <a:pt x="1885" y="3401"/>
                    <a:pt x="1679" y="3559"/>
                    <a:pt x="1442" y="3559"/>
                  </a:cubicBezTo>
                  <a:cubicBezTo>
                    <a:pt x="1252" y="3559"/>
                    <a:pt x="1014" y="3543"/>
                    <a:pt x="872" y="3385"/>
                  </a:cubicBezTo>
                  <a:cubicBezTo>
                    <a:pt x="745" y="3274"/>
                    <a:pt x="697" y="3068"/>
                    <a:pt x="697" y="2910"/>
                  </a:cubicBezTo>
                  <a:cubicBezTo>
                    <a:pt x="650" y="2451"/>
                    <a:pt x="792" y="1976"/>
                    <a:pt x="888" y="1548"/>
                  </a:cubicBezTo>
                  <a:cubicBezTo>
                    <a:pt x="935" y="1343"/>
                    <a:pt x="967" y="1168"/>
                    <a:pt x="1046" y="978"/>
                  </a:cubicBezTo>
                  <a:cubicBezTo>
                    <a:pt x="1125" y="741"/>
                    <a:pt x="1283" y="472"/>
                    <a:pt x="1331" y="234"/>
                  </a:cubicBezTo>
                  <a:cubicBezTo>
                    <a:pt x="1353" y="113"/>
                    <a:pt x="1245" y="0"/>
                    <a:pt x="1125" y="0"/>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45"/>
            <p:cNvSpPr/>
            <p:nvPr/>
          </p:nvSpPr>
          <p:spPr>
            <a:xfrm flipH="1">
              <a:off x="6863750" y="1593838"/>
              <a:ext cx="121150" cy="378175"/>
            </a:xfrm>
            <a:custGeom>
              <a:avLst/>
              <a:gdLst/>
              <a:ahLst/>
              <a:cxnLst/>
              <a:rect l="l" t="t" r="r" b="b"/>
              <a:pathLst>
                <a:path w="4846" h="15127" extrusionOk="0">
                  <a:moveTo>
                    <a:pt x="2775" y="1"/>
                  </a:moveTo>
                  <a:cubicBezTo>
                    <a:pt x="2226" y="1"/>
                    <a:pt x="1675" y="388"/>
                    <a:pt x="1330" y="858"/>
                  </a:cubicBezTo>
                  <a:cubicBezTo>
                    <a:pt x="0" y="2679"/>
                    <a:pt x="1140" y="4975"/>
                    <a:pt x="1568" y="6891"/>
                  </a:cubicBezTo>
                  <a:cubicBezTo>
                    <a:pt x="1837" y="8142"/>
                    <a:pt x="1963" y="9424"/>
                    <a:pt x="1916" y="10691"/>
                  </a:cubicBezTo>
                  <a:cubicBezTo>
                    <a:pt x="1900" y="11309"/>
                    <a:pt x="1837" y="11910"/>
                    <a:pt x="1742" y="12528"/>
                  </a:cubicBezTo>
                  <a:cubicBezTo>
                    <a:pt x="1726" y="12686"/>
                    <a:pt x="1678" y="12844"/>
                    <a:pt x="1663" y="12987"/>
                  </a:cubicBezTo>
                  <a:cubicBezTo>
                    <a:pt x="1441" y="13604"/>
                    <a:pt x="1298" y="14238"/>
                    <a:pt x="1346" y="14903"/>
                  </a:cubicBezTo>
                  <a:cubicBezTo>
                    <a:pt x="1354" y="15055"/>
                    <a:pt x="1467" y="15127"/>
                    <a:pt x="1582" y="15127"/>
                  </a:cubicBezTo>
                  <a:cubicBezTo>
                    <a:pt x="1705" y="15127"/>
                    <a:pt x="1829" y="15043"/>
                    <a:pt x="1821" y="14887"/>
                  </a:cubicBezTo>
                  <a:cubicBezTo>
                    <a:pt x="1758" y="13842"/>
                    <a:pt x="2138" y="12860"/>
                    <a:pt x="2613" y="11958"/>
                  </a:cubicBezTo>
                  <a:cubicBezTo>
                    <a:pt x="3088" y="11024"/>
                    <a:pt x="3594" y="10153"/>
                    <a:pt x="3974" y="9155"/>
                  </a:cubicBezTo>
                  <a:cubicBezTo>
                    <a:pt x="4687" y="7239"/>
                    <a:pt x="4845" y="5102"/>
                    <a:pt x="4497" y="3075"/>
                  </a:cubicBezTo>
                  <a:cubicBezTo>
                    <a:pt x="4386" y="2553"/>
                    <a:pt x="4275" y="2062"/>
                    <a:pt x="4133" y="1539"/>
                  </a:cubicBezTo>
                  <a:cubicBezTo>
                    <a:pt x="4038" y="1112"/>
                    <a:pt x="3911" y="668"/>
                    <a:pt x="3594" y="352"/>
                  </a:cubicBezTo>
                  <a:cubicBezTo>
                    <a:pt x="3341" y="104"/>
                    <a:pt x="3059" y="1"/>
                    <a:pt x="2775" y="1"/>
                  </a:cubicBezTo>
                  <a:close/>
                </a:path>
              </a:pathLst>
            </a:custGeom>
            <a:solidFill>
              <a:srgbClr val="C98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45"/>
            <p:cNvSpPr/>
            <p:nvPr/>
          </p:nvSpPr>
          <p:spPr>
            <a:xfrm flipH="1">
              <a:off x="6899375" y="1316513"/>
              <a:ext cx="1034775" cy="742150"/>
            </a:xfrm>
            <a:custGeom>
              <a:avLst/>
              <a:gdLst/>
              <a:ahLst/>
              <a:cxnLst/>
              <a:rect l="l" t="t" r="r" b="b"/>
              <a:pathLst>
                <a:path w="41391" h="29686" extrusionOk="0">
                  <a:moveTo>
                    <a:pt x="23670" y="0"/>
                  </a:moveTo>
                  <a:cubicBezTo>
                    <a:pt x="18853" y="0"/>
                    <a:pt x="13588" y="1671"/>
                    <a:pt x="10119" y="5080"/>
                  </a:cubicBezTo>
                  <a:cubicBezTo>
                    <a:pt x="5685" y="9450"/>
                    <a:pt x="6081" y="18934"/>
                    <a:pt x="4023" y="21784"/>
                  </a:cubicBezTo>
                  <a:cubicBezTo>
                    <a:pt x="2424" y="24001"/>
                    <a:pt x="1268" y="24127"/>
                    <a:pt x="143" y="25853"/>
                  </a:cubicBezTo>
                  <a:cubicBezTo>
                    <a:pt x="1" y="25980"/>
                    <a:pt x="1188" y="27643"/>
                    <a:pt x="1078" y="27785"/>
                  </a:cubicBezTo>
                  <a:cubicBezTo>
                    <a:pt x="618" y="28228"/>
                    <a:pt x="270" y="28767"/>
                    <a:pt x="112" y="29400"/>
                  </a:cubicBezTo>
                  <a:cubicBezTo>
                    <a:pt x="63" y="29584"/>
                    <a:pt x="181" y="29685"/>
                    <a:pt x="316" y="29685"/>
                  </a:cubicBezTo>
                  <a:cubicBezTo>
                    <a:pt x="401" y="29685"/>
                    <a:pt x="494" y="29644"/>
                    <a:pt x="555" y="29558"/>
                  </a:cubicBezTo>
                  <a:cubicBezTo>
                    <a:pt x="998" y="28973"/>
                    <a:pt x="1410" y="28371"/>
                    <a:pt x="1806" y="27753"/>
                  </a:cubicBezTo>
                  <a:cubicBezTo>
                    <a:pt x="2138" y="27468"/>
                    <a:pt x="2471" y="27183"/>
                    <a:pt x="2819" y="26914"/>
                  </a:cubicBezTo>
                  <a:cubicBezTo>
                    <a:pt x="3263" y="26518"/>
                    <a:pt x="4197" y="26376"/>
                    <a:pt x="4514" y="25853"/>
                  </a:cubicBezTo>
                  <a:cubicBezTo>
                    <a:pt x="4894" y="25267"/>
                    <a:pt x="4989" y="25362"/>
                    <a:pt x="5115" y="24666"/>
                  </a:cubicBezTo>
                  <a:cubicBezTo>
                    <a:pt x="5163" y="24270"/>
                    <a:pt x="5495" y="23478"/>
                    <a:pt x="5511" y="23082"/>
                  </a:cubicBezTo>
                  <a:cubicBezTo>
                    <a:pt x="6144" y="20834"/>
                    <a:pt x="7965" y="19773"/>
                    <a:pt x="10055" y="19124"/>
                  </a:cubicBezTo>
                  <a:cubicBezTo>
                    <a:pt x="10245" y="19061"/>
                    <a:pt x="10420" y="19013"/>
                    <a:pt x="10594" y="18934"/>
                  </a:cubicBezTo>
                  <a:cubicBezTo>
                    <a:pt x="11116" y="20438"/>
                    <a:pt x="11512" y="22607"/>
                    <a:pt x="11623" y="23383"/>
                  </a:cubicBezTo>
                  <a:cubicBezTo>
                    <a:pt x="11660" y="23614"/>
                    <a:pt x="11734" y="23716"/>
                    <a:pt x="11834" y="23716"/>
                  </a:cubicBezTo>
                  <a:cubicBezTo>
                    <a:pt x="12205" y="23716"/>
                    <a:pt x="12920" y="22286"/>
                    <a:pt x="13270" y="20787"/>
                  </a:cubicBezTo>
                  <a:cubicBezTo>
                    <a:pt x="13570" y="19457"/>
                    <a:pt x="15993" y="17826"/>
                    <a:pt x="17450" y="16955"/>
                  </a:cubicBezTo>
                  <a:cubicBezTo>
                    <a:pt x="17655" y="16923"/>
                    <a:pt x="17877" y="16907"/>
                    <a:pt x="18099" y="16907"/>
                  </a:cubicBezTo>
                  <a:cubicBezTo>
                    <a:pt x="19508" y="16907"/>
                    <a:pt x="20901" y="17050"/>
                    <a:pt x="22326" y="17113"/>
                  </a:cubicBezTo>
                  <a:cubicBezTo>
                    <a:pt x="23300" y="17159"/>
                    <a:pt x="24274" y="17189"/>
                    <a:pt x="25254" y="17189"/>
                  </a:cubicBezTo>
                  <a:cubicBezTo>
                    <a:pt x="25612" y="17189"/>
                    <a:pt x="25972" y="17185"/>
                    <a:pt x="26332" y="17176"/>
                  </a:cubicBezTo>
                  <a:cubicBezTo>
                    <a:pt x="28961" y="17113"/>
                    <a:pt x="31589" y="16828"/>
                    <a:pt x="34122" y="16179"/>
                  </a:cubicBezTo>
                  <a:cubicBezTo>
                    <a:pt x="35500" y="15815"/>
                    <a:pt x="36893" y="15371"/>
                    <a:pt x="38144" y="14722"/>
                  </a:cubicBezTo>
                  <a:cubicBezTo>
                    <a:pt x="39110" y="14200"/>
                    <a:pt x="40028" y="13456"/>
                    <a:pt x="40203" y="12347"/>
                  </a:cubicBezTo>
                  <a:cubicBezTo>
                    <a:pt x="40282" y="12347"/>
                    <a:pt x="40361" y="12316"/>
                    <a:pt x="40424" y="12236"/>
                  </a:cubicBezTo>
                  <a:cubicBezTo>
                    <a:pt x="41216" y="11334"/>
                    <a:pt x="41390" y="10020"/>
                    <a:pt x="41089" y="8895"/>
                  </a:cubicBezTo>
                  <a:cubicBezTo>
                    <a:pt x="40757" y="7645"/>
                    <a:pt x="39949" y="6584"/>
                    <a:pt x="39078" y="5650"/>
                  </a:cubicBezTo>
                  <a:cubicBezTo>
                    <a:pt x="37353" y="3797"/>
                    <a:pt x="35199" y="2309"/>
                    <a:pt x="32824" y="1390"/>
                  </a:cubicBezTo>
                  <a:cubicBezTo>
                    <a:pt x="30148" y="361"/>
                    <a:pt x="27235" y="108"/>
                    <a:pt x="24385" y="13"/>
                  </a:cubicBezTo>
                  <a:cubicBezTo>
                    <a:pt x="24148" y="5"/>
                    <a:pt x="23909" y="0"/>
                    <a:pt x="23670" y="0"/>
                  </a:cubicBezTo>
                  <a:close/>
                </a:path>
              </a:pathLst>
            </a:custGeom>
            <a:solidFill>
              <a:srgbClr val="C98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45"/>
            <p:cNvSpPr/>
            <p:nvPr/>
          </p:nvSpPr>
          <p:spPr>
            <a:xfrm flipH="1">
              <a:off x="6936600" y="1665113"/>
              <a:ext cx="676500" cy="323075"/>
            </a:xfrm>
            <a:custGeom>
              <a:avLst/>
              <a:gdLst/>
              <a:ahLst/>
              <a:cxnLst/>
              <a:rect l="l" t="t" r="r" b="b"/>
              <a:pathLst>
                <a:path w="27060" h="12923" extrusionOk="0">
                  <a:moveTo>
                    <a:pt x="26148" y="0"/>
                  </a:moveTo>
                  <a:cubicBezTo>
                    <a:pt x="26105" y="0"/>
                    <a:pt x="26061" y="20"/>
                    <a:pt x="26031" y="66"/>
                  </a:cubicBezTo>
                  <a:cubicBezTo>
                    <a:pt x="25951" y="161"/>
                    <a:pt x="25872" y="256"/>
                    <a:pt x="25777" y="351"/>
                  </a:cubicBezTo>
                  <a:cubicBezTo>
                    <a:pt x="25771" y="327"/>
                    <a:pt x="25756" y="316"/>
                    <a:pt x="25739" y="316"/>
                  </a:cubicBezTo>
                  <a:cubicBezTo>
                    <a:pt x="25712" y="316"/>
                    <a:pt x="25682" y="343"/>
                    <a:pt x="25682" y="382"/>
                  </a:cubicBezTo>
                  <a:lnTo>
                    <a:pt x="25682" y="493"/>
                  </a:lnTo>
                  <a:cubicBezTo>
                    <a:pt x="25223" y="984"/>
                    <a:pt x="24685" y="1380"/>
                    <a:pt x="24115" y="1728"/>
                  </a:cubicBezTo>
                  <a:cubicBezTo>
                    <a:pt x="23339" y="2172"/>
                    <a:pt x="22516" y="2552"/>
                    <a:pt x="21660" y="2852"/>
                  </a:cubicBezTo>
                  <a:cubicBezTo>
                    <a:pt x="19935" y="3438"/>
                    <a:pt x="18145" y="3723"/>
                    <a:pt x="16325" y="3802"/>
                  </a:cubicBezTo>
                  <a:cubicBezTo>
                    <a:pt x="15856" y="3824"/>
                    <a:pt x="15387" y="3833"/>
                    <a:pt x="14919" y="3833"/>
                  </a:cubicBezTo>
                  <a:cubicBezTo>
                    <a:pt x="13328" y="3833"/>
                    <a:pt x="11736" y="3726"/>
                    <a:pt x="10134" y="3628"/>
                  </a:cubicBezTo>
                  <a:cubicBezTo>
                    <a:pt x="9136" y="3549"/>
                    <a:pt x="8107" y="3486"/>
                    <a:pt x="7094" y="3438"/>
                  </a:cubicBezTo>
                  <a:cubicBezTo>
                    <a:pt x="6882" y="3431"/>
                    <a:pt x="6671" y="3428"/>
                    <a:pt x="6460" y="3428"/>
                  </a:cubicBezTo>
                  <a:cubicBezTo>
                    <a:pt x="5690" y="3428"/>
                    <a:pt x="4922" y="3479"/>
                    <a:pt x="4164" y="3628"/>
                  </a:cubicBezTo>
                  <a:cubicBezTo>
                    <a:pt x="3357" y="3787"/>
                    <a:pt x="2565" y="4056"/>
                    <a:pt x="1853" y="4515"/>
                  </a:cubicBezTo>
                  <a:cubicBezTo>
                    <a:pt x="1203" y="4927"/>
                    <a:pt x="570" y="5481"/>
                    <a:pt x="222" y="6178"/>
                  </a:cubicBezTo>
                  <a:cubicBezTo>
                    <a:pt x="143" y="6352"/>
                    <a:pt x="79" y="6526"/>
                    <a:pt x="32" y="6732"/>
                  </a:cubicBezTo>
                  <a:cubicBezTo>
                    <a:pt x="1" y="6825"/>
                    <a:pt x="77" y="6897"/>
                    <a:pt x="156" y="6897"/>
                  </a:cubicBezTo>
                  <a:cubicBezTo>
                    <a:pt x="199" y="6897"/>
                    <a:pt x="242" y="6876"/>
                    <a:pt x="269" y="6827"/>
                  </a:cubicBezTo>
                  <a:cubicBezTo>
                    <a:pt x="665" y="6193"/>
                    <a:pt x="1140" y="5576"/>
                    <a:pt x="1758" y="5133"/>
                  </a:cubicBezTo>
                  <a:cubicBezTo>
                    <a:pt x="2407" y="4657"/>
                    <a:pt x="3135" y="4341"/>
                    <a:pt x="3911" y="4151"/>
                  </a:cubicBezTo>
                  <a:cubicBezTo>
                    <a:pt x="4738" y="3969"/>
                    <a:pt x="5589" y="3911"/>
                    <a:pt x="6443" y="3911"/>
                  </a:cubicBezTo>
                  <a:cubicBezTo>
                    <a:pt x="6555" y="3911"/>
                    <a:pt x="6666" y="3911"/>
                    <a:pt x="6777" y="3913"/>
                  </a:cubicBezTo>
                  <a:cubicBezTo>
                    <a:pt x="7790" y="3945"/>
                    <a:pt x="8804" y="4024"/>
                    <a:pt x="9801" y="4072"/>
                  </a:cubicBezTo>
                  <a:cubicBezTo>
                    <a:pt x="11425" y="4184"/>
                    <a:pt x="13048" y="4306"/>
                    <a:pt x="14672" y="4306"/>
                  </a:cubicBezTo>
                  <a:cubicBezTo>
                    <a:pt x="15107" y="4306"/>
                    <a:pt x="15541" y="4298"/>
                    <a:pt x="15976" y="4277"/>
                  </a:cubicBezTo>
                  <a:cubicBezTo>
                    <a:pt x="17797" y="4198"/>
                    <a:pt x="19634" y="3961"/>
                    <a:pt x="21375" y="3407"/>
                  </a:cubicBezTo>
                  <a:cubicBezTo>
                    <a:pt x="22246" y="3122"/>
                    <a:pt x="23101" y="2773"/>
                    <a:pt x="23877" y="2314"/>
                  </a:cubicBezTo>
                  <a:cubicBezTo>
                    <a:pt x="24511" y="1966"/>
                    <a:pt x="25128" y="1522"/>
                    <a:pt x="25619" y="1016"/>
                  </a:cubicBezTo>
                  <a:cubicBezTo>
                    <a:pt x="25619" y="1206"/>
                    <a:pt x="25635" y="1427"/>
                    <a:pt x="25651" y="1649"/>
                  </a:cubicBezTo>
                  <a:cubicBezTo>
                    <a:pt x="25698" y="2061"/>
                    <a:pt x="25730" y="2472"/>
                    <a:pt x="25793" y="2884"/>
                  </a:cubicBezTo>
                  <a:cubicBezTo>
                    <a:pt x="25920" y="3739"/>
                    <a:pt x="26078" y="4578"/>
                    <a:pt x="26236" y="5402"/>
                  </a:cubicBezTo>
                  <a:cubicBezTo>
                    <a:pt x="26506" y="6985"/>
                    <a:pt x="26775" y="8584"/>
                    <a:pt x="26632" y="10199"/>
                  </a:cubicBezTo>
                  <a:cubicBezTo>
                    <a:pt x="26585" y="10627"/>
                    <a:pt x="26537" y="11038"/>
                    <a:pt x="26426" y="11482"/>
                  </a:cubicBezTo>
                  <a:cubicBezTo>
                    <a:pt x="26379" y="11703"/>
                    <a:pt x="26316" y="11893"/>
                    <a:pt x="26252" y="12115"/>
                  </a:cubicBezTo>
                  <a:cubicBezTo>
                    <a:pt x="26221" y="12210"/>
                    <a:pt x="26189" y="12337"/>
                    <a:pt x="26157" y="12432"/>
                  </a:cubicBezTo>
                  <a:cubicBezTo>
                    <a:pt x="26110" y="12543"/>
                    <a:pt x="26094" y="12669"/>
                    <a:pt x="26078" y="12764"/>
                  </a:cubicBezTo>
                  <a:cubicBezTo>
                    <a:pt x="26047" y="12857"/>
                    <a:pt x="26123" y="12923"/>
                    <a:pt x="26198" y="12923"/>
                  </a:cubicBezTo>
                  <a:cubicBezTo>
                    <a:pt x="26238" y="12923"/>
                    <a:pt x="26278" y="12904"/>
                    <a:pt x="26300" y="12859"/>
                  </a:cubicBezTo>
                  <a:cubicBezTo>
                    <a:pt x="26395" y="12685"/>
                    <a:pt x="26490" y="12527"/>
                    <a:pt x="26553" y="12337"/>
                  </a:cubicBezTo>
                  <a:cubicBezTo>
                    <a:pt x="26616" y="12147"/>
                    <a:pt x="26664" y="11957"/>
                    <a:pt x="26711" y="11751"/>
                  </a:cubicBezTo>
                  <a:cubicBezTo>
                    <a:pt x="26806" y="11387"/>
                    <a:pt x="26870" y="10991"/>
                    <a:pt x="26901" y="10595"/>
                  </a:cubicBezTo>
                  <a:cubicBezTo>
                    <a:pt x="27060" y="9819"/>
                    <a:pt x="27044" y="8996"/>
                    <a:pt x="26981" y="8204"/>
                  </a:cubicBezTo>
                  <a:cubicBezTo>
                    <a:pt x="26854" y="6526"/>
                    <a:pt x="26474" y="4879"/>
                    <a:pt x="26173" y="3248"/>
                  </a:cubicBezTo>
                  <a:cubicBezTo>
                    <a:pt x="26094" y="2773"/>
                    <a:pt x="26015" y="2298"/>
                    <a:pt x="25951" y="1823"/>
                  </a:cubicBezTo>
                  <a:cubicBezTo>
                    <a:pt x="25920" y="1475"/>
                    <a:pt x="25904" y="1142"/>
                    <a:pt x="25856" y="810"/>
                  </a:cubicBezTo>
                  <a:cubicBezTo>
                    <a:pt x="25872" y="794"/>
                    <a:pt x="25904" y="747"/>
                    <a:pt x="25920" y="731"/>
                  </a:cubicBezTo>
                  <a:cubicBezTo>
                    <a:pt x="26062" y="572"/>
                    <a:pt x="26173" y="398"/>
                    <a:pt x="26268" y="192"/>
                  </a:cubicBezTo>
                  <a:cubicBezTo>
                    <a:pt x="26322" y="85"/>
                    <a:pt x="26238" y="0"/>
                    <a:pt x="26148" y="0"/>
                  </a:cubicBezTo>
                  <a:close/>
                </a:path>
              </a:pathLst>
            </a:custGeom>
            <a:solidFill>
              <a:srgbClr val="C98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45"/>
            <p:cNvSpPr/>
            <p:nvPr/>
          </p:nvSpPr>
          <p:spPr>
            <a:xfrm flipH="1">
              <a:off x="6862975" y="1441238"/>
              <a:ext cx="745375" cy="400100"/>
            </a:xfrm>
            <a:custGeom>
              <a:avLst/>
              <a:gdLst/>
              <a:ahLst/>
              <a:cxnLst/>
              <a:rect l="l" t="t" r="r" b="b"/>
              <a:pathLst>
                <a:path w="29815" h="16004" extrusionOk="0">
                  <a:moveTo>
                    <a:pt x="14073" y="1"/>
                  </a:moveTo>
                  <a:cubicBezTo>
                    <a:pt x="10970" y="1"/>
                    <a:pt x="8270" y="525"/>
                    <a:pt x="6951" y="1262"/>
                  </a:cubicBezTo>
                  <a:cubicBezTo>
                    <a:pt x="4228" y="2766"/>
                    <a:pt x="1979" y="3906"/>
                    <a:pt x="0" y="9702"/>
                  </a:cubicBezTo>
                  <a:cubicBezTo>
                    <a:pt x="0" y="9702"/>
                    <a:pt x="2407" y="6012"/>
                    <a:pt x="7347" y="4223"/>
                  </a:cubicBezTo>
                  <a:cubicBezTo>
                    <a:pt x="8675" y="3745"/>
                    <a:pt x="10532" y="3512"/>
                    <a:pt x="12588" y="3512"/>
                  </a:cubicBezTo>
                  <a:cubicBezTo>
                    <a:pt x="18154" y="3512"/>
                    <a:pt x="25176" y="5219"/>
                    <a:pt x="27107" y="8387"/>
                  </a:cubicBezTo>
                  <a:cubicBezTo>
                    <a:pt x="29767" y="12694"/>
                    <a:pt x="28374" y="16003"/>
                    <a:pt x="28374" y="16003"/>
                  </a:cubicBezTo>
                  <a:cubicBezTo>
                    <a:pt x="28374" y="16003"/>
                    <a:pt x="29118" y="15877"/>
                    <a:pt x="29403" y="14214"/>
                  </a:cubicBezTo>
                  <a:cubicBezTo>
                    <a:pt x="29704" y="12536"/>
                    <a:pt x="29767" y="10287"/>
                    <a:pt x="29767" y="10287"/>
                  </a:cubicBezTo>
                  <a:cubicBezTo>
                    <a:pt x="29767" y="10287"/>
                    <a:pt x="29815" y="4951"/>
                    <a:pt x="23972" y="2054"/>
                  </a:cubicBezTo>
                  <a:cubicBezTo>
                    <a:pt x="20969" y="568"/>
                    <a:pt x="17302" y="1"/>
                    <a:pt x="140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45"/>
            <p:cNvSpPr/>
            <p:nvPr/>
          </p:nvSpPr>
          <p:spPr>
            <a:xfrm flipH="1">
              <a:off x="6933025" y="2169863"/>
              <a:ext cx="994000" cy="1213150"/>
            </a:xfrm>
            <a:custGeom>
              <a:avLst/>
              <a:gdLst/>
              <a:ahLst/>
              <a:cxnLst/>
              <a:rect l="l" t="t" r="r" b="b"/>
              <a:pathLst>
                <a:path w="39760" h="48526" extrusionOk="0">
                  <a:moveTo>
                    <a:pt x="10752" y="0"/>
                  </a:moveTo>
                  <a:cubicBezTo>
                    <a:pt x="9359" y="190"/>
                    <a:pt x="8947" y="934"/>
                    <a:pt x="6904" y="1520"/>
                  </a:cubicBezTo>
                  <a:cubicBezTo>
                    <a:pt x="4814" y="2122"/>
                    <a:pt x="3358" y="3769"/>
                    <a:pt x="2360" y="5637"/>
                  </a:cubicBezTo>
                  <a:cubicBezTo>
                    <a:pt x="1299" y="7585"/>
                    <a:pt x="729" y="9738"/>
                    <a:pt x="492" y="11907"/>
                  </a:cubicBezTo>
                  <a:cubicBezTo>
                    <a:pt x="1" y="16641"/>
                    <a:pt x="1173" y="21297"/>
                    <a:pt x="2724" y="25730"/>
                  </a:cubicBezTo>
                  <a:cubicBezTo>
                    <a:pt x="3564" y="28073"/>
                    <a:pt x="4466" y="30417"/>
                    <a:pt x="5384" y="32760"/>
                  </a:cubicBezTo>
                  <a:cubicBezTo>
                    <a:pt x="6144" y="34771"/>
                    <a:pt x="6904" y="36782"/>
                    <a:pt x="7696" y="38793"/>
                  </a:cubicBezTo>
                  <a:cubicBezTo>
                    <a:pt x="8029" y="40313"/>
                    <a:pt x="8424" y="41833"/>
                    <a:pt x="8884" y="43337"/>
                  </a:cubicBezTo>
                  <a:cubicBezTo>
                    <a:pt x="9058" y="43939"/>
                    <a:pt x="9232" y="44509"/>
                    <a:pt x="9438" y="45095"/>
                  </a:cubicBezTo>
                  <a:cubicBezTo>
                    <a:pt x="9596" y="45570"/>
                    <a:pt x="9707" y="46140"/>
                    <a:pt x="10024" y="46551"/>
                  </a:cubicBezTo>
                  <a:cubicBezTo>
                    <a:pt x="10372" y="46963"/>
                    <a:pt x="10863" y="47026"/>
                    <a:pt x="11354" y="47074"/>
                  </a:cubicBezTo>
                  <a:cubicBezTo>
                    <a:pt x="11955" y="47153"/>
                    <a:pt x="12525" y="47216"/>
                    <a:pt x="13127" y="47295"/>
                  </a:cubicBezTo>
                  <a:cubicBezTo>
                    <a:pt x="16398" y="47701"/>
                    <a:pt x="19700" y="48148"/>
                    <a:pt x="23007" y="48148"/>
                  </a:cubicBezTo>
                  <a:cubicBezTo>
                    <a:pt x="24342" y="48148"/>
                    <a:pt x="25678" y="48075"/>
                    <a:pt x="27013" y="47897"/>
                  </a:cubicBezTo>
                  <a:cubicBezTo>
                    <a:pt x="28122" y="47755"/>
                    <a:pt x="29246" y="47517"/>
                    <a:pt x="30322" y="47200"/>
                  </a:cubicBezTo>
                  <a:cubicBezTo>
                    <a:pt x="30362" y="47189"/>
                    <a:pt x="30421" y="47183"/>
                    <a:pt x="30496" y="47183"/>
                  </a:cubicBezTo>
                  <a:cubicBezTo>
                    <a:pt x="31669" y="47183"/>
                    <a:pt x="36934" y="48526"/>
                    <a:pt x="38929" y="48526"/>
                  </a:cubicBezTo>
                  <a:cubicBezTo>
                    <a:pt x="39377" y="48526"/>
                    <a:pt x="39660" y="48458"/>
                    <a:pt x="39696" y="48293"/>
                  </a:cubicBezTo>
                  <a:cubicBezTo>
                    <a:pt x="39743" y="48119"/>
                    <a:pt x="39759" y="47976"/>
                    <a:pt x="39759" y="47818"/>
                  </a:cubicBezTo>
                  <a:cubicBezTo>
                    <a:pt x="39759" y="47438"/>
                    <a:pt x="39696" y="47074"/>
                    <a:pt x="39617" y="46710"/>
                  </a:cubicBezTo>
                  <a:cubicBezTo>
                    <a:pt x="38477" y="40645"/>
                    <a:pt x="32444" y="31066"/>
                    <a:pt x="31763" y="24954"/>
                  </a:cubicBezTo>
                  <a:cubicBezTo>
                    <a:pt x="31542" y="22896"/>
                    <a:pt x="31288" y="20806"/>
                    <a:pt x="30813" y="18779"/>
                  </a:cubicBezTo>
                  <a:cubicBezTo>
                    <a:pt x="30322" y="16689"/>
                    <a:pt x="29610" y="14631"/>
                    <a:pt x="28628" y="12683"/>
                  </a:cubicBezTo>
                  <a:cubicBezTo>
                    <a:pt x="26760" y="8867"/>
                    <a:pt x="23451" y="6445"/>
                    <a:pt x="19856" y="4149"/>
                  </a:cubicBezTo>
                  <a:cubicBezTo>
                    <a:pt x="19550" y="4400"/>
                    <a:pt x="19190" y="4508"/>
                    <a:pt x="18792" y="4508"/>
                  </a:cubicBezTo>
                  <a:cubicBezTo>
                    <a:pt x="16352" y="4508"/>
                    <a:pt x="12481" y="422"/>
                    <a:pt x="107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45"/>
            <p:cNvSpPr/>
            <p:nvPr/>
          </p:nvSpPr>
          <p:spPr>
            <a:xfrm flipH="1">
              <a:off x="6986475" y="2378263"/>
              <a:ext cx="480575" cy="963600"/>
            </a:xfrm>
            <a:custGeom>
              <a:avLst/>
              <a:gdLst/>
              <a:ahLst/>
              <a:cxnLst/>
              <a:rect l="l" t="t" r="r" b="b"/>
              <a:pathLst>
                <a:path w="19223" h="38544" extrusionOk="0">
                  <a:moveTo>
                    <a:pt x="3983" y="1"/>
                  </a:moveTo>
                  <a:cubicBezTo>
                    <a:pt x="3064" y="1"/>
                    <a:pt x="2178" y="349"/>
                    <a:pt x="1489" y="1069"/>
                  </a:cubicBezTo>
                  <a:cubicBezTo>
                    <a:pt x="365" y="2225"/>
                    <a:pt x="80" y="3888"/>
                    <a:pt x="48" y="5455"/>
                  </a:cubicBezTo>
                  <a:cubicBezTo>
                    <a:pt x="1" y="8036"/>
                    <a:pt x="317" y="10649"/>
                    <a:pt x="951" y="13151"/>
                  </a:cubicBezTo>
                  <a:cubicBezTo>
                    <a:pt x="1252" y="15161"/>
                    <a:pt x="1663" y="17156"/>
                    <a:pt x="2202" y="19120"/>
                  </a:cubicBezTo>
                  <a:cubicBezTo>
                    <a:pt x="3104" y="22382"/>
                    <a:pt x="4371" y="25532"/>
                    <a:pt x="5938" y="28509"/>
                  </a:cubicBezTo>
                  <a:cubicBezTo>
                    <a:pt x="7379" y="31248"/>
                    <a:pt x="9073" y="34035"/>
                    <a:pt x="11385" y="36094"/>
                  </a:cubicBezTo>
                  <a:cubicBezTo>
                    <a:pt x="12478" y="37059"/>
                    <a:pt x="13744" y="37851"/>
                    <a:pt x="15122" y="38326"/>
                  </a:cubicBezTo>
                  <a:cubicBezTo>
                    <a:pt x="15454" y="38446"/>
                    <a:pt x="15820" y="38543"/>
                    <a:pt x="16173" y="38543"/>
                  </a:cubicBezTo>
                  <a:cubicBezTo>
                    <a:pt x="16240" y="38543"/>
                    <a:pt x="16307" y="38540"/>
                    <a:pt x="16373" y="38532"/>
                  </a:cubicBezTo>
                  <a:cubicBezTo>
                    <a:pt x="16705" y="38484"/>
                    <a:pt x="17022" y="38326"/>
                    <a:pt x="17275" y="38104"/>
                  </a:cubicBezTo>
                  <a:cubicBezTo>
                    <a:pt x="17829" y="37661"/>
                    <a:pt x="18225" y="36996"/>
                    <a:pt x="18510" y="36347"/>
                  </a:cubicBezTo>
                  <a:cubicBezTo>
                    <a:pt x="19144" y="34953"/>
                    <a:pt x="19223" y="33386"/>
                    <a:pt x="19080" y="31898"/>
                  </a:cubicBezTo>
                  <a:cubicBezTo>
                    <a:pt x="18922" y="30251"/>
                    <a:pt x="18510" y="28652"/>
                    <a:pt x="18051" y="27084"/>
                  </a:cubicBezTo>
                  <a:cubicBezTo>
                    <a:pt x="17085" y="23759"/>
                    <a:pt x="15755" y="20577"/>
                    <a:pt x="14346" y="17426"/>
                  </a:cubicBezTo>
                  <a:cubicBezTo>
                    <a:pt x="12953" y="14243"/>
                    <a:pt x="11480" y="11092"/>
                    <a:pt x="10229" y="7846"/>
                  </a:cubicBezTo>
                  <a:cubicBezTo>
                    <a:pt x="9184" y="5075"/>
                    <a:pt x="8440" y="1354"/>
                    <a:pt x="5289" y="230"/>
                  </a:cubicBezTo>
                  <a:cubicBezTo>
                    <a:pt x="4858" y="78"/>
                    <a:pt x="4417" y="1"/>
                    <a:pt x="39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45"/>
            <p:cNvSpPr/>
            <p:nvPr/>
          </p:nvSpPr>
          <p:spPr>
            <a:xfrm flipH="1">
              <a:off x="7403675" y="2214963"/>
              <a:ext cx="212200" cy="105025"/>
            </a:xfrm>
            <a:custGeom>
              <a:avLst/>
              <a:gdLst/>
              <a:ahLst/>
              <a:cxnLst/>
              <a:rect l="l" t="t" r="r" b="b"/>
              <a:pathLst>
                <a:path w="8488" h="4201" extrusionOk="0">
                  <a:moveTo>
                    <a:pt x="133" y="1"/>
                  </a:moveTo>
                  <a:cubicBezTo>
                    <a:pt x="95" y="1"/>
                    <a:pt x="57" y="22"/>
                    <a:pt x="48" y="49"/>
                  </a:cubicBezTo>
                  <a:cubicBezTo>
                    <a:pt x="0" y="176"/>
                    <a:pt x="159" y="271"/>
                    <a:pt x="222" y="334"/>
                  </a:cubicBezTo>
                  <a:cubicBezTo>
                    <a:pt x="396" y="508"/>
                    <a:pt x="570" y="666"/>
                    <a:pt x="760" y="841"/>
                  </a:cubicBezTo>
                  <a:cubicBezTo>
                    <a:pt x="1394" y="1442"/>
                    <a:pt x="2043" y="2060"/>
                    <a:pt x="2692" y="2630"/>
                  </a:cubicBezTo>
                  <a:cubicBezTo>
                    <a:pt x="3640" y="3456"/>
                    <a:pt x="4808" y="4201"/>
                    <a:pt x="6088" y="4201"/>
                  </a:cubicBezTo>
                  <a:cubicBezTo>
                    <a:pt x="6304" y="4201"/>
                    <a:pt x="6523" y="4180"/>
                    <a:pt x="6745" y="4134"/>
                  </a:cubicBezTo>
                  <a:cubicBezTo>
                    <a:pt x="7284" y="4039"/>
                    <a:pt x="8487" y="3516"/>
                    <a:pt x="8091" y="2772"/>
                  </a:cubicBezTo>
                  <a:cubicBezTo>
                    <a:pt x="8085" y="2753"/>
                    <a:pt x="8069" y="2745"/>
                    <a:pt x="8052" y="2745"/>
                  </a:cubicBezTo>
                  <a:cubicBezTo>
                    <a:pt x="8025" y="2745"/>
                    <a:pt x="7996" y="2766"/>
                    <a:pt x="7996" y="2804"/>
                  </a:cubicBezTo>
                  <a:cubicBezTo>
                    <a:pt x="8012" y="3643"/>
                    <a:pt x="6825" y="3928"/>
                    <a:pt x="6175" y="3928"/>
                  </a:cubicBezTo>
                  <a:cubicBezTo>
                    <a:pt x="6136" y="3930"/>
                    <a:pt x="6097" y="3930"/>
                    <a:pt x="6057" y="3930"/>
                  </a:cubicBezTo>
                  <a:cubicBezTo>
                    <a:pt x="5324" y="3930"/>
                    <a:pt x="4621" y="3655"/>
                    <a:pt x="3990" y="3279"/>
                  </a:cubicBezTo>
                  <a:cubicBezTo>
                    <a:pt x="3325" y="2883"/>
                    <a:pt x="2724" y="2345"/>
                    <a:pt x="2154" y="1838"/>
                  </a:cubicBezTo>
                  <a:cubicBezTo>
                    <a:pt x="1837" y="1537"/>
                    <a:pt x="1504" y="1268"/>
                    <a:pt x="1172" y="967"/>
                  </a:cubicBezTo>
                  <a:cubicBezTo>
                    <a:pt x="998" y="809"/>
                    <a:pt x="824" y="666"/>
                    <a:pt x="649" y="508"/>
                  </a:cubicBezTo>
                  <a:cubicBezTo>
                    <a:pt x="570" y="445"/>
                    <a:pt x="507" y="397"/>
                    <a:pt x="428" y="318"/>
                  </a:cubicBezTo>
                  <a:cubicBezTo>
                    <a:pt x="343" y="219"/>
                    <a:pt x="271" y="170"/>
                    <a:pt x="200" y="71"/>
                  </a:cubicBezTo>
                  <a:lnTo>
                    <a:pt x="200" y="71"/>
                  </a:lnTo>
                  <a:cubicBezTo>
                    <a:pt x="203" y="66"/>
                    <a:pt x="206" y="58"/>
                    <a:pt x="206" y="49"/>
                  </a:cubicBezTo>
                  <a:cubicBezTo>
                    <a:pt x="192" y="14"/>
                    <a:pt x="163" y="1"/>
                    <a:pt x="1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45"/>
            <p:cNvSpPr/>
            <p:nvPr/>
          </p:nvSpPr>
          <p:spPr>
            <a:xfrm flipH="1">
              <a:off x="6691175" y="2283213"/>
              <a:ext cx="643650" cy="1023450"/>
            </a:xfrm>
            <a:custGeom>
              <a:avLst/>
              <a:gdLst/>
              <a:ahLst/>
              <a:cxnLst/>
              <a:rect l="l" t="t" r="r" b="b"/>
              <a:pathLst>
                <a:path w="25746" h="40938" extrusionOk="0">
                  <a:moveTo>
                    <a:pt x="7752" y="0"/>
                  </a:moveTo>
                  <a:cubicBezTo>
                    <a:pt x="6651" y="0"/>
                    <a:pt x="5544" y="156"/>
                    <a:pt x="4481" y="486"/>
                  </a:cubicBezTo>
                  <a:cubicBezTo>
                    <a:pt x="2898" y="992"/>
                    <a:pt x="1552" y="2037"/>
                    <a:pt x="396" y="3415"/>
                  </a:cubicBezTo>
                  <a:cubicBezTo>
                    <a:pt x="253" y="3811"/>
                    <a:pt x="158" y="4254"/>
                    <a:pt x="95" y="4713"/>
                  </a:cubicBezTo>
                  <a:cubicBezTo>
                    <a:pt x="16" y="5267"/>
                    <a:pt x="0" y="5853"/>
                    <a:pt x="16" y="6502"/>
                  </a:cubicBezTo>
                  <a:cubicBezTo>
                    <a:pt x="127" y="8767"/>
                    <a:pt x="776" y="11078"/>
                    <a:pt x="1251" y="13263"/>
                  </a:cubicBezTo>
                  <a:cubicBezTo>
                    <a:pt x="1900" y="16288"/>
                    <a:pt x="2692" y="19296"/>
                    <a:pt x="3579" y="22257"/>
                  </a:cubicBezTo>
                  <a:cubicBezTo>
                    <a:pt x="4829" y="26437"/>
                    <a:pt x="6128" y="31425"/>
                    <a:pt x="8360" y="35114"/>
                  </a:cubicBezTo>
                  <a:cubicBezTo>
                    <a:pt x="9725" y="37388"/>
                    <a:pt x="14039" y="40937"/>
                    <a:pt x="18016" y="40937"/>
                  </a:cubicBezTo>
                  <a:cubicBezTo>
                    <a:pt x="19576" y="40937"/>
                    <a:pt x="21084" y="40392"/>
                    <a:pt x="22341" y="39009"/>
                  </a:cubicBezTo>
                  <a:cubicBezTo>
                    <a:pt x="25746" y="29699"/>
                    <a:pt x="18842" y="8672"/>
                    <a:pt x="16879" y="4887"/>
                  </a:cubicBezTo>
                  <a:cubicBezTo>
                    <a:pt x="15318" y="1876"/>
                    <a:pt x="11572" y="0"/>
                    <a:pt x="77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5"/>
            <p:cNvSpPr/>
            <p:nvPr/>
          </p:nvSpPr>
          <p:spPr>
            <a:xfrm flipH="1">
              <a:off x="6891475" y="2290438"/>
              <a:ext cx="484925" cy="501700"/>
            </a:xfrm>
            <a:custGeom>
              <a:avLst/>
              <a:gdLst/>
              <a:ahLst/>
              <a:cxnLst/>
              <a:rect l="l" t="t" r="r" b="b"/>
              <a:pathLst>
                <a:path w="19397" h="20068" extrusionOk="0">
                  <a:moveTo>
                    <a:pt x="9596" y="0"/>
                  </a:moveTo>
                  <a:cubicBezTo>
                    <a:pt x="7017" y="0"/>
                    <a:pt x="4470" y="1053"/>
                    <a:pt x="2360" y="3506"/>
                  </a:cubicBezTo>
                  <a:cubicBezTo>
                    <a:pt x="1" y="6213"/>
                    <a:pt x="1521" y="14510"/>
                    <a:pt x="4086" y="16648"/>
                  </a:cubicBezTo>
                  <a:cubicBezTo>
                    <a:pt x="6635" y="18785"/>
                    <a:pt x="12192" y="20068"/>
                    <a:pt x="12192" y="20068"/>
                  </a:cubicBezTo>
                  <a:cubicBezTo>
                    <a:pt x="12192" y="20068"/>
                    <a:pt x="14013" y="19039"/>
                    <a:pt x="14504" y="18215"/>
                  </a:cubicBezTo>
                  <a:cubicBezTo>
                    <a:pt x="14979" y="17360"/>
                    <a:pt x="18605" y="14558"/>
                    <a:pt x="19001" y="12531"/>
                  </a:cubicBezTo>
                  <a:cubicBezTo>
                    <a:pt x="19397" y="10520"/>
                    <a:pt x="18399" y="7068"/>
                    <a:pt x="16943" y="4598"/>
                  </a:cubicBezTo>
                  <a:cubicBezTo>
                    <a:pt x="15454" y="2128"/>
                    <a:pt x="13317" y="276"/>
                    <a:pt x="10451" y="38"/>
                  </a:cubicBezTo>
                  <a:cubicBezTo>
                    <a:pt x="10166" y="13"/>
                    <a:pt x="9881" y="0"/>
                    <a:pt x="95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45"/>
            <p:cNvSpPr/>
            <p:nvPr/>
          </p:nvSpPr>
          <p:spPr>
            <a:xfrm flipH="1">
              <a:off x="6776675" y="2368563"/>
              <a:ext cx="604475" cy="1015475"/>
            </a:xfrm>
            <a:custGeom>
              <a:avLst/>
              <a:gdLst/>
              <a:ahLst/>
              <a:cxnLst/>
              <a:rect l="l" t="t" r="r" b="b"/>
              <a:pathLst>
                <a:path w="24179" h="40619" extrusionOk="0">
                  <a:moveTo>
                    <a:pt x="2233" y="1"/>
                  </a:moveTo>
                  <a:cubicBezTo>
                    <a:pt x="2186" y="48"/>
                    <a:pt x="2154" y="112"/>
                    <a:pt x="2106" y="143"/>
                  </a:cubicBezTo>
                  <a:cubicBezTo>
                    <a:pt x="1077" y="1457"/>
                    <a:pt x="349" y="2677"/>
                    <a:pt x="96" y="4403"/>
                  </a:cubicBezTo>
                  <a:cubicBezTo>
                    <a:pt x="16" y="4957"/>
                    <a:pt x="1" y="5543"/>
                    <a:pt x="16" y="6208"/>
                  </a:cubicBezTo>
                  <a:cubicBezTo>
                    <a:pt x="111" y="8456"/>
                    <a:pt x="761" y="10768"/>
                    <a:pt x="1236" y="12953"/>
                  </a:cubicBezTo>
                  <a:cubicBezTo>
                    <a:pt x="1901" y="15977"/>
                    <a:pt x="2692" y="18985"/>
                    <a:pt x="3579" y="21962"/>
                  </a:cubicBezTo>
                  <a:cubicBezTo>
                    <a:pt x="4814" y="26126"/>
                    <a:pt x="6128" y="31114"/>
                    <a:pt x="8345" y="34803"/>
                  </a:cubicBezTo>
                  <a:cubicBezTo>
                    <a:pt x="9701" y="37073"/>
                    <a:pt x="14021" y="40618"/>
                    <a:pt x="18008" y="40618"/>
                  </a:cubicBezTo>
                  <a:cubicBezTo>
                    <a:pt x="20306" y="40618"/>
                    <a:pt x="22494" y="39441"/>
                    <a:pt x="23941" y="36165"/>
                  </a:cubicBezTo>
                  <a:lnTo>
                    <a:pt x="24179" y="35563"/>
                  </a:lnTo>
                  <a:lnTo>
                    <a:pt x="24179" y="35563"/>
                  </a:lnTo>
                  <a:cubicBezTo>
                    <a:pt x="22915" y="36961"/>
                    <a:pt x="21399" y="37512"/>
                    <a:pt x="19830" y="37512"/>
                  </a:cubicBezTo>
                  <a:cubicBezTo>
                    <a:pt x="15854" y="37512"/>
                    <a:pt x="11544" y="33971"/>
                    <a:pt x="10182" y="31700"/>
                  </a:cubicBezTo>
                  <a:cubicBezTo>
                    <a:pt x="7965" y="27995"/>
                    <a:pt x="6667" y="23023"/>
                    <a:pt x="5416" y="18843"/>
                  </a:cubicBezTo>
                  <a:cubicBezTo>
                    <a:pt x="4529" y="15882"/>
                    <a:pt x="3737" y="12874"/>
                    <a:pt x="3088" y="9849"/>
                  </a:cubicBezTo>
                  <a:cubicBezTo>
                    <a:pt x="2613" y="7664"/>
                    <a:pt x="1948" y="5353"/>
                    <a:pt x="1853" y="3088"/>
                  </a:cubicBezTo>
                  <a:cubicBezTo>
                    <a:pt x="1837" y="2439"/>
                    <a:pt x="1853" y="1853"/>
                    <a:pt x="1932" y="1299"/>
                  </a:cubicBezTo>
                  <a:cubicBezTo>
                    <a:pt x="1996" y="840"/>
                    <a:pt x="2091" y="428"/>
                    <a:pt x="22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45"/>
            <p:cNvSpPr/>
            <p:nvPr/>
          </p:nvSpPr>
          <p:spPr>
            <a:xfrm flipH="1">
              <a:off x="6971425" y="2707813"/>
              <a:ext cx="205475" cy="136975"/>
            </a:xfrm>
            <a:custGeom>
              <a:avLst/>
              <a:gdLst/>
              <a:ahLst/>
              <a:cxnLst/>
              <a:rect l="l" t="t" r="r" b="b"/>
              <a:pathLst>
                <a:path w="8219" h="5479" extrusionOk="0">
                  <a:moveTo>
                    <a:pt x="8218" y="0"/>
                  </a:moveTo>
                  <a:lnTo>
                    <a:pt x="8218" y="0"/>
                  </a:lnTo>
                  <a:cubicBezTo>
                    <a:pt x="8218" y="0"/>
                    <a:pt x="7221" y="634"/>
                    <a:pt x="6556" y="1156"/>
                  </a:cubicBezTo>
                  <a:cubicBezTo>
                    <a:pt x="6049" y="1552"/>
                    <a:pt x="4260" y="2470"/>
                    <a:pt x="3152" y="2470"/>
                  </a:cubicBezTo>
                  <a:cubicBezTo>
                    <a:pt x="3076" y="2471"/>
                    <a:pt x="3002" y="2471"/>
                    <a:pt x="2930" y="2471"/>
                  </a:cubicBezTo>
                  <a:cubicBezTo>
                    <a:pt x="492" y="2471"/>
                    <a:pt x="492" y="2217"/>
                    <a:pt x="492" y="2217"/>
                  </a:cubicBezTo>
                  <a:lnTo>
                    <a:pt x="1" y="2154"/>
                  </a:lnTo>
                  <a:lnTo>
                    <a:pt x="1" y="2154"/>
                  </a:lnTo>
                  <a:cubicBezTo>
                    <a:pt x="1" y="2154"/>
                    <a:pt x="1109" y="2803"/>
                    <a:pt x="2455" y="3531"/>
                  </a:cubicBezTo>
                  <a:cubicBezTo>
                    <a:pt x="3801" y="4244"/>
                    <a:pt x="5020" y="5479"/>
                    <a:pt x="5020" y="5479"/>
                  </a:cubicBezTo>
                  <a:cubicBezTo>
                    <a:pt x="5020" y="5479"/>
                    <a:pt x="5147" y="4782"/>
                    <a:pt x="5859" y="3484"/>
                  </a:cubicBezTo>
                  <a:cubicBezTo>
                    <a:pt x="6572" y="2170"/>
                    <a:pt x="8218" y="0"/>
                    <a:pt x="8218" y="0"/>
                  </a:cubicBezTo>
                  <a:close/>
                </a:path>
              </a:pathLst>
            </a:custGeom>
            <a:solidFill>
              <a:srgbClr val="D9D1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45"/>
            <p:cNvSpPr/>
            <p:nvPr/>
          </p:nvSpPr>
          <p:spPr>
            <a:xfrm flipH="1">
              <a:off x="6877225" y="2700088"/>
              <a:ext cx="423150" cy="528775"/>
            </a:xfrm>
            <a:custGeom>
              <a:avLst/>
              <a:gdLst/>
              <a:ahLst/>
              <a:cxnLst/>
              <a:rect l="l" t="t" r="r" b="b"/>
              <a:pathLst>
                <a:path w="16926" h="21151" extrusionOk="0">
                  <a:moveTo>
                    <a:pt x="62" y="1"/>
                  </a:moveTo>
                  <a:cubicBezTo>
                    <a:pt x="22" y="1"/>
                    <a:pt x="1" y="53"/>
                    <a:pt x="47" y="88"/>
                  </a:cubicBezTo>
                  <a:cubicBezTo>
                    <a:pt x="1916" y="1212"/>
                    <a:pt x="3831" y="2257"/>
                    <a:pt x="5731" y="3349"/>
                  </a:cubicBezTo>
                  <a:cubicBezTo>
                    <a:pt x="7426" y="4315"/>
                    <a:pt x="9167" y="5297"/>
                    <a:pt x="10624" y="6643"/>
                  </a:cubicBezTo>
                  <a:cubicBezTo>
                    <a:pt x="13126" y="8970"/>
                    <a:pt x="14551" y="12184"/>
                    <a:pt x="15469" y="15430"/>
                  </a:cubicBezTo>
                  <a:cubicBezTo>
                    <a:pt x="15722" y="16349"/>
                    <a:pt x="15944" y="17283"/>
                    <a:pt x="16134" y="18233"/>
                  </a:cubicBezTo>
                  <a:cubicBezTo>
                    <a:pt x="16340" y="19199"/>
                    <a:pt x="16498" y="20149"/>
                    <a:pt x="16799" y="21099"/>
                  </a:cubicBezTo>
                  <a:cubicBezTo>
                    <a:pt x="16806" y="21134"/>
                    <a:pt x="16833" y="21151"/>
                    <a:pt x="16860" y="21151"/>
                  </a:cubicBezTo>
                  <a:cubicBezTo>
                    <a:pt x="16892" y="21151"/>
                    <a:pt x="16926" y="21126"/>
                    <a:pt x="16926" y="21083"/>
                  </a:cubicBezTo>
                  <a:cubicBezTo>
                    <a:pt x="16894" y="20212"/>
                    <a:pt x="16736" y="19389"/>
                    <a:pt x="16562" y="18534"/>
                  </a:cubicBezTo>
                  <a:cubicBezTo>
                    <a:pt x="16372" y="17663"/>
                    <a:pt x="16182" y="16808"/>
                    <a:pt x="15960" y="15937"/>
                  </a:cubicBezTo>
                  <a:cubicBezTo>
                    <a:pt x="15532" y="14259"/>
                    <a:pt x="15010" y="12596"/>
                    <a:pt x="14282" y="11013"/>
                  </a:cubicBezTo>
                  <a:cubicBezTo>
                    <a:pt x="13553" y="9461"/>
                    <a:pt x="12619" y="8020"/>
                    <a:pt x="11416" y="6817"/>
                  </a:cubicBezTo>
                  <a:cubicBezTo>
                    <a:pt x="10038" y="5423"/>
                    <a:pt x="8360" y="4426"/>
                    <a:pt x="6681" y="3508"/>
                  </a:cubicBezTo>
                  <a:cubicBezTo>
                    <a:pt x="5605" y="2938"/>
                    <a:pt x="4528" y="2383"/>
                    <a:pt x="3451" y="1813"/>
                  </a:cubicBezTo>
                  <a:cubicBezTo>
                    <a:pt x="2343" y="1212"/>
                    <a:pt x="1235" y="594"/>
                    <a:pt x="110" y="24"/>
                  </a:cubicBezTo>
                  <a:cubicBezTo>
                    <a:pt x="94" y="7"/>
                    <a:pt x="77" y="1"/>
                    <a:pt x="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45"/>
            <p:cNvSpPr/>
            <p:nvPr/>
          </p:nvSpPr>
          <p:spPr>
            <a:xfrm flipH="1">
              <a:off x="6895425" y="2532863"/>
              <a:ext cx="160350" cy="320625"/>
            </a:xfrm>
            <a:custGeom>
              <a:avLst/>
              <a:gdLst/>
              <a:ahLst/>
              <a:cxnLst/>
              <a:rect l="l" t="t" r="r" b="b"/>
              <a:pathLst>
                <a:path w="6414" h="12825" extrusionOk="0">
                  <a:moveTo>
                    <a:pt x="5891" y="1"/>
                  </a:moveTo>
                  <a:cubicBezTo>
                    <a:pt x="5803" y="1"/>
                    <a:pt x="5700" y="91"/>
                    <a:pt x="5733" y="190"/>
                  </a:cubicBezTo>
                  <a:cubicBezTo>
                    <a:pt x="6350" y="2137"/>
                    <a:pt x="5099" y="3863"/>
                    <a:pt x="4054" y="5415"/>
                  </a:cubicBezTo>
                  <a:cubicBezTo>
                    <a:pt x="3484" y="6238"/>
                    <a:pt x="2914" y="7077"/>
                    <a:pt x="2328" y="7885"/>
                  </a:cubicBezTo>
                  <a:cubicBezTo>
                    <a:pt x="1758" y="8677"/>
                    <a:pt x="1141" y="9421"/>
                    <a:pt x="650" y="10276"/>
                  </a:cubicBezTo>
                  <a:cubicBezTo>
                    <a:pt x="413" y="10687"/>
                    <a:pt x="191" y="11147"/>
                    <a:pt x="112" y="11637"/>
                  </a:cubicBezTo>
                  <a:cubicBezTo>
                    <a:pt x="64" y="11986"/>
                    <a:pt x="1" y="12572"/>
                    <a:pt x="318" y="12825"/>
                  </a:cubicBezTo>
                  <a:cubicBezTo>
                    <a:pt x="318" y="12825"/>
                    <a:pt x="365" y="12825"/>
                    <a:pt x="365" y="12793"/>
                  </a:cubicBezTo>
                  <a:cubicBezTo>
                    <a:pt x="397" y="12588"/>
                    <a:pt x="365" y="12413"/>
                    <a:pt x="365" y="12223"/>
                  </a:cubicBezTo>
                  <a:cubicBezTo>
                    <a:pt x="365" y="12002"/>
                    <a:pt x="381" y="11764"/>
                    <a:pt x="444" y="11542"/>
                  </a:cubicBezTo>
                  <a:cubicBezTo>
                    <a:pt x="555" y="11083"/>
                    <a:pt x="761" y="10672"/>
                    <a:pt x="1014" y="10276"/>
                  </a:cubicBezTo>
                  <a:cubicBezTo>
                    <a:pt x="1521" y="9452"/>
                    <a:pt x="2154" y="8677"/>
                    <a:pt x="2740" y="7885"/>
                  </a:cubicBezTo>
                  <a:cubicBezTo>
                    <a:pt x="3326" y="7046"/>
                    <a:pt x="3928" y="6222"/>
                    <a:pt x="4498" y="5367"/>
                  </a:cubicBezTo>
                  <a:cubicBezTo>
                    <a:pt x="5036" y="4592"/>
                    <a:pt x="5558" y="3800"/>
                    <a:pt x="5923" y="2929"/>
                  </a:cubicBezTo>
                  <a:cubicBezTo>
                    <a:pt x="6271" y="2026"/>
                    <a:pt x="6413" y="981"/>
                    <a:pt x="5986" y="63"/>
                  </a:cubicBezTo>
                  <a:cubicBezTo>
                    <a:pt x="5966" y="19"/>
                    <a:pt x="5930" y="1"/>
                    <a:pt x="5891" y="1"/>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45"/>
            <p:cNvSpPr/>
            <p:nvPr/>
          </p:nvSpPr>
          <p:spPr>
            <a:xfrm flipH="1">
              <a:off x="7301950" y="2722463"/>
              <a:ext cx="825" cy="25"/>
            </a:xfrm>
            <a:custGeom>
              <a:avLst/>
              <a:gdLst/>
              <a:ahLst/>
              <a:cxnLst/>
              <a:rect l="l" t="t" r="r" b="b"/>
              <a:pathLst>
                <a:path w="33" h="1" extrusionOk="0">
                  <a:moveTo>
                    <a:pt x="32" y="0"/>
                  </a:moveTo>
                  <a:lnTo>
                    <a:pt x="32" y="0"/>
                  </a:lnTo>
                  <a:cubicBezTo>
                    <a:pt x="1" y="0"/>
                    <a:pt x="1" y="0"/>
                    <a:pt x="32" y="0"/>
                  </a:cubicBezTo>
                  <a:close/>
                </a:path>
              </a:pathLst>
            </a:custGeom>
            <a:solidFill>
              <a:srgbClr val="DBE2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45"/>
            <p:cNvSpPr/>
            <p:nvPr/>
          </p:nvSpPr>
          <p:spPr>
            <a:xfrm flipH="1">
              <a:off x="7307100" y="2649863"/>
              <a:ext cx="94850" cy="93950"/>
            </a:xfrm>
            <a:custGeom>
              <a:avLst/>
              <a:gdLst/>
              <a:ahLst/>
              <a:cxnLst/>
              <a:rect l="l" t="t" r="r" b="b"/>
              <a:pathLst>
                <a:path w="3794" h="3758" extrusionOk="0">
                  <a:moveTo>
                    <a:pt x="1493" y="1"/>
                  </a:moveTo>
                  <a:cubicBezTo>
                    <a:pt x="1369" y="1"/>
                    <a:pt x="1244" y="12"/>
                    <a:pt x="1118" y="38"/>
                  </a:cubicBezTo>
                  <a:cubicBezTo>
                    <a:pt x="437" y="197"/>
                    <a:pt x="57" y="767"/>
                    <a:pt x="41" y="1384"/>
                  </a:cubicBezTo>
                  <a:cubicBezTo>
                    <a:pt x="1" y="2333"/>
                    <a:pt x="1022" y="3757"/>
                    <a:pt x="2199" y="3757"/>
                  </a:cubicBezTo>
                  <a:cubicBezTo>
                    <a:pt x="2416" y="3757"/>
                    <a:pt x="2638" y="3709"/>
                    <a:pt x="2859" y="3601"/>
                  </a:cubicBezTo>
                  <a:cubicBezTo>
                    <a:pt x="3049" y="3522"/>
                    <a:pt x="3176" y="3395"/>
                    <a:pt x="3303" y="3284"/>
                  </a:cubicBezTo>
                  <a:cubicBezTo>
                    <a:pt x="3413" y="3157"/>
                    <a:pt x="3524" y="2999"/>
                    <a:pt x="3572" y="2904"/>
                  </a:cubicBezTo>
                  <a:cubicBezTo>
                    <a:pt x="3762" y="2587"/>
                    <a:pt x="3793" y="2255"/>
                    <a:pt x="3714" y="1938"/>
                  </a:cubicBezTo>
                  <a:lnTo>
                    <a:pt x="3714" y="1875"/>
                  </a:lnTo>
                  <a:cubicBezTo>
                    <a:pt x="3698" y="1558"/>
                    <a:pt x="3651" y="1178"/>
                    <a:pt x="3493" y="893"/>
                  </a:cubicBezTo>
                  <a:cubicBezTo>
                    <a:pt x="3572" y="846"/>
                    <a:pt x="3603" y="703"/>
                    <a:pt x="3493" y="656"/>
                  </a:cubicBezTo>
                  <a:cubicBezTo>
                    <a:pt x="2885" y="386"/>
                    <a:pt x="2209" y="1"/>
                    <a:pt x="1493" y="1"/>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45"/>
            <p:cNvSpPr/>
            <p:nvPr/>
          </p:nvSpPr>
          <p:spPr>
            <a:xfrm flipH="1">
              <a:off x="6894250" y="2312713"/>
              <a:ext cx="482550" cy="495175"/>
            </a:xfrm>
            <a:custGeom>
              <a:avLst/>
              <a:gdLst/>
              <a:ahLst/>
              <a:cxnLst/>
              <a:rect l="l" t="t" r="r" b="b"/>
              <a:pathLst>
                <a:path w="19302" h="19807" extrusionOk="0">
                  <a:moveTo>
                    <a:pt x="11458" y="1"/>
                  </a:moveTo>
                  <a:cubicBezTo>
                    <a:pt x="9185" y="1"/>
                    <a:pt x="6667" y="493"/>
                    <a:pt x="4656" y="1506"/>
                  </a:cubicBezTo>
                  <a:cubicBezTo>
                    <a:pt x="2645" y="2520"/>
                    <a:pt x="1" y="4721"/>
                    <a:pt x="17" y="8442"/>
                  </a:cubicBezTo>
                  <a:cubicBezTo>
                    <a:pt x="32" y="11387"/>
                    <a:pt x="1584" y="13667"/>
                    <a:pt x="2835" y="16058"/>
                  </a:cubicBezTo>
                  <a:cubicBezTo>
                    <a:pt x="3579" y="17498"/>
                    <a:pt x="4624" y="18543"/>
                    <a:pt x="6160" y="19161"/>
                  </a:cubicBezTo>
                  <a:cubicBezTo>
                    <a:pt x="7270" y="19600"/>
                    <a:pt x="8453" y="19807"/>
                    <a:pt x="9636" y="19807"/>
                  </a:cubicBezTo>
                  <a:cubicBezTo>
                    <a:pt x="11270" y="19807"/>
                    <a:pt x="12904" y="19412"/>
                    <a:pt x="14346" y="18686"/>
                  </a:cubicBezTo>
                  <a:cubicBezTo>
                    <a:pt x="15217" y="18306"/>
                    <a:pt x="16056" y="17831"/>
                    <a:pt x="16769" y="17182"/>
                  </a:cubicBezTo>
                  <a:cubicBezTo>
                    <a:pt x="17497" y="16517"/>
                    <a:pt x="18384" y="15598"/>
                    <a:pt x="18795" y="14633"/>
                  </a:cubicBezTo>
                  <a:cubicBezTo>
                    <a:pt x="19302" y="13508"/>
                    <a:pt x="19254" y="12875"/>
                    <a:pt x="19239" y="11640"/>
                  </a:cubicBezTo>
                  <a:cubicBezTo>
                    <a:pt x="19191" y="9787"/>
                    <a:pt x="19033" y="7982"/>
                    <a:pt x="18304" y="5196"/>
                  </a:cubicBezTo>
                  <a:cubicBezTo>
                    <a:pt x="17529" y="2235"/>
                    <a:pt x="14330" y="50"/>
                    <a:pt x="11670" y="2"/>
                  </a:cubicBezTo>
                  <a:cubicBezTo>
                    <a:pt x="11600" y="1"/>
                    <a:pt x="11529" y="1"/>
                    <a:pt x="11458" y="1"/>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45"/>
            <p:cNvSpPr/>
            <p:nvPr/>
          </p:nvSpPr>
          <p:spPr>
            <a:xfrm flipH="1">
              <a:off x="6816650" y="2510713"/>
              <a:ext cx="101300" cy="101325"/>
            </a:xfrm>
            <a:custGeom>
              <a:avLst/>
              <a:gdLst/>
              <a:ahLst/>
              <a:cxnLst/>
              <a:rect l="l" t="t" r="r" b="b"/>
              <a:pathLst>
                <a:path w="4052" h="4053" extrusionOk="0">
                  <a:moveTo>
                    <a:pt x="2031" y="0"/>
                  </a:moveTo>
                  <a:cubicBezTo>
                    <a:pt x="1788" y="0"/>
                    <a:pt x="1537" y="69"/>
                    <a:pt x="1296" y="221"/>
                  </a:cubicBezTo>
                  <a:cubicBezTo>
                    <a:pt x="568" y="680"/>
                    <a:pt x="315" y="1582"/>
                    <a:pt x="30" y="2311"/>
                  </a:cubicBezTo>
                  <a:cubicBezTo>
                    <a:pt x="1" y="2427"/>
                    <a:pt x="91" y="2503"/>
                    <a:pt x="167" y="2503"/>
                  </a:cubicBezTo>
                  <a:cubicBezTo>
                    <a:pt x="174" y="2503"/>
                    <a:pt x="181" y="2502"/>
                    <a:pt x="188" y="2501"/>
                  </a:cubicBezTo>
                  <a:cubicBezTo>
                    <a:pt x="283" y="2817"/>
                    <a:pt x="505" y="3102"/>
                    <a:pt x="726" y="3340"/>
                  </a:cubicBezTo>
                  <a:lnTo>
                    <a:pt x="758" y="3387"/>
                  </a:lnTo>
                  <a:cubicBezTo>
                    <a:pt x="916" y="3657"/>
                    <a:pt x="1185" y="3878"/>
                    <a:pt x="1534" y="3973"/>
                  </a:cubicBezTo>
                  <a:cubicBezTo>
                    <a:pt x="1676" y="4021"/>
                    <a:pt x="1850" y="4052"/>
                    <a:pt x="2009" y="4052"/>
                  </a:cubicBezTo>
                  <a:cubicBezTo>
                    <a:pt x="2183" y="4052"/>
                    <a:pt x="2373" y="4037"/>
                    <a:pt x="2547" y="3973"/>
                  </a:cubicBezTo>
                  <a:cubicBezTo>
                    <a:pt x="4051" y="3482"/>
                    <a:pt x="3830" y="1202"/>
                    <a:pt x="3022" y="411"/>
                  </a:cubicBezTo>
                  <a:cubicBezTo>
                    <a:pt x="2747" y="154"/>
                    <a:pt x="2397" y="0"/>
                    <a:pt x="2031" y="0"/>
                  </a:cubicBezTo>
                  <a:close/>
                </a:path>
              </a:pathLst>
            </a:custGeom>
            <a:solidFill>
              <a:srgbClr val="FEA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5"/>
            <p:cNvSpPr/>
            <p:nvPr/>
          </p:nvSpPr>
          <p:spPr>
            <a:xfrm flipH="1">
              <a:off x="6907700" y="2587263"/>
              <a:ext cx="94225" cy="71975"/>
            </a:xfrm>
            <a:custGeom>
              <a:avLst/>
              <a:gdLst/>
              <a:ahLst/>
              <a:cxnLst/>
              <a:rect l="l" t="t" r="r" b="b"/>
              <a:pathLst>
                <a:path w="3769" h="2879" extrusionOk="0">
                  <a:moveTo>
                    <a:pt x="2060" y="1"/>
                  </a:moveTo>
                  <a:cubicBezTo>
                    <a:pt x="1888" y="1"/>
                    <a:pt x="1712" y="24"/>
                    <a:pt x="1536" y="72"/>
                  </a:cubicBezTo>
                  <a:cubicBezTo>
                    <a:pt x="602" y="310"/>
                    <a:pt x="0" y="1117"/>
                    <a:pt x="206" y="1861"/>
                  </a:cubicBezTo>
                  <a:cubicBezTo>
                    <a:pt x="360" y="2489"/>
                    <a:pt x="990" y="2878"/>
                    <a:pt x="1720" y="2878"/>
                  </a:cubicBezTo>
                  <a:cubicBezTo>
                    <a:pt x="1892" y="2878"/>
                    <a:pt x="2070" y="2857"/>
                    <a:pt x="2249" y="2811"/>
                  </a:cubicBezTo>
                  <a:cubicBezTo>
                    <a:pt x="3167" y="2574"/>
                    <a:pt x="3769" y="1766"/>
                    <a:pt x="3563" y="1022"/>
                  </a:cubicBezTo>
                  <a:cubicBezTo>
                    <a:pt x="3409" y="408"/>
                    <a:pt x="2780" y="1"/>
                    <a:pt x="2060" y="1"/>
                  </a:cubicBez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45"/>
            <p:cNvSpPr/>
            <p:nvPr/>
          </p:nvSpPr>
          <p:spPr>
            <a:xfrm flipH="1">
              <a:off x="7202200" y="2663438"/>
              <a:ext cx="93850" cy="72200"/>
            </a:xfrm>
            <a:custGeom>
              <a:avLst/>
              <a:gdLst/>
              <a:ahLst/>
              <a:cxnLst/>
              <a:rect l="l" t="t" r="r" b="b"/>
              <a:pathLst>
                <a:path w="3754" h="2888" extrusionOk="0">
                  <a:moveTo>
                    <a:pt x="2029" y="1"/>
                  </a:moveTo>
                  <a:cubicBezTo>
                    <a:pt x="1863" y="1"/>
                    <a:pt x="1693" y="22"/>
                    <a:pt x="1521" y="65"/>
                  </a:cubicBezTo>
                  <a:cubicBezTo>
                    <a:pt x="587" y="303"/>
                    <a:pt x="1" y="1110"/>
                    <a:pt x="191" y="1870"/>
                  </a:cubicBezTo>
                  <a:cubicBezTo>
                    <a:pt x="357" y="2498"/>
                    <a:pt x="980" y="2887"/>
                    <a:pt x="1706" y="2887"/>
                  </a:cubicBezTo>
                  <a:cubicBezTo>
                    <a:pt x="1878" y="2887"/>
                    <a:pt x="2055" y="2866"/>
                    <a:pt x="2233" y="2820"/>
                  </a:cubicBezTo>
                  <a:cubicBezTo>
                    <a:pt x="3168" y="2583"/>
                    <a:pt x="3753" y="1775"/>
                    <a:pt x="3563" y="1015"/>
                  </a:cubicBezTo>
                  <a:cubicBezTo>
                    <a:pt x="3395" y="408"/>
                    <a:pt x="2763" y="1"/>
                    <a:pt x="2029" y="1"/>
                  </a:cubicBezTo>
                  <a:close/>
                </a:path>
              </a:pathLst>
            </a:custGeom>
            <a:solidFill>
              <a:srgbClr val="F39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45"/>
            <p:cNvSpPr/>
            <p:nvPr/>
          </p:nvSpPr>
          <p:spPr>
            <a:xfrm flipH="1">
              <a:off x="7015750" y="2621713"/>
              <a:ext cx="165100" cy="122575"/>
            </a:xfrm>
            <a:custGeom>
              <a:avLst/>
              <a:gdLst/>
              <a:ahLst/>
              <a:cxnLst/>
              <a:rect l="l" t="t" r="r" b="b"/>
              <a:pathLst>
                <a:path w="6604" h="4903" extrusionOk="0">
                  <a:moveTo>
                    <a:pt x="5016" y="0"/>
                  </a:moveTo>
                  <a:cubicBezTo>
                    <a:pt x="4846" y="0"/>
                    <a:pt x="4675" y="28"/>
                    <a:pt x="4513" y="87"/>
                  </a:cubicBezTo>
                  <a:cubicBezTo>
                    <a:pt x="4022" y="277"/>
                    <a:pt x="3674" y="689"/>
                    <a:pt x="3389" y="1101"/>
                  </a:cubicBezTo>
                  <a:cubicBezTo>
                    <a:pt x="3341" y="1164"/>
                    <a:pt x="3310" y="1228"/>
                    <a:pt x="3246" y="1243"/>
                  </a:cubicBezTo>
                  <a:cubicBezTo>
                    <a:pt x="3216" y="1255"/>
                    <a:pt x="3186" y="1261"/>
                    <a:pt x="3156" y="1261"/>
                  </a:cubicBezTo>
                  <a:cubicBezTo>
                    <a:pt x="3107" y="1261"/>
                    <a:pt x="3058" y="1247"/>
                    <a:pt x="3009" y="1228"/>
                  </a:cubicBezTo>
                  <a:cubicBezTo>
                    <a:pt x="2643" y="1119"/>
                    <a:pt x="2278" y="942"/>
                    <a:pt x="1893" y="942"/>
                  </a:cubicBezTo>
                  <a:cubicBezTo>
                    <a:pt x="1828" y="942"/>
                    <a:pt x="1761" y="947"/>
                    <a:pt x="1695" y="958"/>
                  </a:cubicBezTo>
                  <a:cubicBezTo>
                    <a:pt x="1441" y="1006"/>
                    <a:pt x="1204" y="1117"/>
                    <a:pt x="1030" y="1291"/>
                  </a:cubicBezTo>
                  <a:cubicBezTo>
                    <a:pt x="919" y="1370"/>
                    <a:pt x="840" y="1481"/>
                    <a:pt x="792" y="1560"/>
                  </a:cubicBezTo>
                  <a:cubicBezTo>
                    <a:pt x="0" y="2763"/>
                    <a:pt x="1156" y="4521"/>
                    <a:pt x="2455" y="4822"/>
                  </a:cubicBezTo>
                  <a:cubicBezTo>
                    <a:pt x="2684" y="4876"/>
                    <a:pt x="2925" y="4903"/>
                    <a:pt x="3170" y="4903"/>
                  </a:cubicBezTo>
                  <a:cubicBezTo>
                    <a:pt x="3992" y="4903"/>
                    <a:pt x="4861" y="4609"/>
                    <a:pt x="5495" y="4109"/>
                  </a:cubicBezTo>
                  <a:cubicBezTo>
                    <a:pt x="5796" y="3872"/>
                    <a:pt x="6033" y="3555"/>
                    <a:pt x="6207" y="3175"/>
                  </a:cubicBezTo>
                  <a:cubicBezTo>
                    <a:pt x="6476" y="2605"/>
                    <a:pt x="6603" y="1972"/>
                    <a:pt x="6556" y="1433"/>
                  </a:cubicBezTo>
                  <a:cubicBezTo>
                    <a:pt x="6524" y="1180"/>
                    <a:pt x="6429" y="911"/>
                    <a:pt x="6286" y="689"/>
                  </a:cubicBezTo>
                  <a:cubicBezTo>
                    <a:pt x="6191" y="531"/>
                    <a:pt x="6081" y="388"/>
                    <a:pt x="5922" y="293"/>
                  </a:cubicBezTo>
                  <a:cubicBezTo>
                    <a:pt x="5672" y="105"/>
                    <a:pt x="5345" y="0"/>
                    <a:pt x="50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45"/>
            <p:cNvSpPr/>
            <p:nvPr/>
          </p:nvSpPr>
          <p:spPr>
            <a:xfrm flipH="1">
              <a:off x="7019725" y="2669338"/>
              <a:ext cx="113225" cy="110475"/>
            </a:xfrm>
            <a:custGeom>
              <a:avLst/>
              <a:gdLst/>
              <a:ahLst/>
              <a:cxnLst/>
              <a:rect l="l" t="t" r="r" b="b"/>
              <a:pathLst>
                <a:path w="4529" h="4419" extrusionOk="0">
                  <a:moveTo>
                    <a:pt x="1963" y="1"/>
                  </a:moveTo>
                  <a:cubicBezTo>
                    <a:pt x="1942" y="1"/>
                    <a:pt x="1921" y="2"/>
                    <a:pt x="1900" y="3"/>
                  </a:cubicBezTo>
                  <a:cubicBezTo>
                    <a:pt x="1821" y="3"/>
                    <a:pt x="1774" y="114"/>
                    <a:pt x="1837" y="146"/>
                  </a:cubicBezTo>
                  <a:cubicBezTo>
                    <a:pt x="1995" y="273"/>
                    <a:pt x="2217" y="304"/>
                    <a:pt x="2391" y="383"/>
                  </a:cubicBezTo>
                  <a:cubicBezTo>
                    <a:pt x="2549" y="463"/>
                    <a:pt x="2708" y="558"/>
                    <a:pt x="2850" y="668"/>
                  </a:cubicBezTo>
                  <a:cubicBezTo>
                    <a:pt x="3151" y="858"/>
                    <a:pt x="3405" y="1159"/>
                    <a:pt x="3563" y="1476"/>
                  </a:cubicBezTo>
                  <a:cubicBezTo>
                    <a:pt x="3816" y="2030"/>
                    <a:pt x="3658" y="2489"/>
                    <a:pt x="3183" y="2996"/>
                  </a:cubicBezTo>
                  <a:cubicBezTo>
                    <a:pt x="2926" y="3291"/>
                    <a:pt x="2618" y="3430"/>
                    <a:pt x="2257" y="3430"/>
                  </a:cubicBezTo>
                  <a:cubicBezTo>
                    <a:pt x="2173" y="3430"/>
                    <a:pt x="2085" y="3423"/>
                    <a:pt x="1995" y="3408"/>
                  </a:cubicBezTo>
                  <a:cubicBezTo>
                    <a:pt x="1299" y="3297"/>
                    <a:pt x="855" y="3075"/>
                    <a:pt x="697" y="2489"/>
                  </a:cubicBezTo>
                  <a:cubicBezTo>
                    <a:pt x="618" y="2141"/>
                    <a:pt x="634" y="1745"/>
                    <a:pt x="729" y="1413"/>
                  </a:cubicBezTo>
                  <a:cubicBezTo>
                    <a:pt x="792" y="1254"/>
                    <a:pt x="824" y="1080"/>
                    <a:pt x="934" y="922"/>
                  </a:cubicBezTo>
                  <a:cubicBezTo>
                    <a:pt x="1029" y="748"/>
                    <a:pt x="1172" y="558"/>
                    <a:pt x="1204" y="383"/>
                  </a:cubicBezTo>
                  <a:cubicBezTo>
                    <a:pt x="1215" y="325"/>
                    <a:pt x="1184" y="292"/>
                    <a:pt x="1128" y="292"/>
                  </a:cubicBezTo>
                  <a:cubicBezTo>
                    <a:pt x="1108" y="292"/>
                    <a:pt x="1086" y="296"/>
                    <a:pt x="1061" y="304"/>
                  </a:cubicBezTo>
                  <a:cubicBezTo>
                    <a:pt x="887" y="431"/>
                    <a:pt x="744" y="589"/>
                    <a:pt x="634" y="748"/>
                  </a:cubicBezTo>
                  <a:cubicBezTo>
                    <a:pt x="491" y="922"/>
                    <a:pt x="380" y="1080"/>
                    <a:pt x="269" y="1254"/>
                  </a:cubicBezTo>
                  <a:cubicBezTo>
                    <a:pt x="95" y="1634"/>
                    <a:pt x="0" y="2046"/>
                    <a:pt x="32" y="2442"/>
                  </a:cubicBezTo>
                  <a:cubicBezTo>
                    <a:pt x="95" y="3281"/>
                    <a:pt x="665" y="3993"/>
                    <a:pt x="1520" y="4278"/>
                  </a:cubicBezTo>
                  <a:cubicBezTo>
                    <a:pt x="1779" y="4373"/>
                    <a:pt x="2037" y="4418"/>
                    <a:pt x="2287" y="4418"/>
                  </a:cubicBezTo>
                  <a:cubicBezTo>
                    <a:pt x="2999" y="4418"/>
                    <a:pt x="3643" y="4048"/>
                    <a:pt x="4054" y="3392"/>
                  </a:cubicBezTo>
                  <a:cubicBezTo>
                    <a:pt x="4529" y="2648"/>
                    <a:pt x="4529" y="1713"/>
                    <a:pt x="4054" y="1033"/>
                  </a:cubicBezTo>
                  <a:cubicBezTo>
                    <a:pt x="3848" y="716"/>
                    <a:pt x="3500" y="447"/>
                    <a:pt x="3135" y="273"/>
                  </a:cubicBezTo>
                  <a:cubicBezTo>
                    <a:pt x="2930" y="193"/>
                    <a:pt x="2739" y="130"/>
                    <a:pt x="2518" y="83"/>
                  </a:cubicBezTo>
                  <a:cubicBezTo>
                    <a:pt x="2334" y="54"/>
                    <a:pt x="2138" y="1"/>
                    <a:pt x="19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5"/>
            <p:cNvSpPr/>
            <p:nvPr/>
          </p:nvSpPr>
          <p:spPr>
            <a:xfrm flipH="1">
              <a:off x="7070400" y="2664913"/>
              <a:ext cx="43550" cy="36075"/>
            </a:xfrm>
            <a:custGeom>
              <a:avLst/>
              <a:gdLst/>
              <a:ahLst/>
              <a:cxnLst/>
              <a:rect l="l" t="t" r="r" b="b"/>
              <a:pathLst>
                <a:path w="1742" h="1443" extrusionOk="0">
                  <a:moveTo>
                    <a:pt x="1265" y="0"/>
                  </a:moveTo>
                  <a:cubicBezTo>
                    <a:pt x="1245" y="0"/>
                    <a:pt x="1224" y="2"/>
                    <a:pt x="1204" y="6"/>
                  </a:cubicBezTo>
                  <a:lnTo>
                    <a:pt x="238" y="260"/>
                  </a:lnTo>
                  <a:cubicBezTo>
                    <a:pt x="95" y="307"/>
                    <a:pt x="0" y="450"/>
                    <a:pt x="32" y="608"/>
                  </a:cubicBezTo>
                  <a:lnTo>
                    <a:pt x="190" y="1241"/>
                  </a:lnTo>
                  <a:cubicBezTo>
                    <a:pt x="230" y="1347"/>
                    <a:pt x="326" y="1442"/>
                    <a:pt x="449" y="1442"/>
                  </a:cubicBezTo>
                  <a:cubicBezTo>
                    <a:pt x="472" y="1442"/>
                    <a:pt x="497" y="1439"/>
                    <a:pt x="523" y="1431"/>
                  </a:cubicBezTo>
                  <a:lnTo>
                    <a:pt x="1504" y="1178"/>
                  </a:lnTo>
                  <a:cubicBezTo>
                    <a:pt x="1663" y="1130"/>
                    <a:pt x="1742" y="972"/>
                    <a:pt x="1694" y="845"/>
                  </a:cubicBezTo>
                  <a:lnTo>
                    <a:pt x="1536" y="212"/>
                  </a:lnTo>
                  <a:cubicBezTo>
                    <a:pt x="1509" y="88"/>
                    <a:pt x="1397" y="0"/>
                    <a:pt x="12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5"/>
            <p:cNvSpPr/>
            <p:nvPr/>
          </p:nvSpPr>
          <p:spPr>
            <a:xfrm flipH="1">
              <a:off x="7089600" y="2625813"/>
              <a:ext cx="36225" cy="21125"/>
            </a:xfrm>
            <a:custGeom>
              <a:avLst/>
              <a:gdLst/>
              <a:ahLst/>
              <a:cxnLst/>
              <a:rect l="l" t="t" r="r" b="b"/>
              <a:pathLst>
                <a:path w="1449" h="845" extrusionOk="0">
                  <a:moveTo>
                    <a:pt x="825" y="0"/>
                  </a:moveTo>
                  <a:cubicBezTo>
                    <a:pt x="740" y="0"/>
                    <a:pt x="655" y="16"/>
                    <a:pt x="570" y="50"/>
                  </a:cubicBezTo>
                  <a:cubicBezTo>
                    <a:pt x="269" y="161"/>
                    <a:pt x="0" y="509"/>
                    <a:pt x="32" y="826"/>
                  </a:cubicBezTo>
                  <a:cubicBezTo>
                    <a:pt x="52" y="839"/>
                    <a:pt x="69" y="844"/>
                    <a:pt x="82" y="844"/>
                  </a:cubicBezTo>
                  <a:cubicBezTo>
                    <a:pt x="101" y="844"/>
                    <a:pt x="111" y="835"/>
                    <a:pt x="111" y="826"/>
                  </a:cubicBezTo>
                  <a:cubicBezTo>
                    <a:pt x="174" y="684"/>
                    <a:pt x="206" y="541"/>
                    <a:pt x="285" y="430"/>
                  </a:cubicBezTo>
                  <a:cubicBezTo>
                    <a:pt x="364" y="304"/>
                    <a:pt x="491" y="224"/>
                    <a:pt x="602" y="161"/>
                  </a:cubicBezTo>
                  <a:cubicBezTo>
                    <a:pt x="665" y="145"/>
                    <a:pt x="733" y="137"/>
                    <a:pt x="800" y="137"/>
                  </a:cubicBezTo>
                  <a:cubicBezTo>
                    <a:pt x="867" y="137"/>
                    <a:pt x="934" y="145"/>
                    <a:pt x="998" y="161"/>
                  </a:cubicBezTo>
                  <a:cubicBezTo>
                    <a:pt x="1140" y="209"/>
                    <a:pt x="1219" y="304"/>
                    <a:pt x="1314" y="399"/>
                  </a:cubicBezTo>
                  <a:cubicBezTo>
                    <a:pt x="1331" y="415"/>
                    <a:pt x="1348" y="422"/>
                    <a:pt x="1365" y="422"/>
                  </a:cubicBezTo>
                  <a:cubicBezTo>
                    <a:pt x="1411" y="422"/>
                    <a:pt x="1449" y="366"/>
                    <a:pt x="1425" y="319"/>
                  </a:cubicBezTo>
                  <a:cubicBezTo>
                    <a:pt x="1362" y="161"/>
                    <a:pt x="1188" y="66"/>
                    <a:pt x="1045" y="34"/>
                  </a:cubicBezTo>
                  <a:cubicBezTo>
                    <a:pt x="972" y="12"/>
                    <a:pt x="898" y="0"/>
                    <a:pt x="825"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45"/>
            <p:cNvSpPr/>
            <p:nvPr/>
          </p:nvSpPr>
          <p:spPr>
            <a:xfrm flipH="1">
              <a:off x="7328575" y="2678463"/>
              <a:ext cx="50200" cy="36975"/>
            </a:xfrm>
            <a:custGeom>
              <a:avLst/>
              <a:gdLst/>
              <a:ahLst/>
              <a:cxnLst/>
              <a:rect l="l" t="t" r="r" b="b"/>
              <a:pathLst>
                <a:path w="2008" h="1479" extrusionOk="0">
                  <a:moveTo>
                    <a:pt x="281" y="0"/>
                  </a:moveTo>
                  <a:cubicBezTo>
                    <a:pt x="192" y="0"/>
                    <a:pt x="104" y="11"/>
                    <a:pt x="16" y="34"/>
                  </a:cubicBezTo>
                  <a:cubicBezTo>
                    <a:pt x="1" y="82"/>
                    <a:pt x="1" y="177"/>
                    <a:pt x="64" y="177"/>
                  </a:cubicBezTo>
                  <a:cubicBezTo>
                    <a:pt x="84" y="176"/>
                    <a:pt x="104" y="176"/>
                    <a:pt x="123" y="176"/>
                  </a:cubicBezTo>
                  <a:cubicBezTo>
                    <a:pt x="495" y="176"/>
                    <a:pt x="823" y="316"/>
                    <a:pt x="1109" y="557"/>
                  </a:cubicBezTo>
                  <a:cubicBezTo>
                    <a:pt x="1251" y="699"/>
                    <a:pt x="1378" y="826"/>
                    <a:pt x="1505" y="984"/>
                  </a:cubicBezTo>
                  <a:cubicBezTo>
                    <a:pt x="1552" y="1063"/>
                    <a:pt x="1616" y="1143"/>
                    <a:pt x="1663" y="1222"/>
                  </a:cubicBezTo>
                  <a:cubicBezTo>
                    <a:pt x="1711" y="1301"/>
                    <a:pt x="1758" y="1396"/>
                    <a:pt x="1853" y="1459"/>
                  </a:cubicBezTo>
                  <a:cubicBezTo>
                    <a:pt x="1871" y="1472"/>
                    <a:pt x="1890" y="1478"/>
                    <a:pt x="1910" y="1478"/>
                  </a:cubicBezTo>
                  <a:cubicBezTo>
                    <a:pt x="1960" y="1478"/>
                    <a:pt x="2007" y="1437"/>
                    <a:pt x="1996" y="1380"/>
                  </a:cubicBezTo>
                  <a:cubicBezTo>
                    <a:pt x="1980" y="1285"/>
                    <a:pt x="1901" y="1190"/>
                    <a:pt x="1837" y="1095"/>
                  </a:cubicBezTo>
                  <a:cubicBezTo>
                    <a:pt x="1774" y="984"/>
                    <a:pt x="1726" y="905"/>
                    <a:pt x="1647" y="810"/>
                  </a:cubicBezTo>
                  <a:cubicBezTo>
                    <a:pt x="1505" y="636"/>
                    <a:pt x="1362" y="478"/>
                    <a:pt x="1188" y="335"/>
                  </a:cubicBezTo>
                  <a:cubicBezTo>
                    <a:pt x="939" y="148"/>
                    <a:pt x="610" y="0"/>
                    <a:pt x="281"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45"/>
            <p:cNvSpPr/>
            <p:nvPr/>
          </p:nvSpPr>
          <p:spPr>
            <a:xfrm flipH="1">
              <a:off x="6846775" y="2527488"/>
              <a:ext cx="38775" cy="50950"/>
            </a:xfrm>
            <a:custGeom>
              <a:avLst/>
              <a:gdLst/>
              <a:ahLst/>
              <a:cxnLst/>
              <a:rect l="l" t="t" r="r" b="b"/>
              <a:pathLst>
                <a:path w="1551" h="2038" extrusionOk="0">
                  <a:moveTo>
                    <a:pt x="1527" y="0"/>
                  </a:moveTo>
                  <a:cubicBezTo>
                    <a:pt x="1522" y="0"/>
                    <a:pt x="1514" y="3"/>
                    <a:pt x="1505" y="9"/>
                  </a:cubicBezTo>
                  <a:cubicBezTo>
                    <a:pt x="1283" y="56"/>
                    <a:pt x="1077" y="104"/>
                    <a:pt x="887" y="246"/>
                  </a:cubicBezTo>
                  <a:cubicBezTo>
                    <a:pt x="713" y="373"/>
                    <a:pt x="554" y="531"/>
                    <a:pt x="412" y="706"/>
                  </a:cubicBezTo>
                  <a:cubicBezTo>
                    <a:pt x="159" y="1070"/>
                    <a:pt x="0" y="1545"/>
                    <a:pt x="64" y="1972"/>
                  </a:cubicBezTo>
                  <a:cubicBezTo>
                    <a:pt x="70" y="2019"/>
                    <a:pt x="99" y="2038"/>
                    <a:pt x="131" y="2038"/>
                  </a:cubicBezTo>
                  <a:cubicBezTo>
                    <a:pt x="174" y="2038"/>
                    <a:pt x="222" y="2002"/>
                    <a:pt x="222" y="1956"/>
                  </a:cubicBezTo>
                  <a:cubicBezTo>
                    <a:pt x="222" y="1545"/>
                    <a:pt x="317" y="1149"/>
                    <a:pt x="570" y="816"/>
                  </a:cubicBezTo>
                  <a:cubicBezTo>
                    <a:pt x="697" y="658"/>
                    <a:pt x="824" y="500"/>
                    <a:pt x="998" y="373"/>
                  </a:cubicBezTo>
                  <a:cubicBezTo>
                    <a:pt x="1156" y="231"/>
                    <a:pt x="1330" y="120"/>
                    <a:pt x="1520" y="41"/>
                  </a:cubicBezTo>
                  <a:cubicBezTo>
                    <a:pt x="1546" y="41"/>
                    <a:pt x="1551" y="0"/>
                    <a:pt x="1527"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45"/>
            <p:cNvSpPr/>
            <p:nvPr/>
          </p:nvSpPr>
          <p:spPr>
            <a:xfrm flipH="1">
              <a:off x="7035950" y="2361313"/>
              <a:ext cx="202300" cy="109500"/>
            </a:xfrm>
            <a:custGeom>
              <a:avLst/>
              <a:gdLst/>
              <a:ahLst/>
              <a:cxnLst/>
              <a:rect l="l" t="t" r="r" b="b"/>
              <a:pathLst>
                <a:path w="8092" h="4380" extrusionOk="0">
                  <a:moveTo>
                    <a:pt x="1959" y="1057"/>
                  </a:moveTo>
                  <a:cubicBezTo>
                    <a:pt x="2167" y="1057"/>
                    <a:pt x="2387" y="1149"/>
                    <a:pt x="2566" y="1257"/>
                  </a:cubicBezTo>
                  <a:cubicBezTo>
                    <a:pt x="2740" y="1383"/>
                    <a:pt x="2914" y="1526"/>
                    <a:pt x="2930" y="1732"/>
                  </a:cubicBezTo>
                  <a:cubicBezTo>
                    <a:pt x="2930" y="1937"/>
                    <a:pt x="2819" y="2112"/>
                    <a:pt x="2708" y="2254"/>
                  </a:cubicBezTo>
                  <a:cubicBezTo>
                    <a:pt x="2493" y="2483"/>
                    <a:pt x="2191" y="2587"/>
                    <a:pt x="1881" y="2587"/>
                  </a:cubicBezTo>
                  <a:cubicBezTo>
                    <a:pt x="1710" y="2587"/>
                    <a:pt x="1537" y="2555"/>
                    <a:pt x="1376" y="2495"/>
                  </a:cubicBezTo>
                  <a:lnTo>
                    <a:pt x="1376" y="2495"/>
                  </a:lnTo>
                  <a:cubicBezTo>
                    <a:pt x="1246" y="2069"/>
                    <a:pt x="1241" y="1598"/>
                    <a:pt x="1521" y="1257"/>
                  </a:cubicBezTo>
                  <a:cubicBezTo>
                    <a:pt x="1645" y="1112"/>
                    <a:pt x="1799" y="1057"/>
                    <a:pt x="1959" y="1057"/>
                  </a:cubicBezTo>
                  <a:close/>
                  <a:moveTo>
                    <a:pt x="6243" y="1759"/>
                  </a:moveTo>
                  <a:cubicBezTo>
                    <a:pt x="6292" y="1759"/>
                    <a:pt x="6344" y="1770"/>
                    <a:pt x="6397" y="1795"/>
                  </a:cubicBezTo>
                  <a:cubicBezTo>
                    <a:pt x="6556" y="1874"/>
                    <a:pt x="6666" y="2017"/>
                    <a:pt x="6714" y="2191"/>
                  </a:cubicBezTo>
                  <a:cubicBezTo>
                    <a:pt x="6764" y="2359"/>
                    <a:pt x="6752" y="2540"/>
                    <a:pt x="6702" y="2712"/>
                  </a:cubicBezTo>
                  <a:lnTo>
                    <a:pt x="6702" y="2712"/>
                  </a:lnTo>
                  <a:cubicBezTo>
                    <a:pt x="6349" y="2629"/>
                    <a:pt x="5957" y="2395"/>
                    <a:pt x="5970" y="2032"/>
                  </a:cubicBezTo>
                  <a:cubicBezTo>
                    <a:pt x="5993" y="1856"/>
                    <a:pt x="6104" y="1759"/>
                    <a:pt x="6243" y="1759"/>
                  </a:cubicBezTo>
                  <a:close/>
                  <a:moveTo>
                    <a:pt x="4160" y="2154"/>
                  </a:moveTo>
                  <a:cubicBezTo>
                    <a:pt x="4379" y="2154"/>
                    <a:pt x="4621" y="2519"/>
                    <a:pt x="4656" y="2729"/>
                  </a:cubicBezTo>
                  <a:cubicBezTo>
                    <a:pt x="4705" y="2970"/>
                    <a:pt x="4665" y="3184"/>
                    <a:pt x="4567" y="3364"/>
                  </a:cubicBezTo>
                  <a:lnTo>
                    <a:pt x="4567" y="3364"/>
                  </a:lnTo>
                  <a:cubicBezTo>
                    <a:pt x="4549" y="3353"/>
                    <a:pt x="4531" y="3342"/>
                    <a:pt x="4513" y="3331"/>
                  </a:cubicBezTo>
                  <a:cubicBezTo>
                    <a:pt x="4212" y="3125"/>
                    <a:pt x="3721" y="2698"/>
                    <a:pt x="3943" y="2318"/>
                  </a:cubicBezTo>
                  <a:cubicBezTo>
                    <a:pt x="4006" y="2201"/>
                    <a:pt x="4081" y="2154"/>
                    <a:pt x="4160" y="2154"/>
                  </a:cubicBezTo>
                  <a:close/>
                  <a:moveTo>
                    <a:pt x="1043" y="0"/>
                  </a:moveTo>
                  <a:cubicBezTo>
                    <a:pt x="1019" y="0"/>
                    <a:pt x="993" y="7"/>
                    <a:pt x="966" y="22"/>
                  </a:cubicBezTo>
                  <a:cubicBezTo>
                    <a:pt x="159" y="449"/>
                    <a:pt x="1" y="1716"/>
                    <a:pt x="586" y="2397"/>
                  </a:cubicBezTo>
                  <a:cubicBezTo>
                    <a:pt x="721" y="2552"/>
                    <a:pt x="887" y="2675"/>
                    <a:pt x="1070" y="2763"/>
                  </a:cubicBezTo>
                  <a:lnTo>
                    <a:pt x="1070" y="2763"/>
                  </a:lnTo>
                  <a:cubicBezTo>
                    <a:pt x="1159" y="3011"/>
                    <a:pt x="1283" y="3241"/>
                    <a:pt x="1426" y="3426"/>
                  </a:cubicBezTo>
                  <a:cubicBezTo>
                    <a:pt x="1877" y="4004"/>
                    <a:pt x="2590" y="4380"/>
                    <a:pt x="3311" y="4380"/>
                  </a:cubicBezTo>
                  <a:cubicBezTo>
                    <a:pt x="3578" y="4380"/>
                    <a:pt x="3845" y="4329"/>
                    <a:pt x="4101" y="4218"/>
                  </a:cubicBezTo>
                  <a:cubicBezTo>
                    <a:pt x="4330" y="4119"/>
                    <a:pt x="4529" y="3972"/>
                    <a:pt x="4683" y="3790"/>
                  </a:cubicBezTo>
                  <a:lnTo>
                    <a:pt x="4683" y="3790"/>
                  </a:lnTo>
                  <a:cubicBezTo>
                    <a:pt x="4926" y="3885"/>
                    <a:pt x="5183" y="3934"/>
                    <a:pt x="5435" y="3934"/>
                  </a:cubicBezTo>
                  <a:cubicBezTo>
                    <a:pt x="6053" y="3934"/>
                    <a:pt x="6644" y="3640"/>
                    <a:pt x="6945" y="3014"/>
                  </a:cubicBezTo>
                  <a:lnTo>
                    <a:pt x="6945" y="3014"/>
                  </a:lnTo>
                  <a:cubicBezTo>
                    <a:pt x="6948" y="3014"/>
                    <a:pt x="6950" y="3014"/>
                    <a:pt x="6951" y="3014"/>
                  </a:cubicBezTo>
                  <a:cubicBezTo>
                    <a:pt x="6963" y="3015"/>
                    <a:pt x="6975" y="3015"/>
                    <a:pt x="6987" y="3015"/>
                  </a:cubicBezTo>
                  <a:cubicBezTo>
                    <a:pt x="7544" y="3015"/>
                    <a:pt x="8061" y="2653"/>
                    <a:pt x="8092" y="2064"/>
                  </a:cubicBezTo>
                  <a:cubicBezTo>
                    <a:pt x="8092" y="1991"/>
                    <a:pt x="8044" y="1959"/>
                    <a:pt x="7992" y="1959"/>
                  </a:cubicBezTo>
                  <a:cubicBezTo>
                    <a:pt x="7931" y="1959"/>
                    <a:pt x="7863" y="2003"/>
                    <a:pt x="7854" y="2080"/>
                  </a:cubicBezTo>
                  <a:cubicBezTo>
                    <a:pt x="7780" y="2465"/>
                    <a:pt x="7416" y="2711"/>
                    <a:pt x="7045" y="2742"/>
                  </a:cubicBezTo>
                  <a:lnTo>
                    <a:pt x="7045" y="2742"/>
                  </a:lnTo>
                  <a:cubicBezTo>
                    <a:pt x="7156" y="2296"/>
                    <a:pt x="7035" y="1798"/>
                    <a:pt x="6603" y="1542"/>
                  </a:cubicBezTo>
                  <a:cubicBezTo>
                    <a:pt x="6494" y="1479"/>
                    <a:pt x="6378" y="1450"/>
                    <a:pt x="6268" y="1450"/>
                  </a:cubicBezTo>
                  <a:cubicBezTo>
                    <a:pt x="5931" y="1450"/>
                    <a:pt x="5637" y="1718"/>
                    <a:pt x="5685" y="2112"/>
                  </a:cubicBezTo>
                  <a:cubicBezTo>
                    <a:pt x="5722" y="2582"/>
                    <a:pt x="6165" y="2849"/>
                    <a:pt x="6599" y="2958"/>
                  </a:cubicBezTo>
                  <a:lnTo>
                    <a:pt x="6599" y="2958"/>
                  </a:lnTo>
                  <a:cubicBezTo>
                    <a:pt x="6567" y="3018"/>
                    <a:pt x="6531" y="3074"/>
                    <a:pt x="6492" y="3125"/>
                  </a:cubicBezTo>
                  <a:cubicBezTo>
                    <a:pt x="6234" y="3469"/>
                    <a:pt x="5855" y="3617"/>
                    <a:pt x="5464" y="3617"/>
                  </a:cubicBezTo>
                  <a:cubicBezTo>
                    <a:pt x="5264" y="3617"/>
                    <a:pt x="5062" y="3578"/>
                    <a:pt x="4870" y="3508"/>
                  </a:cubicBezTo>
                  <a:lnTo>
                    <a:pt x="4870" y="3508"/>
                  </a:lnTo>
                  <a:cubicBezTo>
                    <a:pt x="4935" y="3380"/>
                    <a:pt x="4981" y="3240"/>
                    <a:pt x="5004" y="3093"/>
                  </a:cubicBezTo>
                  <a:cubicBezTo>
                    <a:pt x="5067" y="2650"/>
                    <a:pt x="4909" y="2143"/>
                    <a:pt x="4513" y="1906"/>
                  </a:cubicBezTo>
                  <a:cubicBezTo>
                    <a:pt x="4402" y="1838"/>
                    <a:pt x="4287" y="1808"/>
                    <a:pt x="4176" y="1808"/>
                  </a:cubicBezTo>
                  <a:cubicBezTo>
                    <a:pt x="3846" y="1808"/>
                    <a:pt x="3559" y="2081"/>
                    <a:pt x="3547" y="2460"/>
                  </a:cubicBezTo>
                  <a:cubicBezTo>
                    <a:pt x="3516" y="2954"/>
                    <a:pt x="3953" y="3388"/>
                    <a:pt x="4356" y="3630"/>
                  </a:cubicBezTo>
                  <a:lnTo>
                    <a:pt x="4356" y="3630"/>
                  </a:lnTo>
                  <a:cubicBezTo>
                    <a:pt x="4098" y="3867"/>
                    <a:pt x="3719" y="4003"/>
                    <a:pt x="3357" y="4012"/>
                  </a:cubicBezTo>
                  <a:cubicBezTo>
                    <a:pt x="3332" y="4013"/>
                    <a:pt x="3307" y="4013"/>
                    <a:pt x="3283" y="4013"/>
                  </a:cubicBezTo>
                  <a:cubicBezTo>
                    <a:pt x="2644" y="4013"/>
                    <a:pt x="2029" y="3627"/>
                    <a:pt x="1663" y="3109"/>
                  </a:cubicBezTo>
                  <a:cubicBezTo>
                    <a:pt x="1623" y="3048"/>
                    <a:pt x="1584" y="2982"/>
                    <a:pt x="1548" y="2912"/>
                  </a:cubicBezTo>
                  <a:lnTo>
                    <a:pt x="1548" y="2912"/>
                  </a:lnTo>
                  <a:cubicBezTo>
                    <a:pt x="1641" y="2927"/>
                    <a:pt x="1736" y="2935"/>
                    <a:pt x="1831" y="2935"/>
                  </a:cubicBezTo>
                  <a:cubicBezTo>
                    <a:pt x="2296" y="2935"/>
                    <a:pt x="2756" y="2753"/>
                    <a:pt x="3041" y="2381"/>
                  </a:cubicBezTo>
                  <a:cubicBezTo>
                    <a:pt x="3357" y="1985"/>
                    <a:pt x="3389" y="1447"/>
                    <a:pt x="2993" y="1082"/>
                  </a:cubicBezTo>
                  <a:cubicBezTo>
                    <a:pt x="2710" y="852"/>
                    <a:pt x="2357" y="677"/>
                    <a:pt x="2009" y="677"/>
                  </a:cubicBezTo>
                  <a:cubicBezTo>
                    <a:pt x="1831" y="677"/>
                    <a:pt x="1655" y="722"/>
                    <a:pt x="1489" y="829"/>
                  </a:cubicBezTo>
                  <a:cubicBezTo>
                    <a:pt x="1008" y="1144"/>
                    <a:pt x="874" y="1692"/>
                    <a:pt x="943" y="2236"/>
                  </a:cubicBezTo>
                  <a:lnTo>
                    <a:pt x="943" y="2236"/>
                  </a:lnTo>
                  <a:cubicBezTo>
                    <a:pt x="900" y="2197"/>
                    <a:pt x="860" y="2156"/>
                    <a:pt x="824" y="2112"/>
                  </a:cubicBezTo>
                  <a:cubicBezTo>
                    <a:pt x="333" y="1526"/>
                    <a:pt x="571" y="671"/>
                    <a:pt x="1109" y="196"/>
                  </a:cubicBezTo>
                  <a:cubicBezTo>
                    <a:pt x="1199" y="119"/>
                    <a:pt x="1143" y="0"/>
                    <a:pt x="1043" y="0"/>
                  </a:cubicBezTo>
                  <a:close/>
                </a:path>
              </a:pathLst>
            </a:custGeom>
            <a:solidFill>
              <a:srgbClr val="CE8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45"/>
            <p:cNvSpPr/>
            <p:nvPr/>
          </p:nvSpPr>
          <p:spPr>
            <a:xfrm flipH="1">
              <a:off x="7162225" y="2581638"/>
              <a:ext cx="106100" cy="70900"/>
            </a:xfrm>
            <a:custGeom>
              <a:avLst/>
              <a:gdLst/>
              <a:ahLst/>
              <a:cxnLst/>
              <a:rect l="l" t="t" r="r" b="b"/>
              <a:pathLst>
                <a:path w="4244" h="2836" extrusionOk="0">
                  <a:moveTo>
                    <a:pt x="4101" y="0"/>
                  </a:moveTo>
                  <a:cubicBezTo>
                    <a:pt x="4089" y="0"/>
                    <a:pt x="4077" y="4"/>
                    <a:pt x="4069" y="12"/>
                  </a:cubicBezTo>
                  <a:cubicBezTo>
                    <a:pt x="3927" y="170"/>
                    <a:pt x="3895" y="392"/>
                    <a:pt x="3832" y="582"/>
                  </a:cubicBezTo>
                  <a:cubicBezTo>
                    <a:pt x="3753" y="820"/>
                    <a:pt x="3658" y="1057"/>
                    <a:pt x="3531" y="1263"/>
                  </a:cubicBezTo>
                  <a:cubicBezTo>
                    <a:pt x="3294" y="1675"/>
                    <a:pt x="2945" y="2007"/>
                    <a:pt x="2502" y="2229"/>
                  </a:cubicBezTo>
                  <a:cubicBezTo>
                    <a:pt x="2242" y="2349"/>
                    <a:pt x="1939" y="2424"/>
                    <a:pt x="1643" y="2424"/>
                  </a:cubicBezTo>
                  <a:cubicBezTo>
                    <a:pt x="1469" y="2424"/>
                    <a:pt x="1298" y="2398"/>
                    <a:pt x="1140" y="2340"/>
                  </a:cubicBezTo>
                  <a:cubicBezTo>
                    <a:pt x="919" y="2276"/>
                    <a:pt x="744" y="2150"/>
                    <a:pt x="570" y="2007"/>
                  </a:cubicBezTo>
                  <a:cubicBezTo>
                    <a:pt x="396" y="1880"/>
                    <a:pt x="269" y="1690"/>
                    <a:pt x="95" y="1580"/>
                  </a:cubicBezTo>
                  <a:cubicBezTo>
                    <a:pt x="76" y="1565"/>
                    <a:pt x="60" y="1560"/>
                    <a:pt x="46" y="1560"/>
                  </a:cubicBezTo>
                  <a:cubicBezTo>
                    <a:pt x="16" y="1560"/>
                    <a:pt x="0" y="1589"/>
                    <a:pt x="0" y="1611"/>
                  </a:cubicBezTo>
                  <a:cubicBezTo>
                    <a:pt x="0" y="1754"/>
                    <a:pt x="16" y="1833"/>
                    <a:pt x="79" y="1960"/>
                  </a:cubicBezTo>
                  <a:cubicBezTo>
                    <a:pt x="127" y="2071"/>
                    <a:pt x="206" y="2197"/>
                    <a:pt x="317" y="2292"/>
                  </a:cubicBezTo>
                  <a:cubicBezTo>
                    <a:pt x="491" y="2466"/>
                    <a:pt x="729" y="2609"/>
                    <a:pt x="966" y="2704"/>
                  </a:cubicBezTo>
                  <a:cubicBezTo>
                    <a:pt x="1187" y="2794"/>
                    <a:pt x="1423" y="2835"/>
                    <a:pt x="1659" y="2835"/>
                  </a:cubicBezTo>
                  <a:cubicBezTo>
                    <a:pt x="1965" y="2835"/>
                    <a:pt x="2273" y="2766"/>
                    <a:pt x="2549" y="2641"/>
                  </a:cubicBezTo>
                  <a:cubicBezTo>
                    <a:pt x="3088" y="2403"/>
                    <a:pt x="3452" y="2007"/>
                    <a:pt x="3753" y="1516"/>
                  </a:cubicBezTo>
                  <a:cubicBezTo>
                    <a:pt x="3895" y="1279"/>
                    <a:pt x="3990" y="1025"/>
                    <a:pt x="4069" y="772"/>
                  </a:cubicBezTo>
                  <a:cubicBezTo>
                    <a:pt x="4133" y="550"/>
                    <a:pt x="4244" y="218"/>
                    <a:pt x="4133" y="12"/>
                  </a:cubicBezTo>
                  <a:cubicBezTo>
                    <a:pt x="4125" y="4"/>
                    <a:pt x="4113" y="0"/>
                    <a:pt x="4101" y="0"/>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45"/>
            <p:cNvSpPr/>
            <p:nvPr/>
          </p:nvSpPr>
          <p:spPr>
            <a:xfrm flipH="1">
              <a:off x="6974600" y="2533913"/>
              <a:ext cx="107600" cy="57575"/>
            </a:xfrm>
            <a:custGeom>
              <a:avLst/>
              <a:gdLst/>
              <a:ahLst/>
              <a:cxnLst/>
              <a:rect l="l" t="t" r="r" b="b"/>
              <a:pathLst>
                <a:path w="4304" h="2303" extrusionOk="0">
                  <a:moveTo>
                    <a:pt x="4117" y="1"/>
                  </a:moveTo>
                  <a:cubicBezTo>
                    <a:pt x="4063" y="1"/>
                    <a:pt x="4003" y="42"/>
                    <a:pt x="4003" y="100"/>
                  </a:cubicBezTo>
                  <a:cubicBezTo>
                    <a:pt x="4035" y="496"/>
                    <a:pt x="3845" y="924"/>
                    <a:pt x="3639" y="1240"/>
                  </a:cubicBezTo>
                  <a:cubicBezTo>
                    <a:pt x="3370" y="1604"/>
                    <a:pt x="3005" y="1810"/>
                    <a:pt x="2578" y="1905"/>
                  </a:cubicBezTo>
                  <a:cubicBezTo>
                    <a:pt x="2444" y="1935"/>
                    <a:pt x="2312" y="1948"/>
                    <a:pt x="2180" y="1948"/>
                  </a:cubicBezTo>
                  <a:cubicBezTo>
                    <a:pt x="1890" y="1948"/>
                    <a:pt x="1600" y="1886"/>
                    <a:pt x="1295" y="1810"/>
                  </a:cubicBezTo>
                  <a:cubicBezTo>
                    <a:pt x="836" y="1684"/>
                    <a:pt x="472" y="1414"/>
                    <a:pt x="76" y="1145"/>
                  </a:cubicBezTo>
                  <a:cubicBezTo>
                    <a:pt x="67" y="1139"/>
                    <a:pt x="59" y="1137"/>
                    <a:pt x="51" y="1137"/>
                  </a:cubicBezTo>
                  <a:cubicBezTo>
                    <a:pt x="18" y="1137"/>
                    <a:pt x="0" y="1183"/>
                    <a:pt x="13" y="1209"/>
                  </a:cubicBezTo>
                  <a:cubicBezTo>
                    <a:pt x="529" y="1892"/>
                    <a:pt x="1371" y="2303"/>
                    <a:pt x="2213" y="2303"/>
                  </a:cubicBezTo>
                  <a:cubicBezTo>
                    <a:pt x="2405" y="2303"/>
                    <a:pt x="2596" y="2282"/>
                    <a:pt x="2784" y="2238"/>
                  </a:cubicBezTo>
                  <a:cubicBezTo>
                    <a:pt x="3259" y="2127"/>
                    <a:pt x="3686" y="1826"/>
                    <a:pt x="3987" y="1430"/>
                  </a:cubicBezTo>
                  <a:cubicBezTo>
                    <a:pt x="4130" y="1224"/>
                    <a:pt x="4209" y="1019"/>
                    <a:pt x="4272" y="781"/>
                  </a:cubicBezTo>
                  <a:cubicBezTo>
                    <a:pt x="4304" y="512"/>
                    <a:pt x="4272" y="306"/>
                    <a:pt x="4193" y="53"/>
                  </a:cubicBezTo>
                  <a:cubicBezTo>
                    <a:pt x="4181" y="16"/>
                    <a:pt x="4150" y="1"/>
                    <a:pt x="4117" y="1"/>
                  </a:cubicBezTo>
                  <a:close/>
                </a:path>
              </a:pathLst>
            </a:custGeom>
            <a:solidFill>
              <a:srgbClr val="2B22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45"/>
            <p:cNvSpPr/>
            <p:nvPr/>
          </p:nvSpPr>
          <p:spPr>
            <a:xfrm flipH="1">
              <a:off x="6769550" y="2609313"/>
              <a:ext cx="181725" cy="295050"/>
            </a:xfrm>
            <a:custGeom>
              <a:avLst/>
              <a:gdLst/>
              <a:ahLst/>
              <a:cxnLst/>
              <a:rect l="l" t="t" r="r" b="b"/>
              <a:pathLst>
                <a:path w="7269" h="11802" extrusionOk="0">
                  <a:moveTo>
                    <a:pt x="5405" y="1"/>
                  </a:moveTo>
                  <a:cubicBezTo>
                    <a:pt x="5085" y="1"/>
                    <a:pt x="4751" y="252"/>
                    <a:pt x="4751" y="663"/>
                  </a:cubicBezTo>
                  <a:cubicBezTo>
                    <a:pt x="4751" y="805"/>
                    <a:pt x="4767" y="932"/>
                    <a:pt x="4783" y="1059"/>
                  </a:cubicBezTo>
                  <a:cubicBezTo>
                    <a:pt x="4814" y="1280"/>
                    <a:pt x="5052" y="1581"/>
                    <a:pt x="4973" y="1771"/>
                  </a:cubicBezTo>
                  <a:cubicBezTo>
                    <a:pt x="4830" y="2151"/>
                    <a:pt x="4545" y="2610"/>
                    <a:pt x="4339" y="2943"/>
                  </a:cubicBezTo>
                  <a:cubicBezTo>
                    <a:pt x="4197" y="3164"/>
                    <a:pt x="3247" y="4463"/>
                    <a:pt x="3104" y="4684"/>
                  </a:cubicBezTo>
                  <a:cubicBezTo>
                    <a:pt x="3120" y="4605"/>
                    <a:pt x="3722" y="3275"/>
                    <a:pt x="3722" y="3196"/>
                  </a:cubicBezTo>
                  <a:cubicBezTo>
                    <a:pt x="3754" y="2800"/>
                    <a:pt x="3801" y="2246"/>
                    <a:pt x="3579" y="1898"/>
                  </a:cubicBezTo>
                  <a:cubicBezTo>
                    <a:pt x="3512" y="1773"/>
                    <a:pt x="3387" y="1706"/>
                    <a:pt x="3253" y="1706"/>
                  </a:cubicBezTo>
                  <a:cubicBezTo>
                    <a:pt x="3199" y="1706"/>
                    <a:pt x="3143" y="1717"/>
                    <a:pt x="3088" y="1739"/>
                  </a:cubicBezTo>
                  <a:cubicBezTo>
                    <a:pt x="2788" y="1834"/>
                    <a:pt x="2629" y="2135"/>
                    <a:pt x="2487" y="2389"/>
                  </a:cubicBezTo>
                  <a:cubicBezTo>
                    <a:pt x="2154" y="2974"/>
                    <a:pt x="1838" y="3576"/>
                    <a:pt x="1473" y="4162"/>
                  </a:cubicBezTo>
                  <a:cubicBezTo>
                    <a:pt x="1109" y="4827"/>
                    <a:pt x="682" y="5476"/>
                    <a:pt x="112" y="5983"/>
                  </a:cubicBezTo>
                  <a:cubicBezTo>
                    <a:pt x="33" y="6046"/>
                    <a:pt x="1" y="6204"/>
                    <a:pt x="96" y="6284"/>
                  </a:cubicBezTo>
                  <a:cubicBezTo>
                    <a:pt x="539" y="6648"/>
                    <a:pt x="903" y="7044"/>
                    <a:pt x="1220" y="7503"/>
                  </a:cubicBezTo>
                  <a:cubicBezTo>
                    <a:pt x="1822" y="8722"/>
                    <a:pt x="1869" y="10163"/>
                    <a:pt x="1663" y="11556"/>
                  </a:cubicBezTo>
                  <a:cubicBezTo>
                    <a:pt x="1631" y="11698"/>
                    <a:pt x="1770" y="11802"/>
                    <a:pt x="1907" y="11802"/>
                  </a:cubicBezTo>
                  <a:cubicBezTo>
                    <a:pt x="1969" y="11802"/>
                    <a:pt x="2031" y="11780"/>
                    <a:pt x="2075" y="11730"/>
                  </a:cubicBezTo>
                  <a:cubicBezTo>
                    <a:pt x="2867" y="10796"/>
                    <a:pt x="4260" y="9910"/>
                    <a:pt x="5099" y="9054"/>
                  </a:cubicBezTo>
                  <a:cubicBezTo>
                    <a:pt x="5495" y="8659"/>
                    <a:pt x="5875" y="8231"/>
                    <a:pt x="6160" y="7724"/>
                  </a:cubicBezTo>
                  <a:cubicBezTo>
                    <a:pt x="6493" y="7139"/>
                    <a:pt x="6667" y="6489"/>
                    <a:pt x="6794" y="5824"/>
                  </a:cubicBezTo>
                  <a:cubicBezTo>
                    <a:pt x="7063" y="4510"/>
                    <a:pt x="7269" y="3006"/>
                    <a:pt x="6825" y="1676"/>
                  </a:cubicBezTo>
                  <a:cubicBezTo>
                    <a:pt x="6651" y="1122"/>
                    <a:pt x="6572" y="1249"/>
                    <a:pt x="5859" y="235"/>
                  </a:cubicBezTo>
                  <a:cubicBezTo>
                    <a:pt x="5748" y="74"/>
                    <a:pt x="5579" y="1"/>
                    <a:pt x="5405" y="1"/>
                  </a:cubicBezTo>
                  <a:close/>
                </a:path>
              </a:pathLst>
            </a:custGeom>
            <a:solidFill>
              <a:srgbClr val="DC82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45"/>
            <p:cNvSpPr/>
            <p:nvPr/>
          </p:nvSpPr>
          <p:spPr>
            <a:xfrm flipH="1">
              <a:off x="6784200" y="2627688"/>
              <a:ext cx="63350" cy="112200"/>
            </a:xfrm>
            <a:custGeom>
              <a:avLst/>
              <a:gdLst/>
              <a:ahLst/>
              <a:cxnLst/>
              <a:rect l="l" t="t" r="r" b="b"/>
              <a:pathLst>
                <a:path w="2534" h="4488" extrusionOk="0">
                  <a:moveTo>
                    <a:pt x="2088" y="1"/>
                  </a:moveTo>
                  <a:cubicBezTo>
                    <a:pt x="2078" y="1"/>
                    <a:pt x="2069" y="3"/>
                    <a:pt x="2059" y="7"/>
                  </a:cubicBezTo>
                  <a:cubicBezTo>
                    <a:pt x="2027" y="54"/>
                    <a:pt x="2027" y="86"/>
                    <a:pt x="2059" y="86"/>
                  </a:cubicBezTo>
                  <a:cubicBezTo>
                    <a:pt x="2534" y="846"/>
                    <a:pt x="1869" y="1749"/>
                    <a:pt x="1457" y="2429"/>
                  </a:cubicBezTo>
                  <a:cubicBezTo>
                    <a:pt x="1235" y="2778"/>
                    <a:pt x="998" y="3142"/>
                    <a:pt x="745" y="3474"/>
                  </a:cubicBezTo>
                  <a:cubicBezTo>
                    <a:pt x="602" y="3649"/>
                    <a:pt x="460" y="3854"/>
                    <a:pt x="301" y="4029"/>
                  </a:cubicBezTo>
                  <a:cubicBezTo>
                    <a:pt x="206" y="4155"/>
                    <a:pt x="48" y="4266"/>
                    <a:pt x="0" y="4440"/>
                  </a:cubicBezTo>
                  <a:cubicBezTo>
                    <a:pt x="0" y="4472"/>
                    <a:pt x="32" y="4488"/>
                    <a:pt x="48" y="4488"/>
                  </a:cubicBezTo>
                  <a:cubicBezTo>
                    <a:pt x="270" y="4409"/>
                    <a:pt x="444" y="4108"/>
                    <a:pt x="586" y="3934"/>
                  </a:cubicBezTo>
                  <a:cubicBezTo>
                    <a:pt x="760" y="3712"/>
                    <a:pt x="935" y="3474"/>
                    <a:pt x="1093" y="3237"/>
                  </a:cubicBezTo>
                  <a:cubicBezTo>
                    <a:pt x="1457" y="2746"/>
                    <a:pt x="1774" y="2224"/>
                    <a:pt x="2043" y="1669"/>
                  </a:cubicBezTo>
                  <a:cubicBezTo>
                    <a:pt x="2265" y="1242"/>
                    <a:pt x="2455" y="751"/>
                    <a:pt x="2265" y="244"/>
                  </a:cubicBezTo>
                  <a:cubicBezTo>
                    <a:pt x="2250" y="201"/>
                    <a:pt x="2183" y="1"/>
                    <a:pt x="2088" y="1"/>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5"/>
            <p:cNvSpPr/>
            <p:nvPr/>
          </p:nvSpPr>
          <p:spPr>
            <a:xfrm flipH="1">
              <a:off x="6773500" y="2659363"/>
              <a:ext cx="50675" cy="97900"/>
            </a:xfrm>
            <a:custGeom>
              <a:avLst/>
              <a:gdLst/>
              <a:ahLst/>
              <a:cxnLst/>
              <a:rect l="l" t="t" r="r" b="b"/>
              <a:pathLst>
                <a:path w="2027" h="3916" extrusionOk="0">
                  <a:moveTo>
                    <a:pt x="1833" y="0"/>
                  </a:moveTo>
                  <a:cubicBezTo>
                    <a:pt x="1829" y="0"/>
                    <a:pt x="1820" y="15"/>
                    <a:pt x="1820" y="38"/>
                  </a:cubicBezTo>
                  <a:cubicBezTo>
                    <a:pt x="1995" y="434"/>
                    <a:pt x="1757" y="862"/>
                    <a:pt x="1599" y="1226"/>
                  </a:cubicBezTo>
                  <a:cubicBezTo>
                    <a:pt x="1472" y="1511"/>
                    <a:pt x="1314" y="1812"/>
                    <a:pt x="1155" y="2097"/>
                  </a:cubicBezTo>
                  <a:cubicBezTo>
                    <a:pt x="807" y="2682"/>
                    <a:pt x="459" y="3284"/>
                    <a:pt x="47" y="3791"/>
                  </a:cubicBezTo>
                  <a:cubicBezTo>
                    <a:pt x="1" y="3849"/>
                    <a:pt x="39" y="3916"/>
                    <a:pt x="88" y="3916"/>
                  </a:cubicBezTo>
                  <a:cubicBezTo>
                    <a:pt x="106" y="3916"/>
                    <a:pt x="125" y="3907"/>
                    <a:pt x="142" y="3886"/>
                  </a:cubicBezTo>
                  <a:cubicBezTo>
                    <a:pt x="617" y="3300"/>
                    <a:pt x="1013" y="2651"/>
                    <a:pt x="1345" y="1970"/>
                  </a:cubicBezTo>
                  <a:cubicBezTo>
                    <a:pt x="1504" y="1669"/>
                    <a:pt x="1662" y="1352"/>
                    <a:pt x="1789" y="1036"/>
                  </a:cubicBezTo>
                  <a:cubicBezTo>
                    <a:pt x="1915" y="703"/>
                    <a:pt x="2026" y="355"/>
                    <a:pt x="1836" y="7"/>
                  </a:cubicBezTo>
                  <a:cubicBezTo>
                    <a:pt x="1836" y="2"/>
                    <a:pt x="1835" y="0"/>
                    <a:pt x="1833"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45"/>
            <p:cNvSpPr/>
            <p:nvPr/>
          </p:nvSpPr>
          <p:spPr>
            <a:xfrm flipH="1">
              <a:off x="6772325" y="2723288"/>
              <a:ext cx="36825" cy="55000"/>
            </a:xfrm>
            <a:custGeom>
              <a:avLst/>
              <a:gdLst/>
              <a:ahLst/>
              <a:cxnLst/>
              <a:rect l="l" t="t" r="r" b="b"/>
              <a:pathLst>
                <a:path w="1473" h="2200" extrusionOk="0">
                  <a:moveTo>
                    <a:pt x="1395" y="1"/>
                  </a:moveTo>
                  <a:cubicBezTo>
                    <a:pt x="1385" y="1"/>
                    <a:pt x="1378" y="4"/>
                    <a:pt x="1378" y="15"/>
                  </a:cubicBezTo>
                  <a:lnTo>
                    <a:pt x="1077" y="600"/>
                  </a:lnTo>
                  <a:cubicBezTo>
                    <a:pt x="982" y="806"/>
                    <a:pt x="871" y="996"/>
                    <a:pt x="744" y="1170"/>
                  </a:cubicBezTo>
                  <a:cubicBezTo>
                    <a:pt x="618" y="1360"/>
                    <a:pt x="507" y="1550"/>
                    <a:pt x="364" y="1709"/>
                  </a:cubicBezTo>
                  <a:cubicBezTo>
                    <a:pt x="285" y="1804"/>
                    <a:pt x="222" y="1883"/>
                    <a:pt x="143" y="1962"/>
                  </a:cubicBezTo>
                  <a:cubicBezTo>
                    <a:pt x="95" y="2025"/>
                    <a:pt x="0" y="2105"/>
                    <a:pt x="16" y="2184"/>
                  </a:cubicBezTo>
                  <a:cubicBezTo>
                    <a:pt x="16" y="2184"/>
                    <a:pt x="16" y="2200"/>
                    <a:pt x="32" y="2200"/>
                  </a:cubicBezTo>
                  <a:cubicBezTo>
                    <a:pt x="111" y="2200"/>
                    <a:pt x="190" y="2105"/>
                    <a:pt x="222" y="2041"/>
                  </a:cubicBezTo>
                  <a:cubicBezTo>
                    <a:pt x="301" y="1962"/>
                    <a:pt x="364" y="1883"/>
                    <a:pt x="444" y="1788"/>
                  </a:cubicBezTo>
                  <a:cubicBezTo>
                    <a:pt x="586" y="1614"/>
                    <a:pt x="729" y="1440"/>
                    <a:pt x="871" y="1234"/>
                  </a:cubicBezTo>
                  <a:lnTo>
                    <a:pt x="1219" y="648"/>
                  </a:lnTo>
                  <a:cubicBezTo>
                    <a:pt x="1314" y="442"/>
                    <a:pt x="1394" y="220"/>
                    <a:pt x="1473" y="15"/>
                  </a:cubicBezTo>
                  <a:cubicBezTo>
                    <a:pt x="1452" y="15"/>
                    <a:pt x="1416" y="1"/>
                    <a:pt x="1395" y="1"/>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45"/>
            <p:cNvSpPr/>
            <p:nvPr/>
          </p:nvSpPr>
          <p:spPr>
            <a:xfrm flipH="1">
              <a:off x="6893050" y="2166438"/>
              <a:ext cx="1020100" cy="947025"/>
            </a:xfrm>
            <a:custGeom>
              <a:avLst/>
              <a:gdLst/>
              <a:ahLst/>
              <a:cxnLst/>
              <a:rect l="l" t="t" r="r" b="b"/>
              <a:pathLst>
                <a:path w="40804" h="37881" extrusionOk="0">
                  <a:moveTo>
                    <a:pt x="7413" y="1"/>
                  </a:moveTo>
                  <a:cubicBezTo>
                    <a:pt x="6741" y="1"/>
                    <a:pt x="6055" y="121"/>
                    <a:pt x="5415" y="311"/>
                  </a:cubicBezTo>
                  <a:cubicBezTo>
                    <a:pt x="5004" y="438"/>
                    <a:pt x="4592" y="612"/>
                    <a:pt x="4212" y="850"/>
                  </a:cubicBezTo>
                  <a:cubicBezTo>
                    <a:pt x="3832" y="1087"/>
                    <a:pt x="3563" y="1404"/>
                    <a:pt x="3262" y="1737"/>
                  </a:cubicBezTo>
                  <a:cubicBezTo>
                    <a:pt x="2787" y="2338"/>
                    <a:pt x="2359" y="2987"/>
                    <a:pt x="2011" y="3700"/>
                  </a:cubicBezTo>
                  <a:cubicBezTo>
                    <a:pt x="1993" y="3675"/>
                    <a:pt x="1963" y="3663"/>
                    <a:pt x="1932" y="3663"/>
                  </a:cubicBezTo>
                  <a:cubicBezTo>
                    <a:pt x="1882" y="3663"/>
                    <a:pt x="1831" y="3695"/>
                    <a:pt x="1821" y="3763"/>
                  </a:cubicBezTo>
                  <a:cubicBezTo>
                    <a:pt x="1029" y="5917"/>
                    <a:pt x="0" y="8877"/>
                    <a:pt x="491" y="11078"/>
                  </a:cubicBezTo>
                  <a:cubicBezTo>
                    <a:pt x="934" y="12915"/>
                    <a:pt x="1520" y="14720"/>
                    <a:pt x="2217" y="16478"/>
                  </a:cubicBezTo>
                  <a:cubicBezTo>
                    <a:pt x="3420" y="19629"/>
                    <a:pt x="5019" y="22938"/>
                    <a:pt x="6476" y="25930"/>
                  </a:cubicBezTo>
                  <a:cubicBezTo>
                    <a:pt x="8534" y="30158"/>
                    <a:pt x="11084" y="36001"/>
                    <a:pt x="16103" y="37267"/>
                  </a:cubicBezTo>
                  <a:cubicBezTo>
                    <a:pt x="17768" y="37688"/>
                    <a:pt x="19474" y="37880"/>
                    <a:pt x="21182" y="37880"/>
                  </a:cubicBezTo>
                  <a:cubicBezTo>
                    <a:pt x="22626" y="37880"/>
                    <a:pt x="24071" y="37743"/>
                    <a:pt x="25492" y="37489"/>
                  </a:cubicBezTo>
                  <a:cubicBezTo>
                    <a:pt x="28659" y="36935"/>
                    <a:pt x="31699" y="35795"/>
                    <a:pt x="34581" y="34401"/>
                  </a:cubicBezTo>
                  <a:cubicBezTo>
                    <a:pt x="35958" y="33720"/>
                    <a:pt x="37304" y="32960"/>
                    <a:pt x="38476" y="31963"/>
                  </a:cubicBezTo>
                  <a:cubicBezTo>
                    <a:pt x="39046" y="31472"/>
                    <a:pt x="39568" y="30918"/>
                    <a:pt x="39996" y="30285"/>
                  </a:cubicBezTo>
                  <a:cubicBezTo>
                    <a:pt x="40392" y="29683"/>
                    <a:pt x="40629" y="28970"/>
                    <a:pt x="40756" y="28258"/>
                  </a:cubicBezTo>
                  <a:cubicBezTo>
                    <a:pt x="40803" y="27625"/>
                    <a:pt x="40598" y="27007"/>
                    <a:pt x="40439" y="26437"/>
                  </a:cubicBezTo>
                  <a:cubicBezTo>
                    <a:pt x="40249" y="25819"/>
                    <a:pt x="40043" y="25234"/>
                    <a:pt x="39663" y="24711"/>
                  </a:cubicBezTo>
                  <a:cubicBezTo>
                    <a:pt x="39121" y="24004"/>
                    <a:pt x="38367" y="23776"/>
                    <a:pt x="37570" y="23776"/>
                  </a:cubicBezTo>
                  <a:cubicBezTo>
                    <a:pt x="36903" y="23776"/>
                    <a:pt x="36206" y="23936"/>
                    <a:pt x="35578" y="24109"/>
                  </a:cubicBezTo>
                  <a:cubicBezTo>
                    <a:pt x="33979" y="24537"/>
                    <a:pt x="32459" y="25170"/>
                    <a:pt x="30876" y="25645"/>
                  </a:cubicBezTo>
                  <a:cubicBezTo>
                    <a:pt x="29245" y="26120"/>
                    <a:pt x="27582" y="26453"/>
                    <a:pt x="25920" y="26690"/>
                  </a:cubicBezTo>
                  <a:cubicBezTo>
                    <a:pt x="24375" y="26896"/>
                    <a:pt x="22831" y="26993"/>
                    <a:pt x="21287" y="26993"/>
                  </a:cubicBezTo>
                  <a:cubicBezTo>
                    <a:pt x="21169" y="26993"/>
                    <a:pt x="21050" y="26992"/>
                    <a:pt x="20932" y="26991"/>
                  </a:cubicBezTo>
                  <a:cubicBezTo>
                    <a:pt x="20536" y="26991"/>
                    <a:pt x="20125" y="26959"/>
                    <a:pt x="19729" y="26959"/>
                  </a:cubicBezTo>
                  <a:cubicBezTo>
                    <a:pt x="19618" y="26959"/>
                    <a:pt x="19491" y="26975"/>
                    <a:pt x="19381" y="26991"/>
                  </a:cubicBezTo>
                  <a:lnTo>
                    <a:pt x="19301" y="26991"/>
                  </a:lnTo>
                  <a:cubicBezTo>
                    <a:pt x="19096" y="26896"/>
                    <a:pt x="18906" y="26595"/>
                    <a:pt x="18826" y="26374"/>
                  </a:cubicBezTo>
                  <a:cubicBezTo>
                    <a:pt x="18684" y="26057"/>
                    <a:pt x="18636" y="25693"/>
                    <a:pt x="18605" y="25344"/>
                  </a:cubicBezTo>
                  <a:cubicBezTo>
                    <a:pt x="18209" y="22019"/>
                    <a:pt x="17449" y="18742"/>
                    <a:pt x="16530" y="15512"/>
                  </a:cubicBezTo>
                  <a:cubicBezTo>
                    <a:pt x="16055" y="13897"/>
                    <a:pt x="15549" y="12282"/>
                    <a:pt x="15026" y="10683"/>
                  </a:cubicBezTo>
                  <a:cubicBezTo>
                    <a:pt x="14567" y="9273"/>
                    <a:pt x="14108" y="7880"/>
                    <a:pt x="13601" y="6487"/>
                  </a:cubicBezTo>
                  <a:cubicBezTo>
                    <a:pt x="13237" y="5521"/>
                    <a:pt x="12810" y="4571"/>
                    <a:pt x="12335" y="3652"/>
                  </a:cubicBezTo>
                  <a:cubicBezTo>
                    <a:pt x="11812" y="2702"/>
                    <a:pt x="11195" y="1721"/>
                    <a:pt x="10371" y="1008"/>
                  </a:cubicBezTo>
                  <a:cubicBezTo>
                    <a:pt x="10039" y="707"/>
                    <a:pt x="9659" y="486"/>
                    <a:pt x="9215" y="375"/>
                  </a:cubicBezTo>
                  <a:cubicBezTo>
                    <a:pt x="9199" y="367"/>
                    <a:pt x="9176" y="363"/>
                    <a:pt x="9152" y="363"/>
                  </a:cubicBezTo>
                  <a:cubicBezTo>
                    <a:pt x="9128" y="363"/>
                    <a:pt x="9104" y="367"/>
                    <a:pt x="9089" y="375"/>
                  </a:cubicBezTo>
                  <a:cubicBezTo>
                    <a:pt x="8661" y="169"/>
                    <a:pt x="8218" y="42"/>
                    <a:pt x="7743" y="11"/>
                  </a:cubicBezTo>
                  <a:cubicBezTo>
                    <a:pt x="7633" y="4"/>
                    <a:pt x="7524" y="1"/>
                    <a:pt x="74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45"/>
            <p:cNvSpPr/>
            <p:nvPr/>
          </p:nvSpPr>
          <p:spPr>
            <a:xfrm flipH="1">
              <a:off x="6921950" y="2782663"/>
              <a:ext cx="73500" cy="137325"/>
            </a:xfrm>
            <a:custGeom>
              <a:avLst/>
              <a:gdLst/>
              <a:ahLst/>
              <a:cxnLst/>
              <a:rect l="l" t="t" r="r" b="b"/>
              <a:pathLst>
                <a:path w="2940" h="5493" extrusionOk="0">
                  <a:moveTo>
                    <a:pt x="108" y="0"/>
                  </a:moveTo>
                  <a:cubicBezTo>
                    <a:pt x="43" y="0"/>
                    <a:pt x="0" y="63"/>
                    <a:pt x="58" y="110"/>
                  </a:cubicBezTo>
                  <a:cubicBezTo>
                    <a:pt x="850" y="695"/>
                    <a:pt x="1483" y="1455"/>
                    <a:pt x="1863" y="2358"/>
                  </a:cubicBezTo>
                  <a:cubicBezTo>
                    <a:pt x="2194" y="3139"/>
                    <a:pt x="2304" y="3976"/>
                    <a:pt x="2229" y="4803"/>
                  </a:cubicBezTo>
                  <a:lnTo>
                    <a:pt x="2229" y="4803"/>
                  </a:lnTo>
                  <a:cubicBezTo>
                    <a:pt x="2228" y="4806"/>
                    <a:pt x="2227" y="4809"/>
                    <a:pt x="2227" y="4812"/>
                  </a:cubicBezTo>
                  <a:cubicBezTo>
                    <a:pt x="2148" y="4986"/>
                    <a:pt x="2100" y="5224"/>
                    <a:pt x="2180" y="5430"/>
                  </a:cubicBezTo>
                  <a:cubicBezTo>
                    <a:pt x="2198" y="5474"/>
                    <a:pt x="2240" y="5493"/>
                    <a:pt x="2286" y="5493"/>
                  </a:cubicBezTo>
                  <a:cubicBezTo>
                    <a:pt x="2356" y="5493"/>
                    <a:pt x="2436" y="5449"/>
                    <a:pt x="2465" y="5382"/>
                  </a:cubicBezTo>
                  <a:cubicBezTo>
                    <a:pt x="2940" y="3403"/>
                    <a:pt x="1958" y="1012"/>
                    <a:pt x="185" y="30"/>
                  </a:cubicBezTo>
                  <a:cubicBezTo>
                    <a:pt x="159" y="9"/>
                    <a:pt x="132" y="0"/>
                    <a:pt x="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45"/>
            <p:cNvSpPr/>
            <p:nvPr/>
          </p:nvSpPr>
          <p:spPr>
            <a:xfrm flipH="1">
              <a:off x="7167350" y="2529738"/>
              <a:ext cx="708400" cy="586200"/>
            </a:xfrm>
            <a:custGeom>
              <a:avLst/>
              <a:gdLst/>
              <a:ahLst/>
              <a:cxnLst/>
              <a:rect l="l" t="t" r="r" b="b"/>
              <a:pathLst>
                <a:path w="28336" h="23448" extrusionOk="0">
                  <a:moveTo>
                    <a:pt x="138" y="1"/>
                  </a:moveTo>
                  <a:cubicBezTo>
                    <a:pt x="82" y="1"/>
                    <a:pt x="1" y="74"/>
                    <a:pt x="24" y="156"/>
                  </a:cubicBezTo>
                  <a:cubicBezTo>
                    <a:pt x="1101" y="2848"/>
                    <a:pt x="2320" y="5492"/>
                    <a:pt x="3492" y="8137"/>
                  </a:cubicBezTo>
                  <a:cubicBezTo>
                    <a:pt x="4062" y="9467"/>
                    <a:pt x="4663" y="10781"/>
                    <a:pt x="5233" y="12095"/>
                  </a:cubicBezTo>
                  <a:cubicBezTo>
                    <a:pt x="5788" y="13362"/>
                    <a:pt x="6358" y="14660"/>
                    <a:pt x="7054" y="15848"/>
                  </a:cubicBezTo>
                  <a:cubicBezTo>
                    <a:pt x="7703" y="16956"/>
                    <a:pt x="8432" y="18001"/>
                    <a:pt x="9255" y="18983"/>
                  </a:cubicBezTo>
                  <a:cubicBezTo>
                    <a:pt x="10047" y="19964"/>
                    <a:pt x="10886" y="20946"/>
                    <a:pt x="11899" y="21722"/>
                  </a:cubicBezTo>
                  <a:cubicBezTo>
                    <a:pt x="12897" y="22498"/>
                    <a:pt x="14053" y="22862"/>
                    <a:pt x="15288" y="23099"/>
                  </a:cubicBezTo>
                  <a:cubicBezTo>
                    <a:pt x="16586" y="23337"/>
                    <a:pt x="17916" y="23448"/>
                    <a:pt x="19246" y="23448"/>
                  </a:cubicBezTo>
                  <a:cubicBezTo>
                    <a:pt x="22286" y="23416"/>
                    <a:pt x="25326" y="22783"/>
                    <a:pt x="28208" y="21817"/>
                  </a:cubicBezTo>
                  <a:cubicBezTo>
                    <a:pt x="28336" y="21789"/>
                    <a:pt x="28311" y="21570"/>
                    <a:pt x="28191" y="21570"/>
                  </a:cubicBezTo>
                  <a:cubicBezTo>
                    <a:pt x="28177" y="21570"/>
                    <a:pt x="28161" y="21573"/>
                    <a:pt x="28145" y="21579"/>
                  </a:cubicBezTo>
                  <a:cubicBezTo>
                    <a:pt x="25596" y="22434"/>
                    <a:pt x="22920" y="23020"/>
                    <a:pt x="20228" y="23163"/>
                  </a:cubicBezTo>
                  <a:cubicBezTo>
                    <a:pt x="19854" y="23180"/>
                    <a:pt x="19479" y="23189"/>
                    <a:pt x="19105" y="23189"/>
                  </a:cubicBezTo>
                  <a:cubicBezTo>
                    <a:pt x="18119" y="23189"/>
                    <a:pt x="17135" y="23126"/>
                    <a:pt x="16159" y="22989"/>
                  </a:cubicBezTo>
                  <a:cubicBezTo>
                    <a:pt x="14908" y="22814"/>
                    <a:pt x="13641" y="22529"/>
                    <a:pt x="12549" y="21833"/>
                  </a:cubicBezTo>
                  <a:cubicBezTo>
                    <a:pt x="11504" y="21168"/>
                    <a:pt x="10649" y="20170"/>
                    <a:pt x="9857" y="19252"/>
                  </a:cubicBezTo>
                  <a:cubicBezTo>
                    <a:pt x="9034" y="18254"/>
                    <a:pt x="8258" y="17225"/>
                    <a:pt x="7577" y="16133"/>
                  </a:cubicBezTo>
                  <a:cubicBezTo>
                    <a:pt x="6896" y="15008"/>
                    <a:pt x="6326" y="13805"/>
                    <a:pt x="5756" y="12570"/>
                  </a:cubicBezTo>
                  <a:cubicBezTo>
                    <a:pt x="5186" y="11287"/>
                    <a:pt x="4632" y="10021"/>
                    <a:pt x="4062" y="8738"/>
                  </a:cubicBezTo>
                  <a:cubicBezTo>
                    <a:pt x="3428" y="7297"/>
                    <a:pt x="2795" y="5841"/>
                    <a:pt x="2162" y="4416"/>
                  </a:cubicBezTo>
                  <a:cubicBezTo>
                    <a:pt x="1513" y="2959"/>
                    <a:pt x="879" y="1471"/>
                    <a:pt x="183" y="30"/>
                  </a:cubicBezTo>
                  <a:cubicBezTo>
                    <a:pt x="174" y="9"/>
                    <a:pt x="158" y="1"/>
                    <a:pt x="1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45"/>
            <p:cNvSpPr/>
            <p:nvPr/>
          </p:nvSpPr>
          <p:spPr>
            <a:xfrm flipH="1">
              <a:off x="7440100" y="2839213"/>
              <a:ext cx="66925" cy="54475"/>
            </a:xfrm>
            <a:custGeom>
              <a:avLst/>
              <a:gdLst/>
              <a:ahLst/>
              <a:cxnLst/>
              <a:rect l="l" t="t" r="r" b="b"/>
              <a:pathLst>
                <a:path w="2677" h="2179" extrusionOk="0">
                  <a:moveTo>
                    <a:pt x="2423" y="1"/>
                  </a:moveTo>
                  <a:lnTo>
                    <a:pt x="2186" y="64"/>
                  </a:lnTo>
                  <a:cubicBezTo>
                    <a:pt x="2043" y="96"/>
                    <a:pt x="1901" y="159"/>
                    <a:pt x="1758" y="223"/>
                  </a:cubicBezTo>
                  <a:cubicBezTo>
                    <a:pt x="1489" y="334"/>
                    <a:pt x="1220" y="492"/>
                    <a:pt x="998" y="698"/>
                  </a:cubicBezTo>
                  <a:cubicBezTo>
                    <a:pt x="745" y="872"/>
                    <a:pt x="555" y="1094"/>
                    <a:pt x="380" y="1331"/>
                  </a:cubicBezTo>
                  <a:cubicBezTo>
                    <a:pt x="301" y="1442"/>
                    <a:pt x="206" y="1569"/>
                    <a:pt x="143" y="1695"/>
                  </a:cubicBezTo>
                  <a:cubicBezTo>
                    <a:pt x="95" y="1759"/>
                    <a:pt x="80" y="1838"/>
                    <a:pt x="32" y="1917"/>
                  </a:cubicBezTo>
                  <a:cubicBezTo>
                    <a:pt x="0" y="1996"/>
                    <a:pt x="16" y="2059"/>
                    <a:pt x="0" y="2154"/>
                  </a:cubicBezTo>
                  <a:cubicBezTo>
                    <a:pt x="0" y="2170"/>
                    <a:pt x="12" y="2178"/>
                    <a:pt x="26" y="2178"/>
                  </a:cubicBezTo>
                  <a:cubicBezTo>
                    <a:pt x="40" y="2178"/>
                    <a:pt x="56" y="2170"/>
                    <a:pt x="64" y="2154"/>
                  </a:cubicBezTo>
                  <a:cubicBezTo>
                    <a:pt x="95" y="2107"/>
                    <a:pt x="175" y="2059"/>
                    <a:pt x="222" y="1980"/>
                  </a:cubicBezTo>
                  <a:cubicBezTo>
                    <a:pt x="254" y="1917"/>
                    <a:pt x="301" y="1869"/>
                    <a:pt x="317" y="1806"/>
                  </a:cubicBezTo>
                  <a:cubicBezTo>
                    <a:pt x="396" y="1679"/>
                    <a:pt x="475" y="1569"/>
                    <a:pt x="555" y="1474"/>
                  </a:cubicBezTo>
                  <a:cubicBezTo>
                    <a:pt x="729" y="1252"/>
                    <a:pt x="935" y="1046"/>
                    <a:pt x="1156" y="872"/>
                  </a:cubicBezTo>
                  <a:cubicBezTo>
                    <a:pt x="1362" y="714"/>
                    <a:pt x="1600" y="555"/>
                    <a:pt x="1837" y="460"/>
                  </a:cubicBezTo>
                  <a:cubicBezTo>
                    <a:pt x="1964" y="397"/>
                    <a:pt x="2106" y="365"/>
                    <a:pt x="2217" y="318"/>
                  </a:cubicBezTo>
                  <a:cubicBezTo>
                    <a:pt x="2296" y="302"/>
                    <a:pt x="2360" y="270"/>
                    <a:pt x="2439" y="254"/>
                  </a:cubicBezTo>
                  <a:cubicBezTo>
                    <a:pt x="2471" y="239"/>
                    <a:pt x="2518" y="239"/>
                    <a:pt x="2534" y="223"/>
                  </a:cubicBezTo>
                  <a:cubicBezTo>
                    <a:pt x="2550" y="191"/>
                    <a:pt x="2581" y="175"/>
                    <a:pt x="2597" y="175"/>
                  </a:cubicBezTo>
                  <a:cubicBezTo>
                    <a:pt x="2661" y="144"/>
                    <a:pt x="2676" y="33"/>
                    <a:pt x="2581" y="17"/>
                  </a:cubicBezTo>
                  <a:cubicBezTo>
                    <a:pt x="2518" y="1"/>
                    <a:pt x="2471" y="1"/>
                    <a:pt x="2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45"/>
            <p:cNvSpPr/>
            <p:nvPr/>
          </p:nvSpPr>
          <p:spPr>
            <a:xfrm flipH="1">
              <a:off x="7444450" y="2348438"/>
              <a:ext cx="126575" cy="473225"/>
            </a:xfrm>
            <a:custGeom>
              <a:avLst/>
              <a:gdLst/>
              <a:ahLst/>
              <a:cxnLst/>
              <a:rect l="l" t="t" r="r" b="b"/>
              <a:pathLst>
                <a:path w="5063" h="18929" extrusionOk="0">
                  <a:moveTo>
                    <a:pt x="45" y="1"/>
                  </a:moveTo>
                  <a:cubicBezTo>
                    <a:pt x="21" y="1"/>
                    <a:pt x="0" y="23"/>
                    <a:pt x="11" y="46"/>
                  </a:cubicBezTo>
                  <a:cubicBezTo>
                    <a:pt x="185" y="632"/>
                    <a:pt x="439" y="1186"/>
                    <a:pt x="676" y="1756"/>
                  </a:cubicBezTo>
                  <a:cubicBezTo>
                    <a:pt x="914" y="2326"/>
                    <a:pt x="1135" y="2928"/>
                    <a:pt x="1357" y="3513"/>
                  </a:cubicBezTo>
                  <a:cubicBezTo>
                    <a:pt x="1800" y="4733"/>
                    <a:pt x="2196" y="5952"/>
                    <a:pt x="2576" y="7203"/>
                  </a:cubicBezTo>
                  <a:cubicBezTo>
                    <a:pt x="3320" y="9625"/>
                    <a:pt x="3827" y="12079"/>
                    <a:pt x="4223" y="14549"/>
                  </a:cubicBezTo>
                  <a:cubicBezTo>
                    <a:pt x="4445" y="15974"/>
                    <a:pt x="4635" y="17399"/>
                    <a:pt x="4777" y="18824"/>
                  </a:cubicBezTo>
                  <a:cubicBezTo>
                    <a:pt x="4784" y="18898"/>
                    <a:pt x="4835" y="18929"/>
                    <a:pt x="4892" y="18929"/>
                  </a:cubicBezTo>
                  <a:cubicBezTo>
                    <a:pt x="4971" y="18929"/>
                    <a:pt x="5062" y="18869"/>
                    <a:pt x="5062" y="18777"/>
                  </a:cubicBezTo>
                  <a:cubicBezTo>
                    <a:pt x="4856" y="16228"/>
                    <a:pt x="4429" y="13710"/>
                    <a:pt x="3843" y="11224"/>
                  </a:cubicBezTo>
                  <a:cubicBezTo>
                    <a:pt x="3273" y="8770"/>
                    <a:pt x="2608" y="6332"/>
                    <a:pt x="1721" y="3973"/>
                  </a:cubicBezTo>
                  <a:cubicBezTo>
                    <a:pt x="1484" y="3323"/>
                    <a:pt x="1230" y="2658"/>
                    <a:pt x="977" y="2025"/>
                  </a:cubicBezTo>
                  <a:cubicBezTo>
                    <a:pt x="708" y="1344"/>
                    <a:pt x="439" y="647"/>
                    <a:pt x="75" y="14"/>
                  </a:cubicBezTo>
                  <a:cubicBezTo>
                    <a:pt x="65" y="5"/>
                    <a:pt x="55" y="1"/>
                    <a:pt x="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45"/>
            <p:cNvSpPr/>
            <p:nvPr/>
          </p:nvSpPr>
          <p:spPr>
            <a:xfrm flipH="1">
              <a:off x="6725600" y="2885263"/>
              <a:ext cx="91475" cy="230675"/>
            </a:xfrm>
            <a:custGeom>
              <a:avLst/>
              <a:gdLst/>
              <a:ahLst/>
              <a:cxnLst/>
              <a:rect l="l" t="t" r="r" b="b"/>
              <a:pathLst>
                <a:path w="3659" h="9227" extrusionOk="0">
                  <a:moveTo>
                    <a:pt x="1147" y="1"/>
                  </a:moveTo>
                  <a:cubicBezTo>
                    <a:pt x="843" y="1"/>
                    <a:pt x="641" y="266"/>
                    <a:pt x="666" y="645"/>
                  </a:cubicBezTo>
                  <a:cubicBezTo>
                    <a:pt x="713" y="1183"/>
                    <a:pt x="1061" y="1627"/>
                    <a:pt x="1394" y="1991"/>
                  </a:cubicBezTo>
                  <a:cubicBezTo>
                    <a:pt x="1616" y="2260"/>
                    <a:pt x="1869" y="2513"/>
                    <a:pt x="2106" y="2751"/>
                  </a:cubicBezTo>
                  <a:cubicBezTo>
                    <a:pt x="1853" y="2656"/>
                    <a:pt x="1616" y="2529"/>
                    <a:pt x="1362" y="2450"/>
                  </a:cubicBezTo>
                  <a:cubicBezTo>
                    <a:pt x="1233" y="2403"/>
                    <a:pt x="1070" y="2347"/>
                    <a:pt x="916" y="2347"/>
                  </a:cubicBezTo>
                  <a:cubicBezTo>
                    <a:pt x="862" y="2347"/>
                    <a:pt x="810" y="2354"/>
                    <a:pt x="761" y="2371"/>
                  </a:cubicBezTo>
                  <a:cubicBezTo>
                    <a:pt x="555" y="2434"/>
                    <a:pt x="491" y="2672"/>
                    <a:pt x="444" y="2862"/>
                  </a:cubicBezTo>
                  <a:cubicBezTo>
                    <a:pt x="349" y="3384"/>
                    <a:pt x="729" y="3796"/>
                    <a:pt x="1077" y="4128"/>
                  </a:cubicBezTo>
                  <a:cubicBezTo>
                    <a:pt x="1299" y="4334"/>
                    <a:pt x="1521" y="4492"/>
                    <a:pt x="1758" y="4651"/>
                  </a:cubicBezTo>
                  <a:lnTo>
                    <a:pt x="1742" y="4651"/>
                  </a:lnTo>
                  <a:cubicBezTo>
                    <a:pt x="1553" y="4571"/>
                    <a:pt x="1357" y="4498"/>
                    <a:pt x="1163" y="4498"/>
                  </a:cubicBezTo>
                  <a:cubicBezTo>
                    <a:pt x="1049" y="4498"/>
                    <a:pt x="935" y="4523"/>
                    <a:pt x="824" y="4587"/>
                  </a:cubicBezTo>
                  <a:cubicBezTo>
                    <a:pt x="412" y="4825"/>
                    <a:pt x="650" y="5300"/>
                    <a:pt x="840" y="5617"/>
                  </a:cubicBezTo>
                  <a:cubicBezTo>
                    <a:pt x="966" y="5822"/>
                    <a:pt x="1109" y="5997"/>
                    <a:pt x="1236" y="6155"/>
                  </a:cubicBezTo>
                  <a:cubicBezTo>
                    <a:pt x="1100" y="6098"/>
                    <a:pt x="948" y="6050"/>
                    <a:pt x="786" y="6050"/>
                  </a:cubicBezTo>
                  <a:cubicBezTo>
                    <a:pt x="721" y="6050"/>
                    <a:pt x="654" y="6058"/>
                    <a:pt x="586" y="6076"/>
                  </a:cubicBezTo>
                  <a:cubicBezTo>
                    <a:pt x="1" y="6218"/>
                    <a:pt x="286" y="6788"/>
                    <a:pt x="507" y="7153"/>
                  </a:cubicBezTo>
                  <a:cubicBezTo>
                    <a:pt x="729" y="7501"/>
                    <a:pt x="982" y="7818"/>
                    <a:pt x="1283" y="8103"/>
                  </a:cubicBezTo>
                  <a:cubicBezTo>
                    <a:pt x="1426" y="8308"/>
                    <a:pt x="1600" y="8530"/>
                    <a:pt x="1790" y="8704"/>
                  </a:cubicBezTo>
                  <a:cubicBezTo>
                    <a:pt x="1996" y="8894"/>
                    <a:pt x="2217" y="9021"/>
                    <a:pt x="2455" y="9100"/>
                  </a:cubicBezTo>
                  <a:cubicBezTo>
                    <a:pt x="2575" y="9150"/>
                    <a:pt x="2785" y="9226"/>
                    <a:pt x="2963" y="9226"/>
                  </a:cubicBezTo>
                  <a:cubicBezTo>
                    <a:pt x="3065" y="9226"/>
                    <a:pt x="3157" y="9201"/>
                    <a:pt x="3215" y="9132"/>
                  </a:cubicBezTo>
                  <a:cubicBezTo>
                    <a:pt x="3421" y="8910"/>
                    <a:pt x="3500" y="8514"/>
                    <a:pt x="3563" y="8229"/>
                  </a:cubicBezTo>
                  <a:cubicBezTo>
                    <a:pt x="3611" y="7913"/>
                    <a:pt x="3658" y="7596"/>
                    <a:pt x="3658" y="7263"/>
                  </a:cubicBezTo>
                  <a:cubicBezTo>
                    <a:pt x="3642" y="6519"/>
                    <a:pt x="3611" y="5759"/>
                    <a:pt x="3611" y="4999"/>
                  </a:cubicBezTo>
                  <a:cubicBezTo>
                    <a:pt x="3595" y="4318"/>
                    <a:pt x="3579" y="3606"/>
                    <a:pt x="3452" y="2909"/>
                  </a:cubicBezTo>
                  <a:cubicBezTo>
                    <a:pt x="3357" y="2276"/>
                    <a:pt x="3215" y="1658"/>
                    <a:pt x="2787" y="1167"/>
                  </a:cubicBezTo>
                  <a:cubicBezTo>
                    <a:pt x="2581" y="946"/>
                    <a:pt x="2344" y="756"/>
                    <a:pt x="2106" y="550"/>
                  </a:cubicBezTo>
                  <a:cubicBezTo>
                    <a:pt x="1901" y="376"/>
                    <a:pt x="1695" y="202"/>
                    <a:pt x="1441" y="75"/>
                  </a:cubicBezTo>
                  <a:cubicBezTo>
                    <a:pt x="1336" y="24"/>
                    <a:pt x="1237" y="1"/>
                    <a:pt x="1147" y="1"/>
                  </a:cubicBezTo>
                  <a:close/>
                </a:path>
              </a:pathLst>
            </a:custGeom>
            <a:solidFill>
              <a:srgbClr val="DC82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5"/>
            <p:cNvSpPr/>
            <p:nvPr/>
          </p:nvSpPr>
          <p:spPr>
            <a:xfrm flipH="1">
              <a:off x="6735725" y="3037438"/>
              <a:ext cx="58750" cy="43375"/>
            </a:xfrm>
            <a:custGeom>
              <a:avLst/>
              <a:gdLst/>
              <a:ahLst/>
              <a:cxnLst/>
              <a:rect l="l" t="t" r="r" b="b"/>
              <a:pathLst>
                <a:path w="2350" h="1735" extrusionOk="0">
                  <a:moveTo>
                    <a:pt x="4" y="45"/>
                  </a:moveTo>
                  <a:cubicBezTo>
                    <a:pt x="1" y="45"/>
                    <a:pt x="4" y="52"/>
                    <a:pt x="15" y="52"/>
                  </a:cubicBezTo>
                  <a:cubicBezTo>
                    <a:pt x="10" y="47"/>
                    <a:pt x="6" y="45"/>
                    <a:pt x="4" y="45"/>
                  </a:cubicBezTo>
                  <a:close/>
                  <a:moveTo>
                    <a:pt x="179" y="0"/>
                  </a:moveTo>
                  <a:cubicBezTo>
                    <a:pt x="125" y="0"/>
                    <a:pt x="70" y="16"/>
                    <a:pt x="15" y="52"/>
                  </a:cubicBezTo>
                  <a:cubicBezTo>
                    <a:pt x="252" y="68"/>
                    <a:pt x="458" y="226"/>
                    <a:pt x="632" y="385"/>
                  </a:cubicBezTo>
                  <a:cubicBezTo>
                    <a:pt x="807" y="543"/>
                    <a:pt x="1012" y="686"/>
                    <a:pt x="1187" y="828"/>
                  </a:cubicBezTo>
                  <a:cubicBezTo>
                    <a:pt x="1567" y="1113"/>
                    <a:pt x="1915" y="1414"/>
                    <a:pt x="2279" y="1731"/>
                  </a:cubicBezTo>
                  <a:cubicBezTo>
                    <a:pt x="2285" y="1734"/>
                    <a:pt x="2292" y="1735"/>
                    <a:pt x="2298" y="1735"/>
                  </a:cubicBezTo>
                  <a:cubicBezTo>
                    <a:pt x="2325" y="1735"/>
                    <a:pt x="2349" y="1712"/>
                    <a:pt x="2311" y="1699"/>
                  </a:cubicBezTo>
                  <a:cubicBezTo>
                    <a:pt x="1947" y="1335"/>
                    <a:pt x="1519" y="986"/>
                    <a:pt x="1123" y="638"/>
                  </a:cubicBezTo>
                  <a:cubicBezTo>
                    <a:pt x="949" y="480"/>
                    <a:pt x="759" y="321"/>
                    <a:pt x="553" y="195"/>
                  </a:cubicBezTo>
                  <a:cubicBezTo>
                    <a:pt x="441" y="93"/>
                    <a:pt x="312" y="0"/>
                    <a:pt x="179"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45"/>
            <p:cNvSpPr/>
            <p:nvPr/>
          </p:nvSpPr>
          <p:spPr>
            <a:xfrm flipH="1">
              <a:off x="6735500" y="2999638"/>
              <a:ext cx="46475" cy="28825"/>
            </a:xfrm>
            <a:custGeom>
              <a:avLst/>
              <a:gdLst/>
              <a:ahLst/>
              <a:cxnLst/>
              <a:rect l="l" t="t" r="r" b="b"/>
              <a:pathLst>
                <a:path w="1859" h="1153" extrusionOk="0">
                  <a:moveTo>
                    <a:pt x="15" y="5"/>
                  </a:moveTo>
                  <a:cubicBezTo>
                    <a:pt x="7" y="5"/>
                    <a:pt x="0" y="12"/>
                    <a:pt x="22" y="12"/>
                  </a:cubicBezTo>
                  <a:cubicBezTo>
                    <a:pt x="22" y="7"/>
                    <a:pt x="18" y="5"/>
                    <a:pt x="15" y="5"/>
                  </a:cubicBezTo>
                  <a:close/>
                  <a:moveTo>
                    <a:pt x="150" y="0"/>
                  </a:moveTo>
                  <a:cubicBezTo>
                    <a:pt x="109" y="0"/>
                    <a:pt x="67" y="4"/>
                    <a:pt x="22" y="12"/>
                  </a:cubicBezTo>
                  <a:cubicBezTo>
                    <a:pt x="370" y="60"/>
                    <a:pt x="671" y="313"/>
                    <a:pt x="924" y="519"/>
                  </a:cubicBezTo>
                  <a:cubicBezTo>
                    <a:pt x="1067" y="630"/>
                    <a:pt x="1225" y="725"/>
                    <a:pt x="1367" y="852"/>
                  </a:cubicBezTo>
                  <a:cubicBezTo>
                    <a:pt x="1447" y="915"/>
                    <a:pt x="1526" y="962"/>
                    <a:pt x="1605" y="1010"/>
                  </a:cubicBezTo>
                  <a:cubicBezTo>
                    <a:pt x="1684" y="1042"/>
                    <a:pt x="1763" y="1105"/>
                    <a:pt x="1842" y="1152"/>
                  </a:cubicBezTo>
                  <a:cubicBezTo>
                    <a:pt x="1842" y="1152"/>
                    <a:pt x="1858" y="1152"/>
                    <a:pt x="1858" y="1121"/>
                  </a:cubicBezTo>
                  <a:cubicBezTo>
                    <a:pt x="1795" y="1042"/>
                    <a:pt x="1732" y="1010"/>
                    <a:pt x="1652" y="947"/>
                  </a:cubicBezTo>
                  <a:cubicBezTo>
                    <a:pt x="1573" y="883"/>
                    <a:pt x="1494" y="836"/>
                    <a:pt x="1415" y="757"/>
                  </a:cubicBezTo>
                  <a:cubicBezTo>
                    <a:pt x="1257" y="630"/>
                    <a:pt x="1098" y="519"/>
                    <a:pt x="924" y="392"/>
                  </a:cubicBezTo>
                  <a:cubicBezTo>
                    <a:pt x="782" y="297"/>
                    <a:pt x="623" y="171"/>
                    <a:pt x="465" y="92"/>
                  </a:cubicBezTo>
                  <a:cubicBezTo>
                    <a:pt x="371" y="33"/>
                    <a:pt x="268" y="0"/>
                    <a:pt x="150" y="0"/>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45"/>
            <p:cNvSpPr/>
            <p:nvPr/>
          </p:nvSpPr>
          <p:spPr>
            <a:xfrm flipH="1">
              <a:off x="6734325" y="2951638"/>
              <a:ext cx="36425" cy="23950"/>
            </a:xfrm>
            <a:custGeom>
              <a:avLst/>
              <a:gdLst/>
              <a:ahLst/>
              <a:cxnLst/>
              <a:rect l="l" t="t" r="r" b="b"/>
              <a:pathLst>
                <a:path w="1457" h="958" extrusionOk="0">
                  <a:moveTo>
                    <a:pt x="0" y="1"/>
                  </a:moveTo>
                  <a:lnTo>
                    <a:pt x="0" y="1"/>
                  </a:lnTo>
                  <a:cubicBezTo>
                    <a:pt x="63" y="32"/>
                    <a:pt x="127" y="80"/>
                    <a:pt x="174" y="96"/>
                  </a:cubicBezTo>
                  <a:cubicBezTo>
                    <a:pt x="238" y="143"/>
                    <a:pt x="301" y="159"/>
                    <a:pt x="364" y="191"/>
                  </a:cubicBezTo>
                  <a:cubicBezTo>
                    <a:pt x="475" y="270"/>
                    <a:pt x="602" y="333"/>
                    <a:pt x="713" y="412"/>
                  </a:cubicBezTo>
                  <a:cubicBezTo>
                    <a:pt x="839" y="492"/>
                    <a:pt x="934" y="571"/>
                    <a:pt x="1045" y="650"/>
                  </a:cubicBezTo>
                  <a:cubicBezTo>
                    <a:pt x="1108" y="697"/>
                    <a:pt x="1156" y="729"/>
                    <a:pt x="1203" y="777"/>
                  </a:cubicBezTo>
                  <a:cubicBezTo>
                    <a:pt x="1251" y="808"/>
                    <a:pt x="1346" y="872"/>
                    <a:pt x="1362" y="935"/>
                  </a:cubicBezTo>
                  <a:cubicBezTo>
                    <a:pt x="1362" y="946"/>
                    <a:pt x="1386" y="957"/>
                    <a:pt x="1405" y="957"/>
                  </a:cubicBezTo>
                  <a:cubicBezTo>
                    <a:pt x="1413" y="957"/>
                    <a:pt x="1420" y="955"/>
                    <a:pt x="1425" y="951"/>
                  </a:cubicBezTo>
                  <a:lnTo>
                    <a:pt x="1441" y="951"/>
                  </a:lnTo>
                  <a:cubicBezTo>
                    <a:pt x="1457" y="951"/>
                    <a:pt x="1457" y="935"/>
                    <a:pt x="1457" y="903"/>
                  </a:cubicBezTo>
                  <a:lnTo>
                    <a:pt x="1457" y="887"/>
                  </a:lnTo>
                  <a:cubicBezTo>
                    <a:pt x="1457" y="872"/>
                    <a:pt x="1441" y="840"/>
                    <a:pt x="1425" y="824"/>
                  </a:cubicBezTo>
                  <a:cubicBezTo>
                    <a:pt x="1409" y="824"/>
                    <a:pt x="1362" y="792"/>
                    <a:pt x="1346" y="777"/>
                  </a:cubicBezTo>
                  <a:cubicBezTo>
                    <a:pt x="1330" y="745"/>
                    <a:pt x="1283" y="729"/>
                    <a:pt x="1267" y="697"/>
                  </a:cubicBezTo>
                  <a:cubicBezTo>
                    <a:pt x="1219" y="650"/>
                    <a:pt x="1172" y="618"/>
                    <a:pt x="1124" y="571"/>
                  </a:cubicBezTo>
                  <a:lnTo>
                    <a:pt x="776" y="333"/>
                  </a:lnTo>
                  <a:cubicBezTo>
                    <a:pt x="649" y="254"/>
                    <a:pt x="538" y="191"/>
                    <a:pt x="412" y="143"/>
                  </a:cubicBezTo>
                  <a:cubicBezTo>
                    <a:pt x="364" y="96"/>
                    <a:pt x="301" y="80"/>
                    <a:pt x="238" y="64"/>
                  </a:cubicBezTo>
                  <a:cubicBezTo>
                    <a:pt x="143" y="32"/>
                    <a:pt x="79" y="17"/>
                    <a:pt x="0" y="1"/>
                  </a:cubicBezTo>
                  <a:close/>
                </a:path>
              </a:pathLst>
            </a:custGeom>
            <a:solidFill>
              <a:srgbClr val="981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45"/>
            <p:cNvSpPr/>
            <p:nvPr/>
          </p:nvSpPr>
          <p:spPr>
            <a:xfrm flipH="1">
              <a:off x="7630100" y="1624463"/>
              <a:ext cx="403800" cy="794850"/>
            </a:xfrm>
            <a:custGeom>
              <a:avLst/>
              <a:gdLst/>
              <a:ahLst/>
              <a:cxnLst/>
              <a:rect l="l" t="t" r="r" b="b"/>
              <a:pathLst>
                <a:path w="16152" h="31794" extrusionOk="0">
                  <a:moveTo>
                    <a:pt x="11850" y="1"/>
                  </a:moveTo>
                  <a:cubicBezTo>
                    <a:pt x="11776" y="1"/>
                    <a:pt x="11709" y="43"/>
                    <a:pt x="11702" y="140"/>
                  </a:cubicBezTo>
                  <a:cubicBezTo>
                    <a:pt x="11338" y="2246"/>
                    <a:pt x="10863" y="4352"/>
                    <a:pt x="9960" y="6299"/>
                  </a:cubicBezTo>
                  <a:cubicBezTo>
                    <a:pt x="9501" y="7281"/>
                    <a:pt x="8963" y="8215"/>
                    <a:pt x="8329" y="9102"/>
                  </a:cubicBezTo>
                  <a:cubicBezTo>
                    <a:pt x="7712" y="9973"/>
                    <a:pt x="6968" y="10796"/>
                    <a:pt x="6192" y="11556"/>
                  </a:cubicBezTo>
                  <a:cubicBezTo>
                    <a:pt x="4656" y="13124"/>
                    <a:pt x="2930" y="14612"/>
                    <a:pt x="1758" y="16512"/>
                  </a:cubicBezTo>
                  <a:cubicBezTo>
                    <a:pt x="666" y="18285"/>
                    <a:pt x="1" y="20502"/>
                    <a:pt x="555" y="22592"/>
                  </a:cubicBezTo>
                  <a:cubicBezTo>
                    <a:pt x="824" y="23590"/>
                    <a:pt x="1410" y="24587"/>
                    <a:pt x="2408" y="24999"/>
                  </a:cubicBezTo>
                  <a:cubicBezTo>
                    <a:pt x="2601" y="25082"/>
                    <a:pt x="2807" y="25129"/>
                    <a:pt x="3014" y="25129"/>
                  </a:cubicBezTo>
                  <a:cubicBezTo>
                    <a:pt x="3044" y="25129"/>
                    <a:pt x="3074" y="25128"/>
                    <a:pt x="3104" y="25126"/>
                  </a:cubicBezTo>
                  <a:cubicBezTo>
                    <a:pt x="3358" y="25094"/>
                    <a:pt x="3579" y="25046"/>
                    <a:pt x="3753" y="24967"/>
                  </a:cubicBezTo>
                  <a:cubicBezTo>
                    <a:pt x="3833" y="24920"/>
                    <a:pt x="3912" y="24904"/>
                    <a:pt x="3975" y="24856"/>
                  </a:cubicBezTo>
                  <a:lnTo>
                    <a:pt x="3975" y="24856"/>
                  </a:lnTo>
                  <a:cubicBezTo>
                    <a:pt x="3817" y="26551"/>
                    <a:pt x="4149" y="28261"/>
                    <a:pt x="4973" y="29733"/>
                  </a:cubicBezTo>
                  <a:cubicBezTo>
                    <a:pt x="5463" y="30604"/>
                    <a:pt x="6176" y="31475"/>
                    <a:pt x="7189" y="31728"/>
                  </a:cubicBezTo>
                  <a:cubicBezTo>
                    <a:pt x="7339" y="31771"/>
                    <a:pt x="7498" y="31794"/>
                    <a:pt x="7658" y="31794"/>
                  </a:cubicBezTo>
                  <a:cubicBezTo>
                    <a:pt x="7971" y="31794"/>
                    <a:pt x="8289" y="31706"/>
                    <a:pt x="8551" y="31506"/>
                  </a:cubicBezTo>
                  <a:cubicBezTo>
                    <a:pt x="9010" y="31174"/>
                    <a:pt x="9216" y="30667"/>
                    <a:pt x="9374" y="30129"/>
                  </a:cubicBezTo>
                  <a:cubicBezTo>
                    <a:pt x="9580" y="29432"/>
                    <a:pt x="9754" y="28767"/>
                    <a:pt x="9929" y="28071"/>
                  </a:cubicBezTo>
                  <a:cubicBezTo>
                    <a:pt x="9992" y="27786"/>
                    <a:pt x="10055" y="27532"/>
                    <a:pt x="10134" y="27263"/>
                  </a:cubicBezTo>
                  <a:cubicBezTo>
                    <a:pt x="10245" y="27659"/>
                    <a:pt x="10404" y="28007"/>
                    <a:pt x="10673" y="28340"/>
                  </a:cubicBezTo>
                  <a:cubicBezTo>
                    <a:pt x="11072" y="28868"/>
                    <a:pt x="12114" y="29537"/>
                    <a:pt x="12861" y="29537"/>
                  </a:cubicBezTo>
                  <a:cubicBezTo>
                    <a:pt x="12943" y="29537"/>
                    <a:pt x="13022" y="29529"/>
                    <a:pt x="13095" y="29511"/>
                  </a:cubicBezTo>
                  <a:cubicBezTo>
                    <a:pt x="14679" y="29116"/>
                    <a:pt x="15043" y="27596"/>
                    <a:pt x="15122" y="26756"/>
                  </a:cubicBezTo>
                  <a:cubicBezTo>
                    <a:pt x="15201" y="26044"/>
                    <a:pt x="15122" y="25331"/>
                    <a:pt x="14980" y="24651"/>
                  </a:cubicBezTo>
                  <a:lnTo>
                    <a:pt x="14980" y="24651"/>
                  </a:lnTo>
                  <a:cubicBezTo>
                    <a:pt x="15075" y="24856"/>
                    <a:pt x="15154" y="25094"/>
                    <a:pt x="15233" y="25331"/>
                  </a:cubicBezTo>
                  <a:cubicBezTo>
                    <a:pt x="15423" y="25854"/>
                    <a:pt x="15597" y="26408"/>
                    <a:pt x="15660" y="26946"/>
                  </a:cubicBezTo>
                  <a:cubicBezTo>
                    <a:pt x="15708" y="27469"/>
                    <a:pt x="15692" y="27991"/>
                    <a:pt x="15518" y="28498"/>
                  </a:cubicBezTo>
                  <a:cubicBezTo>
                    <a:pt x="15344" y="28957"/>
                    <a:pt x="15059" y="29432"/>
                    <a:pt x="14647" y="29717"/>
                  </a:cubicBezTo>
                  <a:cubicBezTo>
                    <a:pt x="14594" y="29744"/>
                    <a:pt x="14630" y="29804"/>
                    <a:pt x="14680" y="29804"/>
                  </a:cubicBezTo>
                  <a:cubicBezTo>
                    <a:pt x="14690" y="29804"/>
                    <a:pt x="14700" y="29802"/>
                    <a:pt x="14710" y="29796"/>
                  </a:cubicBezTo>
                  <a:cubicBezTo>
                    <a:pt x="15122" y="29591"/>
                    <a:pt x="15439" y="29290"/>
                    <a:pt x="15692" y="28926"/>
                  </a:cubicBezTo>
                  <a:cubicBezTo>
                    <a:pt x="15930" y="28546"/>
                    <a:pt x="16088" y="28086"/>
                    <a:pt x="16151" y="27627"/>
                  </a:cubicBezTo>
                  <a:cubicBezTo>
                    <a:pt x="16135" y="27390"/>
                    <a:pt x="16151" y="27121"/>
                    <a:pt x="16135" y="26836"/>
                  </a:cubicBezTo>
                  <a:cubicBezTo>
                    <a:pt x="16104" y="26551"/>
                    <a:pt x="16072" y="26250"/>
                    <a:pt x="16009" y="25949"/>
                  </a:cubicBezTo>
                  <a:cubicBezTo>
                    <a:pt x="15914" y="25395"/>
                    <a:pt x="15692" y="24856"/>
                    <a:pt x="15518" y="24334"/>
                  </a:cubicBezTo>
                  <a:cubicBezTo>
                    <a:pt x="15122" y="23257"/>
                    <a:pt x="14568" y="21579"/>
                    <a:pt x="14014" y="20581"/>
                  </a:cubicBezTo>
                  <a:cubicBezTo>
                    <a:pt x="13364" y="19441"/>
                    <a:pt x="13333" y="18396"/>
                    <a:pt x="12858" y="17161"/>
                  </a:cubicBezTo>
                  <a:cubicBezTo>
                    <a:pt x="12446" y="16100"/>
                    <a:pt x="12066" y="15024"/>
                    <a:pt x="11797" y="13915"/>
                  </a:cubicBezTo>
                  <a:cubicBezTo>
                    <a:pt x="11512" y="12886"/>
                    <a:pt x="10847" y="12411"/>
                    <a:pt x="10562" y="11398"/>
                  </a:cubicBezTo>
                  <a:cubicBezTo>
                    <a:pt x="10309" y="10448"/>
                    <a:pt x="10150" y="9577"/>
                    <a:pt x="10388" y="8595"/>
                  </a:cubicBezTo>
                  <a:cubicBezTo>
                    <a:pt x="10451" y="8358"/>
                    <a:pt x="10514" y="8136"/>
                    <a:pt x="10594" y="7899"/>
                  </a:cubicBezTo>
                  <a:cubicBezTo>
                    <a:pt x="10673" y="7645"/>
                    <a:pt x="10467" y="7471"/>
                    <a:pt x="10245" y="7439"/>
                  </a:cubicBezTo>
                  <a:cubicBezTo>
                    <a:pt x="10309" y="7313"/>
                    <a:pt x="10388" y="7170"/>
                    <a:pt x="10451" y="7028"/>
                  </a:cubicBezTo>
                  <a:cubicBezTo>
                    <a:pt x="10879" y="6062"/>
                    <a:pt x="11195" y="5048"/>
                    <a:pt x="11480" y="4035"/>
                  </a:cubicBezTo>
                  <a:cubicBezTo>
                    <a:pt x="11734" y="3038"/>
                    <a:pt x="11908" y="2008"/>
                    <a:pt x="12019" y="948"/>
                  </a:cubicBezTo>
                  <a:cubicBezTo>
                    <a:pt x="12034" y="694"/>
                    <a:pt x="12034" y="441"/>
                    <a:pt x="12050" y="188"/>
                  </a:cubicBezTo>
                  <a:cubicBezTo>
                    <a:pt x="12050" y="72"/>
                    <a:pt x="11945" y="1"/>
                    <a:pt x="11850" y="1"/>
                  </a:cubicBezTo>
                  <a:close/>
                </a:path>
              </a:pathLst>
            </a:custGeom>
            <a:solidFill>
              <a:srgbClr val="C98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2193"/>
        <p:cNvGrpSpPr/>
        <p:nvPr/>
      </p:nvGrpSpPr>
      <p:grpSpPr>
        <a:xfrm>
          <a:off x="0" y="0"/>
          <a:ext cx="0" cy="0"/>
          <a:chOff x="0" y="0"/>
          <a:chExt cx="0" cy="0"/>
        </a:xfrm>
      </p:grpSpPr>
      <p:sp>
        <p:nvSpPr>
          <p:cNvPr id="2194" name="Google Shape;2194;p46"/>
          <p:cNvSpPr txBox="1"/>
          <p:nvPr/>
        </p:nvSpPr>
        <p:spPr>
          <a:xfrm>
            <a:off x="1048350" y="902900"/>
            <a:ext cx="7047300" cy="2686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400"/>
              </a:spcBef>
              <a:spcAft>
                <a:spcPts val="0"/>
              </a:spcAft>
              <a:buNone/>
            </a:pPr>
            <a:r>
              <a:rPr lang="en" sz="1100">
                <a:solidFill>
                  <a:srgbClr val="FFFFFF"/>
                </a:solidFill>
              </a:rPr>
              <a:t>In order to use this template, you must credit </a:t>
            </a:r>
            <a:r>
              <a:rPr lang="en" sz="1100" b="1" u="sng">
                <a:solidFill>
                  <a:srgbClr val="869FB2"/>
                </a:solidFill>
                <a:hlinkClick r:id="rId3">
                  <a:extLst>
                    <a:ext uri="{A12FA001-AC4F-418D-AE19-62706E023703}">
                      <ahyp:hlinkClr xmlns:ahyp="http://schemas.microsoft.com/office/drawing/2018/hyperlinkcolor" val="tx"/>
                    </a:ext>
                  </a:extLst>
                </a:hlinkClick>
              </a:rPr>
              <a:t>Slidesgo</a:t>
            </a:r>
            <a:r>
              <a:rPr lang="en" sz="1100">
                <a:solidFill>
                  <a:srgbClr val="435D74"/>
                </a:solidFill>
              </a:rPr>
              <a:t> </a:t>
            </a:r>
            <a:r>
              <a:rPr lang="en" sz="1100">
                <a:solidFill>
                  <a:srgbClr val="FFFFFF"/>
                </a:solidFill>
              </a:rPr>
              <a:t>in your final presentation.</a:t>
            </a:r>
            <a:endParaRPr sz="1100">
              <a:solidFill>
                <a:srgbClr val="FFFFFF"/>
              </a:solidFill>
            </a:endParaRPr>
          </a:p>
          <a:p>
            <a:pPr marL="0" lvl="0" indent="0" algn="l" rtl="0">
              <a:lnSpc>
                <a:spcPct val="115000"/>
              </a:lnSpc>
              <a:spcBef>
                <a:spcPts val="1400"/>
              </a:spcBef>
              <a:spcAft>
                <a:spcPts val="0"/>
              </a:spcAft>
              <a:buNone/>
            </a:pPr>
            <a:r>
              <a:rPr lang="en" sz="1000" b="1">
                <a:solidFill>
                  <a:srgbClr val="869FB2"/>
                </a:solidFill>
              </a:rPr>
              <a:t>You are allowed to:</a:t>
            </a:r>
            <a:endParaRPr sz="1000" b="1">
              <a:solidFill>
                <a:srgbClr val="869FB2"/>
              </a:solidFill>
            </a:endParaRPr>
          </a:p>
          <a:p>
            <a:pPr marL="0" lvl="0" indent="0" algn="l" rtl="0">
              <a:lnSpc>
                <a:spcPct val="115000"/>
              </a:lnSpc>
              <a:spcBef>
                <a:spcPts val="400"/>
              </a:spcBef>
              <a:spcAft>
                <a:spcPts val="0"/>
              </a:spcAft>
              <a:buNone/>
            </a:pPr>
            <a:r>
              <a:rPr lang="en" sz="1000">
                <a:solidFill>
                  <a:srgbClr val="FFFFFF"/>
                </a:solidFill>
              </a:rPr>
              <a:t>- Modify this template.</a:t>
            </a:r>
            <a:endParaRPr sz="1000">
              <a:solidFill>
                <a:srgbClr val="FFFFFF"/>
              </a:solidFill>
            </a:endParaRPr>
          </a:p>
          <a:p>
            <a:pPr marL="0" lvl="0" indent="0" algn="l" rtl="0">
              <a:lnSpc>
                <a:spcPct val="115000"/>
              </a:lnSpc>
              <a:spcBef>
                <a:spcPts val="0"/>
              </a:spcBef>
              <a:spcAft>
                <a:spcPts val="0"/>
              </a:spcAft>
              <a:buNone/>
            </a:pPr>
            <a:r>
              <a:rPr lang="en" sz="1000">
                <a:solidFill>
                  <a:srgbClr val="FFFFFF"/>
                </a:solidFill>
              </a:rPr>
              <a:t>- Use it for both personal and commercial projects.</a:t>
            </a:r>
            <a:endParaRPr sz="1000">
              <a:solidFill>
                <a:srgbClr val="FFFFFF"/>
              </a:solidFill>
            </a:endParaRPr>
          </a:p>
          <a:p>
            <a:pPr marL="0" lvl="0" indent="0" algn="l" rtl="0">
              <a:lnSpc>
                <a:spcPct val="115000"/>
              </a:lnSpc>
              <a:spcBef>
                <a:spcPts val="1400"/>
              </a:spcBef>
              <a:spcAft>
                <a:spcPts val="0"/>
              </a:spcAft>
              <a:buNone/>
            </a:pPr>
            <a:r>
              <a:rPr lang="en" sz="1000" b="1">
                <a:solidFill>
                  <a:srgbClr val="869FB2"/>
                </a:solidFill>
              </a:rPr>
              <a:t>You are not allowed to:</a:t>
            </a:r>
            <a:endParaRPr sz="1000" b="1">
              <a:solidFill>
                <a:srgbClr val="869FB2"/>
              </a:solidFill>
            </a:endParaRPr>
          </a:p>
          <a:p>
            <a:pPr marL="0" lvl="0" indent="0" algn="l" rtl="0">
              <a:lnSpc>
                <a:spcPct val="115000"/>
              </a:lnSpc>
              <a:spcBef>
                <a:spcPts val="400"/>
              </a:spcBef>
              <a:spcAft>
                <a:spcPts val="0"/>
              </a:spcAft>
              <a:buNone/>
            </a:pPr>
            <a:r>
              <a:rPr lang="en" sz="1000">
                <a:solidFill>
                  <a:srgbClr val="FFFFFF"/>
                </a:solidFill>
              </a:rPr>
              <a:t>- Sublicense, sell or rent any of Slidesgo Content (or a modified version of Slidesgo Content).</a:t>
            </a:r>
            <a:endParaRPr sz="1000">
              <a:solidFill>
                <a:srgbClr val="FFFFFF"/>
              </a:solidFill>
            </a:endParaRPr>
          </a:p>
          <a:p>
            <a:pPr marL="0" lvl="0" indent="0" algn="l" rtl="0">
              <a:lnSpc>
                <a:spcPct val="115000"/>
              </a:lnSpc>
              <a:spcBef>
                <a:spcPts val="0"/>
              </a:spcBef>
              <a:spcAft>
                <a:spcPts val="0"/>
              </a:spcAft>
              <a:buNone/>
            </a:pPr>
            <a:r>
              <a:rPr lang="en" sz="1000">
                <a:solidFill>
                  <a:srgbClr val="FFFFFF"/>
                </a:solidFill>
              </a:rPr>
              <a:t>- Distribute Slidesgo Content unless it has been expressly authorized by Slidesgo.</a:t>
            </a:r>
            <a:endParaRPr sz="1000">
              <a:solidFill>
                <a:srgbClr val="FFFFFF"/>
              </a:solidFill>
            </a:endParaRPr>
          </a:p>
          <a:p>
            <a:pPr marL="0" lvl="0" indent="0" algn="l" rtl="0">
              <a:lnSpc>
                <a:spcPct val="115000"/>
              </a:lnSpc>
              <a:spcBef>
                <a:spcPts val="0"/>
              </a:spcBef>
              <a:spcAft>
                <a:spcPts val="0"/>
              </a:spcAft>
              <a:buNone/>
            </a:pPr>
            <a:r>
              <a:rPr lang="en" sz="1000">
                <a:solidFill>
                  <a:srgbClr val="FFFFFF"/>
                </a:solidFill>
              </a:rPr>
              <a:t>- Include Slidesgo Content in an online or offline database or file.</a:t>
            </a:r>
            <a:endParaRPr sz="1000">
              <a:solidFill>
                <a:srgbClr val="FFFFFF"/>
              </a:solidFill>
            </a:endParaRPr>
          </a:p>
          <a:p>
            <a:pPr marL="0" lvl="0" indent="0" algn="l" rtl="0">
              <a:lnSpc>
                <a:spcPct val="115000"/>
              </a:lnSpc>
              <a:spcBef>
                <a:spcPts val="0"/>
              </a:spcBef>
              <a:spcAft>
                <a:spcPts val="0"/>
              </a:spcAft>
              <a:buNone/>
            </a:pPr>
            <a:r>
              <a:rPr lang="en" sz="1000">
                <a:solidFill>
                  <a:srgbClr val="FFFFFF"/>
                </a:solidFill>
              </a:rPr>
              <a:t>- Offer Slidesgo templates (or modified versions of Slidesgo templates) for download.</a:t>
            </a:r>
            <a:endParaRPr sz="1000">
              <a:solidFill>
                <a:srgbClr val="FFFFFF"/>
              </a:solidFill>
            </a:endParaRPr>
          </a:p>
          <a:p>
            <a:pPr marL="0" lvl="0" indent="0" algn="l" rtl="0">
              <a:lnSpc>
                <a:spcPct val="115000"/>
              </a:lnSpc>
              <a:spcBef>
                <a:spcPts val="0"/>
              </a:spcBef>
              <a:spcAft>
                <a:spcPts val="0"/>
              </a:spcAft>
              <a:buNone/>
            </a:pPr>
            <a:r>
              <a:rPr lang="en" sz="1000">
                <a:solidFill>
                  <a:srgbClr val="FFFFFF"/>
                </a:solidFill>
              </a:rPr>
              <a:t>- Acquire the copyright of Slidesgo Content.</a:t>
            </a:r>
            <a:endParaRPr sz="1000">
              <a:solidFill>
                <a:srgbClr val="FFFFFF"/>
              </a:solidFill>
            </a:endParaRPr>
          </a:p>
        </p:txBody>
      </p:sp>
      <p:sp>
        <p:nvSpPr>
          <p:cNvPr id="2195" name="Google Shape;2195;p46"/>
          <p:cNvSpPr txBox="1"/>
          <p:nvPr/>
        </p:nvSpPr>
        <p:spPr>
          <a:xfrm>
            <a:off x="1048350" y="323850"/>
            <a:ext cx="7047300" cy="48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FFFFFF"/>
                </a:solidFill>
              </a:rPr>
              <a:t>Instructions for use</a:t>
            </a:r>
            <a:endParaRPr sz="2400">
              <a:solidFill>
                <a:srgbClr val="FFFFFF"/>
              </a:solidFill>
            </a:endParaRPr>
          </a:p>
        </p:txBody>
      </p:sp>
      <p:sp>
        <p:nvSpPr>
          <p:cNvPr id="2196" name="Google Shape;2196;p46"/>
          <p:cNvSpPr txBox="1"/>
          <p:nvPr/>
        </p:nvSpPr>
        <p:spPr>
          <a:xfrm>
            <a:off x="1048350" y="4314290"/>
            <a:ext cx="7047300" cy="440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000">
                <a:solidFill>
                  <a:srgbClr val="FFFFFF"/>
                </a:solidFill>
              </a:rPr>
              <a:t>For more information about editing slides, please </a:t>
            </a:r>
            <a:r>
              <a:rPr lang="en" sz="900">
                <a:solidFill>
                  <a:srgbClr val="FFFFFF"/>
                </a:solidFill>
              </a:rPr>
              <a:t>read </a:t>
            </a:r>
            <a:r>
              <a:rPr lang="en" sz="1000">
                <a:solidFill>
                  <a:srgbClr val="FFFFFF"/>
                </a:solidFill>
              </a:rPr>
              <a:t>our FAQs or visit Slidesgo School:</a:t>
            </a:r>
            <a:endParaRPr sz="1000">
              <a:solidFill>
                <a:srgbClr val="FFFFFF"/>
              </a:solidFill>
            </a:endParaRPr>
          </a:p>
          <a:p>
            <a:pPr marL="0" lvl="0" indent="0" algn="ctr" rtl="0">
              <a:lnSpc>
                <a:spcPct val="115000"/>
              </a:lnSpc>
              <a:spcBef>
                <a:spcPts val="0"/>
              </a:spcBef>
              <a:spcAft>
                <a:spcPts val="0"/>
              </a:spcAft>
              <a:buNone/>
            </a:pPr>
            <a:r>
              <a:rPr lang="en" sz="1000" u="sng">
                <a:solidFill>
                  <a:srgbClr val="869FB2"/>
                </a:solidFill>
                <a:hlinkClick r:id="rId4">
                  <a:extLst>
                    <a:ext uri="{A12FA001-AC4F-418D-AE19-62706E023703}">
                      <ahyp:hlinkClr xmlns:ahyp="http://schemas.microsoft.com/office/drawing/2018/hyperlinkcolor" val="tx"/>
                    </a:ext>
                  </a:extLst>
                </a:hlinkClick>
              </a:rPr>
              <a:t>https://slidesgo.com/faqs</a:t>
            </a:r>
            <a:r>
              <a:rPr lang="en" sz="1200">
                <a:solidFill>
                  <a:srgbClr val="FFFFFF"/>
                </a:solidFill>
              </a:rPr>
              <a:t> </a:t>
            </a:r>
            <a:r>
              <a:rPr lang="en" sz="1000">
                <a:solidFill>
                  <a:srgbClr val="FFFFFF"/>
                </a:solidFill>
              </a:rPr>
              <a:t>and</a:t>
            </a:r>
            <a:r>
              <a:rPr lang="en" sz="1200">
                <a:solidFill>
                  <a:srgbClr val="FFFFFF"/>
                </a:solidFill>
              </a:rPr>
              <a:t> </a:t>
            </a:r>
            <a:r>
              <a:rPr lang="en" sz="1000" u="sng">
                <a:solidFill>
                  <a:srgbClr val="869FB2"/>
                </a:solidFill>
                <a:hlinkClick r:id="rId5">
                  <a:extLst>
                    <a:ext uri="{A12FA001-AC4F-418D-AE19-62706E023703}">
                      <ahyp:hlinkClr xmlns:ahyp="http://schemas.microsoft.com/office/drawing/2018/hyperlinkcolor" val="tx"/>
                    </a:ext>
                  </a:extLst>
                </a:hlinkClick>
              </a:rPr>
              <a:t>https://slidesgo.com/slidesgo-school</a:t>
            </a:r>
            <a:endParaRPr sz="1000" u="sng">
              <a:solidFill>
                <a:srgbClr val="869FB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2200"/>
        <p:cNvGrpSpPr/>
        <p:nvPr/>
      </p:nvGrpSpPr>
      <p:grpSpPr>
        <a:xfrm>
          <a:off x="0" y="0"/>
          <a:ext cx="0" cy="0"/>
          <a:chOff x="0" y="0"/>
          <a:chExt cx="0" cy="0"/>
        </a:xfrm>
      </p:grpSpPr>
      <p:sp>
        <p:nvSpPr>
          <p:cNvPr id="2201" name="Google Shape;2201;p47"/>
          <p:cNvSpPr txBox="1"/>
          <p:nvPr/>
        </p:nvSpPr>
        <p:spPr>
          <a:xfrm>
            <a:off x="1048350" y="323850"/>
            <a:ext cx="7047300" cy="48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FFFFFF"/>
                </a:solidFill>
              </a:rPr>
              <a:t>Instructions for use (premium users)</a:t>
            </a:r>
            <a:endParaRPr sz="2400">
              <a:solidFill>
                <a:srgbClr val="FFFFFF"/>
              </a:solidFill>
            </a:endParaRPr>
          </a:p>
        </p:txBody>
      </p:sp>
      <p:sp>
        <p:nvSpPr>
          <p:cNvPr id="2202" name="Google Shape;2202;p47"/>
          <p:cNvSpPr txBox="1"/>
          <p:nvPr/>
        </p:nvSpPr>
        <p:spPr>
          <a:xfrm>
            <a:off x="1048350" y="902900"/>
            <a:ext cx="7047300" cy="3929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400"/>
              </a:spcBef>
              <a:spcAft>
                <a:spcPts val="0"/>
              </a:spcAft>
              <a:buNone/>
            </a:pPr>
            <a:r>
              <a:rPr lang="en" sz="1100">
                <a:solidFill>
                  <a:srgbClr val="FFFFFF"/>
                </a:solidFill>
              </a:rPr>
              <a:t>In order to use this template, you must be a Premium user on </a:t>
            </a:r>
            <a:r>
              <a:rPr lang="en" sz="1100" b="1" u="sng">
                <a:solidFill>
                  <a:srgbClr val="869FB2"/>
                </a:solidFill>
                <a:hlinkClick r:id="rId3">
                  <a:extLst>
                    <a:ext uri="{A12FA001-AC4F-418D-AE19-62706E023703}">
                      <ahyp:hlinkClr xmlns:ahyp="http://schemas.microsoft.com/office/drawing/2018/hyperlinkcolor" val="tx"/>
                    </a:ext>
                  </a:extLst>
                </a:hlinkClick>
              </a:rPr>
              <a:t>Slidesgo</a:t>
            </a:r>
            <a:r>
              <a:rPr lang="en" sz="1100">
                <a:solidFill>
                  <a:srgbClr val="FFFFFF"/>
                </a:solidFill>
              </a:rPr>
              <a:t>.</a:t>
            </a:r>
            <a:endParaRPr sz="1100">
              <a:solidFill>
                <a:srgbClr val="FFFFFF"/>
              </a:solidFill>
            </a:endParaRPr>
          </a:p>
          <a:p>
            <a:pPr marL="0" lvl="0" indent="0" algn="l" rtl="0">
              <a:lnSpc>
                <a:spcPct val="115000"/>
              </a:lnSpc>
              <a:spcBef>
                <a:spcPts val="1400"/>
              </a:spcBef>
              <a:spcAft>
                <a:spcPts val="0"/>
              </a:spcAft>
              <a:buNone/>
            </a:pPr>
            <a:r>
              <a:rPr lang="en" sz="1000" b="1">
                <a:solidFill>
                  <a:srgbClr val="869FB2"/>
                </a:solidFill>
              </a:rPr>
              <a:t>You are allowed to:</a:t>
            </a:r>
            <a:endParaRPr sz="1000" b="1">
              <a:solidFill>
                <a:srgbClr val="869FB2"/>
              </a:solidFill>
            </a:endParaRPr>
          </a:p>
          <a:p>
            <a:pPr marL="457200" lvl="0" indent="-292100" algn="l" rtl="0">
              <a:lnSpc>
                <a:spcPct val="115000"/>
              </a:lnSpc>
              <a:spcBef>
                <a:spcPts val="400"/>
              </a:spcBef>
              <a:spcAft>
                <a:spcPts val="0"/>
              </a:spcAft>
              <a:buClr>
                <a:srgbClr val="FFFFFF"/>
              </a:buClr>
              <a:buSzPts val="1000"/>
              <a:buFont typeface="Arial"/>
              <a:buChar char="●"/>
            </a:pPr>
            <a:r>
              <a:rPr lang="en" sz="1000">
                <a:solidFill>
                  <a:srgbClr val="FFFFFF"/>
                </a:solidFill>
              </a:rPr>
              <a:t>Modify this template.</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Use it for both personal and commercial purposes.</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Hide or delete the “Thanks” slide and the mention to Slidesgo in the credits.</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Share this template in an editable format with people who are not part of your team.</a:t>
            </a:r>
            <a:endParaRPr sz="1000">
              <a:solidFill>
                <a:srgbClr val="FFFFFF"/>
              </a:solidFill>
            </a:endParaRPr>
          </a:p>
          <a:p>
            <a:pPr marL="0" lvl="0" indent="0" algn="l" rtl="0">
              <a:lnSpc>
                <a:spcPct val="115000"/>
              </a:lnSpc>
              <a:spcBef>
                <a:spcPts val="1400"/>
              </a:spcBef>
              <a:spcAft>
                <a:spcPts val="0"/>
              </a:spcAft>
              <a:buNone/>
            </a:pPr>
            <a:r>
              <a:rPr lang="en" sz="1000" b="1">
                <a:solidFill>
                  <a:srgbClr val="869FB2"/>
                </a:solidFill>
              </a:rPr>
              <a:t>You are not allowed to:</a:t>
            </a:r>
            <a:endParaRPr sz="1000" b="1">
              <a:solidFill>
                <a:srgbClr val="869FB2"/>
              </a:solidFill>
            </a:endParaRPr>
          </a:p>
          <a:p>
            <a:pPr marL="457200" lvl="0" indent="-292100" algn="l" rtl="0">
              <a:lnSpc>
                <a:spcPct val="115000"/>
              </a:lnSpc>
              <a:spcBef>
                <a:spcPts val="400"/>
              </a:spcBef>
              <a:spcAft>
                <a:spcPts val="0"/>
              </a:spcAft>
              <a:buClr>
                <a:srgbClr val="FFFFFF"/>
              </a:buClr>
              <a:buSzPts val="1000"/>
              <a:buFont typeface="Arial"/>
              <a:buChar char="●"/>
            </a:pPr>
            <a:r>
              <a:rPr lang="en" sz="1000">
                <a:solidFill>
                  <a:srgbClr val="FFFFFF"/>
                </a:solidFill>
              </a:rPr>
              <a:t>Sublicense, sell or rent this Slidesgo Template (or a modified version of this Slidesgo Template).</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Distribute this Slidesgo Template (or a modified version of this Slidesgo Template) or include it in a database or in any other product or service that offers downloadable images, icons or presentations that may be subject to distribution or resale.</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Use any of the elements that are part of this Slidesgo Template in an isolated and separated way from this Template.</a:t>
            </a:r>
            <a:endParaRPr sz="1000">
              <a:solidFill>
                <a:srgbClr val="FFFFFF"/>
              </a:solidFill>
            </a:endParaRPr>
          </a:p>
          <a:p>
            <a:pPr marL="457200" lvl="0" indent="-292100" algn="l" rtl="0">
              <a:lnSpc>
                <a:spcPct val="115000"/>
              </a:lnSpc>
              <a:spcBef>
                <a:spcPts val="0"/>
              </a:spcBef>
              <a:spcAft>
                <a:spcPts val="0"/>
              </a:spcAft>
              <a:buClr>
                <a:srgbClr val="FFFFFF"/>
              </a:buClr>
              <a:buSzPts val="1000"/>
              <a:buFont typeface="Arial"/>
              <a:buChar char="●"/>
            </a:pPr>
            <a:r>
              <a:rPr lang="en" sz="1000">
                <a:solidFill>
                  <a:srgbClr val="FFFFFF"/>
                </a:solidFill>
              </a:rPr>
              <a:t>Register any of the elements that are part of this template as a trademark or logo, or register it as a work in an intellectual property registry or similar.</a:t>
            </a:r>
            <a:endParaRPr sz="1000">
              <a:solidFill>
                <a:srgbClr val="FFFFFF"/>
              </a:solidFill>
            </a:endParaRPr>
          </a:p>
          <a:p>
            <a:pPr marL="0" lvl="0" indent="0" algn="l" rtl="0">
              <a:lnSpc>
                <a:spcPct val="115000"/>
              </a:lnSpc>
              <a:spcBef>
                <a:spcPts val="0"/>
              </a:spcBef>
              <a:spcAft>
                <a:spcPts val="0"/>
              </a:spcAft>
              <a:buNone/>
            </a:pPr>
            <a:endParaRPr sz="1000">
              <a:solidFill>
                <a:srgbClr val="FFFFFF"/>
              </a:solidFill>
            </a:endParaRPr>
          </a:p>
          <a:p>
            <a:pPr marL="0" lvl="0" indent="0" algn="l" rtl="0">
              <a:lnSpc>
                <a:spcPct val="115000"/>
              </a:lnSpc>
              <a:spcBef>
                <a:spcPts val="0"/>
              </a:spcBef>
              <a:spcAft>
                <a:spcPts val="0"/>
              </a:spcAft>
              <a:buNone/>
            </a:pPr>
            <a:endParaRPr sz="1000">
              <a:solidFill>
                <a:srgbClr val="FFFFFF"/>
              </a:solidFill>
            </a:endParaRPr>
          </a:p>
        </p:txBody>
      </p:sp>
      <p:sp>
        <p:nvSpPr>
          <p:cNvPr id="2203" name="Google Shape;2203;p47"/>
          <p:cNvSpPr txBox="1"/>
          <p:nvPr/>
        </p:nvSpPr>
        <p:spPr>
          <a:xfrm>
            <a:off x="1048350" y="4314290"/>
            <a:ext cx="7047300" cy="440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000">
                <a:solidFill>
                  <a:srgbClr val="FFFFFF"/>
                </a:solidFill>
              </a:rPr>
              <a:t>For more information about editing slides, please </a:t>
            </a:r>
            <a:r>
              <a:rPr lang="en" sz="900">
                <a:solidFill>
                  <a:srgbClr val="FFFFFF"/>
                </a:solidFill>
              </a:rPr>
              <a:t>read </a:t>
            </a:r>
            <a:r>
              <a:rPr lang="en" sz="1000">
                <a:solidFill>
                  <a:srgbClr val="FFFFFF"/>
                </a:solidFill>
              </a:rPr>
              <a:t>our FAQs or visit Slidesgo School:</a:t>
            </a:r>
            <a:endParaRPr sz="1000">
              <a:solidFill>
                <a:srgbClr val="FFFFFF"/>
              </a:solidFill>
            </a:endParaRPr>
          </a:p>
          <a:p>
            <a:pPr marL="0" lvl="0" indent="0" algn="ctr" rtl="0">
              <a:lnSpc>
                <a:spcPct val="115000"/>
              </a:lnSpc>
              <a:spcBef>
                <a:spcPts val="0"/>
              </a:spcBef>
              <a:spcAft>
                <a:spcPts val="0"/>
              </a:spcAft>
              <a:buNone/>
            </a:pPr>
            <a:r>
              <a:rPr lang="en" sz="1000" u="sng">
                <a:solidFill>
                  <a:srgbClr val="869FB2"/>
                </a:solidFill>
                <a:hlinkClick r:id="rId4">
                  <a:extLst>
                    <a:ext uri="{A12FA001-AC4F-418D-AE19-62706E023703}">
                      <ahyp:hlinkClr xmlns:ahyp="http://schemas.microsoft.com/office/drawing/2018/hyperlinkcolor" val="tx"/>
                    </a:ext>
                  </a:extLst>
                </a:hlinkClick>
              </a:rPr>
              <a:t>https://slidesgo.com/faqs</a:t>
            </a:r>
            <a:r>
              <a:rPr lang="en" sz="1200">
                <a:solidFill>
                  <a:srgbClr val="FFFFFF"/>
                </a:solidFill>
              </a:rPr>
              <a:t> </a:t>
            </a:r>
            <a:r>
              <a:rPr lang="en" sz="1000">
                <a:solidFill>
                  <a:srgbClr val="FFFFFF"/>
                </a:solidFill>
              </a:rPr>
              <a:t>and</a:t>
            </a:r>
            <a:r>
              <a:rPr lang="en" sz="1200">
                <a:solidFill>
                  <a:srgbClr val="FFFFFF"/>
                </a:solidFill>
              </a:rPr>
              <a:t> </a:t>
            </a:r>
            <a:r>
              <a:rPr lang="en" sz="1000" u="sng">
                <a:solidFill>
                  <a:srgbClr val="869FB2"/>
                </a:solidFill>
                <a:hlinkClick r:id="rId5">
                  <a:extLst>
                    <a:ext uri="{A12FA001-AC4F-418D-AE19-62706E023703}">
                      <ahyp:hlinkClr xmlns:ahyp="http://schemas.microsoft.com/office/drawing/2018/hyperlinkcolor" val="tx"/>
                    </a:ext>
                  </a:extLst>
                </a:hlinkClick>
              </a:rPr>
              <a:t>https://slidesgo.com/slidesgo-school</a:t>
            </a:r>
            <a:endParaRPr sz="1000" u="sng">
              <a:solidFill>
                <a:srgbClr val="869FB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2207"/>
        <p:cNvGrpSpPr/>
        <p:nvPr/>
      </p:nvGrpSpPr>
      <p:grpSpPr>
        <a:xfrm>
          <a:off x="0" y="0"/>
          <a:ext cx="0" cy="0"/>
          <a:chOff x="0" y="0"/>
          <a:chExt cx="0" cy="0"/>
        </a:xfrm>
      </p:grpSpPr>
      <p:sp>
        <p:nvSpPr>
          <p:cNvPr id="2208" name="Google Shape;2208;p48"/>
          <p:cNvSpPr txBox="1">
            <a:spLocks noGrp="1"/>
          </p:cNvSpPr>
          <p:nvPr>
            <p:ph type="title" idx="4294967295"/>
          </p:nvPr>
        </p:nvSpPr>
        <p:spPr>
          <a:xfrm>
            <a:off x="1068100" y="323839"/>
            <a:ext cx="7047300" cy="482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n">
                <a:latin typeface="Arial"/>
                <a:ea typeface="Arial"/>
                <a:cs typeface="Arial"/>
                <a:sym typeface="Arial"/>
              </a:rPr>
              <a:t>Infographics</a:t>
            </a:r>
            <a:endParaRPr>
              <a:solidFill>
                <a:srgbClr val="FFFFFF"/>
              </a:solidFill>
              <a:latin typeface="Arial"/>
              <a:ea typeface="Arial"/>
              <a:cs typeface="Arial"/>
              <a:sym typeface="Arial"/>
            </a:endParaRPr>
          </a:p>
        </p:txBody>
      </p:sp>
      <p:grpSp>
        <p:nvGrpSpPr>
          <p:cNvPr id="2209" name="Google Shape;2209;p48"/>
          <p:cNvGrpSpPr/>
          <p:nvPr/>
        </p:nvGrpSpPr>
        <p:grpSpPr>
          <a:xfrm>
            <a:off x="6874322" y="1724357"/>
            <a:ext cx="1446116" cy="2863897"/>
            <a:chOff x="6529419" y="1724307"/>
            <a:chExt cx="1480463" cy="2931917"/>
          </a:xfrm>
        </p:grpSpPr>
        <p:grpSp>
          <p:nvGrpSpPr>
            <p:cNvPr id="2210" name="Google Shape;2210;p48"/>
            <p:cNvGrpSpPr/>
            <p:nvPr/>
          </p:nvGrpSpPr>
          <p:grpSpPr>
            <a:xfrm>
              <a:off x="6556827" y="1724307"/>
              <a:ext cx="956596" cy="944294"/>
              <a:chOff x="3800349" y="1238762"/>
              <a:chExt cx="1098904" cy="1084772"/>
            </a:xfrm>
          </p:grpSpPr>
          <p:grpSp>
            <p:nvGrpSpPr>
              <p:cNvPr id="2211" name="Google Shape;2211;p48"/>
              <p:cNvGrpSpPr/>
              <p:nvPr/>
            </p:nvGrpSpPr>
            <p:grpSpPr>
              <a:xfrm>
                <a:off x="3800349" y="1238762"/>
                <a:ext cx="1098904" cy="1084772"/>
                <a:chOff x="3800349" y="1238762"/>
                <a:chExt cx="1098904" cy="1084772"/>
              </a:xfrm>
            </p:grpSpPr>
            <p:sp>
              <p:nvSpPr>
                <p:cNvPr id="2212" name="Google Shape;2212;p48"/>
                <p:cNvSpPr/>
                <p:nvPr/>
              </p:nvSpPr>
              <p:spPr>
                <a:xfrm>
                  <a:off x="3800349" y="1238762"/>
                  <a:ext cx="1098904" cy="1084772"/>
                </a:xfrm>
                <a:custGeom>
                  <a:avLst/>
                  <a:gdLst/>
                  <a:ahLst/>
                  <a:cxnLst/>
                  <a:rect l="l" t="t" r="r" b="b"/>
                  <a:pathLst>
                    <a:path w="45721" h="45133" extrusionOk="0">
                      <a:moveTo>
                        <a:pt x="22825" y="1"/>
                      </a:moveTo>
                      <a:cubicBezTo>
                        <a:pt x="22054" y="1"/>
                        <a:pt x="21283" y="295"/>
                        <a:pt x="20693" y="885"/>
                      </a:cubicBezTo>
                      <a:lnTo>
                        <a:pt x="1179" y="20482"/>
                      </a:lnTo>
                      <a:cubicBezTo>
                        <a:pt x="0" y="21661"/>
                        <a:pt x="0" y="23566"/>
                        <a:pt x="1179" y="24733"/>
                      </a:cubicBezTo>
                      <a:lnTo>
                        <a:pt x="20777" y="44259"/>
                      </a:lnTo>
                      <a:cubicBezTo>
                        <a:pt x="21364" y="44841"/>
                        <a:pt x="22133" y="45133"/>
                        <a:pt x="22900" y="45133"/>
                      </a:cubicBezTo>
                      <a:cubicBezTo>
                        <a:pt x="23672" y="45133"/>
                        <a:pt x="24442" y="44838"/>
                        <a:pt x="25027" y="44247"/>
                      </a:cubicBezTo>
                      <a:lnTo>
                        <a:pt x="32873" y="36377"/>
                      </a:lnTo>
                      <a:cubicBezTo>
                        <a:pt x="33053" y="36197"/>
                        <a:pt x="33283" y="36110"/>
                        <a:pt x="33511" y="36110"/>
                      </a:cubicBezTo>
                      <a:cubicBezTo>
                        <a:pt x="33810" y="36110"/>
                        <a:pt x="34108" y="36260"/>
                        <a:pt x="34290" y="36544"/>
                      </a:cubicBezTo>
                      <a:cubicBezTo>
                        <a:pt x="34743" y="37246"/>
                        <a:pt x="35112" y="38020"/>
                        <a:pt x="35409" y="38806"/>
                      </a:cubicBezTo>
                      <a:cubicBezTo>
                        <a:pt x="35588" y="39294"/>
                        <a:pt x="35909" y="39735"/>
                        <a:pt x="36362" y="40080"/>
                      </a:cubicBezTo>
                      <a:cubicBezTo>
                        <a:pt x="36890" y="40489"/>
                        <a:pt x="37508" y="40695"/>
                        <a:pt x="38128" y="40695"/>
                      </a:cubicBezTo>
                      <a:cubicBezTo>
                        <a:pt x="38682" y="40695"/>
                        <a:pt x="39237" y="40530"/>
                        <a:pt x="39731" y="40199"/>
                      </a:cubicBezTo>
                      <a:cubicBezTo>
                        <a:pt x="41303" y="39127"/>
                        <a:pt x="41446" y="36984"/>
                        <a:pt x="40172" y="35710"/>
                      </a:cubicBezTo>
                      <a:cubicBezTo>
                        <a:pt x="39862" y="35401"/>
                        <a:pt x="39505" y="35186"/>
                        <a:pt x="39112" y="35044"/>
                      </a:cubicBezTo>
                      <a:cubicBezTo>
                        <a:pt x="38326" y="34758"/>
                        <a:pt x="37564" y="34401"/>
                        <a:pt x="36862" y="33948"/>
                      </a:cubicBezTo>
                      <a:cubicBezTo>
                        <a:pt x="36374" y="33639"/>
                        <a:pt x="36279" y="32960"/>
                        <a:pt x="36695" y="32543"/>
                      </a:cubicBezTo>
                      <a:lnTo>
                        <a:pt x="44553" y="24661"/>
                      </a:lnTo>
                      <a:cubicBezTo>
                        <a:pt x="45720" y="23483"/>
                        <a:pt x="45720" y="21578"/>
                        <a:pt x="44542" y="20399"/>
                      </a:cubicBezTo>
                      <a:lnTo>
                        <a:pt x="24956" y="885"/>
                      </a:lnTo>
                      <a:cubicBezTo>
                        <a:pt x="24366" y="295"/>
                        <a:pt x="23595" y="1"/>
                        <a:pt x="22825"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48"/>
                <p:cNvSpPr/>
                <p:nvPr/>
              </p:nvSpPr>
              <p:spPr>
                <a:xfrm>
                  <a:off x="3884758" y="1311226"/>
                  <a:ext cx="287338" cy="287050"/>
                </a:xfrm>
                <a:custGeom>
                  <a:avLst/>
                  <a:gdLst/>
                  <a:ahLst/>
                  <a:cxnLst/>
                  <a:rect l="l" t="t" r="r" b="b"/>
                  <a:pathLst>
                    <a:path w="11955" h="11943" extrusionOk="0">
                      <a:moveTo>
                        <a:pt x="5978" y="1"/>
                      </a:moveTo>
                      <a:cubicBezTo>
                        <a:pt x="2679" y="1"/>
                        <a:pt x="1" y="2668"/>
                        <a:pt x="1" y="5966"/>
                      </a:cubicBezTo>
                      <a:cubicBezTo>
                        <a:pt x="1" y="9276"/>
                        <a:pt x="2679" y="11943"/>
                        <a:pt x="5978" y="11943"/>
                      </a:cubicBezTo>
                      <a:cubicBezTo>
                        <a:pt x="9276" y="11943"/>
                        <a:pt x="11954" y="9276"/>
                        <a:pt x="11954" y="5966"/>
                      </a:cubicBezTo>
                      <a:cubicBezTo>
                        <a:pt x="11954" y="2668"/>
                        <a:pt x="9276" y="1"/>
                        <a:pt x="5978"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14" name="Google Shape;2214;p48"/>
              <p:cNvSpPr/>
              <p:nvPr/>
            </p:nvSpPr>
            <p:spPr>
              <a:xfrm>
                <a:off x="4162525" y="1593650"/>
                <a:ext cx="374561" cy="374975"/>
              </a:xfrm>
              <a:custGeom>
                <a:avLst/>
                <a:gdLst/>
                <a:ahLst/>
                <a:cxnLst/>
                <a:rect l="l" t="t" r="r" b="b"/>
                <a:pathLst>
                  <a:path w="10860" h="10872" extrusionOk="0">
                    <a:moveTo>
                      <a:pt x="5430" y="1"/>
                    </a:moveTo>
                    <a:cubicBezTo>
                      <a:pt x="3990" y="1"/>
                      <a:pt x="2608" y="560"/>
                      <a:pt x="1596" y="1584"/>
                    </a:cubicBezTo>
                    <a:cubicBezTo>
                      <a:pt x="561" y="2620"/>
                      <a:pt x="1" y="3989"/>
                      <a:pt x="1" y="5430"/>
                    </a:cubicBezTo>
                    <a:cubicBezTo>
                      <a:pt x="1" y="6561"/>
                      <a:pt x="346" y="7645"/>
                      <a:pt x="1001" y="8573"/>
                    </a:cubicBezTo>
                    <a:cubicBezTo>
                      <a:pt x="1632" y="9466"/>
                      <a:pt x="2513" y="10145"/>
                      <a:pt x="3537" y="10538"/>
                    </a:cubicBezTo>
                    <a:cubicBezTo>
                      <a:pt x="3559" y="10544"/>
                      <a:pt x="3579" y="10547"/>
                      <a:pt x="3599" y="10547"/>
                    </a:cubicBezTo>
                    <a:cubicBezTo>
                      <a:pt x="3656" y="10547"/>
                      <a:pt x="3704" y="10522"/>
                      <a:pt x="3740" y="10478"/>
                    </a:cubicBezTo>
                    <a:cubicBezTo>
                      <a:pt x="3763" y="10443"/>
                      <a:pt x="3763" y="10395"/>
                      <a:pt x="3763" y="10371"/>
                    </a:cubicBezTo>
                    <a:lnTo>
                      <a:pt x="3763" y="7275"/>
                    </a:lnTo>
                    <a:cubicBezTo>
                      <a:pt x="3763" y="7180"/>
                      <a:pt x="3692" y="7097"/>
                      <a:pt x="3585" y="7097"/>
                    </a:cubicBezTo>
                    <a:lnTo>
                      <a:pt x="2156" y="7097"/>
                    </a:lnTo>
                    <a:lnTo>
                      <a:pt x="2156" y="5835"/>
                    </a:lnTo>
                    <a:lnTo>
                      <a:pt x="3585" y="5835"/>
                    </a:lnTo>
                    <a:cubicBezTo>
                      <a:pt x="3680" y="5835"/>
                      <a:pt x="3763" y="5751"/>
                      <a:pt x="3763" y="5656"/>
                    </a:cubicBezTo>
                    <a:lnTo>
                      <a:pt x="3763" y="5430"/>
                    </a:lnTo>
                    <a:cubicBezTo>
                      <a:pt x="3763" y="3942"/>
                      <a:pt x="5180" y="2632"/>
                      <a:pt x="6799" y="2632"/>
                    </a:cubicBezTo>
                    <a:lnTo>
                      <a:pt x="7550" y="2632"/>
                    </a:lnTo>
                    <a:lnTo>
                      <a:pt x="7550" y="3894"/>
                    </a:lnTo>
                    <a:lnTo>
                      <a:pt x="6799" y="3894"/>
                    </a:lnTo>
                    <a:cubicBezTo>
                      <a:pt x="6311" y="3894"/>
                      <a:pt x="5883" y="4025"/>
                      <a:pt x="5561" y="4287"/>
                    </a:cubicBezTo>
                    <a:cubicBezTo>
                      <a:pt x="5228" y="4561"/>
                      <a:pt x="5025" y="4966"/>
                      <a:pt x="5025" y="5430"/>
                    </a:cubicBezTo>
                    <a:lnTo>
                      <a:pt x="5025" y="5656"/>
                    </a:lnTo>
                    <a:cubicBezTo>
                      <a:pt x="5025" y="5740"/>
                      <a:pt x="5109" y="5835"/>
                      <a:pt x="5204" y="5835"/>
                    </a:cubicBezTo>
                    <a:lnTo>
                      <a:pt x="5883" y="5835"/>
                    </a:lnTo>
                    <a:cubicBezTo>
                      <a:pt x="5966" y="5835"/>
                      <a:pt x="6061" y="5751"/>
                      <a:pt x="6061" y="5656"/>
                    </a:cubicBezTo>
                    <a:cubicBezTo>
                      <a:pt x="6061" y="5561"/>
                      <a:pt x="5978" y="5478"/>
                      <a:pt x="5883" y="5478"/>
                    </a:cubicBezTo>
                    <a:lnTo>
                      <a:pt x="5371" y="5478"/>
                    </a:lnTo>
                    <a:lnTo>
                      <a:pt x="5371" y="5418"/>
                    </a:lnTo>
                    <a:cubicBezTo>
                      <a:pt x="5371" y="4525"/>
                      <a:pt x="6145" y="4204"/>
                      <a:pt x="6799" y="4204"/>
                    </a:cubicBezTo>
                    <a:lnTo>
                      <a:pt x="7704" y="4204"/>
                    </a:lnTo>
                    <a:cubicBezTo>
                      <a:pt x="7800" y="4204"/>
                      <a:pt x="7883" y="4132"/>
                      <a:pt x="7883" y="4025"/>
                    </a:cubicBezTo>
                    <a:lnTo>
                      <a:pt x="7883" y="2418"/>
                    </a:lnTo>
                    <a:cubicBezTo>
                      <a:pt x="7883" y="2334"/>
                      <a:pt x="7811" y="2239"/>
                      <a:pt x="7704" y="2239"/>
                    </a:cubicBezTo>
                    <a:lnTo>
                      <a:pt x="6799" y="2239"/>
                    </a:lnTo>
                    <a:cubicBezTo>
                      <a:pt x="5966" y="2239"/>
                      <a:pt x="5121" y="2572"/>
                      <a:pt x="4466" y="3156"/>
                    </a:cubicBezTo>
                    <a:cubicBezTo>
                      <a:pt x="3799" y="3763"/>
                      <a:pt x="3418" y="4549"/>
                      <a:pt x="3418" y="5382"/>
                    </a:cubicBezTo>
                    <a:lnTo>
                      <a:pt x="3418" y="5442"/>
                    </a:lnTo>
                    <a:lnTo>
                      <a:pt x="1989" y="5442"/>
                    </a:lnTo>
                    <a:cubicBezTo>
                      <a:pt x="1906" y="5442"/>
                      <a:pt x="1811" y="5513"/>
                      <a:pt x="1811" y="5620"/>
                    </a:cubicBezTo>
                    <a:lnTo>
                      <a:pt x="1811" y="7228"/>
                    </a:lnTo>
                    <a:cubicBezTo>
                      <a:pt x="1811" y="7323"/>
                      <a:pt x="1894" y="7406"/>
                      <a:pt x="1989" y="7406"/>
                    </a:cubicBezTo>
                    <a:lnTo>
                      <a:pt x="3418" y="7406"/>
                    </a:lnTo>
                    <a:lnTo>
                      <a:pt x="3418" y="10085"/>
                    </a:lnTo>
                    <a:cubicBezTo>
                      <a:pt x="1561" y="9300"/>
                      <a:pt x="346" y="7442"/>
                      <a:pt x="346" y="5418"/>
                    </a:cubicBezTo>
                    <a:cubicBezTo>
                      <a:pt x="346" y="2596"/>
                      <a:pt x="2620" y="322"/>
                      <a:pt x="5430" y="322"/>
                    </a:cubicBezTo>
                    <a:cubicBezTo>
                      <a:pt x="8228" y="322"/>
                      <a:pt x="10526" y="2620"/>
                      <a:pt x="10526" y="5418"/>
                    </a:cubicBezTo>
                    <a:cubicBezTo>
                      <a:pt x="10526" y="8228"/>
                      <a:pt x="8240" y="10502"/>
                      <a:pt x="5430" y="10502"/>
                    </a:cubicBezTo>
                    <a:lnTo>
                      <a:pt x="5371" y="10502"/>
                    </a:lnTo>
                    <a:lnTo>
                      <a:pt x="5371" y="7418"/>
                    </a:lnTo>
                    <a:lnTo>
                      <a:pt x="7728" y="7418"/>
                    </a:lnTo>
                    <a:cubicBezTo>
                      <a:pt x="7811" y="7418"/>
                      <a:pt x="7907" y="7347"/>
                      <a:pt x="7907" y="7240"/>
                    </a:cubicBezTo>
                    <a:lnTo>
                      <a:pt x="7907" y="5656"/>
                    </a:lnTo>
                    <a:cubicBezTo>
                      <a:pt x="7907" y="5561"/>
                      <a:pt x="7823" y="5478"/>
                      <a:pt x="7728" y="5478"/>
                    </a:cubicBezTo>
                    <a:lnTo>
                      <a:pt x="6728" y="5478"/>
                    </a:lnTo>
                    <a:cubicBezTo>
                      <a:pt x="6633" y="5478"/>
                      <a:pt x="6549" y="5549"/>
                      <a:pt x="6549" y="5656"/>
                    </a:cubicBezTo>
                    <a:cubicBezTo>
                      <a:pt x="6549" y="5740"/>
                      <a:pt x="6621" y="5835"/>
                      <a:pt x="6728" y="5835"/>
                    </a:cubicBezTo>
                    <a:lnTo>
                      <a:pt x="7561" y="5835"/>
                    </a:lnTo>
                    <a:lnTo>
                      <a:pt x="7561" y="7097"/>
                    </a:lnTo>
                    <a:lnTo>
                      <a:pt x="5204" y="7097"/>
                    </a:lnTo>
                    <a:cubicBezTo>
                      <a:pt x="5121" y="7097"/>
                      <a:pt x="5025" y="7168"/>
                      <a:pt x="5025" y="7275"/>
                    </a:cubicBezTo>
                    <a:lnTo>
                      <a:pt x="5025" y="10693"/>
                    </a:lnTo>
                    <a:cubicBezTo>
                      <a:pt x="5025" y="10788"/>
                      <a:pt x="5109" y="10859"/>
                      <a:pt x="5192" y="10871"/>
                    </a:cubicBezTo>
                    <a:lnTo>
                      <a:pt x="5430" y="10871"/>
                    </a:lnTo>
                    <a:cubicBezTo>
                      <a:pt x="6871" y="10871"/>
                      <a:pt x="8240" y="10312"/>
                      <a:pt x="9276" y="9288"/>
                    </a:cubicBezTo>
                    <a:cubicBezTo>
                      <a:pt x="10300" y="8252"/>
                      <a:pt x="10859" y="6883"/>
                      <a:pt x="10859" y="5442"/>
                    </a:cubicBezTo>
                    <a:cubicBezTo>
                      <a:pt x="10859" y="3989"/>
                      <a:pt x="10300" y="2620"/>
                      <a:pt x="9276" y="1584"/>
                    </a:cubicBezTo>
                    <a:cubicBezTo>
                      <a:pt x="8240" y="560"/>
                      <a:pt x="6871" y="1"/>
                      <a:pt x="54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5" name="Google Shape;2215;p48"/>
            <p:cNvGrpSpPr/>
            <p:nvPr/>
          </p:nvGrpSpPr>
          <p:grpSpPr>
            <a:xfrm>
              <a:off x="7053286" y="2227254"/>
              <a:ext cx="956596" cy="944252"/>
              <a:chOff x="4370663" y="1816530"/>
              <a:chExt cx="1098904" cy="1084724"/>
            </a:xfrm>
          </p:grpSpPr>
          <p:grpSp>
            <p:nvGrpSpPr>
              <p:cNvPr id="2216" name="Google Shape;2216;p48"/>
              <p:cNvGrpSpPr/>
              <p:nvPr/>
            </p:nvGrpSpPr>
            <p:grpSpPr>
              <a:xfrm>
                <a:off x="4370663" y="1816530"/>
                <a:ext cx="1098904" cy="1084724"/>
                <a:chOff x="4370663" y="1816530"/>
                <a:chExt cx="1098904" cy="1084724"/>
              </a:xfrm>
            </p:grpSpPr>
            <p:sp>
              <p:nvSpPr>
                <p:cNvPr id="2217" name="Google Shape;2217;p48"/>
                <p:cNvSpPr/>
                <p:nvPr/>
              </p:nvSpPr>
              <p:spPr>
                <a:xfrm>
                  <a:off x="4370663" y="1816530"/>
                  <a:ext cx="1098904" cy="1084724"/>
                </a:xfrm>
                <a:custGeom>
                  <a:avLst/>
                  <a:gdLst/>
                  <a:ahLst/>
                  <a:cxnLst/>
                  <a:rect l="l" t="t" r="r" b="b"/>
                  <a:pathLst>
                    <a:path w="45721" h="45131" extrusionOk="0">
                      <a:moveTo>
                        <a:pt x="22862" y="0"/>
                      </a:moveTo>
                      <a:cubicBezTo>
                        <a:pt x="22092" y="0"/>
                        <a:pt x="21324" y="295"/>
                        <a:pt x="20741" y="884"/>
                      </a:cubicBezTo>
                      <a:lnTo>
                        <a:pt x="12871" y="8742"/>
                      </a:lnTo>
                      <a:cubicBezTo>
                        <a:pt x="12698" y="8921"/>
                        <a:pt x="12472" y="9005"/>
                        <a:pt x="12246" y="9005"/>
                      </a:cubicBezTo>
                      <a:cubicBezTo>
                        <a:pt x="11945" y="9005"/>
                        <a:pt x="11643" y="8855"/>
                        <a:pt x="11466" y="8576"/>
                      </a:cubicBezTo>
                      <a:cubicBezTo>
                        <a:pt x="11014" y="7861"/>
                        <a:pt x="10645" y="7099"/>
                        <a:pt x="10347" y="6302"/>
                      </a:cubicBezTo>
                      <a:cubicBezTo>
                        <a:pt x="10168" y="5813"/>
                        <a:pt x="9847" y="5373"/>
                        <a:pt x="9394" y="5028"/>
                      </a:cubicBezTo>
                      <a:cubicBezTo>
                        <a:pt x="8866" y="4619"/>
                        <a:pt x="8248" y="4413"/>
                        <a:pt x="7630" y="4413"/>
                      </a:cubicBezTo>
                      <a:cubicBezTo>
                        <a:pt x="7078" y="4413"/>
                        <a:pt x="6526" y="4577"/>
                        <a:pt x="6037" y="4909"/>
                      </a:cubicBezTo>
                      <a:cubicBezTo>
                        <a:pt x="4465" y="5968"/>
                        <a:pt x="4310" y="8123"/>
                        <a:pt x="5584" y="9385"/>
                      </a:cubicBezTo>
                      <a:cubicBezTo>
                        <a:pt x="5894" y="9695"/>
                        <a:pt x="6251" y="9921"/>
                        <a:pt x="6632" y="10064"/>
                      </a:cubicBezTo>
                      <a:cubicBezTo>
                        <a:pt x="7418" y="10350"/>
                        <a:pt x="8180" y="10707"/>
                        <a:pt x="8882" y="11159"/>
                      </a:cubicBezTo>
                      <a:cubicBezTo>
                        <a:pt x="9383"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48"/>
                <p:cNvSpPr/>
                <p:nvPr/>
              </p:nvSpPr>
              <p:spPr>
                <a:xfrm>
                  <a:off x="5055718" y="1904160"/>
                  <a:ext cx="287338" cy="287338"/>
                </a:xfrm>
                <a:custGeom>
                  <a:avLst/>
                  <a:gdLst/>
                  <a:ahLst/>
                  <a:cxnLst/>
                  <a:rect l="l" t="t" r="r" b="b"/>
                  <a:pathLst>
                    <a:path w="11955" h="11955" extrusionOk="0">
                      <a:moveTo>
                        <a:pt x="5978" y="0"/>
                      </a:moveTo>
                      <a:cubicBezTo>
                        <a:pt x="2680" y="0"/>
                        <a:pt x="1" y="2679"/>
                        <a:pt x="1" y="5977"/>
                      </a:cubicBezTo>
                      <a:cubicBezTo>
                        <a:pt x="1" y="9275"/>
                        <a:pt x="2680" y="11954"/>
                        <a:pt x="5978" y="11954"/>
                      </a:cubicBezTo>
                      <a:cubicBezTo>
                        <a:pt x="9276" y="11954"/>
                        <a:pt x="11955" y="9275"/>
                        <a:pt x="11955" y="5977"/>
                      </a:cubicBezTo>
                      <a:cubicBezTo>
                        <a:pt x="11955" y="2679"/>
                        <a:pt x="9276" y="0"/>
                        <a:pt x="5978"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9" name="Google Shape;2219;p48"/>
              <p:cNvGrpSpPr/>
              <p:nvPr/>
            </p:nvGrpSpPr>
            <p:grpSpPr>
              <a:xfrm>
                <a:off x="4732628" y="2171596"/>
                <a:ext cx="374986" cy="374572"/>
                <a:chOff x="3303268" y="3817349"/>
                <a:chExt cx="346056" cy="345674"/>
              </a:xfrm>
            </p:grpSpPr>
            <p:sp>
              <p:nvSpPr>
                <p:cNvPr id="2220" name="Google Shape;2220;p48"/>
                <p:cNvSpPr/>
                <p:nvPr/>
              </p:nvSpPr>
              <p:spPr>
                <a:xfrm>
                  <a:off x="3303268" y="3817349"/>
                  <a:ext cx="346056" cy="345674"/>
                </a:xfrm>
                <a:custGeom>
                  <a:avLst/>
                  <a:gdLst/>
                  <a:ahLst/>
                  <a:cxnLst/>
                  <a:rect l="l" t="t" r="r" b="b"/>
                  <a:pathLst>
                    <a:path w="10872" h="10860" extrusionOk="0">
                      <a:moveTo>
                        <a:pt x="5418" y="334"/>
                      </a:moveTo>
                      <a:cubicBezTo>
                        <a:pt x="8228" y="334"/>
                        <a:pt x="10514" y="2608"/>
                        <a:pt x="10514" y="5430"/>
                      </a:cubicBezTo>
                      <a:cubicBezTo>
                        <a:pt x="10514" y="8240"/>
                        <a:pt x="8228" y="10514"/>
                        <a:pt x="5418" y="10514"/>
                      </a:cubicBezTo>
                      <a:cubicBezTo>
                        <a:pt x="2608" y="10514"/>
                        <a:pt x="334" y="8240"/>
                        <a:pt x="334" y="5430"/>
                      </a:cubicBezTo>
                      <a:cubicBezTo>
                        <a:pt x="334" y="2608"/>
                        <a:pt x="2608" y="334"/>
                        <a:pt x="5418"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3" y="10859"/>
                        <a:pt x="8252" y="10300"/>
                        <a:pt x="9276" y="9264"/>
                      </a:cubicBezTo>
                      <a:cubicBezTo>
                        <a:pt x="10300" y="8240"/>
                        <a:pt x="10871" y="6871"/>
                        <a:pt x="10871" y="5430"/>
                      </a:cubicBezTo>
                      <a:cubicBezTo>
                        <a:pt x="10871" y="3989"/>
                        <a:pt x="10300" y="2620"/>
                        <a:pt x="9276" y="1584"/>
                      </a:cubicBezTo>
                      <a:cubicBezTo>
                        <a:pt x="8252" y="560"/>
                        <a:pt x="6883" y="1"/>
                        <a:pt x="54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48"/>
                <p:cNvSpPr/>
                <p:nvPr/>
              </p:nvSpPr>
              <p:spPr>
                <a:xfrm>
                  <a:off x="3368074" y="3882537"/>
                  <a:ext cx="215298" cy="215298"/>
                </a:xfrm>
                <a:custGeom>
                  <a:avLst/>
                  <a:gdLst/>
                  <a:ahLst/>
                  <a:cxnLst/>
                  <a:rect l="l" t="t" r="r" b="b"/>
                  <a:pathLst>
                    <a:path w="6764" h="6764" extrusionOk="0">
                      <a:moveTo>
                        <a:pt x="5335" y="346"/>
                      </a:moveTo>
                      <a:cubicBezTo>
                        <a:pt x="5930" y="346"/>
                        <a:pt x="6418" y="834"/>
                        <a:pt x="6418" y="1429"/>
                      </a:cubicBezTo>
                      <a:lnTo>
                        <a:pt x="6418" y="5335"/>
                      </a:lnTo>
                      <a:cubicBezTo>
                        <a:pt x="6418" y="5930"/>
                        <a:pt x="5930" y="6418"/>
                        <a:pt x="5335" y="6418"/>
                      </a:cubicBezTo>
                      <a:lnTo>
                        <a:pt x="1429" y="6418"/>
                      </a:lnTo>
                      <a:cubicBezTo>
                        <a:pt x="834" y="6418"/>
                        <a:pt x="346" y="5930"/>
                        <a:pt x="346" y="5335"/>
                      </a:cubicBezTo>
                      <a:lnTo>
                        <a:pt x="346" y="1429"/>
                      </a:lnTo>
                      <a:cubicBezTo>
                        <a:pt x="346" y="834"/>
                        <a:pt x="834" y="346"/>
                        <a:pt x="1429" y="346"/>
                      </a:cubicBezTo>
                      <a:close/>
                      <a:moveTo>
                        <a:pt x="1429" y="1"/>
                      </a:moveTo>
                      <a:cubicBezTo>
                        <a:pt x="644" y="1"/>
                        <a:pt x="1" y="644"/>
                        <a:pt x="1" y="1429"/>
                      </a:cubicBezTo>
                      <a:lnTo>
                        <a:pt x="1" y="5335"/>
                      </a:lnTo>
                      <a:cubicBezTo>
                        <a:pt x="1" y="6120"/>
                        <a:pt x="644" y="6763"/>
                        <a:pt x="1429" y="6763"/>
                      </a:cubicBezTo>
                      <a:lnTo>
                        <a:pt x="5335" y="6763"/>
                      </a:lnTo>
                      <a:cubicBezTo>
                        <a:pt x="6121" y="6763"/>
                        <a:pt x="6763" y="6120"/>
                        <a:pt x="6763" y="5335"/>
                      </a:cubicBezTo>
                      <a:lnTo>
                        <a:pt x="6763" y="1429"/>
                      </a:lnTo>
                      <a:cubicBezTo>
                        <a:pt x="6763" y="644"/>
                        <a:pt x="6121" y="1"/>
                        <a:pt x="53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48"/>
                <p:cNvSpPr/>
                <p:nvPr/>
              </p:nvSpPr>
              <p:spPr>
                <a:xfrm>
                  <a:off x="3418143" y="3933656"/>
                  <a:ext cx="114811" cy="112742"/>
                </a:xfrm>
                <a:custGeom>
                  <a:avLst/>
                  <a:gdLst/>
                  <a:ahLst/>
                  <a:cxnLst/>
                  <a:rect l="l" t="t" r="r" b="b"/>
                  <a:pathLst>
                    <a:path w="3607" h="3542" extrusionOk="0">
                      <a:moveTo>
                        <a:pt x="1822" y="0"/>
                      </a:moveTo>
                      <a:cubicBezTo>
                        <a:pt x="812" y="0"/>
                        <a:pt x="1" y="851"/>
                        <a:pt x="59" y="1859"/>
                      </a:cubicBezTo>
                      <a:cubicBezTo>
                        <a:pt x="95" y="2776"/>
                        <a:pt x="833" y="3502"/>
                        <a:pt x="1726" y="3538"/>
                      </a:cubicBezTo>
                      <a:cubicBezTo>
                        <a:pt x="1764" y="3541"/>
                        <a:pt x="1802" y="3542"/>
                        <a:pt x="1840" y="3542"/>
                      </a:cubicBezTo>
                      <a:cubicBezTo>
                        <a:pt x="2178" y="3542"/>
                        <a:pt x="2494" y="3447"/>
                        <a:pt x="2762" y="3276"/>
                      </a:cubicBezTo>
                      <a:cubicBezTo>
                        <a:pt x="2857" y="3217"/>
                        <a:pt x="2869" y="3086"/>
                        <a:pt x="2797" y="3014"/>
                      </a:cubicBezTo>
                      <a:cubicBezTo>
                        <a:pt x="2761" y="2978"/>
                        <a:pt x="2711" y="2964"/>
                        <a:pt x="2664" y="2964"/>
                      </a:cubicBezTo>
                      <a:cubicBezTo>
                        <a:pt x="2634" y="2964"/>
                        <a:pt x="2606" y="2969"/>
                        <a:pt x="2583" y="2979"/>
                      </a:cubicBezTo>
                      <a:cubicBezTo>
                        <a:pt x="2380" y="3096"/>
                        <a:pt x="2149" y="3185"/>
                        <a:pt x="1897" y="3185"/>
                      </a:cubicBezTo>
                      <a:cubicBezTo>
                        <a:pt x="1868" y="3185"/>
                        <a:pt x="1839" y="3183"/>
                        <a:pt x="1809" y="3181"/>
                      </a:cubicBezTo>
                      <a:cubicBezTo>
                        <a:pt x="1023" y="3169"/>
                        <a:pt x="380" y="2514"/>
                        <a:pt x="392" y="1716"/>
                      </a:cubicBezTo>
                      <a:cubicBezTo>
                        <a:pt x="426" y="948"/>
                        <a:pt x="1028" y="330"/>
                        <a:pt x="1792" y="330"/>
                      </a:cubicBezTo>
                      <a:cubicBezTo>
                        <a:pt x="1833" y="330"/>
                        <a:pt x="1874" y="332"/>
                        <a:pt x="1916" y="335"/>
                      </a:cubicBezTo>
                      <a:cubicBezTo>
                        <a:pt x="2619" y="371"/>
                        <a:pt x="3190" y="943"/>
                        <a:pt x="3250" y="1633"/>
                      </a:cubicBezTo>
                      <a:cubicBezTo>
                        <a:pt x="3285" y="1919"/>
                        <a:pt x="3214" y="2193"/>
                        <a:pt x="3095" y="2431"/>
                      </a:cubicBezTo>
                      <a:cubicBezTo>
                        <a:pt x="3059" y="2490"/>
                        <a:pt x="3059" y="2574"/>
                        <a:pt x="3119" y="2633"/>
                      </a:cubicBezTo>
                      <a:cubicBezTo>
                        <a:pt x="3149" y="2663"/>
                        <a:pt x="3191" y="2678"/>
                        <a:pt x="3234" y="2678"/>
                      </a:cubicBezTo>
                      <a:cubicBezTo>
                        <a:pt x="3295" y="2678"/>
                        <a:pt x="3358" y="2648"/>
                        <a:pt x="3393" y="2586"/>
                      </a:cubicBezTo>
                      <a:cubicBezTo>
                        <a:pt x="3536" y="2324"/>
                        <a:pt x="3607" y="2014"/>
                        <a:pt x="3583" y="1669"/>
                      </a:cubicBezTo>
                      <a:cubicBezTo>
                        <a:pt x="3536" y="764"/>
                        <a:pt x="2797" y="50"/>
                        <a:pt x="1904" y="2"/>
                      </a:cubicBezTo>
                      <a:cubicBezTo>
                        <a:pt x="1877" y="1"/>
                        <a:pt x="1849" y="0"/>
                        <a:pt x="182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48"/>
                <p:cNvSpPr/>
                <p:nvPr/>
              </p:nvSpPr>
              <p:spPr>
                <a:xfrm>
                  <a:off x="3519298" y="3910197"/>
                  <a:ext cx="29570" cy="29220"/>
                </a:xfrm>
                <a:custGeom>
                  <a:avLst/>
                  <a:gdLst/>
                  <a:ahLst/>
                  <a:cxnLst/>
                  <a:rect l="l" t="t" r="r" b="b"/>
                  <a:pathLst>
                    <a:path w="929" h="918" extrusionOk="0">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24" name="Google Shape;2224;p48"/>
            <p:cNvGrpSpPr/>
            <p:nvPr/>
          </p:nvGrpSpPr>
          <p:grpSpPr>
            <a:xfrm>
              <a:off x="6547098" y="2715744"/>
              <a:ext cx="956596" cy="944315"/>
              <a:chOff x="3789173" y="2377690"/>
              <a:chExt cx="1098904" cy="1084796"/>
            </a:xfrm>
          </p:grpSpPr>
          <p:grpSp>
            <p:nvGrpSpPr>
              <p:cNvPr id="2225" name="Google Shape;2225;p48"/>
              <p:cNvGrpSpPr/>
              <p:nvPr/>
            </p:nvGrpSpPr>
            <p:grpSpPr>
              <a:xfrm>
                <a:off x="3789173" y="2377690"/>
                <a:ext cx="1098904" cy="1084796"/>
                <a:chOff x="3789173" y="2377690"/>
                <a:chExt cx="1098904" cy="1084796"/>
              </a:xfrm>
            </p:grpSpPr>
            <p:sp>
              <p:nvSpPr>
                <p:cNvPr id="2226" name="Google Shape;2226;p48"/>
                <p:cNvSpPr/>
                <p:nvPr/>
              </p:nvSpPr>
              <p:spPr>
                <a:xfrm>
                  <a:off x="3789173" y="2377690"/>
                  <a:ext cx="1098904" cy="1084796"/>
                </a:xfrm>
                <a:custGeom>
                  <a:avLst/>
                  <a:gdLst/>
                  <a:ahLst/>
                  <a:cxnLst/>
                  <a:rect l="l" t="t" r="r" b="b"/>
                  <a:pathLst>
                    <a:path w="45721" h="45134" extrusionOk="0">
                      <a:moveTo>
                        <a:pt x="22861" y="0"/>
                      </a:moveTo>
                      <a:cubicBezTo>
                        <a:pt x="22090" y="0"/>
                        <a:pt x="21319" y="295"/>
                        <a:pt x="20730" y="884"/>
                      </a:cubicBezTo>
                      <a:lnTo>
                        <a:pt x="1180" y="20446"/>
                      </a:lnTo>
                      <a:cubicBezTo>
                        <a:pt x="1" y="21613"/>
                        <a:pt x="1" y="23518"/>
                        <a:pt x="1180" y="24697"/>
                      </a:cubicBezTo>
                      <a:lnTo>
                        <a:pt x="20730" y="44259"/>
                      </a:lnTo>
                      <a:cubicBezTo>
                        <a:pt x="21319" y="44842"/>
                        <a:pt x="22090" y="45134"/>
                        <a:pt x="22861" y="45134"/>
                      </a:cubicBezTo>
                      <a:cubicBezTo>
                        <a:pt x="23632" y="45134"/>
                        <a:pt x="24403" y="44842"/>
                        <a:pt x="24992" y="44259"/>
                      </a:cubicBezTo>
                      <a:lnTo>
                        <a:pt x="44542" y="24697"/>
                      </a:lnTo>
                      <a:cubicBezTo>
                        <a:pt x="45721" y="23518"/>
                        <a:pt x="45721" y="21613"/>
                        <a:pt x="44542" y="20446"/>
                      </a:cubicBezTo>
                      <a:lnTo>
                        <a:pt x="36684" y="12576"/>
                      </a:lnTo>
                      <a:cubicBezTo>
                        <a:pt x="36267" y="12171"/>
                        <a:pt x="36363" y="11481"/>
                        <a:pt x="36851" y="11171"/>
                      </a:cubicBezTo>
                      <a:cubicBezTo>
                        <a:pt x="37565" y="10719"/>
                        <a:pt x="38327" y="10350"/>
                        <a:pt x="39125" y="10052"/>
                      </a:cubicBezTo>
                      <a:cubicBezTo>
                        <a:pt x="39613" y="9874"/>
                        <a:pt x="40054" y="9552"/>
                        <a:pt x="40399" y="9100"/>
                      </a:cubicBezTo>
                      <a:cubicBezTo>
                        <a:pt x="41173" y="8099"/>
                        <a:pt x="41220" y="6778"/>
                        <a:pt x="40518" y="5730"/>
                      </a:cubicBezTo>
                      <a:cubicBezTo>
                        <a:pt x="39932" y="4868"/>
                        <a:pt x="39013" y="4436"/>
                        <a:pt x="38094" y="4436"/>
                      </a:cubicBezTo>
                      <a:cubicBezTo>
                        <a:pt x="37349" y="4436"/>
                        <a:pt x="36606" y="4720"/>
                        <a:pt x="36041" y="5290"/>
                      </a:cubicBezTo>
                      <a:cubicBezTo>
                        <a:pt x="35732" y="5587"/>
                        <a:pt x="35505" y="5956"/>
                        <a:pt x="35362" y="6337"/>
                      </a:cubicBezTo>
                      <a:cubicBezTo>
                        <a:pt x="35077" y="7123"/>
                        <a:pt x="34720" y="7885"/>
                        <a:pt x="34267" y="8588"/>
                      </a:cubicBezTo>
                      <a:cubicBezTo>
                        <a:pt x="34091" y="8872"/>
                        <a:pt x="33797" y="9021"/>
                        <a:pt x="33498" y="9021"/>
                      </a:cubicBezTo>
                      <a:cubicBezTo>
                        <a:pt x="33271" y="9021"/>
                        <a:pt x="33042" y="8934"/>
                        <a:pt x="32862" y="8754"/>
                      </a:cubicBezTo>
                      <a:lnTo>
                        <a:pt x="24992" y="884"/>
                      </a:lnTo>
                      <a:cubicBezTo>
                        <a:pt x="24403" y="295"/>
                        <a:pt x="23632" y="0"/>
                        <a:pt x="22861"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48"/>
                <p:cNvSpPr/>
                <p:nvPr/>
              </p:nvSpPr>
              <p:spPr>
                <a:xfrm>
                  <a:off x="3885623" y="2465897"/>
                  <a:ext cx="287050" cy="287338"/>
                </a:xfrm>
                <a:custGeom>
                  <a:avLst/>
                  <a:gdLst/>
                  <a:ahLst/>
                  <a:cxnLst/>
                  <a:rect l="l" t="t" r="r" b="b"/>
                  <a:pathLst>
                    <a:path w="11943" h="11955" extrusionOk="0">
                      <a:moveTo>
                        <a:pt x="5977" y="0"/>
                      </a:moveTo>
                      <a:cubicBezTo>
                        <a:pt x="2679" y="0"/>
                        <a:pt x="0" y="2679"/>
                        <a:pt x="0" y="5977"/>
                      </a:cubicBezTo>
                      <a:cubicBezTo>
                        <a:pt x="0" y="9275"/>
                        <a:pt x="2679" y="11954"/>
                        <a:pt x="5977" y="11954"/>
                      </a:cubicBezTo>
                      <a:cubicBezTo>
                        <a:pt x="9275" y="11954"/>
                        <a:pt x="11942" y="9275"/>
                        <a:pt x="11942" y="5977"/>
                      </a:cubicBezTo>
                      <a:cubicBezTo>
                        <a:pt x="11942" y="2679"/>
                        <a:pt x="9275" y="0"/>
                        <a:pt x="597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8" name="Google Shape;2228;p48"/>
              <p:cNvGrpSpPr/>
              <p:nvPr/>
            </p:nvGrpSpPr>
            <p:grpSpPr>
              <a:xfrm>
                <a:off x="4151137" y="2732796"/>
                <a:ext cx="374986" cy="374572"/>
                <a:chOff x="3752358" y="3817349"/>
                <a:chExt cx="346056" cy="345674"/>
              </a:xfrm>
            </p:grpSpPr>
            <p:sp>
              <p:nvSpPr>
                <p:cNvPr id="2229" name="Google Shape;2229;p48"/>
                <p:cNvSpPr/>
                <p:nvPr/>
              </p:nvSpPr>
              <p:spPr>
                <a:xfrm>
                  <a:off x="3752358" y="3817349"/>
                  <a:ext cx="346056" cy="345674"/>
                </a:xfrm>
                <a:custGeom>
                  <a:avLst/>
                  <a:gdLst/>
                  <a:ahLst/>
                  <a:cxnLst/>
                  <a:rect l="l" t="t" r="r" b="b"/>
                  <a:pathLst>
                    <a:path w="10872" h="10860" extrusionOk="0">
                      <a:moveTo>
                        <a:pt x="5430" y="334"/>
                      </a:moveTo>
                      <a:cubicBezTo>
                        <a:pt x="8252" y="334"/>
                        <a:pt x="10526" y="2608"/>
                        <a:pt x="10526" y="5430"/>
                      </a:cubicBezTo>
                      <a:cubicBezTo>
                        <a:pt x="10526" y="8240"/>
                        <a:pt x="8228" y="10514"/>
                        <a:pt x="5430" y="10514"/>
                      </a:cubicBezTo>
                      <a:cubicBezTo>
                        <a:pt x="2620" y="10514"/>
                        <a:pt x="346" y="8240"/>
                        <a:pt x="346" y="5430"/>
                      </a:cubicBezTo>
                      <a:cubicBezTo>
                        <a:pt x="346" y="2608"/>
                        <a:pt x="2620" y="334"/>
                        <a:pt x="5430"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2" y="10859"/>
                        <a:pt x="8252" y="10300"/>
                        <a:pt x="9276" y="9264"/>
                      </a:cubicBezTo>
                      <a:cubicBezTo>
                        <a:pt x="10300" y="8240"/>
                        <a:pt x="10871" y="6871"/>
                        <a:pt x="10871" y="5430"/>
                      </a:cubicBezTo>
                      <a:cubicBezTo>
                        <a:pt x="10871" y="3989"/>
                        <a:pt x="10300" y="2620"/>
                        <a:pt x="9276" y="1584"/>
                      </a:cubicBezTo>
                      <a:cubicBezTo>
                        <a:pt x="8252" y="560"/>
                        <a:pt x="6882" y="1"/>
                        <a:pt x="54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48"/>
                <p:cNvSpPr/>
                <p:nvPr/>
              </p:nvSpPr>
              <p:spPr>
                <a:xfrm>
                  <a:off x="3831933" y="3955682"/>
                  <a:ext cx="47809" cy="120540"/>
                </a:xfrm>
                <a:custGeom>
                  <a:avLst/>
                  <a:gdLst/>
                  <a:ahLst/>
                  <a:cxnLst/>
                  <a:rect l="l" t="t" r="r" b="b"/>
                  <a:pathLst>
                    <a:path w="1502" h="3787" extrusionOk="0">
                      <a:moveTo>
                        <a:pt x="1168" y="346"/>
                      </a:moveTo>
                      <a:lnTo>
                        <a:pt x="1168" y="3430"/>
                      </a:lnTo>
                      <a:lnTo>
                        <a:pt x="358" y="3430"/>
                      </a:lnTo>
                      <a:lnTo>
                        <a:pt x="358" y="346"/>
                      </a:lnTo>
                      <a:close/>
                      <a:moveTo>
                        <a:pt x="180" y="1"/>
                      </a:moveTo>
                      <a:cubicBezTo>
                        <a:pt x="96" y="1"/>
                        <a:pt x="1" y="72"/>
                        <a:pt x="1" y="179"/>
                      </a:cubicBezTo>
                      <a:lnTo>
                        <a:pt x="1" y="3608"/>
                      </a:lnTo>
                      <a:cubicBezTo>
                        <a:pt x="1" y="3703"/>
                        <a:pt x="72" y="3787"/>
                        <a:pt x="180" y="3787"/>
                      </a:cubicBezTo>
                      <a:lnTo>
                        <a:pt x="1323" y="3787"/>
                      </a:lnTo>
                      <a:cubicBezTo>
                        <a:pt x="1418" y="3787"/>
                        <a:pt x="1501" y="3715"/>
                        <a:pt x="1501" y="3608"/>
                      </a:cubicBezTo>
                      <a:lnTo>
                        <a:pt x="1501" y="179"/>
                      </a:lnTo>
                      <a:cubicBezTo>
                        <a:pt x="1501" y="72"/>
                        <a:pt x="1430" y="1"/>
                        <a:pt x="1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48"/>
                <p:cNvSpPr/>
                <p:nvPr/>
              </p:nvSpPr>
              <p:spPr>
                <a:xfrm>
                  <a:off x="3824739" y="3890112"/>
                  <a:ext cx="55002" cy="55002"/>
                </a:xfrm>
                <a:custGeom>
                  <a:avLst/>
                  <a:gdLst/>
                  <a:ahLst/>
                  <a:cxnLst/>
                  <a:rect l="l" t="t" r="r" b="b"/>
                  <a:pathLst>
                    <a:path w="1728" h="1728" extrusionOk="0">
                      <a:moveTo>
                        <a:pt x="870" y="334"/>
                      </a:moveTo>
                      <a:cubicBezTo>
                        <a:pt x="1156" y="334"/>
                        <a:pt x="1394" y="572"/>
                        <a:pt x="1394" y="846"/>
                      </a:cubicBezTo>
                      <a:cubicBezTo>
                        <a:pt x="1394" y="1132"/>
                        <a:pt x="1156" y="1370"/>
                        <a:pt x="870" y="1370"/>
                      </a:cubicBezTo>
                      <a:cubicBezTo>
                        <a:pt x="584" y="1370"/>
                        <a:pt x="346" y="1132"/>
                        <a:pt x="346" y="846"/>
                      </a:cubicBezTo>
                      <a:cubicBezTo>
                        <a:pt x="346" y="572"/>
                        <a:pt x="584" y="334"/>
                        <a:pt x="870" y="334"/>
                      </a:cubicBezTo>
                      <a:close/>
                      <a:moveTo>
                        <a:pt x="870" y="1"/>
                      </a:moveTo>
                      <a:cubicBezTo>
                        <a:pt x="394" y="1"/>
                        <a:pt x="1" y="394"/>
                        <a:pt x="1" y="870"/>
                      </a:cubicBezTo>
                      <a:cubicBezTo>
                        <a:pt x="1" y="1346"/>
                        <a:pt x="394" y="1727"/>
                        <a:pt x="870" y="1727"/>
                      </a:cubicBezTo>
                      <a:cubicBezTo>
                        <a:pt x="1346" y="1727"/>
                        <a:pt x="1727" y="1334"/>
                        <a:pt x="1727" y="870"/>
                      </a:cubicBezTo>
                      <a:cubicBezTo>
                        <a:pt x="1727" y="394"/>
                        <a:pt x="1346" y="1"/>
                        <a:pt x="87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48"/>
                <p:cNvSpPr/>
                <p:nvPr/>
              </p:nvSpPr>
              <p:spPr>
                <a:xfrm>
                  <a:off x="3904696" y="3955682"/>
                  <a:ext cx="128148" cy="120540"/>
                </a:xfrm>
                <a:custGeom>
                  <a:avLst/>
                  <a:gdLst/>
                  <a:ahLst/>
                  <a:cxnLst/>
                  <a:rect l="l" t="t" r="r" b="b"/>
                  <a:pathLst>
                    <a:path w="4026" h="3787" extrusionOk="0">
                      <a:moveTo>
                        <a:pt x="191" y="1"/>
                      </a:moveTo>
                      <a:cubicBezTo>
                        <a:pt x="96" y="1"/>
                        <a:pt x="1" y="72"/>
                        <a:pt x="1" y="179"/>
                      </a:cubicBezTo>
                      <a:lnTo>
                        <a:pt x="1" y="3608"/>
                      </a:lnTo>
                      <a:cubicBezTo>
                        <a:pt x="1" y="3703"/>
                        <a:pt x="84" y="3787"/>
                        <a:pt x="191" y="3787"/>
                      </a:cubicBezTo>
                      <a:lnTo>
                        <a:pt x="1334" y="3787"/>
                      </a:lnTo>
                      <a:cubicBezTo>
                        <a:pt x="1418" y="3787"/>
                        <a:pt x="1513" y="3715"/>
                        <a:pt x="1513" y="3608"/>
                      </a:cubicBezTo>
                      <a:lnTo>
                        <a:pt x="1513" y="2382"/>
                      </a:lnTo>
                      <a:cubicBezTo>
                        <a:pt x="1513" y="1977"/>
                        <a:pt x="1596" y="1501"/>
                        <a:pt x="2037" y="1501"/>
                      </a:cubicBezTo>
                      <a:cubicBezTo>
                        <a:pt x="2347" y="1501"/>
                        <a:pt x="2477" y="1763"/>
                        <a:pt x="2525" y="2060"/>
                      </a:cubicBezTo>
                      <a:cubicBezTo>
                        <a:pt x="2537" y="2156"/>
                        <a:pt x="2608" y="2215"/>
                        <a:pt x="2692" y="2215"/>
                      </a:cubicBezTo>
                      <a:cubicBezTo>
                        <a:pt x="2787" y="2215"/>
                        <a:pt x="2870" y="2120"/>
                        <a:pt x="2847" y="2025"/>
                      </a:cubicBezTo>
                      <a:cubicBezTo>
                        <a:pt x="2763" y="1465"/>
                        <a:pt x="2477" y="1155"/>
                        <a:pt x="2013" y="1155"/>
                      </a:cubicBezTo>
                      <a:cubicBezTo>
                        <a:pt x="1465" y="1155"/>
                        <a:pt x="1156" y="1608"/>
                        <a:pt x="1156" y="2382"/>
                      </a:cubicBezTo>
                      <a:lnTo>
                        <a:pt x="1156" y="3430"/>
                      </a:lnTo>
                      <a:lnTo>
                        <a:pt x="346" y="3430"/>
                      </a:lnTo>
                      <a:lnTo>
                        <a:pt x="346" y="358"/>
                      </a:lnTo>
                      <a:lnTo>
                        <a:pt x="918" y="358"/>
                      </a:lnTo>
                      <a:lnTo>
                        <a:pt x="918" y="572"/>
                      </a:lnTo>
                      <a:cubicBezTo>
                        <a:pt x="918" y="632"/>
                        <a:pt x="930" y="679"/>
                        <a:pt x="977" y="715"/>
                      </a:cubicBezTo>
                      <a:cubicBezTo>
                        <a:pt x="1007" y="733"/>
                        <a:pt x="1043" y="742"/>
                        <a:pt x="1078" y="742"/>
                      </a:cubicBezTo>
                      <a:cubicBezTo>
                        <a:pt x="1114" y="742"/>
                        <a:pt x="1150" y="733"/>
                        <a:pt x="1180" y="715"/>
                      </a:cubicBezTo>
                      <a:cubicBezTo>
                        <a:pt x="1477" y="477"/>
                        <a:pt x="1835" y="358"/>
                        <a:pt x="2227" y="358"/>
                      </a:cubicBezTo>
                      <a:cubicBezTo>
                        <a:pt x="3204" y="358"/>
                        <a:pt x="3656" y="1191"/>
                        <a:pt x="3656" y="2001"/>
                      </a:cubicBezTo>
                      <a:lnTo>
                        <a:pt x="3656" y="3430"/>
                      </a:lnTo>
                      <a:lnTo>
                        <a:pt x="2847" y="3430"/>
                      </a:lnTo>
                      <a:lnTo>
                        <a:pt x="2847" y="2870"/>
                      </a:lnTo>
                      <a:cubicBezTo>
                        <a:pt x="2847" y="2775"/>
                        <a:pt x="2775" y="2703"/>
                        <a:pt x="2692" y="2703"/>
                      </a:cubicBezTo>
                      <a:cubicBezTo>
                        <a:pt x="2597" y="2703"/>
                        <a:pt x="2525" y="2775"/>
                        <a:pt x="2525" y="2870"/>
                      </a:cubicBezTo>
                      <a:lnTo>
                        <a:pt x="2525" y="3596"/>
                      </a:lnTo>
                      <a:cubicBezTo>
                        <a:pt x="2525" y="3691"/>
                        <a:pt x="2597" y="3775"/>
                        <a:pt x="2704" y="3775"/>
                      </a:cubicBezTo>
                      <a:lnTo>
                        <a:pt x="3847" y="3775"/>
                      </a:lnTo>
                      <a:cubicBezTo>
                        <a:pt x="3942" y="3775"/>
                        <a:pt x="4025" y="3703"/>
                        <a:pt x="4025" y="3596"/>
                      </a:cubicBezTo>
                      <a:lnTo>
                        <a:pt x="4025" y="1989"/>
                      </a:lnTo>
                      <a:cubicBezTo>
                        <a:pt x="4025" y="810"/>
                        <a:pt x="3299" y="1"/>
                        <a:pt x="2239" y="1"/>
                      </a:cubicBezTo>
                      <a:cubicBezTo>
                        <a:pt x="1894" y="1"/>
                        <a:pt x="1573" y="84"/>
                        <a:pt x="1275" y="251"/>
                      </a:cubicBezTo>
                      <a:lnTo>
                        <a:pt x="1275" y="179"/>
                      </a:lnTo>
                      <a:cubicBezTo>
                        <a:pt x="1275" y="84"/>
                        <a:pt x="1204" y="1"/>
                        <a:pt x="10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33" name="Google Shape;2233;p48"/>
            <p:cNvGrpSpPr/>
            <p:nvPr/>
          </p:nvGrpSpPr>
          <p:grpSpPr>
            <a:xfrm>
              <a:off x="7034853" y="3222917"/>
              <a:ext cx="956596" cy="944252"/>
              <a:chOff x="4349489" y="2960313"/>
              <a:chExt cx="1098904" cy="1084724"/>
            </a:xfrm>
          </p:grpSpPr>
          <p:grpSp>
            <p:nvGrpSpPr>
              <p:cNvPr id="2234" name="Google Shape;2234;p48"/>
              <p:cNvGrpSpPr/>
              <p:nvPr/>
            </p:nvGrpSpPr>
            <p:grpSpPr>
              <a:xfrm>
                <a:off x="4349489" y="2960313"/>
                <a:ext cx="1098904" cy="1084724"/>
                <a:chOff x="4349489" y="2960313"/>
                <a:chExt cx="1098904" cy="1084724"/>
              </a:xfrm>
            </p:grpSpPr>
            <p:sp>
              <p:nvSpPr>
                <p:cNvPr id="2235" name="Google Shape;2235;p48"/>
                <p:cNvSpPr/>
                <p:nvPr/>
              </p:nvSpPr>
              <p:spPr>
                <a:xfrm>
                  <a:off x="4349489" y="2960313"/>
                  <a:ext cx="1098904" cy="1084724"/>
                </a:xfrm>
                <a:custGeom>
                  <a:avLst/>
                  <a:gdLst/>
                  <a:ahLst/>
                  <a:cxnLst/>
                  <a:rect l="l" t="t" r="r" b="b"/>
                  <a:pathLst>
                    <a:path w="45721" h="45131" extrusionOk="0">
                      <a:moveTo>
                        <a:pt x="22862" y="0"/>
                      </a:moveTo>
                      <a:cubicBezTo>
                        <a:pt x="22092" y="0"/>
                        <a:pt x="21324" y="295"/>
                        <a:pt x="20741" y="884"/>
                      </a:cubicBezTo>
                      <a:lnTo>
                        <a:pt x="12871" y="8743"/>
                      </a:lnTo>
                      <a:cubicBezTo>
                        <a:pt x="12697" y="8917"/>
                        <a:pt x="12470" y="9001"/>
                        <a:pt x="12243" y="9001"/>
                      </a:cubicBezTo>
                      <a:cubicBezTo>
                        <a:pt x="11942" y="9001"/>
                        <a:pt x="11642" y="8854"/>
                        <a:pt x="11466" y="8576"/>
                      </a:cubicBezTo>
                      <a:cubicBezTo>
                        <a:pt x="11014" y="7861"/>
                        <a:pt x="10645" y="7099"/>
                        <a:pt x="10347" y="6302"/>
                      </a:cubicBezTo>
                      <a:cubicBezTo>
                        <a:pt x="10168" y="5814"/>
                        <a:pt x="9847" y="5373"/>
                        <a:pt x="9394" y="5028"/>
                      </a:cubicBezTo>
                      <a:cubicBezTo>
                        <a:pt x="8866" y="4619"/>
                        <a:pt x="8248" y="4413"/>
                        <a:pt x="7630" y="4413"/>
                      </a:cubicBezTo>
                      <a:cubicBezTo>
                        <a:pt x="7078" y="4413"/>
                        <a:pt x="6525" y="4577"/>
                        <a:pt x="6037" y="4909"/>
                      </a:cubicBezTo>
                      <a:cubicBezTo>
                        <a:pt x="4465" y="5968"/>
                        <a:pt x="4310" y="8123"/>
                        <a:pt x="5584" y="9385"/>
                      </a:cubicBezTo>
                      <a:cubicBezTo>
                        <a:pt x="5894" y="9695"/>
                        <a:pt x="6251" y="9921"/>
                        <a:pt x="6632" y="10064"/>
                      </a:cubicBezTo>
                      <a:cubicBezTo>
                        <a:pt x="7418" y="10350"/>
                        <a:pt x="8180" y="10707"/>
                        <a:pt x="8882" y="11159"/>
                      </a:cubicBezTo>
                      <a:cubicBezTo>
                        <a:pt x="9382"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48"/>
                <p:cNvSpPr/>
                <p:nvPr/>
              </p:nvSpPr>
              <p:spPr>
                <a:xfrm>
                  <a:off x="5065741" y="3026769"/>
                  <a:ext cx="287338" cy="287338"/>
                </a:xfrm>
                <a:custGeom>
                  <a:avLst/>
                  <a:gdLst/>
                  <a:ahLst/>
                  <a:cxnLst/>
                  <a:rect l="l" t="t" r="r" b="b"/>
                  <a:pathLst>
                    <a:path w="11955" h="11955" extrusionOk="0">
                      <a:moveTo>
                        <a:pt x="5978" y="1"/>
                      </a:moveTo>
                      <a:cubicBezTo>
                        <a:pt x="2680" y="1"/>
                        <a:pt x="1" y="2679"/>
                        <a:pt x="1" y="5978"/>
                      </a:cubicBezTo>
                      <a:cubicBezTo>
                        <a:pt x="1" y="9276"/>
                        <a:pt x="2680" y="11954"/>
                        <a:pt x="5978" y="11954"/>
                      </a:cubicBezTo>
                      <a:cubicBezTo>
                        <a:pt x="9276" y="11954"/>
                        <a:pt x="11955" y="9276"/>
                        <a:pt x="11955" y="5978"/>
                      </a:cubicBezTo>
                      <a:cubicBezTo>
                        <a:pt x="11955" y="2679"/>
                        <a:pt x="9276" y="1"/>
                        <a:pt x="597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7" name="Google Shape;2237;p48"/>
              <p:cNvGrpSpPr/>
              <p:nvPr/>
            </p:nvGrpSpPr>
            <p:grpSpPr>
              <a:xfrm>
                <a:off x="4732657" y="3315384"/>
                <a:ext cx="374952" cy="374572"/>
                <a:chOff x="4201447" y="3817349"/>
                <a:chExt cx="346024" cy="345674"/>
              </a:xfrm>
            </p:grpSpPr>
            <p:sp>
              <p:nvSpPr>
                <p:cNvPr id="2238" name="Google Shape;2238;p48"/>
                <p:cNvSpPr/>
                <p:nvPr/>
              </p:nvSpPr>
              <p:spPr>
                <a:xfrm>
                  <a:off x="4201447" y="3817349"/>
                  <a:ext cx="346024" cy="345674"/>
                </a:xfrm>
                <a:custGeom>
                  <a:avLst/>
                  <a:gdLst/>
                  <a:ahLst/>
                  <a:cxnLst/>
                  <a:rect l="l" t="t" r="r" b="b"/>
                  <a:pathLst>
                    <a:path w="10871" h="10860" extrusionOk="0">
                      <a:moveTo>
                        <a:pt x="5430" y="334"/>
                      </a:moveTo>
                      <a:cubicBezTo>
                        <a:pt x="8252" y="334"/>
                        <a:pt x="10526" y="2608"/>
                        <a:pt x="10526" y="5430"/>
                      </a:cubicBezTo>
                      <a:cubicBezTo>
                        <a:pt x="10526" y="8240"/>
                        <a:pt x="8252" y="10514"/>
                        <a:pt x="5430" y="10514"/>
                      </a:cubicBezTo>
                      <a:cubicBezTo>
                        <a:pt x="2620" y="10514"/>
                        <a:pt x="346" y="8240"/>
                        <a:pt x="346" y="5430"/>
                      </a:cubicBezTo>
                      <a:cubicBezTo>
                        <a:pt x="346" y="2608"/>
                        <a:pt x="2620" y="334"/>
                        <a:pt x="5430"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2" y="10859"/>
                        <a:pt x="8252" y="10300"/>
                        <a:pt x="9276" y="9264"/>
                      </a:cubicBezTo>
                      <a:cubicBezTo>
                        <a:pt x="10299" y="8240"/>
                        <a:pt x="10871" y="6871"/>
                        <a:pt x="10871" y="5430"/>
                      </a:cubicBezTo>
                      <a:cubicBezTo>
                        <a:pt x="10871" y="3989"/>
                        <a:pt x="10299" y="2620"/>
                        <a:pt x="9276" y="1584"/>
                      </a:cubicBezTo>
                      <a:cubicBezTo>
                        <a:pt x="8252" y="560"/>
                        <a:pt x="6882" y="1"/>
                        <a:pt x="54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48"/>
                <p:cNvSpPr/>
                <p:nvPr/>
              </p:nvSpPr>
              <p:spPr>
                <a:xfrm>
                  <a:off x="4271569" y="3904531"/>
                  <a:ext cx="227394" cy="185728"/>
                </a:xfrm>
                <a:custGeom>
                  <a:avLst/>
                  <a:gdLst/>
                  <a:ahLst/>
                  <a:cxnLst/>
                  <a:rect l="l" t="t" r="r" b="b"/>
                  <a:pathLst>
                    <a:path w="7144" h="5835" extrusionOk="0">
                      <a:moveTo>
                        <a:pt x="4620" y="0"/>
                      </a:moveTo>
                      <a:cubicBezTo>
                        <a:pt x="3727" y="0"/>
                        <a:pt x="2977" y="691"/>
                        <a:pt x="2905" y="1572"/>
                      </a:cubicBezTo>
                      <a:cubicBezTo>
                        <a:pt x="2727" y="1548"/>
                        <a:pt x="2358" y="1441"/>
                        <a:pt x="2262" y="1405"/>
                      </a:cubicBezTo>
                      <a:cubicBezTo>
                        <a:pt x="1643" y="1203"/>
                        <a:pt x="1072" y="810"/>
                        <a:pt x="631" y="322"/>
                      </a:cubicBezTo>
                      <a:cubicBezTo>
                        <a:pt x="596" y="298"/>
                        <a:pt x="572" y="274"/>
                        <a:pt x="524" y="262"/>
                      </a:cubicBezTo>
                      <a:cubicBezTo>
                        <a:pt x="517" y="261"/>
                        <a:pt x="509" y="260"/>
                        <a:pt x="501" y="260"/>
                      </a:cubicBezTo>
                      <a:cubicBezTo>
                        <a:pt x="436" y="260"/>
                        <a:pt x="367" y="304"/>
                        <a:pt x="346" y="357"/>
                      </a:cubicBezTo>
                      <a:cubicBezTo>
                        <a:pt x="238" y="572"/>
                        <a:pt x="179" y="810"/>
                        <a:pt x="179" y="1048"/>
                      </a:cubicBezTo>
                      <a:cubicBezTo>
                        <a:pt x="179" y="1393"/>
                        <a:pt x="286" y="1727"/>
                        <a:pt x="476" y="1977"/>
                      </a:cubicBezTo>
                      <a:cubicBezTo>
                        <a:pt x="466" y="1975"/>
                        <a:pt x="456" y="1974"/>
                        <a:pt x="446" y="1974"/>
                      </a:cubicBezTo>
                      <a:cubicBezTo>
                        <a:pt x="397" y="1974"/>
                        <a:pt x="349" y="1997"/>
                        <a:pt x="310" y="2036"/>
                      </a:cubicBezTo>
                      <a:cubicBezTo>
                        <a:pt x="286" y="2060"/>
                        <a:pt x="286" y="2108"/>
                        <a:pt x="274" y="2143"/>
                      </a:cubicBezTo>
                      <a:lnTo>
                        <a:pt x="274" y="2203"/>
                      </a:lnTo>
                      <a:cubicBezTo>
                        <a:pt x="274" y="2655"/>
                        <a:pt x="476" y="3072"/>
                        <a:pt x="822" y="3358"/>
                      </a:cubicBezTo>
                      <a:cubicBezTo>
                        <a:pt x="786" y="3370"/>
                        <a:pt x="774" y="3405"/>
                        <a:pt x="762" y="3417"/>
                      </a:cubicBezTo>
                      <a:cubicBezTo>
                        <a:pt x="750" y="3465"/>
                        <a:pt x="727" y="3513"/>
                        <a:pt x="750" y="3548"/>
                      </a:cubicBezTo>
                      <a:cubicBezTo>
                        <a:pt x="893" y="4024"/>
                        <a:pt x="1262" y="4405"/>
                        <a:pt x="1727" y="4548"/>
                      </a:cubicBezTo>
                      <a:cubicBezTo>
                        <a:pt x="1310" y="4798"/>
                        <a:pt x="834" y="4941"/>
                        <a:pt x="334" y="4941"/>
                      </a:cubicBezTo>
                      <a:lnTo>
                        <a:pt x="191" y="4941"/>
                      </a:lnTo>
                      <a:cubicBezTo>
                        <a:pt x="107" y="4941"/>
                        <a:pt x="36" y="5001"/>
                        <a:pt x="12" y="5084"/>
                      </a:cubicBezTo>
                      <a:cubicBezTo>
                        <a:pt x="0" y="5156"/>
                        <a:pt x="48" y="5239"/>
                        <a:pt x="107" y="5263"/>
                      </a:cubicBezTo>
                      <a:cubicBezTo>
                        <a:pt x="727" y="5632"/>
                        <a:pt x="1465" y="5834"/>
                        <a:pt x="2191" y="5834"/>
                      </a:cubicBezTo>
                      <a:cubicBezTo>
                        <a:pt x="3072" y="5834"/>
                        <a:pt x="3905" y="5560"/>
                        <a:pt x="4596" y="5060"/>
                      </a:cubicBezTo>
                      <a:cubicBezTo>
                        <a:pt x="4691" y="5001"/>
                        <a:pt x="4691" y="4858"/>
                        <a:pt x="4620" y="4786"/>
                      </a:cubicBezTo>
                      <a:cubicBezTo>
                        <a:pt x="4587" y="4754"/>
                        <a:pt x="4544" y="4735"/>
                        <a:pt x="4499" y="4735"/>
                      </a:cubicBezTo>
                      <a:cubicBezTo>
                        <a:pt x="4463" y="4735"/>
                        <a:pt x="4426" y="4748"/>
                        <a:pt x="4394" y="4775"/>
                      </a:cubicBezTo>
                      <a:cubicBezTo>
                        <a:pt x="3763" y="5215"/>
                        <a:pt x="3013" y="5489"/>
                        <a:pt x="2191" y="5489"/>
                      </a:cubicBezTo>
                      <a:cubicBezTo>
                        <a:pt x="1727" y="5489"/>
                        <a:pt x="1262" y="5394"/>
                        <a:pt x="846" y="5239"/>
                      </a:cubicBezTo>
                      <a:cubicBezTo>
                        <a:pt x="1369" y="5144"/>
                        <a:pt x="1846" y="4917"/>
                        <a:pt x="2262" y="4584"/>
                      </a:cubicBezTo>
                      <a:cubicBezTo>
                        <a:pt x="2310" y="4536"/>
                        <a:pt x="2334" y="4477"/>
                        <a:pt x="2322" y="4417"/>
                      </a:cubicBezTo>
                      <a:cubicBezTo>
                        <a:pt x="2310" y="4346"/>
                        <a:pt x="2239" y="4286"/>
                        <a:pt x="2155" y="4286"/>
                      </a:cubicBezTo>
                      <a:cubicBezTo>
                        <a:pt x="1739" y="4263"/>
                        <a:pt x="1369" y="4048"/>
                        <a:pt x="1167" y="3691"/>
                      </a:cubicBezTo>
                      <a:cubicBezTo>
                        <a:pt x="1250" y="3691"/>
                        <a:pt x="1358" y="3667"/>
                        <a:pt x="1441" y="3643"/>
                      </a:cubicBezTo>
                      <a:cubicBezTo>
                        <a:pt x="1524" y="3632"/>
                        <a:pt x="1584" y="3572"/>
                        <a:pt x="1584" y="3489"/>
                      </a:cubicBezTo>
                      <a:cubicBezTo>
                        <a:pt x="1596" y="3405"/>
                        <a:pt x="1536" y="3334"/>
                        <a:pt x="1441" y="3298"/>
                      </a:cubicBezTo>
                      <a:cubicBezTo>
                        <a:pt x="1000" y="3191"/>
                        <a:pt x="667" y="2822"/>
                        <a:pt x="596" y="2381"/>
                      </a:cubicBezTo>
                      <a:lnTo>
                        <a:pt x="596" y="2381"/>
                      </a:lnTo>
                      <a:cubicBezTo>
                        <a:pt x="727" y="2405"/>
                        <a:pt x="869" y="2417"/>
                        <a:pt x="1000" y="2417"/>
                      </a:cubicBezTo>
                      <a:cubicBezTo>
                        <a:pt x="1084" y="2417"/>
                        <a:pt x="1143" y="2358"/>
                        <a:pt x="1167" y="2274"/>
                      </a:cubicBezTo>
                      <a:cubicBezTo>
                        <a:pt x="1179" y="2203"/>
                        <a:pt x="1131" y="2143"/>
                        <a:pt x="1072" y="2108"/>
                      </a:cubicBezTo>
                      <a:cubicBezTo>
                        <a:pt x="703" y="1881"/>
                        <a:pt x="476" y="1488"/>
                        <a:pt x="476" y="1048"/>
                      </a:cubicBezTo>
                      <a:cubicBezTo>
                        <a:pt x="476" y="953"/>
                        <a:pt x="488" y="846"/>
                        <a:pt x="524" y="738"/>
                      </a:cubicBezTo>
                      <a:cubicBezTo>
                        <a:pt x="965" y="1191"/>
                        <a:pt x="1524" y="1524"/>
                        <a:pt x="2120" y="1727"/>
                      </a:cubicBezTo>
                      <a:cubicBezTo>
                        <a:pt x="2120" y="1727"/>
                        <a:pt x="2715" y="1905"/>
                        <a:pt x="2929" y="1917"/>
                      </a:cubicBezTo>
                      <a:lnTo>
                        <a:pt x="3024" y="1917"/>
                      </a:lnTo>
                      <a:cubicBezTo>
                        <a:pt x="3096" y="1917"/>
                        <a:pt x="3167" y="1869"/>
                        <a:pt x="3191" y="1798"/>
                      </a:cubicBezTo>
                      <a:cubicBezTo>
                        <a:pt x="3203" y="1786"/>
                        <a:pt x="3203" y="1750"/>
                        <a:pt x="3203" y="1738"/>
                      </a:cubicBezTo>
                      <a:lnTo>
                        <a:pt x="3203" y="1703"/>
                      </a:lnTo>
                      <a:cubicBezTo>
                        <a:pt x="3203" y="953"/>
                        <a:pt x="3810" y="334"/>
                        <a:pt x="4572" y="334"/>
                      </a:cubicBezTo>
                      <a:cubicBezTo>
                        <a:pt x="4941" y="334"/>
                        <a:pt x="5287" y="488"/>
                        <a:pt x="5549" y="750"/>
                      </a:cubicBezTo>
                      <a:cubicBezTo>
                        <a:pt x="5585" y="787"/>
                        <a:pt x="5621" y="802"/>
                        <a:pt x="5663" y="802"/>
                      </a:cubicBezTo>
                      <a:cubicBezTo>
                        <a:pt x="5676" y="802"/>
                        <a:pt x="5689" y="801"/>
                        <a:pt x="5703" y="798"/>
                      </a:cubicBezTo>
                      <a:cubicBezTo>
                        <a:pt x="5882" y="762"/>
                        <a:pt x="6049" y="738"/>
                        <a:pt x="6203" y="679"/>
                      </a:cubicBezTo>
                      <a:lnTo>
                        <a:pt x="6203" y="679"/>
                      </a:lnTo>
                      <a:cubicBezTo>
                        <a:pt x="6120" y="762"/>
                        <a:pt x="6013" y="857"/>
                        <a:pt x="5894" y="917"/>
                      </a:cubicBezTo>
                      <a:cubicBezTo>
                        <a:pt x="5822" y="965"/>
                        <a:pt x="5787" y="1048"/>
                        <a:pt x="5822" y="1143"/>
                      </a:cubicBezTo>
                      <a:cubicBezTo>
                        <a:pt x="5846" y="1203"/>
                        <a:pt x="5930" y="1250"/>
                        <a:pt x="6001" y="1250"/>
                      </a:cubicBezTo>
                      <a:cubicBezTo>
                        <a:pt x="6144" y="1227"/>
                        <a:pt x="6287" y="1215"/>
                        <a:pt x="6418" y="1167"/>
                      </a:cubicBezTo>
                      <a:lnTo>
                        <a:pt x="6418" y="1167"/>
                      </a:lnTo>
                      <a:cubicBezTo>
                        <a:pt x="6299" y="1286"/>
                        <a:pt x="6168" y="1405"/>
                        <a:pt x="6013" y="1512"/>
                      </a:cubicBezTo>
                      <a:cubicBezTo>
                        <a:pt x="5965" y="1548"/>
                        <a:pt x="5941" y="1608"/>
                        <a:pt x="5941" y="1655"/>
                      </a:cubicBezTo>
                      <a:lnTo>
                        <a:pt x="5941" y="1679"/>
                      </a:lnTo>
                      <a:lnTo>
                        <a:pt x="5941" y="1703"/>
                      </a:lnTo>
                      <a:lnTo>
                        <a:pt x="5941" y="1727"/>
                      </a:lnTo>
                      <a:cubicBezTo>
                        <a:pt x="5941" y="2691"/>
                        <a:pt x="5572" y="3572"/>
                        <a:pt x="4977" y="4227"/>
                      </a:cubicBezTo>
                      <a:cubicBezTo>
                        <a:pt x="4918" y="4298"/>
                        <a:pt x="4918" y="4405"/>
                        <a:pt x="4977" y="4465"/>
                      </a:cubicBezTo>
                      <a:cubicBezTo>
                        <a:pt x="5011" y="4499"/>
                        <a:pt x="5053" y="4514"/>
                        <a:pt x="5096" y="4514"/>
                      </a:cubicBezTo>
                      <a:cubicBezTo>
                        <a:pt x="5143" y="4514"/>
                        <a:pt x="5190" y="4496"/>
                        <a:pt x="5227" y="4465"/>
                      </a:cubicBezTo>
                      <a:cubicBezTo>
                        <a:pt x="5894" y="3715"/>
                        <a:pt x="6263" y="2762"/>
                        <a:pt x="6287" y="1750"/>
                      </a:cubicBezTo>
                      <a:cubicBezTo>
                        <a:pt x="6596" y="1524"/>
                        <a:pt x="6846" y="1250"/>
                        <a:pt x="7061" y="917"/>
                      </a:cubicBezTo>
                      <a:cubicBezTo>
                        <a:pt x="7144" y="857"/>
                        <a:pt x="7132" y="750"/>
                        <a:pt x="7061" y="715"/>
                      </a:cubicBezTo>
                      <a:cubicBezTo>
                        <a:pt x="7029" y="683"/>
                        <a:pt x="6987" y="667"/>
                        <a:pt x="6937" y="667"/>
                      </a:cubicBezTo>
                      <a:cubicBezTo>
                        <a:pt x="6912" y="667"/>
                        <a:pt x="6886" y="671"/>
                        <a:pt x="6858" y="679"/>
                      </a:cubicBezTo>
                      <a:cubicBezTo>
                        <a:pt x="6775" y="726"/>
                        <a:pt x="6680" y="750"/>
                        <a:pt x="6596" y="786"/>
                      </a:cubicBezTo>
                      <a:cubicBezTo>
                        <a:pt x="6680" y="667"/>
                        <a:pt x="6763" y="512"/>
                        <a:pt x="6823" y="369"/>
                      </a:cubicBezTo>
                      <a:cubicBezTo>
                        <a:pt x="6834" y="310"/>
                        <a:pt x="6834" y="238"/>
                        <a:pt x="6787" y="191"/>
                      </a:cubicBezTo>
                      <a:cubicBezTo>
                        <a:pt x="6750" y="153"/>
                        <a:pt x="6703" y="135"/>
                        <a:pt x="6659" y="135"/>
                      </a:cubicBezTo>
                      <a:cubicBezTo>
                        <a:pt x="6632" y="135"/>
                        <a:pt x="6607" y="142"/>
                        <a:pt x="6584" y="155"/>
                      </a:cubicBezTo>
                      <a:cubicBezTo>
                        <a:pt x="6322" y="310"/>
                        <a:pt x="6061" y="393"/>
                        <a:pt x="5775" y="441"/>
                      </a:cubicBezTo>
                      <a:cubicBezTo>
                        <a:pt x="5465" y="143"/>
                        <a:pt x="5048" y="0"/>
                        <a:pt x="462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40" name="Google Shape;2240;p48"/>
            <p:cNvGrpSpPr/>
            <p:nvPr/>
          </p:nvGrpSpPr>
          <p:grpSpPr>
            <a:xfrm>
              <a:off x="6529419" y="3711909"/>
              <a:ext cx="956596" cy="944315"/>
              <a:chOff x="3768864" y="3522050"/>
              <a:chExt cx="1098904" cy="1084796"/>
            </a:xfrm>
          </p:grpSpPr>
          <p:grpSp>
            <p:nvGrpSpPr>
              <p:cNvPr id="2241" name="Google Shape;2241;p48"/>
              <p:cNvGrpSpPr/>
              <p:nvPr/>
            </p:nvGrpSpPr>
            <p:grpSpPr>
              <a:xfrm>
                <a:off x="3768864" y="3522050"/>
                <a:ext cx="1098904" cy="1084796"/>
                <a:chOff x="3768864" y="3522050"/>
                <a:chExt cx="1098904" cy="1084796"/>
              </a:xfrm>
            </p:grpSpPr>
            <p:sp>
              <p:nvSpPr>
                <p:cNvPr id="2242" name="Google Shape;2242;p48"/>
                <p:cNvSpPr/>
                <p:nvPr/>
              </p:nvSpPr>
              <p:spPr>
                <a:xfrm>
                  <a:off x="3768864" y="3522050"/>
                  <a:ext cx="1098904" cy="1084796"/>
                </a:xfrm>
                <a:custGeom>
                  <a:avLst/>
                  <a:gdLst/>
                  <a:ahLst/>
                  <a:cxnLst/>
                  <a:rect l="l" t="t" r="r" b="b"/>
                  <a:pathLst>
                    <a:path w="45721" h="45134" extrusionOk="0">
                      <a:moveTo>
                        <a:pt x="22862" y="0"/>
                      </a:moveTo>
                      <a:cubicBezTo>
                        <a:pt x="22093" y="0"/>
                        <a:pt x="21325" y="295"/>
                        <a:pt x="20741" y="884"/>
                      </a:cubicBezTo>
                      <a:lnTo>
                        <a:pt x="1179" y="20446"/>
                      </a:lnTo>
                      <a:cubicBezTo>
                        <a:pt x="1" y="21613"/>
                        <a:pt x="1" y="23518"/>
                        <a:pt x="1179" y="24697"/>
                      </a:cubicBezTo>
                      <a:lnTo>
                        <a:pt x="20741" y="44259"/>
                      </a:lnTo>
                      <a:cubicBezTo>
                        <a:pt x="21325" y="44842"/>
                        <a:pt x="22093" y="45134"/>
                        <a:pt x="22862" y="45134"/>
                      </a:cubicBezTo>
                      <a:cubicBezTo>
                        <a:pt x="23631" y="45134"/>
                        <a:pt x="24402" y="44842"/>
                        <a:pt x="24992" y="44259"/>
                      </a:cubicBezTo>
                      <a:lnTo>
                        <a:pt x="44554" y="24697"/>
                      </a:lnTo>
                      <a:cubicBezTo>
                        <a:pt x="45721" y="23518"/>
                        <a:pt x="45721" y="21613"/>
                        <a:pt x="44554" y="20446"/>
                      </a:cubicBezTo>
                      <a:lnTo>
                        <a:pt x="36684" y="12576"/>
                      </a:lnTo>
                      <a:cubicBezTo>
                        <a:pt x="36279" y="12171"/>
                        <a:pt x="36362" y="11481"/>
                        <a:pt x="36850" y="11171"/>
                      </a:cubicBezTo>
                      <a:cubicBezTo>
                        <a:pt x="37565" y="10719"/>
                        <a:pt x="38327" y="10362"/>
                        <a:pt x="39124" y="10052"/>
                      </a:cubicBezTo>
                      <a:cubicBezTo>
                        <a:pt x="39613" y="9874"/>
                        <a:pt x="40053" y="9552"/>
                        <a:pt x="40410" y="9100"/>
                      </a:cubicBezTo>
                      <a:cubicBezTo>
                        <a:pt x="41172" y="8111"/>
                        <a:pt x="41220" y="6778"/>
                        <a:pt x="40518" y="5742"/>
                      </a:cubicBezTo>
                      <a:cubicBezTo>
                        <a:pt x="39931" y="4872"/>
                        <a:pt x="39013" y="4437"/>
                        <a:pt x="38094" y="4437"/>
                      </a:cubicBezTo>
                      <a:cubicBezTo>
                        <a:pt x="37352" y="4437"/>
                        <a:pt x="36610" y="4721"/>
                        <a:pt x="36041" y="5290"/>
                      </a:cubicBezTo>
                      <a:cubicBezTo>
                        <a:pt x="35731" y="5599"/>
                        <a:pt x="35505" y="5956"/>
                        <a:pt x="35362" y="6337"/>
                      </a:cubicBezTo>
                      <a:cubicBezTo>
                        <a:pt x="35076" y="7135"/>
                        <a:pt x="34719" y="7885"/>
                        <a:pt x="34267" y="8588"/>
                      </a:cubicBezTo>
                      <a:cubicBezTo>
                        <a:pt x="34091" y="8872"/>
                        <a:pt x="33796" y="9021"/>
                        <a:pt x="33498" y="9021"/>
                      </a:cubicBezTo>
                      <a:cubicBezTo>
                        <a:pt x="33271" y="9021"/>
                        <a:pt x="33042" y="8934"/>
                        <a:pt x="32862" y="8754"/>
                      </a:cubicBezTo>
                      <a:lnTo>
                        <a:pt x="24992" y="884"/>
                      </a:lnTo>
                      <a:cubicBezTo>
                        <a:pt x="24402" y="295"/>
                        <a:pt x="23631" y="0"/>
                        <a:pt x="2286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48"/>
                <p:cNvSpPr/>
                <p:nvPr/>
              </p:nvSpPr>
              <p:spPr>
                <a:xfrm>
                  <a:off x="3887041" y="3641743"/>
                  <a:ext cx="287338" cy="287026"/>
                </a:xfrm>
                <a:custGeom>
                  <a:avLst/>
                  <a:gdLst/>
                  <a:ahLst/>
                  <a:cxnLst/>
                  <a:rect l="l" t="t" r="r" b="b"/>
                  <a:pathLst>
                    <a:path w="11955" h="11942" extrusionOk="0">
                      <a:moveTo>
                        <a:pt x="5978" y="0"/>
                      </a:moveTo>
                      <a:cubicBezTo>
                        <a:pt x="2680" y="0"/>
                        <a:pt x="1" y="2667"/>
                        <a:pt x="1" y="5977"/>
                      </a:cubicBezTo>
                      <a:cubicBezTo>
                        <a:pt x="1" y="9275"/>
                        <a:pt x="2680" y="11942"/>
                        <a:pt x="5978" y="11942"/>
                      </a:cubicBezTo>
                      <a:cubicBezTo>
                        <a:pt x="9276" y="11942"/>
                        <a:pt x="11955" y="9275"/>
                        <a:pt x="11955" y="5977"/>
                      </a:cubicBezTo>
                      <a:cubicBezTo>
                        <a:pt x="11955" y="2667"/>
                        <a:pt x="9276" y="0"/>
                        <a:pt x="5978"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4" name="Google Shape;2244;p48"/>
              <p:cNvGrpSpPr/>
              <p:nvPr/>
            </p:nvGrpSpPr>
            <p:grpSpPr>
              <a:xfrm>
                <a:off x="4139616" y="3871555"/>
                <a:ext cx="357419" cy="357005"/>
                <a:chOff x="7482229" y="3351230"/>
                <a:chExt cx="357419" cy="357005"/>
              </a:xfrm>
            </p:grpSpPr>
            <p:sp>
              <p:nvSpPr>
                <p:cNvPr id="2245" name="Google Shape;2245;p48"/>
                <p:cNvSpPr/>
                <p:nvPr/>
              </p:nvSpPr>
              <p:spPr>
                <a:xfrm>
                  <a:off x="7482229" y="3351230"/>
                  <a:ext cx="357419" cy="357005"/>
                </a:xfrm>
                <a:custGeom>
                  <a:avLst/>
                  <a:gdLst/>
                  <a:ahLst/>
                  <a:cxnLst/>
                  <a:rect l="l" t="t" r="r" b="b"/>
                  <a:pathLst>
                    <a:path w="11229" h="11216" extrusionOk="0">
                      <a:moveTo>
                        <a:pt x="5633" y="357"/>
                      </a:moveTo>
                      <a:cubicBezTo>
                        <a:pt x="8538" y="357"/>
                        <a:pt x="10883" y="2703"/>
                        <a:pt x="10883" y="5608"/>
                      </a:cubicBezTo>
                      <a:cubicBezTo>
                        <a:pt x="10883" y="8513"/>
                        <a:pt x="8538" y="10859"/>
                        <a:pt x="5633" y="10859"/>
                      </a:cubicBezTo>
                      <a:cubicBezTo>
                        <a:pt x="2728" y="10859"/>
                        <a:pt x="382" y="8513"/>
                        <a:pt x="382" y="5608"/>
                      </a:cubicBezTo>
                      <a:cubicBezTo>
                        <a:pt x="382" y="2703"/>
                        <a:pt x="2728" y="357"/>
                        <a:pt x="5633" y="357"/>
                      </a:cubicBezTo>
                      <a:close/>
                      <a:moveTo>
                        <a:pt x="5621" y="0"/>
                      </a:moveTo>
                      <a:cubicBezTo>
                        <a:pt x="4109" y="0"/>
                        <a:pt x="2716" y="572"/>
                        <a:pt x="1644" y="1631"/>
                      </a:cubicBezTo>
                      <a:cubicBezTo>
                        <a:pt x="584" y="2691"/>
                        <a:pt x="1" y="4108"/>
                        <a:pt x="1" y="5608"/>
                      </a:cubicBezTo>
                      <a:cubicBezTo>
                        <a:pt x="1" y="7108"/>
                        <a:pt x="584" y="8513"/>
                        <a:pt x="1644" y="9585"/>
                      </a:cubicBezTo>
                      <a:cubicBezTo>
                        <a:pt x="2704" y="10632"/>
                        <a:pt x="4109" y="11216"/>
                        <a:pt x="5621" y="11216"/>
                      </a:cubicBezTo>
                      <a:cubicBezTo>
                        <a:pt x="7121" y="11216"/>
                        <a:pt x="8526" y="10632"/>
                        <a:pt x="9597" y="9585"/>
                      </a:cubicBezTo>
                      <a:cubicBezTo>
                        <a:pt x="10645" y="8525"/>
                        <a:pt x="11229" y="7108"/>
                        <a:pt x="11229" y="5608"/>
                      </a:cubicBezTo>
                      <a:cubicBezTo>
                        <a:pt x="11229" y="4108"/>
                        <a:pt x="10669" y="2703"/>
                        <a:pt x="9597" y="1631"/>
                      </a:cubicBezTo>
                      <a:cubicBezTo>
                        <a:pt x="8538" y="572"/>
                        <a:pt x="7121" y="0"/>
                        <a:pt x="56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48"/>
                <p:cNvSpPr/>
                <p:nvPr/>
              </p:nvSpPr>
              <p:spPr>
                <a:xfrm>
                  <a:off x="7592138" y="3605616"/>
                  <a:ext cx="137983" cy="32530"/>
                </a:xfrm>
                <a:custGeom>
                  <a:avLst/>
                  <a:gdLst/>
                  <a:ahLst/>
                  <a:cxnLst/>
                  <a:rect l="l" t="t" r="r" b="b"/>
                  <a:pathLst>
                    <a:path w="4335" h="1022" extrusionOk="0">
                      <a:moveTo>
                        <a:pt x="202" y="1"/>
                      </a:moveTo>
                      <a:cubicBezTo>
                        <a:pt x="147" y="1"/>
                        <a:pt x="94" y="21"/>
                        <a:pt x="60" y="69"/>
                      </a:cubicBezTo>
                      <a:cubicBezTo>
                        <a:pt x="1" y="140"/>
                        <a:pt x="1" y="259"/>
                        <a:pt x="96" y="319"/>
                      </a:cubicBezTo>
                      <a:cubicBezTo>
                        <a:pt x="644" y="783"/>
                        <a:pt x="1370" y="1021"/>
                        <a:pt x="2168" y="1021"/>
                      </a:cubicBezTo>
                      <a:cubicBezTo>
                        <a:pt x="2954" y="1021"/>
                        <a:pt x="3680" y="771"/>
                        <a:pt x="4239" y="319"/>
                      </a:cubicBezTo>
                      <a:cubicBezTo>
                        <a:pt x="4323" y="259"/>
                        <a:pt x="4335" y="140"/>
                        <a:pt x="4263" y="69"/>
                      </a:cubicBezTo>
                      <a:cubicBezTo>
                        <a:pt x="4228" y="26"/>
                        <a:pt x="4170" y="4"/>
                        <a:pt x="4115" y="4"/>
                      </a:cubicBezTo>
                      <a:cubicBezTo>
                        <a:pt x="4078" y="4"/>
                        <a:pt x="4042" y="14"/>
                        <a:pt x="4013" y="33"/>
                      </a:cubicBezTo>
                      <a:cubicBezTo>
                        <a:pt x="3537" y="438"/>
                        <a:pt x="2882" y="664"/>
                        <a:pt x="2168" y="664"/>
                      </a:cubicBezTo>
                      <a:cubicBezTo>
                        <a:pt x="1465" y="664"/>
                        <a:pt x="810" y="438"/>
                        <a:pt x="322" y="33"/>
                      </a:cubicBezTo>
                      <a:cubicBezTo>
                        <a:pt x="286" y="12"/>
                        <a:pt x="244" y="1"/>
                        <a:pt x="2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48"/>
                <p:cNvSpPr/>
                <p:nvPr/>
              </p:nvSpPr>
              <p:spPr>
                <a:xfrm>
                  <a:off x="7513709" y="3387962"/>
                  <a:ext cx="295987" cy="282014"/>
                </a:xfrm>
                <a:custGeom>
                  <a:avLst/>
                  <a:gdLst/>
                  <a:ahLst/>
                  <a:cxnLst/>
                  <a:rect l="l" t="t" r="r" b="b"/>
                  <a:pathLst>
                    <a:path w="9299" h="8860" extrusionOk="0">
                      <a:moveTo>
                        <a:pt x="6060" y="370"/>
                      </a:moveTo>
                      <a:cubicBezTo>
                        <a:pt x="6358" y="370"/>
                        <a:pt x="6596" y="608"/>
                        <a:pt x="6596" y="906"/>
                      </a:cubicBezTo>
                      <a:cubicBezTo>
                        <a:pt x="6596" y="1204"/>
                        <a:pt x="6358" y="1442"/>
                        <a:pt x="6060" y="1442"/>
                      </a:cubicBezTo>
                      <a:cubicBezTo>
                        <a:pt x="5763" y="1442"/>
                        <a:pt x="5525" y="1204"/>
                        <a:pt x="5525" y="906"/>
                      </a:cubicBezTo>
                      <a:cubicBezTo>
                        <a:pt x="5525" y="608"/>
                        <a:pt x="5763" y="370"/>
                        <a:pt x="6060" y="370"/>
                      </a:cubicBezTo>
                      <a:close/>
                      <a:moveTo>
                        <a:pt x="1322" y="2989"/>
                      </a:moveTo>
                      <a:cubicBezTo>
                        <a:pt x="1596" y="2989"/>
                        <a:pt x="1834" y="3097"/>
                        <a:pt x="2012" y="3263"/>
                      </a:cubicBezTo>
                      <a:cubicBezTo>
                        <a:pt x="1477" y="3680"/>
                        <a:pt x="1072" y="4240"/>
                        <a:pt x="881" y="4883"/>
                      </a:cubicBezTo>
                      <a:cubicBezTo>
                        <a:pt x="548" y="4716"/>
                        <a:pt x="334" y="4359"/>
                        <a:pt x="334" y="3990"/>
                      </a:cubicBezTo>
                      <a:cubicBezTo>
                        <a:pt x="334" y="3442"/>
                        <a:pt x="774" y="2989"/>
                        <a:pt x="1322" y="2989"/>
                      </a:cubicBezTo>
                      <a:close/>
                      <a:moveTo>
                        <a:pt x="7954" y="2989"/>
                      </a:moveTo>
                      <a:cubicBezTo>
                        <a:pt x="8501" y="2989"/>
                        <a:pt x="8942" y="3442"/>
                        <a:pt x="8942" y="3990"/>
                      </a:cubicBezTo>
                      <a:cubicBezTo>
                        <a:pt x="8966" y="4359"/>
                        <a:pt x="8739" y="4704"/>
                        <a:pt x="8394" y="4883"/>
                      </a:cubicBezTo>
                      <a:cubicBezTo>
                        <a:pt x="8216" y="4240"/>
                        <a:pt x="7811" y="3680"/>
                        <a:pt x="7263" y="3263"/>
                      </a:cubicBezTo>
                      <a:cubicBezTo>
                        <a:pt x="7442" y="3085"/>
                        <a:pt x="7692" y="2989"/>
                        <a:pt x="7954" y="2989"/>
                      </a:cubicBezTo>
                      <a:close/>
                      <a:moveTo>
                        <a:pt x="6072" y="1"/>
                      </a:moveTo>
                      <a:cubicBezTo>
                        <a:pt x="5632" y="1"/>
                        <a:pt x="5251" y="334"/>
                        <a:pt x="5191" y="763"/>
                      </a:cubicBezTo>
                      <a:lnTo>
                        <a:pt x="4596" y="953"/>
                      </a:lnTo>
                      <a:cubicBezTo>
                        <a:pt x="4525" y="989"/>
                        <a:pt x="4477" y="1049"/>
                        <a:pt x="4477" y="1120"/>
                      </a:cubicBezTo>
                      <a:lnTo>
                        <a:pt x="4477" y="2370"/>
                      </a:lnTo>
                      <a:cubicBezTo>
                        <a:pt x="3679" y="2394"/>
                        <a:pt x="2929" y="2632"/>
                        <a:pt x="2334" y="3025"/>
                      </a:cubicBezTo>
                      <a:cubicBezTo>
                        <a:pt x="2084" y="2751"/>
                        <a:pt x="1727" y="2608"/>
                        <a:pt x="1358" y="2608"/>
                      </a:cubicBezTo>
                      <a:cubicBezTo>
                        <a:pt x="607" y="2608"/>
                        <a:pt x="0" y="3216"/>
                        <a:pt x="0" y="3966"/>
                      </a:cubicBezTo>
                      <a:cubicBezTo>
                        <a:pt x="0" y="4513"/>
                        <a:pt x="345" y="5002"/>
                        <a:pt x="834" y="5216"/>
                      </a:cubicBezTo>
                      <a:cubicBezTo>
                        <a:pt x="822" y="5347"/>
                        <a:pt x="798" y="5478"/>
                        <a:pt x="798" y="5609"/>
                      </a:cubicBezTo>
                      <a:cubicBezTo>
                        <a:pt x="798" y="7395"/>
                        <a:pt x="2524" y="8859"/>
                        <a:pt x="4667" y="8859"/>
                      </a:cubicBezTo>
                      <a:cubicBezTo>
                        <a:pt x="5763" y="8859"/>
                        <a:pt x="6739" y="8490"/>
                        <a:pt x="7442" y="7871"/>
                      </a:cubicBezTo>
                      <a:cubicBezTo>
                        <a:pt x="7513" y="7811"/>
                        <a:pt x="7513" y="7692"/>
                        <a:pt x="7454" y="7621"/>
                      </a:cubicBezTo>
                      <a:cubicBezTo>
                        <a:pt x="7421" y="7588"/>
                        <a:pt x="7374" y="7570"/>
                        <a:pt x="7326" y="7570"/>
                      </a:cubicBezTo>
                      <a:cubicBezTo>
                        <a:pt x="7287" y="7570"/>
                        <a:pt x="7248" y="7582"/>
                        <a:pt x="7215" y="7609"/>
                      </a:cubicBezTo>
                      <a:cubicBezTo>
                        <a:pt x="6572" y="8157"/>
                        <a:pt x="5668" y="8514"/>
                        <a:pt x="4667" y="8514"/>
                      </a:cubicBezTo>
                      <a:cubicBezTo>
                        <a:pt x="2739" y="8514"/>
                        <a:pt x="1167" y="7216"/>
                        <a:pt x="1167" y="5633"/>
                      </a:cubicBezTo>
                      <a:cubicBezTo>
                        <a:pt x="1167" y="4037"/>
                        <a:pt x="2739" y="2739"/>
                        <a:pt x="4667" y="2739"/>
                      </a:cubicBezTo>
                      <a:cubicBezTo>
                        <a:pt x="6608" y="2739"/>
                        <a:pt x="8180" y="4037"/>
                        <a:pt x="8180" y="5633"/>
                      </a:cubicBezTo>
                      <a:cubicBezTo>
                        <a:pt x="8180" y="6133"/>
                        <a:pt x="8037" y="6597"/>
                        <a:pt x="7751" y="7014"/>
                      </a:cubicBezTo>
                      <a:cubicBezTo>
                        <a:pt x="7704" y="7085"/>
                        <a:pt x="7727" y="7169"/>
                        <a:pt x="7787" y="7228"/>
                      </a:cubicBezTo>
                      <a:cubicBezTo>
                        <a:pt x="7818" y="7264"/>
                        <a:pt x="7859" y="7280"/>
                        <a:pt x="7902" y="7280"/>
                      </a:cubicBezTo>
                      <a:cubicBezTo>
                        <a:pt x="7958" y="7280"/>
                        <a:pt x="8015" y="7252"/>
                        <a:pt x="8049" y="7204"/>
                      </a:cubicBezTo>
                      <a:cubicBezTo>
                        <a:pt x="8358" y="6740"/>
                        <a:pt x="8537" y="6192"/>
                        <a:pt x="8537" y="5621"/>
                      </a:cubicBezTo>
                      <a:cubicBezTo>
                        <a:pt x="8537" y="5490"/>
                        <a:pt x="8525" y="5359"/>
                        <a:pt x="8513" y="5228"/>
                      </a:cubicBezTo>
                      <a:cubicBezTo>
                        <a:pt x="8978" y="5014"/>
                        <a:pt x="9299" y="4525"/>
                        <a:pt x="9299" y="3978"/>
                      </a:cubicBezTo>
                      <a:cubicBezTo>
                        <a:pt x="9299" y="3228"/>
                        <a:pt x="8692" y="2620"/>
                        <a:pt x="7954" y="2620"/>
                      </a:cubicBezTo>
                      <a:cubicBezTo>
                        <a:pt x="7573" y="2620"/>
                        <a:pt x="7215" y="2775"/>
                        <a:pt x="6965" y="3037"/>
                      </a:cubicBezTo>
                      <a:cubicBezTo>
                        <a:pt x="6358" y="2656"/>
                        <a:pt x="5632" y="2406"/>
                        <a:pt x="4822" y="2382"/>
                      </a:cubicBezTo>
                      <a:lnTo>
                        <a:pt x="4822" y="1263"/>
                      </a:lnTo>
                      <a:lnTo>
                        <a:pt x="5215" y="1132"/>
                      </a:lnTo>
                      <a:cubicBezTo>
                        <a:pt x="5303" y="1507"/>
                        <a:pt x="5647" y="1780"/>
                        <a:pt x="6048" y="1780"/>
                      </a:cubicBezTo>
                      <a:cubicBezTo>
                        <a:pt x="6080" y="1780"/>
                        <a:pt x="6112" y="1779"/>
                        <a:pt x="6144" y="1775"/>
                      </a:cubicBezTo>
                      <a:cubicBezTo>
                        <a:pt x="6584" y="1727"/>
                        <a:pt x="6918" y="1382"/>
                        <a:pt x="6953" y="953"/>
                      </a:cubicBezTo>
                      <a:cubicBezTo>
                        <a:pt x="6977" y="430"/>
                        <a:pt x="6584" y="1"/>
                        <a:pt x="60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48"/>
                <p:cNvSpPr/>
                <p:nvPr/>
              </p:nvSpPr>
              <p:spPr>
                <a:xfrm>
                  <a:off x="7580393" y="3516460"/>
                  <a:ext cx="56880" cy="56880"/>
                </a:xfrm>
                <a:custGeom>
                  <a:avLst/>
                  <a:gdLst/>
                  <a:ahLst/>
                  <a:cxnLst/>
                  <a:rect l="l" t="t" r="r" b="b"/>
                  <a:pathLst>
                    <a:path w="1787" h="1787" extrusionOk="0">
                      <a:moveTo>
                        <a:pt x="894" y="345"/>
                      </a:moveTo>
                      <a:cubicBezTo>
                        <a:pt x="1191" y="345"/>
                        <a:pt x="1429" y="584"/>
                        <a:pt x="1429" y="881"/>
                      </a:cubicBezTo>
                      <a:cubicBezTo>
                        <a:pt x="1418" y="1179"/>
                        <a:pt x="1179" y="1417"/>
                        <a:pt x="894" y="1417"/>
                      </a:cubicBezTo>
                      <a:cubicBezTo>
                        <a:pt x="596" y="1417"/>
                        <a:pt x="358" y="1179"/>
                        <a:pt x="358" y="881"/>
                      </a:cubicBezTo>
                      <a:cubicBezTo>
                        <a:pt x="358" y="584"/>
                        <a:pt x="596" y="345"/>
                        <a:pt x="894" y="345"/>
                      </a:cubicBezTo>
                      <a:close/>
                      <a:moveTo>
                        <a:pt x="894" y="0"/>
                      </a:moveTo>
                      <a:cubicBezTo>
                        <a:pt x="406" y="0"/>
                        <a:pt x="1" y="405"/>
                        <a:pt x="1" y="893"/>
                      </a:cubicBezTo>
                      <a:cubicBezTo>
                        <a:pt x="1" y="1381"/>
                        <a:pt x="406" y="1786"/>
                        <a:pt x="894" y="1786"/>
                      </a:cubicBezTo>
                      <a:cubicBezTo>
                        <a:pt x="1394" y="1786"/>
                        <a:pt x="1787" y="1381"/>
                        <a:pt x="1787" y="893"/>
                      </a:cubicBezTo>
                      <a:cubicBezTo>
                        <a:pt x="1775" y="405"/>
                        <a:pt x="1394" y="0"/>
                        <a:pt x="8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48"/>
                <p:cNvSpPr/>
                <p:nvPr/>
              </p:nvSpPr>
              <p:spPr>
                <a:xfrm>
                  <a:off x="7685750" y="3516460"/>
                  <a:ext cx="56880" cy="56880"/>
                </a:xfrm>
                <a:custGeom>
                  <a:avLst/>
                  <a:gdLst/>
                  <a:ahLst/>
                  <a:cxnLst/>
                  <a:rect l="l" t="t" r="r" b="b"/>
                  <a:pathLst>
                    <a:path w="1787" h="1787" extrusionOk="0">
                      <a:moveTo>
                        <a:pt x="894" y="345"/>
                      </a:moveTo>
                      <a:cubicBezTo>
                        <a:pt x="1191" y="345"/>
                        <a:pt x="1429" y="584"/>
                        <a:pt x="1429" y="881"/>
                      </a:cubicBezTo>
                      <a:cubicBezTo>
                        <a:pt x="1429" y="1179"/>
                        <a:pt x="1191" y="1417"/>
                        <a:pt x="894" y="1417"/>
                      </a:cubicBezTo>
                      <a:cubicBezTo>
                        <a:pt x="596" y="1417"/>
                        <a:pt x="358" y="1179"/>
                        <a:pt x="358" y="881"/>
                      </a:cubicBezTo>
                      <a:cubicBezTo>
                        <a:pt x="358" y="584"/>
                        <a:pt x="596" y="345"/>
                        <a:pt x="894" y="345"/>
                      </a:cubicBezTo>
                      <a:close/>
                      <a:moveTo>
                        <a:pt x="894" y="0"/>
                      </a:moveTo>
                      <a:cubicBezTo>
                        <a:pt x="405" y="0"/>
                        <a:pt x="1" y="405"/>
                        <a:pt x="1" y="893"/>
                      </a:cubicBezTo>
                      <a:cubicBezTo>
                        <a:pt x="1" y="1381"/>
                        <a:pt x="405" y="1786"/>
                        <a:pt x="894" y="1786"/>
                      </a:cubicBezTo>
                      <a:cubicBezTo>
                        <a:pt x="1382" y="1786"/>
                        <a:pt x="1787" y="1381"/>
                        <a:pt x="1787" y="893"/>
                      </a:cubicBezTo>
                      <a:cubicBezTo>
                        <a:pt x="1775" y="405"/>
                        <a:pt x="1382" y="0"/>
                        <a:pt x="8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2250" name="Google Shape;2250;p48"/>
          <p:cNvSpPr txBox="1"/>
          <p:nvPr/>
        </p:nvSpPr>
        <p:spPr>
          <a:xfrm>
            <a:off x="1048350" y="902900"/>
            <a:ext cx="5826000" cy="3929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 sz="1100">
                <a:solidFill>
                  <a:schemeClr val="lt1"/>
                </a:solidFill>
              </a:rPr>
              <a:t>You can add and edit some </a:t>
            </a:r>
            <a:r>
              <a:rPr lang="en" sz="1100" b="1">
                <a:solidFill>
                  <a:schemeClr val="hlink"/>
                </a:solidFill>
                <a:uFill>
                  <a:noFill/>
                </a:uFill>
                <a:hlinkClick r:id="rId3"/>
              </a:rPr>
              <a:t>i</a:t>
            </a:r>
            <a:r>
              <a:rPr lang="en" sz="1100" b="1">
                <a:solidFill>
                  <a:schemeClr val="hlink"/>
                </a:solidFill>
                <a:uFill>
                  <a:noFill/>
                </a:uFill>
                <a:hlinkClick r:id="rId3"/>
              </a:rPr>
              <a:t>nfographics</a:t>
            </a:r>
            <a:r>
              <a:rPr lang="en" sz="1100">
                <a:solidFill>
                  <a:schemeClr val="lt1"/>
                </a:solidFill>
              </a:rPr>
              <a:t> to your presentation to present your data in a visual way.</a:t>
            </a:r>
            <a:endParaRPr sz="1100">
              <a:solidFill>
                <a:schemeClr val="lt1"/>
              </a:solidFill>
            </a:endParaRPr>
          </a:p>
          <a:p>
            <a:pPr marL="114300" lvl="0" indent="0" algn="l" rtl="0">
              <a:lnSpc>
                <a:spcPct val="115000"/>
              </a:lnSpc>
              <a:spcBef>
                <a:spcPts val="1000"/>
              </a:spcBef>
              <a:spcAft>
                <a:spcPts val="0"/>
              </a:spcAft>
              <a:buNone/>
            </a:pPr>
            <a:endParaRPr sz="1100">
              <a:solidFill>
                <a:schemeClr val="lt1"/>
              </a:solidFill>
            </a:endParaRPr>
          </a:p>
          <a:p>
            <a:pPr marL="457200" lvl="0" indent="-292100" algn="l" rtl="0">
              <a:lnSpc>
                <a:spcPct val="115000"/>
              </a:lnSpc>
              <a:spcBef>
                <a:spcPts val="0"/>
              </a:spcBef>
              <a:spcAft>
                <a:spcPts val="0"/>
              </a:spcAft>
              <a:buClr>
                <a:schemeClr val="lt1"/>
              </a:buClr>
              <a:buSzPts val="1000"/>
              <a:buChar char="●"/>
            </a:pPr>
            <a:r>
              <a:rPr lang="en" sz="1000">
                <a:solidFill>
                  <a:schemeClr val="lt1"/>
                </a:solidFill>
              </a:rPr>
              <a:t>Choose your favourite infographic and insert it in your presentation using Ctrl C + Ctrl V or Cmd C + Cmd V in Mac.</a:t>
            </a:r>
            <a:endParaRPr sz="1000">
              <a:solidFill>
                <a:schemeClr val="lt1"/>
              </a:solidFill>
            </a:endParaRPr>
          </a:p>
          <a:p>
            <a:pPr marL="457200" lvl="0" indent="-292100" algn="l" rtl="0">
              <a:lnSpc>
                <a:spcPct val="115000"/>
              </a:lnSpc>
              <a:spcBef>
                <a:spcPts val="0"/>
              </a:spcBef>
              <a:spcAft>
                <a:spcPts val="0"/>
              </a:spcAft>
              <a:buClr>
                <a:schemeClr val="lt1"/>
              </a:buClr>
              <a:buSzPts val="1000"/>
              <a:buFont typeface="Proxima Nova"/>
              <a:buChar char="●"/>
            </a:pPr>
            <a:r>
              <a:rPr lang="en" sz="1000">
                <a:solidFill>
                  <a:schemeClr val="lt1"/>
                </a:solidFill>
              </a:rPr>
              <a:t>Select one of the parts and </a:t>
            </a:r>
            <a:r>
              <a:rPr lang="en" sz="1000" b="1">
                <a:solidFill>
                  <a:schemeClr val="hlink"/>
                </a:solidFill>
              </a:rPr>
              <a:t>ungroup</a:t>
            </a:r>
            <a:r>
              <a:rPr lang="en" sz="1000">
                <a:solidFill>
                  <a:schemeClr val="lt1"/>
                </a:solidFill>
              </a:rPr>
              <a:t> it by right-clicking and choosing “Ungroup”. </a:t>
            </a:r>
            <a:endParaRPr sz="1000">
              <a:solidFill>
                <a:schemeClr val="lt1"/>
              </a:solidFill>
            </a:endParaRPr>
          </a:p>
          <a:p>
            <a:pPr marL="457200" lvl="0" indent="-292100" algn="l" rtl="0">
              <a:lnSpc>
                <a:spcPct val="115000"/>
              </a:lnSpc>
              <a:spcBef>
                <a:spcPts val="0"/>
              </a:spcBef>
              <a:spcAft>
                <a:spcPts val="0"/>
              </a:spcAft>
              <a:buClr>
                <a:schemeClr val="lt1"/>
              </a:buClr>
              <a:buSzPts val="1000"/>
              <a:buFont typeface="Proxima Nova"/>
              <a:buChar char="●"/>
            </a:pPr>
            <a:r>
              <a:rPr lang="en" sz="1000" b="1">
                <a:solidFill>
                  <a:schemeClr val="hlink"/>
                </a:solidFill>
              </a:rPr>
              <a:t>Change the color</a:t>
            </a:r>
            <a:r>
              <a:rPr lang="en" sz="1000">
                <a:solidFill>
                  <a:schemeClr val="lt1"/>
                </a:solidFill>
              </a:rPr>
              <a:t> by clicking on the paint bucket. </a:t>
            </a:r>
            <a:endParaRPr sz="1000">
              <a:solidFill>
                <a:schemeClr val="lt1"/>
              </a:solidFill>
            </a:endParaRPr>
          </a:p>
          <a:p>
            <a:pPr marL="457200" lvl="0" indent="-292100" algn="l" rtl="0">
              <a:lnSpc>
                <a:spcPct val="115000"/>
              </a:lnSpc>
              <a:spcBef>
                <a:spcPts val="0"/>
              </a:spcBef>
              <a:spcAft>
                <a:spcPts val="0"/>
              </a:spcAft>
              <a:buClr>
                <a:schemeClr val="lt1"/>
              </a:buClr>
              <a:buSzPts val="1000"/>
              <a:buFont typeface="Proxima Nova"/>
              <a:buChar char="●"/>
            </a:pPr>
            <a:r>
              <a:rPr lang="en" sz="1000">
                <a:solidFill>
                  <a:schemeClr val="lt1"/>
                </a:solidFill>
              </a:rPr>
              <a:t>Then </a:t>
            </a:r>
            <a:r>
              <a:rPr lang="en" sz="1000" b="1">
                <a:solidFill>
                  <a:schemeClr val="hlink"/>
                </a:solidFill>
              </a:rPr>
              <a:t>resize</a:t>
            </a:r>
            <a:r>
              <a:rPr lang="en" sz="1000">
                <a:solidFill>
                  <a:schemeClr val="lt1"/>
                </a:solidFill>
              </a:rPr>
              <a:t> the element by clicking and dragging one of the square-shaped points of its bounding box (the cursor should look like a double-headed arrow). Remember to hold Shift while dragging to keep the proportions.</a:t>
            </a:r>
            <a:endParaRPr sz="1000">
              <a:solidFill>
                <a:schemeClr val="lt1"/>
              </a:solidFill>
            </a:endParaRPr>
          </a:p>
          <a:p>
            <a:pPr marL="457200" lvl="0" indent="-292100" algn="l" rtl="0">
              <a:lnSpc>
                <a:spcPct val="115000"/>
              </a:lnSpc>
              <a:spcBef>
                <a:spcPts val="0"/>
              </a:spcBef>
              <a:spcAft>
                <a:spcPts val="0"/>
              </a:spcAft>
              <a:buClr>
                <a:schemeClr val="lt1"/>
              </a:buClr>
              <a:buSzPts val="1000"/>
              <a:buFont typeface="Proxima Nova"/>
              <a:buChar char="●"/>
            </a:pPr>
            <a:r>
              <a:rPr lang="en" sz="1000" b="1">
                <a:solidFill>
                  <a:schemeClr val="hlink"/>
                </a:solidFill>
              </a:rPr>
              <a:t>Group</a:t>
            </a:r>
            <a:r>
              <a:rPr lang="en" sz="1000">
                <a:solidFill>
                  <a:schemeClr val="lt1"/>
                </a:solidFill>
              </a:rPr>
              <a:t> the elements again by selecting them, right-clicking and choosing “Group”.</a:t>
            </a:r>
            <a:endParaRPr sz="1000">
              <a:solidFill>
                <a:schemeClr val="lt1"/>
              </a:solidFill>
            </a:endParaRPr>
          </a:p>
          <a:p>
            <a:pPr marL="457200" lvl="0" indent="-292100" algn="l" rtl="0">
              <a:lnSpc>
                <a:spcPct val="115000"/>
              </a:lnSpc>
              <a:spcBef>
                <a:spcPts val="0"/>
              </a:spcBef>
              <a:spcAft>
                <a:spcPts val="0"/>
              </a:spcAft>
              <a:buClr>
                <a:schemeClr val="lt1"/>
              </a:buClr>
              <a:buSzPts val="1000"/>
              <a:buChar char="●"/>
            </a:pPr>
            <a:r>
              <a:rPr lang="en" sz="1000">
                <a:solidFill>
                  <a:schemeClr val="lt1"/>
                </a:solidFill>
              </a:rPr>
              <a:t>Repeat the steps above with the other parts and when you’re done editing, copy the end result and paste it into your presentation.</a:t>
            </a:r>
            <a:endParaRPr sz="1000">
              <a:solidFill>
                <a:schemeClr val="lt1"/>
              </a:solidFill>
            </a:endParaRPr>
          </a:p>
          <a:p>
            <a:pPr marL="457200" lvl="0" indent="-292100" algn="l" rtl="0">
              <a:lnSpc>
                <a:spcPct val="115000"/>
              </a:lnSpc>
              <a:spcBef>
                <a:spcPts val="0"/>
              </a:spcBef>
              <a:spcAft>
                <a:spcPts val="0"/>
              </a:spcAft>
              <a:buClr>
                <a:schemeClr val="lt1"/>
              </a:buClr>
              <a:buSzPts val="1000"/>
              <a:buFont typeface="Proxima Nova"/>
              <a:buChar char="●"/>
            </a:pPr>
            <a:r>
              <a:rPr lang="en" sz="1000">
                <a:solidFill>
                  <a:schemeClr val="lt1"/>
                </a:solidFill>
              </a:rPr>
              <a:t>Remember to choose the</a:t>
            </a:r>
            <a:r>
              <a:rPr lang="en" sz="1000">
                <a:solidFill>
                  <a:schemeClr val="accent3"/>
                </a:solidFill>
              </a:rPr>
              <a:t> </a:t>
            </a:r>
            <a:r>
              <a:rPr lang="en" sz="1000">
                <a:solidFill>
                  <a:schemeClr val="hlink"/>
                </a:solidFill>
              </a:rPr>
              <a:t>“</a:t>
            </a:r>
            <a:r>
              <a:rPr lang="en" sz="1000" b="1">
                <a:solidFill>
                  <a:schemeClr val="hlink"/>
                </a:solidFill>
              </a:rPr>
              <a:t>Keep source formatting</a:t>
            </a:r>
            <a:r>
              <a:rPr lang="en" sz="1000">
                <a:solidFill>
                  <a:schemeClr val="hlink"/>
                </a:solidFill>
              </a:rPr>
              <a:t>”</a:t>
            </a:r>
            <a:r>
              <a:rPr lang="en" sz="1000">
                <a:solidFill>
                  <a:schemeClr val="lt1"/>
                </a:solidFill>
              </a:rPr>
              <a:t> option so that it keeps the design. For more info, please visit </a:t>
            </a:r>
            <a:r>
              <a:rPr lang="en" sz="1000" b="1">
                <a:solidFill>
                  <a:schemeClr val="hlink"/>
                </a:solidFill>
                <a:uFill>
                  <a:noFill/>
                </a:uFill>
                <a:hlinkClick r:id="rId4"/>
              </a:rPr>
              <a:t>Slidesgo School</a:t>
            </a:r>
            <a:r>
              <a:rPr lang="en" sz="1000">
                <a:solidFill>
                  <a:schemeClr val="lt1"/>
                </a:solidFill>
              </a:rPr>
              <a:t>.</a:t>
            </a:r>
            <a:endParaRPr sz="1100">
              <a:solidFill>
                <a:srgbClr val="FFFFFF"/>
              </a:solidFill>
            </a:endParaRPr>
          </a:p>
          <a:p>
            <a:pPr marL="0" lvl="0" indent="0" algn="l" rtl="0">
              <a:lnSpc>
                <a:spcPct val="115000"/>
              </a:lnSpc>
              <a:spcBef>
                <a:spcPts val="0"/>
              </a:spcBef>
              <a:spcAft>
                <a:spcPts val="0"/>
              </a:spcAft>
              <a:buNone/>
            </a:pPr>
            <a:endParaRPr sz="1000">
              <a:solidFill>
                <a:srgbClr val="FFFFFF"/>
              </a:solidFill>
            </a:endParaRPr>
          </a:p>
          <a:p>
            <a:pPr marL="0" lvl="0" indent="0" algn="l" rtl="0">
              <a:lnSpc>
                <a:spcPct val="115000"/>
              </a:lnSpc>
              <a:spcBef>
                <a:spcPts val="0"/>
              </a:spcBef>
              <a:spcAft>
                <a:spcPts val="0"/>
              </a:spcAft>
              <a:buNone/>
            </a:pPr>
            <a:endParaRPr sz="10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grpSp>
        <p:nvGrpSpPr>
          <p:cNvPr id="394" name="Google Shape;394;p19"/>
          <p:cNvGrpSpPr/>
          <p:nvPr/>
        </p:nvGrpSpPr>
        <p:grpSpPr>
          <a:xfrm>
            <a:off x="3444351" y="971688"/>
            <a:ext cx="2255447" cy="3229988"/>
            <a:chOff x="8885686" y="2685068"/>
            <a:chExt cx="2534495" cy="3876141"/>
          </a:xfrm>
        </p:grpSpPr>
        <p:grpSp>
          <p:nvGrpSpPr>
            <p:cNvPr id="395" name="Google Shape;395;p19"/>
            <p:cNvGrpSpPr/>
            <p:nvPr/>
          </p:nvGrpSpPr>
          <p:grpSpPr>
            <a:xfrm>
              <a:off x="9228925" y="2685068"/>
              <a:ext cx="1848527" cy="3058551"/>
              <a:chOff x="388875" y="2571750"/>
              <a:chExt cx="2203250" cy="3928775"/>
            </a:xfrm>
          </p:grpSpPr>
          <p:sp>
            <p:nvSpPr>
              <p:cNvPr id="396" name="Google Shape;396;p19"/>
              <p:cNvSpPr/>
              <p:nvPr/>
            </p:nvSpPr>
            <p:spPr>
              <a:xfrm>
                <a:off x="1210300" y="2792825"/>
                <a:ext cx="1138325" cy="2193225"/>
              </a:xfrm>
              <a:custGeom>
                <a:avLst/>
                <a:gdLst/>
                <a:ahLst/>
                <a:cxnLst/>
                <a:rect l="l" t="t" r="r" b="b"/>
                <a:pathLst>
                  <a:path w="45533" h="87729" extrusionOk="0">
                    <a:moveTo>
                      <a:pt x="11163" y="1"/>
                    </a:moveTo>
                    <a:cubicBezTo>
                      <a:pt x="4518" y="1"/>
                      <a:pt x="2408" y="6548"/>
                      <a:pt x="1668" y="12810"/>
                    </a:cubicBezTo>
                    <a:cubicBezTo>
                      <a:pt x="834" y="20115"/>
                      <a:pt x="0" y="27454"/>
                      <a:pt x="634" y="34793"/>
                    </a:cubicBezTo>
                    <a:cubicBezTo>
                      <a:pt x="1168" y="40797"/>
                      <a:pt x="2669" y="46668"/>
                      <a:pt x="3036" y="52705"/>
                    </a:cubicBezTo>
                    <a:cubicBezTo>
                      <a:pt x="3369" y="58643"/>
                      <a:pt x="2635" y="64681"/>
                      <a:pt x="3836" y="70518"/>
                    </a:cubicBezTo>
                    <a:cubicBezTo>
                      <a:pt x="4370" y="73020"/>
                      <a:pt x="5337" y="75555"/>
                      <a:pt x="7339" y="77190"/>
                    </a:cubicBezTo>
                    <a:cubicBezTo>
                      <a:pt x="8673" y="78257"/>
                      <a:pt x="10341" y="78824"/>
                      <a:pt x="11842" y="79658"/>
                    </a:cubicBezTo>
                    <a:cubicBezTo>
                      <a:pt x="14677" y="81159"/>
                      <a:pt x="16912" y="83527"/>
                      <a:pt x="19647" y="85195"/>
                    </a:cubicBezTo>
                    <a:cubicBezTo>
                      <a:pt x="22399" y="86847"/>
                      <a:pt x="25621" y="87728"/>
                      <a:pt x="28832" y="87728"/>
                    </a:cubicBezTo>
                    <a:cubicBezTo>
                      <a:pt x="29903" y="87728"/>
                      <a:pt x="30972" y="87630"/>
                      <a:pt x="32023" y="87430"/>
                    </a:cubicBezTo>
                    <a:cubicBezTo>
                      <a:pt x="33524" y="87197"/>
                      <a:pt x="35058" y="86663"/>
                      <a:pt x="36159" y="85562"/>
                    </a:cubicBezTo>
                    <a:cubicBezTo>
                      <a:pt x="38327" y="83394"/>
                      <a:pt x="38061" y="79892"/>
                      <a:pt x="37860" y="76856"/>
                    </a:cubicBezTo>
                    <a:cubicBezTo>
                      <a:pt x="37427" y="70518"/>
                      <a:pt x="37894" y="64080"/>
                      <a:pt x="39228" y="57876"/>
                    </a:cubicBezTo>
                    <a:cubicBezTo>
                      <a:pt x="41330" y="48202"/>
                      <a:pt x="45533" y="38729"/>
                      <a:pt x="44732" y="28855"/>
                    </a:cubicBezTo>
                    <a:cubicBezTo>
                      <a:pt x="44065" y="20682"/>
                      <a:pt x="39762" y="12944"/>
                      <a:pt x="33357" y="7773"/>
                    </a:cubicBezTo>
                    <a:cubicBezTo>
                      <a:pt x="27353" y="2970"/>
                      <a:pt x="20315" y="1169"/>
                      <a:pt x="12876" y="134"/>
                    </a:cubicBezTo>
                    <a:cubicBezTo>
                      <a:pt x="12274" y="44"/>
                      <a:pt x="11703" y="1"/>
                      <a:pt x="11163" y="1"/>
                    </a:cubicBezTo>
                    <a:close/>
                  </a:path>
                </a:pathLst>
              </a:custGeom>
              <a:solidFill>
                <a:srgbClr val="B96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9"/>
              <p:cNvSpPr/>
              <p:nvPr/>
            </p:nvSpPr>
            <p:spPr>
              <a:xfrm>
                <a:off x="629875" y="3397100"/>
                <a:ext cx="833950" cy="1584725"/>
              </a:xfrm>
              <a:custGeom>
                <a:avLst/>
                <a:gdLst/>
                <a:ahLst/>
                <a:cxnLst/>
                <a:rect l="l" t="t" r="r" b="b"/>
                <a:pathLst>
                  <a:path w="33358" h="63389" extrusionOk="0">
                    <a:moveTo>
                      <a:pt x="9880" y="1"/>
                    </a:moveTo>
                    <a:cubicBezTo>
                      <a:pt x="5313" y="1"/>
                      <a:pt x="3789" y="2789"/>
                      <a:pt x="4270" y="7119"/>
                    </a:cubicBezTo>
                    <a:cubicBezTo>
                      <a:pt x="4871" y="12990"/>
                      <a:pt x="6038" y="18961"/>
                      <a:pt x="6939" y="24898"/>
                    </a:cubicBezTo>
                    <a:cubicBezTo>
                      <a:pt x="7372" y="27734"/>
                      <a:pt x="7739" y="30803"/>
                      <a:pt x="6372" y="33305"/>
                    </a:cubicBezTo>
                    <a:cubicBezTo>
                      <a:pt x="5438" y="34906"/>
                      <a:pt x="3903" y="36140"/>
                      <a:pt x="2836" y="37641"/>
                    </a:cubicBezTo>
                    <a:cubicBezTo>
                      <a:pt x="1" y="41477"/>
                      <a:pt x="401" y="46981"/>
                      <a:pt x="2669" y="51184"/>
                    </a:cubicBezTo>
                    <a:cubicBezTo>
                      <a:pt x="4871" y="55387"/>
                      <a:pt x="8607" y="58589"/>
                      <a:pt x="12276" y="61591"/>
                    </a:cubicBezTo>
                    <a:cubicBezTo>
                      <a:pt x="12943" y="62158"/>
                      <a:pt x="13677" y="62726"/>
                      <a:pt x="14511" y="63059"/>
                    </a:cubicBezTo>
                    <a:cubicBezTo>
                      <a:pt x="15126" y="63298"/>
                      <a:pt x="15784" y="63389"/>
                      <a:pt x="16455" y="63389"/>
                    </a:cubicBezTo>
                    <a:cubicBezTo>
                      <a:pt x="17095" y="63389"/>
                      <a:pt x="17745" y="63307"/>
                      <a:pt x="18380" y="63193"/>
                    </a:cubicBezTo>
                    <a:cubicBezTo>
                      <a:pt x="22283" y="62359"/>
                      <a:pt x="25886" y="59857"/>
                      <a:pt x="28021" y="56421"/>
                    </a:cubicBezTo>
                    <a:cubicBezTo>
                      <a:pt x="29755" y="53586"/>
                      <a:pt x="30556" y="50250"/>
                      <a:pt x="31189" y="46981"/>
                    </a:cubicBezTo>
                    <a:cubicBezTo>
                      <a:pt x="32757" y="38308"/>
                      <a:pt x="33358" y="29235"/>
                      <a:pt x="30923" y="20729"/>
                    </a:cubicBezTo>
                    <a:cubicBezTo>
                      <a:pt x="28421" y="11889"/>
                      <a:pt x="20715" y="481"/>
                      <a:pt x="10441" y="14"/>
                    </a:cubicBezTo>
                    <a:cubicBezTo>
                      <a:pt x="10249" y="5"/>
                      <a:pt x="10062" y="1"/>
                      <a:pt x="9880" y="1"/>
                    </a:cubicBezTo>
                    <a:close/>
                  </a:path>
                </a:pathLst>
              </a:custGeom>
              <a:solidFill>
                <a:srgbClr val="B96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9"/>
              <p:cNvSpPr/>
              <p:nvPr/>
            </p:nvSpPr>
            <p:spPr>
              <a:xfrm>
                <a:off x="1899950" y="3516525"/>
                <a:ext cx="254375" cy="292875"/>
              </a:xfrm>
              <a:custGeom>
                <a:avLst/>
                <a:gdLst/>
                <a:ahLst/>
                <a:cxnLst/>
                <a:rect l="l" t="t" r="r" b="b"/>
                <a:pathLst>
                  <a:path w="10175" h="11715" extrusionOk="0">
                    <a:moveTo>
                      <a:pt x="4881" y="0"/>
                    </a:moveTo>
                    <a:cubicBezTo>
                      <a:pt x="3946" y="0"/>
                      <a:pt x="3004" y="370"/>
                      <a:pt x="2469" y="1108"/>
                    </a:cubicBezTo>
                    <a:lnTo>
                      <a:pt x="0" y="9781"/>
                    </a:lnTo>
                    <a:cubicBezTo>
                      <a:pt x="926" y="11080"/>
                      <a:pt x="2517" y="11715"/>
                      <a:pt x="4123" y="11715"/>
                    </a:cubicBezTo>
                    <a:cubicBezTo>
                      <a:pt x="5527" y="11715"/>
                      <a:pt x="6944" y="11230"/>
                      <a:pt x="7939" y="10281"/>
                    </a:cubicBezTo>
                    <a:cubicBezTo>
                      <a:pt x="10108" y="8213"/>
                      <a:pt x="10174" y="4610"/>
                      <a:pt x="8507" y="2209"/>
                    </a:cubicBezTo>
                    <a:cubicBezTo>
                      <a:pt x="7839" y="1241"/>
                      <a:pt x="6905" y="407"/>
                      <a:pt x="5738" y="107"/>
                    </a:cubicBezTo>
                    <a:cubicBezTo>
                      <a:pt x="5461" y="36"/>
                      <a:pt x="5172" y="0"/>
                      <a:pt x="4881" y="0"/>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9"/>
              <p:cNvSpPr/>
              <p:nvPr/>
            </p:nvSpPr>
            <p:spPr>
              <a:xfrm>
                <a:off x="729950" y="3442050"/>
                <a:ext cx="248525" cy="293275"/>
              </a:xfrm>
              <a:custGeom>
                <a:avLst/>
                <a:gdLst/>
                <a:ahLst/>
                <a:cxnLst/>
                <a:rect l="l" t="t" r="r" b="b"/>
                <a:pathLst>
                  <a:path w="9941" h="11731" extrusionOk="0">
                    <a:moveTo>
                      <a:pt x="5467" y="1"/>
                    </a:moveTo>
                    <a:cubicBezTo>
                      <a:pt x="5265" y="1"/>
                      <a:pt x="5065" y="17"/>
                      <a:pt x="4871" y="51"/>
                    </a:cubicBezTo>
                    <a:cubicBezTo>
                      <a:pt x="3703" y="251"/>
                      <a:pt x="2636" y="1051"/>
                      <a:pt x="1935" y="1985"/>
                    </a:cubicBezTo>
                    <a:cubicBezTo>
                      <a:pt x="100" y="4287"/>
                      <a:pt x="0" y="7890"/>
                      <a:pt x="2035" y="10058"/>
                    </a:cubicBezTo>
                    <a:cubicBezTo>
                      <a:pt x="3047" y="11154"/>
                      <a:pt x="4587" y="11730"/>
                      <a:pt x="6100" y="11730"/>
                    </a:cubicBezTo>
                    <a:cubicBezTo>
                      <a:pt x="7580" y="11730"/>
                      <a:pt x="9034" y="11179"/>
                      <a:pt x="9941" y="10024"/>
                    </a:cubicBezTo>
                    <a:lnTo>
                      <a:pt x="8039" y="1252"/>
                    </a:lnTo>
                    <a:cubicBezTo>
                      <a:pt x="7511" y="418"/>
                      <a:pt x="6474" y="1"/>
                      <a:pt x="5467" y="1"/>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9"/>
              <p:cNvSpPr/>
              <p:nvPr/>
            </p:nvSpPr>
            <p:spPr>
              <a:xfrm>
                <a:off x="800825" y="3492500"/>
                <a:ext cx="164325" cy="195475"/>
              </a:xfrm>
              <a:custGeom>
                <a:avLst/>
                <a:gdLst/>
                <a:ahLst/>
                <a:cxnLst/>
                <a:rect l="l" t="t" r="r" b="b"/>
                <a:pathLst>
                  <a:path w="6573" h="7819" extrusionOk="0">
                    <a:moveTo>
                      <a:pt x="3628" y="1"/>
                    </a:moveTo>
                    <a:cubicBezTo>
                      <a:pt x="3496" y="1"/>
                      <a:pt x="3364" y="12"/>
                      <a:pt x="3236" y="34"/>
                    </a:cubicBezTo>
                    <a:cubicBezTo>
                      <a:pt x="2436" y="201"/>
                      <a:pt x="1769" y="701"/>
                      <a:pt x="1268" y="1335"/>
                    </a:cubicBezTo>
                    <a:cubicBezTo>
                      <a:pt x="67" y="2869"/>
                      <a:pt x="1" y="5238"/>
                      <a:pt x="1335" y="6706"/>
                    </a:cubicBezTo>
                    <a:cubicBezTo>
                      <a:pt x="2006" y="7444"/>
                      <a:pt x="3023" y="7819"/>
                      <a:pt x="4020" y="7819"/>
                    </a:cubicBezTo>
                    <a:cubicBezTo>
                      <a:pt x="5007" y="7819"/>
                      <a:pt x="5975" y="7452"/>
                      <a:pt x="6572" y="6706"/>
                    </a:cubicBezTo>
                    <a:lnTo>
                      <a:pt x="5338" y="835"/>
                    </a:lnTo>
                    <a:cubicBezTo>
                      <a:pt x="4977" y="279"/>
                      <a:pt x="4291" y="1"/>
                      <a:pt x="3628" y="1"/>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9"/>
              <p:cNvSpPr/>
              <p:nvPr/>
            </p:nvSpPr>
            <p:spPr>
              <a:xfrm>
                <a:off x="1949975" y="3578375"/>
                <a:ext cx="155975" cy="195400"/>
              </a:xfrm>
              <a:custGeom>
                <a:avLst/>
                <a:gdLst/>
                <a:ahLst/>
                <a:cxnLst/>
                <a:rect l="l" t="t" r="r" b="b"/>
                <a:pathLst>
                  <a:path w="6239" h="7816" extrusionOk="0">
                    <a:moveTo>
                      <a:pt x="1995" y="1"/>
                    </a:moveTo>
                    <a:cubicBezTo>
                      <a:pt x="1319" y="1"/>
                      <a:pt x="662" y="189"/>
                      <a:pt x="134" y="602"/>
                    </a:cubicBezTo>
                    <a:lnTo>
                      <a:pt x="1" y="6573"/>
                    </a:lnTo>
                    <a:cubicBezTo>
                      <a:pt x="268" y="7307"/>
                      <a:pt x="1102" y="7774"/>
                      <a:pt x="1902" y="7807"/>
                    </a:cubicBezTo>
                    <a:cubicBezTo>
                      <a:pt x="1968" y="7813"/>
                      <a:pt x="2034" y="7816"/>
                      <a:pt x="2100" y="7816"/>
                    </a:cubicBezTo>
                    <a:cubicBezTo>
                      <a:pt x="2805" y="7816"/>
                      <a:pt x="3521" y="7497"/>
                      <a:pt x="4070" y="7040"/>
                    </a:cubicBezTo>
                    <a:cubicBezTo>
                      <a:pt x="5605" y="5806"/>
                      <a:pt x="6239" y="3537"/>
                      <a:pt x="5271" y="1803"/>
                    </a:cubicBezTo>
                    <a:cubicBezTo>
                      <a:pt x="4637" y="686"/>
                      <a:pt x="3284" y="1"/>
                      <a:pt x="1995" y="1"/>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9"/>
              <p:cNvSpPr/>
              <p:nvPr/>
            </p:nvSpPr>
            <p:spPr>
              <a:xfrm>
                <a:off x="1352050" y="4130450"/>
                <a:ext cx="233525" cy="357450"/>
              </a:xfrm>
              <a:custGeom>
                <a:avLst/>
                <a:gdLst/>
                <a:ahLst/>
                <a:cxnLst/>
                <a:rect l="l" t="t" r="r" b="b"/>
                <a:pathLst>
                  <a:path w="9341" h="14298" extrusionOk="0">
                    <a:moveTo>
                      <a:pt x="8807" y="1"/>
                    </a:moveTo>
                    <a:lnTo>
                      <a:pt x="468" y="1168"/>
                    </a:lnTo>
                    <a:cubicBezTo>
                      <a:pt x="835" y="3904"/>
                      <a:pt x="1168" y="7206"/>
                      <a:pt x="501" y="9908"/>
                    </a:cubicBezTo>
                    <a:cubicBezTo>
                      <a:pt x="1" y="12076"/>
                      <a:pt x="68" y="13210"/>
                      <a:pt x="2669" y="14011"/>
                    </a:cubicBezTo>
                    <a:cubicBezTo>
                      <a:pt x="3329" y="14218"/>
                      <a:pt x="4009" y="14298"/>
                      <a:pt x="4705" y="14298"/>
                    </a:cubicBezTo>
                    <a:cubicBezTo>
                      <a:pt x="5241" y="14298"/>
                      <a:pt x="5787" y="14250"/>
                      <a:pt x="6339" y="14178"/>
                    </a:cubicBezTo>
                    <a:cubicBezTo>
                      <a:pt x="6405" y="14178"/>
                      <a:pt x="6539" y="14178"/>
                      <a:pt x="6639" y="14144"/>
                    </a:cubicBezTo>
                    <a:cubicBezTo>
                      <a:pt x="9341" y="13544"/>
                      <a:pt x="8907" y="11142"/>
                      <a:pt x="9074" y="8641"/>
                    </a:cubicBezTo>
                    <a:cubicBezTo>
                      <a:pt x="9307" y="5738"/>
                      <a:pt x="9174" y="2870"/>
                      <a:pt x="8807" y="1"/>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9"/>
              <p:cNvSpPr/>
              <p:nvPr/>
            </p:nvSpPr>
            <p:spPr>
              <a:xfrm>
                <a:off x="889225" y="2893750"/>
                <a:ext cx="1118325" cy="1363925"/>
              </a:xfrm>
              <a:custGeom>
                <a:avLst/>
                <a:gdLst/>
                <a:ahLst/>
                <a:cxnLst/>
                <a:rect l="l" t="t" r="r" b="b"/>
                <a:pathLst>
                  <a:path w="44733" h="54557" extrusionOk="0">
                    <a:moveTo>
                      <a:pt x="12756" y="889"/>
                    </a:moveTo>
                    <a:cubicBezTo>
                      <a:pt x="12678" y="889"/>
                      <a:pt x="12616" y="903"/>
                      <a:pt x="12576" y="934"/>
                    </a:cubicBezTo>
                    <a:cubicBezTo>
                      <a:pt x="10208" y="2936"/>
                      <a:pt x="8640" y="5271"/>
                      <a:pt x="5871" y="6805"/>
                    </a:cubicBezTo>
                    <a:cubicBezTo>
                      <a:pt x="2636" y="8606"/>
                      <a:pt x="1235" y="10241"/>
                      <a:pt x="701" y="12643"/>
                    </a:cubicBezTo>
                    <a:cubicBezTo>
                      <a:pt x="401" y="13843"/>
                      <a:pt x="368" y="15278"/>
                      <a:pt x="368" y="17012"/>
                    </a:cubicBezTo>
                    <a:cubicBezTo>
                      <a:pt x="368" y="21349"/>
                      <a:pt x="1" y="25252"/>
                      <a:pt x="634" y="29621"/>
                    </a:cubicBezTo>
                    <a:cubicBezTo>
                      <a:pt x="1302" y="34458"/>
                      <a:pt x="2469" y="39262"/>
                      <a:pt x="4003" y="43865"/>
                    </a:cubicBezTo>
                    <a:cubicBezTo>
                      <a:pt x="4504" y="45299"/>
                      <a:pt x="5004" y="46734"/>
                      <a:pt x="5838" y="48001"/>
                    </a:cubicBezTo>
                    <a:cubicBezTo>
                      <a:pt x="9174" y="53038"/>
                      <a:pt x="15145" y="54306"/>
                      <a:pt x="20815" y="54473"/>
                    </a:cubicBezTo>
                    <a:cubicBezTo>
                      <a:pt x="22099" y="54513"/>
                      <a:pt x="23383" y="54556"/>
                      <a:pt x="24652" y="54556"/>
                    </a:cubicBezTo>
                    <a:cubicBezTo>
                      <a:pt x="29650" y="54556"/>
                      <a:pt x="34424" y="53886"/>
                      <a:pt x="38094" y="49736"/>
                    </a:cubicBezTo>
                    <a:cubicBezTo>
                      <a:pt x="41597" y="45833"/>
                      <a:pt x="42731" y="40396"/>
                      <a:pt x="43732" y="35225"/>
                    </a:cubicBezTo>
                    <a:cubicBezTo>
                      <a:pt x="44232" y="32524"/>
                      <a:pt x="44733" y="30355"/>
                      <a:pt x="44266" y="27687"/>
                    </a:cubicBezTo>
                    <a:cubicBezTo>
                      <a:pt x="44099" y="26686"/>
                      <a:pt x="44099" y="19281"/>
                      <a:pt x="43765" y="18714"/>
                    </a:cubicBezTo>
                    <a:cubicBezTo>
                      <a:pt x="32257" y="0"/>
                      <a:pt x="32424" y="7706"/>
                      <a:pt x="25352" y="1668"/>
                    </a:cubicBezTo>
                    <a:cubicBezTo>
                      <a:pt x="24913" y="1309"/>
                      <a:pt x="23683" y="1210"/>
                      <a:pt x="22272" y="1210"/>
                    </a:cubicBezTo>
                    <a:cubicBezTo>
                      <a:pt x="20533" y="1210"/>
                      <a:pt x="18519" y="1360"/>
                      <a:pt x="17371" y="1360"/>
                    </a:cubicBezTo>
                    <a:cubicBezTo>
                      <a:pt x="17115" y="1360"/>
                      <a:pt x="16903" y="1353"/>
                      <a:pt x="16746" y="1335"/>
                    </a:cubicBezTo>
                    <a:cubicBezTo>
                      <a:pt x="16594" y="1314"/>
                      <a:pt x="16437" y="1303"/>
                      <a:pt x="16278" y="1303"/>
                    </a:cubicBezTo>
                    <a:cubicBezTo>
                      <a:pt x="15911" y="1303"/>
                      <a:pt x="15537" y="1362"/>
                      <a:pt x="15211" y="1501"/>
                    </a:cubicBezTo>
                    <a:cubicBezTo>
                      <a:pt x="15180" y="1514"/>
                      <a:pt x="15140" y="1520"/>
                      <a:pt x="15092" y="1520"/>
                    </a:cubicBezTo>
                    <a:cubicBezTo>
                      <a:pt x="14598" y="1520"/>
                      <a:pt x="13289" y="889"/>
                      <a:pt x="12756" y="889"/>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9"/>
              <p:cNvSpPr/>
              <p:nvPr/>
            </p:nvSpPr>
            <p:spPr>
              <a:xfrm>
                <a:off x="560650" y="4394325"/>
                <a:ext cx="1541975" cy="2072825"/>
              </a:xfrm>
              <a:custGeom>
                <a:avLst/>
                <a:gdLst/>
                <a:ahLst/>
                <a:cxnLst/>
                <a:rect l="l" t="t" r="r" b="b"/>
                <a:pathLst>
                  <a:path w="61679" h="82913" extrusionOk="0">
                    <a:moveTo>
                      <a:pt x="26834" y="0"/>
                    </a:moveTo>
                    <a:cubicBezTo>
                      <a:pt x="24482" y="0"/>
                      <a:pt x="22156" y="80"/>
                      <a:pt x="19915" y="287"/>
                    </a:cubicBezTo>
                    <a:cubicBezTo>
                      <a:pt x="17280" y="521"/>
                      <a:pt x="14711" y="988"/>
                      <a:pt x="12643" y="1621"/>
                    </a:cubicBezTo>
                    <a:cubicBezTo>
                      <a:pt x="11809" y="1922"/>
                      <a:pt x="11075" y="2155"/>
                      <a:pt x="10408" y="2489"/>
                    </a:cubicBezTo>
                    <a:cubicBezTo>
                      <a:pt x="8841" y="29341"/>
                      <a:pt x="1" y="56327"/>
                      <a:pt x="4171" y="82913"/>
                    </a:cubicBezTo>
                    <a:lnTo>
                      <a:pt x="50871" y="77209"/>
                    </a:lnTo>
                    <a:cubicBezTo>
                      <a:pt x="56241" y="54993"/>
                      <a:pt x="61678" y="32544"/>
                      <a:pt x="61545" y="9694"/>
                    </a:cubicBezTo>
                    <a:cubicBezTo>
                      <a:pt x="61545" y="7826"/>
                      <a:pt x="61411" y="5824"/>
                      <a:pt x="60844" y="4023"/>
                    </a:cubicBezTo>
                    <a:cubicBezTo>
                      <a:pt x="60044" y="3856"/>
                      <a:pt x="59210" y="3756"/>
                      <a:pt x="58376" y="3589"/>
                    </a:cubicBezTo>
                    <a:cubicBezTo>
                      <a:pt x="50303" y="2122"/>
                      <a:pt x="40163" y="454"/>
                      <a:pt x="32291" y="120"/>
                    </a:cubicBezTo>
                    <a:cubicBezTo>
                      <a:pt x="30475" y="48"/>
                      <a:pt x="28647" y="0"/>
                      <a:pt x="268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9"/>
              <p:cNvSpPr/>
              <p:nvPr/>
            </p:nvSpPr>
            <p:spPr>
              <a:xfrm>
                <a:off x="1635600" y="3645450"/>
                <a:ext cx="267700" cy="152350"/>
              </a:xfrm>
              <a:custGeom>
                <a:avLst/>
                <a:gdLst/>
                <a:ahLst/>
                <a:cxnLst/>
                <a:rect l="l" t="t" r="r" b="b"/>
                <a:pathLst>
                  <a:path w="10708" h="6094" extrusionOk="0">
                    <a:moveTo>
                      <a:pt x="5552" y="1"/>
                    </a:moveTo>
                    <a:cubicBezTo>
                      <a:pt x="3871" y="1"/>
                      <a:pt x="1790" y="326"/>
                      <a:pt x="801" y="1421"/>
                    </a:cubicBezTo>
                    <a:cubicBezTo>
                      <a:pt x="334" y="1888"/>
                      <a:pt x="0" y="2589"/>
                      <a:pt x="134" y="3256"/>
                    </a:cubicBezTo>
                    <a:cubicBezTo>
                      <a:pt x="300" y="4290"/>
                      <a:pt x="1401" y="4891"/>
                      <a:pt x="2402" y="5258"/>
                    </a:cubicBezTo>
                    <a:cubicBezTo>
                      <a:pt x="3569" y="5658"/>
                      <a:pt x="4804" y="6058"/>
                      <a:pt x="6038" y="6091"/>
                    </a:cubicBezTo>
                    <a:cubicBezTo>
                      <a:pt x="6098" y="6093"/>
                      <a:pt x="6158" y="6094"/>
                      <a:pt x="6218" y="6094"/>
                    </a:cubicBezTo>
                    <a:cubicBezTo>
                      <a:pt x="7367" y="6094"/>
                      <a:pt x="8589" y="5790"/>
                      <a:pt x="9540" y="5124"/>
                    </a:cubicBezTo>
                    <a:cubicBezTo>
                      <a:pt x="10041" y="4791"/>
                      <a:pt x="10474" y="4290"/>
                      <a:pt x="10574" y="3723"/>
                    </a:cubicBezTo>
                    <a:cubicBezTo>
                      <a:pt x="10708" y="3189"/>
                      <a:pt x="10574" y="2589"/>
                      <a:pt x="10308" y="2089"/>
                    </a:cubicBezTo>
                    <a:cubicBezTo>
                      <a:pt x="9574" y="821"/>
                      <a:pt x="8139" y="187"/>
                      <a:pt x="6705" y="54"/>
                    </a:cubicBezTo>
                    <a:cubicBezTo>
                      <a:pt x="6360" y="21"/>
                      <a:pt x="5968" y="1"/>
                      <a:pt x="5552" y="1"/>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9"/>
              <p:cNvSpPr/>
              <p:nvPr/>
            </p:nvSpPr>
            <p:spPr>
              <a:xfrm>
                <a:off x="943425" y="3558725"/>
                <a:ext cx="267725" cy="152375"/>
              </a:xfrm>
              <a:custGeom>
                <a:avLst/>
                <a:gdLst/>
                <a:ahLst/>
                <a:cxnLst/>
                <a:rect l="l" t="t" r="r" b="b"/>
                <a:pathLst>
                  <a:path w="10709" h="6095" extrusionOk="0">
                    <a:moveTo>
                      <a:pt x="5540" y="1"/>
                    </a:moveTo>
                    <a:cubicBezTo>
                      <a:pt x="3850" y="1"/>
                      <a:pt x="1790" y="325"/>
                      <a:pt x="801" y="1421"/>
                    </a:cubicBezTo>
                    <a:cubicBezTo>
                      <a:pt x="334" y="1888"/>
                      <a:pt x="1" y="2589"/>
                      <a:pt x="134" y="3256"/>
                    </a:cubicBezTo>
                    <a:cubicBezTo>
                      <a:pt x="301" y="4290"/>
                      <a:pt x="1402" y="4890"/>
                      <a:pt x="2403" y="5257"/>
                    </a:cubicBezTo>
                    <a:cubicBezTo>
                      <a:pt x="3570" y="5691"/>
                      <a:pt x="4838" y="6058"/>
                      <a:pt x="6038" y="6091"/>
                    </a:cubicBezTo>
                    <a:cubicBezTo>
                      <a:pt x="6104" y="6093"/>
                      <a:pt x="6170" y="6094"/>
                      <a:pt x="6236" y="6094"/>
                    </a:cubicBezTo>
                    <a:cubicBezTo>
                      <a:pt x="7381" y="6094"/>
                      <a:pt x="8595" y="5818"/>
                      <a:pt x="9541" y="5124"/>
                    </a:cubicBezTo>
                    <a:cubicBezTo>
                      <a:pt x="10041" y="4790"/>
                      <a:pt x="10475" y="4290"/>
                      <a:pt x="10575" y="3723"/>
                    </a:cubicBezTo>
                    <a:cubicBezTo>
                      <a:pt x="10708" y="3189"/>
                      <a:pt x="10575" y="2589"/>
                      <a:pt x="10308" y="2088"/>
                    </a:cubicBezTo>
                    <a:cubicBezTo>
                      <a:pt x="9574" y="854"/>
                      <a:pt x="8140" y="187"/>
                      <a:pt x="6706" y="54"/>
                    </a:cubicBezTo>
                    <a:cubicBezTo>
                      <a:pt x="6354" y="21"/>
                      <a:pt x="5958" y="1"/>
                      <a:pt x="5540" y="1"/>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9"/>
              <p:cNvSpPr/>
              <p:nvPr/>
            </p:nvSpPr>
            <p:spPr>
              <a:xfrm>
                <a:off x="1084050" y="3235575"/>
                <a:ext cx="213200" cy="92400"/>
              </a:xfrm>
              <a:custGeom>
                <a:avLst/>
                <a:gdLst/>
                <a:ahLst/>
                <a:cxnLst/>
                <a:rect l="l" t="t" r="r" b="b"/>
                <a:pathLst>
                  <a:path w="8528" h="3696" extrusionOk="0">
                    <a:moveTo>
                      <a:pt x="4601" y="0"/>
                    </a:moveTo>
                    <a:cubicBezTo>
                      <a:pt x="3773" y="0"/>
                      <a:pt x="2959" y="110"/>
                      <a:pt x="2215" y="404"/>
                    </a:cubicBezTo>
                    <a:cubicBezTo>
                      <a:pt x="1448" y="671"/>
                      <a:pt x="747" y="1238"/>
                      <a:pt x="280" y="1905"/>
                    </a:cubicBezTo>
                    <a:cubicBezTo>
                      <a:pt x="0" y="2269"/>
                      <a:pt x="307" y="2727"/>
                      <a:pt x="709" y="2727"/>
                    </a:cubicBezTo>
                    <a:cubicBezTo>
                      <a:pt x="786" y="2727"/>
                      <a:pt x="867" y="2710"/>
                      <a:pt x="947" y="2672"/>
                    </a:cubicBezTo>
                    <a:cubicBezTo>
                      <a:pt x="1621" y="2380"/>
                      <a:pt x="2370" y="2255"/>
                      <a:pt x="3134" y="2255"/>
                    </a:cubicBezTo>
                    <a:cubicBezTo>
                      <a:pt x="3505" y="2255"/>
                      <a:pt x="3879" y="2284"/>
                      <a:pt x="4250" y="2339"/>
                    </a:cubicBezTo>
                    <a:cubicBezTo>
                      <a:pt x="5450" y="2572"/>
                      <a:pt x="6585" y="3073"/>
                      <a:pt x="7652" y="3640"/>
                    </a:cubicBezTo>
                    <a:cubicBezTo>
                      <a:pt x="7735" y="3678"/>
                      <a:pt x="7819" y="3696"/>
                      <a:pt x="7900" y="3696"/>
                    </a:cubicBezTo>
                    <a:cubicBezTo>
                      <a:pt x="8243" y="3696"/>
                      <a:pt x="8527" y="3383"/>
                      <a:pt x="8419" y="3006"/>
                    </a:cubicBezTo>
                    <a:cubicBezTo>
                      <a:pt x="8219" y="2272"/>
                      <a:pt x="7952" y="1571"/>
                      <a:pt x="7552" y="904"/>
                    </a:cubicBezTo>
                    <a:cubicBezTo>
                      <a:pt x="7418" y="671"/>
                      <a:pt x="7252" y="471"/>
                      <a:pt x="7052" y="337"/>
                    </a:cubicBezTo>
                    <a:cubicBezTo>
                      <a:pt x="6818" y="237"/>
                      <a:pt x="6585" y="170"/>
                      <a:pt x="6351" y="137"/>
                    </a:cubicBezTo>
                    <a:cubicBezTo>
                      <a:pt x="5773" y="55"/>
                      <a:pt x="5183" y="0"/>
                      <a:pt x="460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9"/>
              <p:cNvSpPr/>
              <p:nvPr/>
            </p:nvSpPr>
            <p:spPr>
              <a:xfrm>
                <a:off x="1554500" y="3286575"/>
                <a:ext cx="214050" cy="88325"/>
              </a:xfrm>
              <a:custGeom>
                <a:avLst/>
                <a:gdLst/>
                <a:ahLst/>
                <a:cxnLst/>
                <a:rect l="l" t="t" r="r" b="b"/>
                <a:pathLst>
                  <a:path w="8562" h="3533" extrusionOk="0">
                    <a:moveTo>
                      <a:pt x="3556" y="1"/>
                    </a:moveTo>
                    <a:cubicBezTo>
                      <a:pt x="3141" y="1"/>
                      <a:pt x="2724" y="26"/>
                      <a:pt x="2310" y="65"/>
                    </a:cubicBezTo>
                    <a:cubicBezTo>
                      <a:pt x="2077" y="99"/>
                      <a:pt x="1810" y="99"/>
                      <a:pt x="1610" y="232"/>
                    </a:cubicBezTo>
                    <a:cubicBezTo>
                      <a:pt x="1410" y="299"/>
                      <a:pt x="1243" y="532"/>
                      <a:pt x="1109" y="732"/>
                    </a:cubicBezTo>
                    <a:cubicBezTo>
                      <a:pt x="642" y="1399"/>
                      <a:pt x="376" y="2067"/>
                      <a:pt x="109" y="2800"/>
                    </a:cubicBezTo>
                    <a:cubicBezTo>
                      <a:pt x="1" y="3178"/>
                      <a:pt x="285" y="3533"/>
                      <a:pt x="626" y="3533"/>
                    </a:cubicBezTo>
                    <a:cubicBezTo>
                      <a:pt x="708" y="3533"/>
                      <a:pt x="792" y="3513"/>
                      <a:pt x="876" y="3468"/>
                    </a:cubicBezTo>
                    <a:cubicBezTo>
                      <a:pt x="1977" y="2967"/>
                      <a:pt x="3144" y="2534"/>
                      <a:pt x="4378" y="2400"/>
                    </a:cubicBezTo>
                    <a:cubicBezTo>
                      <a:pt x="4613" y="2371"/>
                      <a:pt x="4854" y="2356"/>
                      <a:pt x="5097" y="2356"/>
                    </a:cubicBezTo>
                    <a:cubicBezTo>
                      <a:pt x="5962" y="2356"/>
                      <a:pt x="6859" y="2543"/>
                      <a:pt x="7614" y="2934"/>
                    </a:cubicBezTo>
                    <a:cubicBezTo>
                      <a:pt x="7697" y="2982"/>
                      <a:pt x="7783" y="3003"/>
                      <a:pt x="7865" y="3003"/>
                    </a:cubicBezTo>
                    <a:cubicBezTo>
                      <a:pt x="8245" y="3003"/>
                      <a:pt x="8561" y="2556"/>
                      <a:pt x="8315" y="2200"/>
                    </a:cubicBezTo>
                    <a:cubicBezTo>
                      <a:pt x="7914" y="1466"/>
                      <a:pt x="7214" y="899"/>
                      <a:pt x="6447" y="566"/>
                    </a:cubicBezTo>
                    <a:cubicBezTo>
                      <a:pt x="5530" y="142"/>
                      <a:pt x="4547" y="1"/>
                      <a:pt x="3556"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9"/>
              <p:cNvSpPr/>
              <p:nvPr/>
            </p:nvSpPr>
            <p:spPr>
              <a:xfrm>
                <a:off x="1560075" y="3459150"/>
                <a:ext cx="230650" cy="202675"/>
              </a:xfrm>
              <a:custGeom>
                <a:avLst/>
                <a:gdLst/>
                <a:ahLst/>
                <a:cxnLst/>
                <a:rect l="l" t="t" r="r" b="b"/>
                <a:pathLst>
                  <a:path w="9226" h="8107" extrusionOk="0">
                    <a:moveTo>
                      <a:pt x="4187" y="0"/>
                    </a:moveTo>
                    <a:cubicBezTo>
                      <a:pt x="4177" y="0"/>
                      <a:pt x="4166" y="0"/>
                      <a:pt x="4155" y="0"/>
                    </a:cubicBezTo>
                    <a:cubicBezTo>
                      <a:pt x="553" y="34"/>
                      <a:pt x="253" y="5137"/>
                      <a:pt x="19" y="7639"/>
                    </a:cubicBezTo>
                    <a:cubicBezTo>
                      <a:pt x="1" y="7934"/>
                      <a:pt x="267" y="8107"/>
                      <a:pt x="526" y="8107"/>
                    </a:cubicBezTo>
                    <a:cubicBezTo>
                      <a:pt x="736" y="8107"/>
                      <a:pt x="942" y="7993"/>
                      <a:pt x="986" y="7739"/>
                    </a:cubicBezTo>
                    <a:cubicBezTo>
                      <a:pt x="1353" y="5805"/>
                      <a:pt x="1220" y="1001"/>
                      <a:pt x="4155" y="968"/>
                    </a:cubicBezTo>
                    <a:cubicBezTo>
                      <a:pt x="4175" y="967"/>
                      <a:pt x="4194" y="967"/>
                      <a:pt x="4213" y="967"/>
                    </a:cubicBezTo>
                    <a:cubicBezTo>
                      <a:pt x="6939" y="967"/>
                      <a:pt x="7996" y="5684"/>
                      <a:pt x="8692" y="7573"/>
                    </a:cubicBezTo>
                    <a:cubicBezTo>
                      <a:pt x="8755" y="7699"/>
                      <a:pt x="8877" y="7765"/>
                      <a:pt x="8989" y="7765"/>
                    </a:cubicBezTo>
                    <a:cubicBezTo>
                      <a:pt x="9114" y="7765"/>
                      <a:pt x="9226" y="7682"/>
                      <a:pt x="9226" y="7506"/>
                    </a:cubicBezTo>
                    <a:cubicBezTo>
                      <a:pt x="9192" y="4946"/>
                      <a:pt x="7370" y="0"/>
                      <a:pt x="418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9"/>
              <p:cNvSpPr/>
              <p:nvPr/>
            </p:nvSpPr>
            <p:spPr>
              <a:xfrm>
                <a:off x="1095975" y="3423275"/>
                <a:ext cx="236775" cy="205950"/>
              </a:xfrm>
              <a:custGeom>
                <a:avLst/>
                <a:gdLst/>
                <a:ahLst/>
                <a:cxnLst/>
                <a:rect l="l" t="t" r="r" b="b"/>
                <a:pathLst>
                  <a:path w="9471" h="8238" extrusionOk="0">
                    <a:moveTo>
                      <a:pt x="4830" y="0"/>
                    </a:moveTo>
                    <a:cubicBezTo>
                      <a:pt x="4811" y="0"/>
                      <a:pt x="4792" y="1"/>
                      <a:pt x="4773" y="1"/>
                    </a:cubicBezTo>
                    <a:cubicBezTo>
                      <a:pt x="1471" y="135"/>
                      <a:pt x="237" y="5472"/>
                      <a:pt x="37" y="7973"/>
                    </a:cubicBezTo>
                    <a:cubicBezTo>
                      <a:pt x="0" y="8155"/>
                      <a:pt x="122" y="8238"/>
                      <a:pt x="251" y="8238"/>
                    </a:cubicBezTo>
                    <a:cubicBezTo>
                      <a:pt x="360" y="8238"/>
                      <a:pt x="473" y="8180"/>
                      <a:pt x="504" y="8074"/>
                    </a:cubicBezTo>
                    <a:cubicBezTo>
                      <a:pt x="1271" y="6139"/>
                      <a:pt x="1905" y="2403"/>
                      <a:pt x="3939" y="1435"/>
                    </a:cubicBezTo>
                    <a:cubicBezTo>
                      <a:pt x="4311" y="1260"/>
                      <a:pt x="4644" y="1180"/>
                      <a:pt x="4944" y="1180"/>
                    </a:cubicBezTo>
                    <a:cubicBezTo>
                      <a:pt x="7207" y="1180"/>
                      <a:pt x="7565" y="5683"/>
                      <a:pt x="7742" y="7273"/>
                    </a:cubicBezTo>
                    <a:cubicBezTo>
                      <a:pt x="7773" y="7487"/>
                      <a:pt x="7916" y="7575"/>
                      <a:pt x="8078" y="7575"/>
                    </a:cubicBezTo>
                    <a:cubicBezTo>
                      <a:pt x="8269" y="7575"/>
                      <a:pt x="8486" y="7453"/>
                      <a:pt x="8576" y="7273"/>
                    </a:cubicBezTo>
                    <a:cubicBezTo>
                      <a:pt x="9471" y="5019"/>
                      <a:pt x="7699" y="0"/>
                      <a:pt x="483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9"/>
              <p:cNvSpPr/>
              <p:nvPr/>
            </p:nvSpPr>
            <p:spPr>
              <a:xfrm>
                <a:off x="1263650" y="3857175"/>
                <a:ext cx="338000" cy="228725"/>
              </a:xfrm>
              <a:custGeom>
                <a:avLst/>
                <a:gdLst/>
                <a:ahLst/>
                <a:cxnLst/>
                <a:rect l="l" t="t" r="r" b="b"/>
                <a:pathLst>
                  <a:path w="13520" h="9149" extrusionOk="0">
                    <a:moveTo>
                      <a:pt x="12250" y="0"/>
                    </a:moveTo>
                    <a:cubicBezTo>
                      <a:pt x="12129" y="0"/>
                      <a:pt x="12003" y="18"/>
                      <a:pt x="11876" y="58"/>
                    </a:cubicBezTo>
                    <a:cubicBezTo>
                      <a:pt x="10975" y="291"/>
                      <a:pt x="10075" y="424"/>
                      <a:pt x="9141" y="458"/>
                    </a:cubicBezTo>
                    <a:cubicBezTo>
                      <a:pt x="8109" y="539"/>
                      <a:pt x="7078" y="571"/>
                      <a:pt x="6046" y="571"/>
                    </a:cubicBezTo>
                    <a:cubicBezTo>
                      <a:pt x="4542" y="571"/>
                      <a:pt x="3039" y="504"/>
                      <a:pt x="1535" y="424"/>
                    </a:cubicBezTo>
                    <a:cubicBezTo>
                      <a:pt x="1483" y="418"/>
                      <a:pt x="1430" y="415"/>
                      <a:pt x="1379" y="415"/>
                    </a:cubicBezTo>
                    <a:cubicBezTo>
                      <a:pt x="877" y="415"/>
                      <a:pt x="446" y="702"/>
                      <a:pt x="234" y="1125"/>
                    </a:cubicBezTo>
                    <a:cubicBezTo>
                      <a:pt x="68" y="1392"/>
                      <a:pt x="1" y="1659"/>
                      <a:pt x="68" y="1992"/>
                    </a:cubicBezTo>
                    <a:cubicBezTo>
                      <a:pt x="234" y="2893"/>
                      <a:pt x="468" y="3727"/>
                      <a:pt x="868" y="4561"/>
                    </a:cubicBezTo>
                    <a:cubicBezTo>
                      <a:pt x="1102" y="5094"/>
                      <a:pt x="1402" y="5628"/>
                      <a:pt x="1736" y="6162"/>
                    </a:cubicBezTo>
                    <a:cubicBezTo>
                      <a:pt x="2842" y="7897"/>
                      <a:pt x="4807" y="9149"/>
                      <a:pt x="6836" y="9149"/>
                    </a:cubicBezTo>
                    <a:cubicBezTo>
                      <a:pt x="7070" y="9149"/>
                      <a:pt x="7305" y="9132"/>
                      <a:pt x="7540" y="9097"/>
                    </a:cubicBezTo>
                    <a:cubicBezTo>
                      <a:pt x="8974" y="8897"/>
                      <a:pt x="10275" y="7963"/>
                      <a:pt x="11242" y="6796"/>
                    </a:cubicBezTo>
                    <a:cubicBezTo>
                      <a:pt x="11609" y="6329"/>
                      <a:pt x="11909" y="5828"/>
                      <a:pt x="12210" y="5328"/>
                    </a:cubicBezTo>
                    <a:cubicBezTo>
                      <a:pt x="12810" y="4127"/>
                      <a:pt x="13144" y="2759"/>
                      <a:pt x="13377" y="1425"/>
                    </a:cubicBezTo>
                    <a:lnTo>
                      <a:pt x="13377" y="1392"/>
                    </a:lnTo>
                    <a:cubicBezTo>
                      <a:pt x="13520" y="623"/>
                      <a:pt x="12957" y="0"/>
                      <a:pt x="1225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9"/>
              <p:cNvSpPr/>
              <p:nvPr/>
            </p:nvSpPr>
            <p:spPr>
              <a:xfrm>
                <a:off x="1376250" y="3636150"/>
                <a:ext cx="98425" cy="91325"/>
              </a:xfrm>
              <a:custGeom>
                <a:avLst/>
                <a:gdLst/>
                <a:ahLst/>
                <a:cxnLst/>
                <a:rect l="l" t="t" r="r" b="b"/>
                <a:pathLst>
                  <a:path w="3937" h="3653" extrusionOk="0">
                    <a:moveTo>
                      <a:pt x="1695" y="1"/>
                    </a:moveTo>
                    <a:cubicBezTo>
                      <a:pt x="1484" y="1"/>
                      <a:pt x="1270" y="45"/>
                      <a:pt x="1068" y="126"/>
                    </a:cubicBezTo>
                    <a:cubicBezTo>
                      <a:pt x="1029" y="115"/>
                      <a:pt x="990" y="110"/>
                      <a:pt x="952" y="110"/>
                    </a:cubicBezTo>
                    <a:cubicBezTo>
                      <a:pt x="507" y="110"/>
                      <a:pt x="159" y="798"/>
                      <a:pt x="67" y="1260"/>
                    </a:cubicBezTo>
                    <a:cubicBezTo>
                      <a:pt x="0" y="1760"/>
                      <a:pt x="200" y="2260"/>
                      <a:pt x="501" y="2661"/>
                    </a:cubicBezTo>
                    <a:cubicBezTo>
                      <a:pt x="701" y="2961"/>
                      <a:pt x="901" y="3261"/>
                      <a:pt x="1201" y="3428"/>
                    </a:cubicBezTo>
                    <a:cubicBezTo>
                      <a:pt x="1437" y="3582"/>
                      <a:pt x="1709" y="3652"/>
                      <a:pt x="1987" y="3652"/>
                    </a:cubicBezTo>
                    <a:cubicBezTo>
                      <a:pt x="2730" y="3652"/>
                      <a:pt x="3508" y="3147"/>
                      <a:pt x="3703" y="2394"/>
                    </a:cubicBezTo>
                    <a:cubicBezTo>
                      <a:pt x="3936" y="1326"/>
                      <a:pt x="3169" y="226"/>
                      <a:pt x="2102" y="59"/>
                    </a:cubicBezTo>
                    <a:cubicBezTo>
                      <a:pt x="1970" y="19"/>
                      <a:pt x="1833" y="1"/>
                      <a:pt x="1695" y="1"/>
                    </a:cubicBezTo>
                    <a:close/>
                  </a:path>
                </a:pathLst>
              </a:custGeom>
              <a:solidFill>
                <a:srgbClr val="F98E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9"/>
              <p:cNvSpPr/>
              <p:nvPr/>
            </p:nvSpPr>
            <p:spPr>
              <a:xfrm>
                <a:off x="1936650" y="4510725"/>
                <a:ext cx="655475" cy="1480552"/>
              </a:xfrm>
              <a:custGeom>
                <a:avLst/>
                <a:gdLst/>
                <a:ahLst/>
                <a:cxnLst/>
                <a:rect l="l" t="t" r="r" b="b"/>
                <a:pathLst>
                  <a:path w="26219" h="80225" extrusionOk="0">
                    <a:moveTo>
                      <a:pt x="4003" y="1"/>
                    </a:moveTo>
                    <a:lnTo>
                      <a:pt x="4637" y="668"/>
                    </a:lnTo>
                    <a:cubicBezTo>
                      <a:pt x="867" y="5805"/>
                      <a:pt x="0" y="12577"/>
                      <a:pt x="834" y="18881"/>
                    </a:cubicBezTo>
                    <a:cubicBezTo>
                      <a:pt x="1668" y="25219"/>
                      <a:pt x="3970" y="31223"/>
                      <a:pt x="6004" y="37228"/>
                    </a:cubicBezTo>
                    <a:cubicBezTo>
                      <a:pt x="10341" y="50037"/>
                      <a:pt x="13610" y="63213"/>
                      <a:pt x="15645" y="76589"/>
                    </a:cubicBezTo>
                    <a:cubicBezTo>
                      <a:pt x="18814" y="77823"/>
                      <a:pt x="21949" y="79024"/>
                      <a:pt x="25118" y="80225"/>
                    </a:cubicBezTo>
                    <a:cubicBezTo>
                      <a:pt x="26219" y="57208"/>
                      <a:pt x="22483" y="33959"/>
                      <a:pt x="14144" y="12476"/>
                    </a:cubicBezTo>
                    <a:cubicBezTo>
                      <a:pt x="12142" y="7306"/>
                      <a:pt x="9307" y="1702"/>
                      <a:pt x="40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9"/>
              <p:cNvSpPr/>
              <p:nvPr/>
            </p:nvSpPr>
            <p:spPr>
              <a:xfrm>
                <a:off x="388875" y="4456525"/>
                <a:ext cx="575425" cy="2044000"/>
              </a:xfrm>
              <a:custGeom>
                <a:avLst/>
                <a:gdLst/>
                <a:ahLst/>
                <a:cxnLst/>
                <a:rect l="l" t="t" r="r" b="b"/>
                <a:pathLst>
                  <a:path w="23017" h="81760" extrusionOk="0">
                    <a:moveTo>
                      <a:pt x="17313" y="1"/>
                    </a:moveTo>
                    <a:cubicBezTo>
                      <a:pt x="12176" y="2035"/>
                      <a:pt x="10541" y="8073"/>
                      <a:pt x="8907" y="13377"/>
                    </a:cubicBezTo>
                    <a:cubicBezTo>
                      <a:pt x="2068" y="35393"/>
                      <a:pt x="0" y="58876"/>
                      <a:pt x="2736" y="81759"/>
                    </a:cubicBezTo>
                    <a:cubicBezTo>
                      <a:pt x="5804" y="80358"/>
                      <a:pt x="8873" y="78890"/>
                      <a:pt x="11909" y="77489"/>
                    </a:cubicBezTo>
                    <a:cubicBezTo>
                      <a:pt x="13043" y="64013"/>
                      <a:pt x="15345" y="50637"/>
                      <a:pt x="18747" y="37528"/>
                    </a:cubicBezTo>
                    <a:cubicBezTo>
                      <a:pt x="20382" y="31356"/>
                      <a:pt x="22250" y="25219"/>
                      <a:pt x="22616" y="18881"/>
                    </a:cubicBezTo>
                    <a:cubicBezTo>
                      <a:pt x="23017" y="12543"/>
                      <a:pt x="21682" y="5838"/>
                      <a:pt x="17580" y="968"/>
                    </a:cubicBezTo>
                    <a:lnTo>
                      <a:pt x="1731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9"/>
              <p:cNvSpPr/>
              <p:nvPr/>
            </p:nvSpPr>
            <p:spPr>
              <a:xfrm>
                <a:off x="1285350" y="3935700"/>
                <a:ext cx="259375" cy="150200"/>
              </a:xfrm>
              <a:custGeom>
                <a:avLst/>
                <a:gdLst/>
                <a:ahLst/>
                <a:cxnLst/>
                <a:rect l="l" t="t" r="r" b="b"/>
                <a:pathLst>
                  <a:path w="10375" h="6008" extrusionOk="0">
                    <a:moveTo>
                      <a:pt x="4397" y="0"/>
                    </a:moveTo>
                    <a:cubicBezTo>
                      <a:pt x="2826" y="0"/>
                      <a:pt x="1280" y="506"/>
                      <a:pt x="0" y="1420"/>
                    </a:cubicBezTo>
                    <a:cubicBezTo>
                      <a:pt x="234" y="1953"/>
                      <a:pt x="534" y="2487"/>
                      <a:pt x="868" y="3021"/>
                    </a:cubicBezTo>
                    <a:cubicBezTo>
                      <a:pt x="2004" y="4756"/>
                      <a:pt x="3945" y="6008"/>
                      <a:pt x="5969" y="6008"/>
                    </a:cubicBezTo>
                    <a:cubicBezTo>
                      <a:pt x="6203" y="6008"/>
                      <a:pt x="6437" y="5991"/>
                      <a:pt x="6672" y="5956"/>
                    </a:cubicBezTo>
                    <a:cubicBezTo>
                      <a:pt x="8139" y="5756"/>
                      <a:pt x="9407" y="4822"/>
                      <a:pt x="10374" y="3655"/>
                    </a:cubicBezTo>
                    <a:cubicBezTo>
                      <a:pt x="9407" y="1920"/>
                      <a:pt x="7672" y="519"/>
                      <a:pt x="5704" y="119"/>
                    </a:cubicBezTo>
                    <a:cubicBezTo>
                      <a:pt x="5270" y="39"/>
                      <a:pt x="4833" y="0"/>
                      <a:pt x="4397" y="0"/>
                    </a:cubicBezTo>
                    <a:close/>
                  </a:path>
                </a:pathLst>
              </a:custGeom>
              <a:solidFill>
                <a:srgbClr val="B21F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9"/>
              <p:cNvSpPr/>
              <p:nvPr/>
            </p:nvSpPr>
            <p:spPr>
              <a:xfrm>
                <a:off x="1268675" y="3857175"/>
                <a:ext cx="332150" cy="56775"/>
              </a:xfrm>
              <a:custGeom>
                <a:avLst/>
                <a:gdLst/>
                <a:ahLst/>
                <a:cxnLst/>
                <a:rect l="l" t="t" r="r" b="b"/>
                <a:pathLst>
                  <a:path w="13286" h="2271" extrusionOk="0">
                    <a:moveTo>
                      <a:pt x="12016" y="0"/>
                    </a:moveTo>
                    <a:cubicBezTo>
                      <a:pt x="11894" y="0"/>
                      <a:pt x="11769" y="18"/>
                      <a:pt x="11642" y="58"/>
                    </a:cubicBezTo>
                    <a:cubicBezTo>
                      <a:pt x="10741" y="291"/>
                      <a:pt x="9840" y="424"/>
                      <a:pt x="8906" y="458"/>
                    </a:cubicBezTo>
                    <a:cubicBezTo>
                      <a:pt x="7875" y="539"/>
                      <a:pt x="6843" y="571"/>
                      <a:pt x="5809" y="571"/>
                    </a:cubicBezTo>
                    <a:cubicBezTo>
                      <a:pt x="4303" y="571"/>
                      <a:pt x="2791" y="504"/>
                      <a:pt x="1268" y="424"/>
                    </a:cubicBezTo>
                    <a:cubicBezTo>
                      <a:pt x="1238" y="423"/>
                      <a:pt x="1208" y="422"/>
                      <a:pt x="1178" y="422"/>
                    </a:cubicBezTo>
                    <a:cubicBezTo>
                      <a:pt x="679" y="422"/>
                      <a:pt x="221" y="684"/>
                      <a:pt x="0" y="1125"/>
                    </a:cubicBezTo>
                    <a:cubicBezTo>
                      <a:pt x="267" y="1258"/>
                      <a:pt x="567" y="1292"/>
                      <a:pt x="834" y="1392"/>
                    </a:cubicBezTo>
                    <a:cubicBezTo>
                      <a:pt x="3007" y="1843"/>
                      <a:pt x="5251" y="2271"/>
                      <a:pt x="7486" y="2271"/>
                    </a:cubicBezTo>
                    <a:cubicBezTo>
                      <a:pt x="7893" y="2271"/>
                      <a:pt x="8300" y="2257"/>
                      <a:pt x="8706" y="2226"/>
                    </a:cubicBezTo>
                    <a:cubicBezTo>
                      <a:pt x="10074" y="2092"/>
                      <a:pt x="11742" y="1792"/>
                      <a:pt x="13143" y="1425"/>
                    </a:cubicBezTo>
                    <a:lnTo>
                      <a:pt x="13143" y="1392"/>
                    </a:lnTo>
                    <a:cubicBezTo>
                      <a:pt x="13285" y="623"/>
                      <a:pt x="12723" y="0"/>
                      <a:pt x="12016"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19"/>
              <p:cNvSpPr/>
              <p:nvPr/>
            </p:nvSpPr>
            <p:spPr>
              <a:xfrm>
                <a:off x="1767300" y="3600850"/>
                <a:ext cx="63275" cy="52225"/>
              </a:xfrm>
              <a:custGeom>
                <a:avLst/>
                <a:gdLst/>
                <a:ahLst/>
                <a:cxnLst/>
                <a:rect l="l" t="t" r="r" b="b"/>
                <a:pathLst>
                  <a:path w="2531" h="2089" extrusionOk="0">
                    <a:moveTo>
                      <a:pt x="2111" y="0"/>
                    </a:moveTo>
                    <a:cubicBezTo>
                      <a:pt x="2048" y="0"/>
                      <a:pt x="1986" y="22"/>
                      <a:pt x="1937" y="70"/>
                    </a:cubicBezTo>
                    <a:cubicBezTo>
                      <a:pt x="1437" y="504"/>
                      <a:pt x="870" y="870"/>
                      <a:pt x="370" y="1271"/>
                    </a:cubicBezTo>
                    <a:cubicBezTo>
                      <a:pt x="1" y="1583"/>
                      <a:pt x="332" y="2088"/>
                      <a:pt x="727" y="2088"/>
                    </a:cubicBezTo>
                    <a:cubicBezTo>
                      <a:pt x="796" y="2088"/>
                      <a:pt x="867" y="2073"/>
                      <a:pt x="937" y="2038"/>
                    </a:cubicBezTo>
                    <a:cubicBezTo>
                      <a:pt x="1570" y="1638"/>
                      <a:pt x="2037" y="1071"/>
                      <a:pt x="2404" y="437"/>
                    </a:cubicBezTo>
                    <a:cubicBezTo>
                      <a:pt x="2531" y="209"/>
                      <a:pt x="2312" y="0"/>
                      <a:pt x="211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9"/>
              <p:cNvSpPr/>
              <p:nvPr/>
            </p:nvSpPr>
            <p:spPr>
              <a:xfrm>
                <a:off x="1760600" y="3557950"/>
                <a:ext cx="55075" cy="35350"/>
              </a:xfrm>
              <a:custGeom>
                <a:avLst/>
                <a:gdLst/>
                <a:ahLst/>
                <a:cxnLst/>
                <a:rect l="l" t="t" r="r" b="b"/>
                <a:pathLst>
                  <a:path w="2203" h="1414" extrusionOk="0">
                    <a:moveTo>
                      <a:pt x="1774" y="0"/>
                    </a:moveTo>
                    <a:cubicBezTo>
                      <a:pt x="1742" y="0"/>
                      <a:pt x="1708" y="6"/>
                      <a:pt x="1672" y="18"/>
                    </a:cubicBezTo>
                    <a:cubicBezTo>
                      <a:pt x="1205" y="118"/>
                      <a:pt x="571" y="251"/>
                      <a:pt x="237" y="618"/>
                    </a:cubicBezTo>
                    <a:cubicBezTo>
                      <a:pt x="1" y="885"/>
                      <a:pt x="184" y="1413"/>
                      <a:pt x="531" y="1413"/>
                    </a:cubicBezTo>
                    <a:cubicBezTo>
                      <a:pt x="575" y="1413"/>
                      <a:pt x="622" y="1404"/>
                      <a:pt x="671" y="1386"/>
                    </a:cubicBezTo>
                    <a:cubicBezTo>
                      <a:pt x="1071" y="1219"/>
                      <a:pt x="1405" y="852"/>
                      <a:pt x="1838" y="718"/>
                    </a:cubicBezTo>
                    <a:cubicBezTo>
                      <a:pt x="2203" y="567"/>
                      <a:pt x="2097" y="0"/>
                      <a:pt x="177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9"/>
              <p:cNvSpPr/>
              <p:nvPr/>
            </p:nvSpPr>
            <p:spPr>
              <a:xfrm>
                <a:off x="1056025" y="3570750"/>
                <a:ext cx="61475" cy="57625"/>
              </a:xfrm>
              <a:custGeom>
                <a:avLst/>
                <a:gdLst/>
                <a:ahLst/>
                <a:cxnLst/>
                <a:rect l="l" t="t" r="r" b="b"/>
                <a:pathLst>
                  <a:path w="2459" h="2305" extrusionOk="0">
                    <a:moveTo>
                      <a:pt x="417" y="0"/>
                    </a:moveTo>
                    <a:cubicBezTo>
                      <a:pt x="272" y="0"/>
                      <a:pt x="116" y="93"/>
                      <a:pt x="67" y="240"/>
                    </a:cubicBezTo>
                    <a:cubicBezTo>
                      <a:pt x="0" y="673"/>
                      <a:pt x="234" y="1074"/>
                      <a:pt x="500" y="1374"/>
                    </a:cubicBezTo>
                    <a:cubicBezTo>
                      <a:pt x="734" y="1708"/>
                      <a:pt x="1067" y="2074"/>
                      <a:pt x="1468" y="2241"/>
                    </a:cubicBezTo>
                    <a:cubicBezTo>
                      <a:pt x="1550" y="2285"/>
                      <a:pt x="1634" y="2305"/>
                      <a:pt x="1716" y="2305"/>
                    </a:cubicBezTo>
                    <a:cubicBezTo>
                      <a:pt x="2127" y="2305"/>
                      <a:pt x="2458" y="1803"/>
                      <a:pt x="2068" y="1441"/>
                    </a:cubicBezTo>
                    <a:cubicBezTo>
                      <a:pt x="1835" y="1207"/>
                      <a:pt x="1534" y="1040"/>
                      <a:pt x="1301" y="774"/>
                    </a:cubicBezTo>
                    <a:cubicBezTo>
                      <a:pt x="1034" y="540"/>
                      <a:pt x="867" y="206"/>
                      <a:pt x="567" y="40"/>
                    </a:cubicBezTo>
                    <a:cubicBezTo>
                      <a:pt x="522" y="13"/>
                      <a:pt x="471" y="0"/>
                      <a:pt x="41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9"/>
              <p:cNvSpPr/>
              <p:nvPr/>
            </p:nvSpPr>
            <p:spPr>
              <a:xfrm>
                <a:off x="1073900" y="3543575"/>
                <a:ext cx="51075" cy="46050"/>
              </a:xfrm>
              <a:custGeom>
                <a:avLst/>
                <a:gdLst/>
                <a:ahLst/>
                <a:cxnLst/>
                <a:rect l="l" t="t" r="r" b="b"/>
                <a:pathLst>
                  <a:path w="2043" h="1842" extrusionOk="0">
                    <a:moveTo>
                      <a:pt x="354" y="0"/>
                    </a:moveTo>
                    <a:cubicBezTo>
                      <a:pt x="174" y="0"/>
                      <a:pt x="1" y="266"/>
                      <a:pt x="152" y="493"/>
                    </a:cubicBezTo>
                    <a:cubicBezTo>
                      <a:pt x="319" y="693"/>
                      <a:pt x="453" y="960"/>
                      <a:pt x="619" y="1160"/>
                    </a:cubicBezTo>
                    <a:cubicBezTo>
                      <a:pt x="786" y="1360"/>
                      <a:pt x="953" y="1627"/>
                      <a:pt x="1186" y="1794"/>
                    </a:cubicBezTo>
                    <a:cubicBezTo>
                      <a:pt x="1247" y="1827"/>
                      <a:pt x="1313" y="1842"/>
                      <a:pt x="1378" y="1842"/>
                    </a:cubicBezTo>
                    <a:cubicBezTo>
                      <a:pt x="1708" y="1842"/>
                      <a:pt x="2043" y="1466"/>
                      <a:pt x="1820" y="1160"/>
                    </a:cubicBezTo>
                    <a:cubicBezTo>
                      <a:pt x="1487" y="693"/>
                      <a:pt x="920" y="493"/>
                      <a:pt x="519" y="93"/>
                    </a:cubicBezTo>
                    <a:cubicBezTo>
                      <a:pt x="471" y="28"/>
                      <a:pt x="412" y="0"/>
                      <a:pt x="35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19"/>
              <p:cNvSpPr/>
              <p:nvPr/>
            </p:nvSpPr>
            <p:spPr>
              <a:xfrm>
                <a:off x="1100125" y="3497000"/>
                <a:ext cx="37300" cy="51950"/>
              </a:xfrm>
              <a:custGeom>
                <a:avLst/>
                <a:gdLst/>
                <a:ahLst/>
                <a:cxnLst/>
                <a:rect l="l" t="t" r="r" b="b"/>
                <a:pathLst>
                  <a:path w="1492" h="2078" extrusionOk="0">
                    <a:moveTo>
                      <a:pt x="369" y="0"/>
                    </a:moveTo>
                    <a:cubicBezTo>
                      <a:pt x="191" y="0"/>
                      <a:pt x="1" y="145"/>
                      <a:pt x="71" y="354"/>
                    </a:cubicBezTo>
                    <a:cubicBezTo>
                      <a:pt x="237" y="888"/>
                      <a:pt x="338" y="1455"/>
                      <a:pt x="638" y="1889"/>
                    </a:cubicBezTo>
                    <a:cubicBezTo>
                      <a:pt x="732" y="2018"/>
                      <a:pt x="872" y="2077"/>
                      <a:pt x="1007" y="2077"/>
                    </a:cubicBezTo>
                    <a:cubicBezTo>
                      <a:pt x="1256" y="2077"/>
                      <a:pt x="1491" y="1879"/>
                      <a:pt x="1405" y="1555"/>
                    </a:cubicBezTo>
                    <a:cubicBezTo>
                      <a:pt x="1238" y="1022"/>
                      <a:pt x="838" y="555"/>
                      <a:pt x="571" y="88"/>
                    </a:cubicBezTo>
                    <a:cubicBezTo>
                      <a:pt x="521" y="27"/>
                      <a:pt x="446" y="0"/>
                      <a:pt x="369"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19"/>
              <p:cNvSpPr/>
              <p:nvPr/>
            </p:nvSpPr>
            <p:spPr>
              <a:xfrm>
                <a:off x="1744850" y="3513650"/>
                <a:ext cx="48375" cy="46050"/>
              </a:xfrm>
              <a:custGeom>
                <a:avLst/>
                <a:gdLst/>
                <a:ahLst/>
                <a:cxnLst/>
                <a:rect l="l" t="t" r="r" b="b"/>
                <a:pathLst>
                  <a:path w="1935" h="1842" extrusionOk="0">
                    <a:moveTo>
                      <a:pt x="1557" y="1"/>
                    </a:moveTo>
                    <a:cubicBezTo>
                      <a:pt x="1485" y="1"/>
                      <a:pt x="1416" y="19"/>
                      <a:pt x="1368" y="55"/>
                    </a:cubicBezTo>
                    <a:cubicBezTo>
                      <a:pt x="1134" y="322"/>
                      <a:pt x="934" y="622"/>
                      <a:pt x="667" y="856"/>
                    </a:cubicBezTo>
                    <a:cubicBezTo>
                      <a:pt x="467" y="1056"/>
                      <a:pt x="0" y="1523"/>
                      <a:pt x="467" y="1790"/>
                    </a:cubicBezTo>
                    <a:cubicBezTo>
                      <a:pt x="538" y="1826"/>
                      <a:pt x="612" y="1841"/>
                      <a:pt x="685" y="1841"/>
                    </a:cubicBezTo>
                    <a:cubicBezTo>
                      <a:pt x="1025" y="1841"/>
                      <a:pt x="1370" y="1509"/>
                      <a:pt x="1534" y="1290"/>
                    </a:cubicBezTo>
                    <a:cubicBezTo>
                      <a:pt x="1801" y="956"/>
                      <a:pt x="1935" y="589"/>
                      <a:pt x="1868" y="189"/>
                    </a:cubicBezTo>
                    <a:cubicBezTo>
                      <a:pt x="1825" y="60"/>
                      <a:pt x="1687" y="1"/>
                      <a:pt x="1557"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19"/>
              <p:cNvSpPr/>
              <p:nvPr/>
            </p:nvSpPr>
            <p:spPr>
              <a:xfrm>
                <a:off x="1040175" y="2790000"/>
                <a:ext cx="552075" cy="293075"/>
              </a:xfrm>
              <a:custGeom>
                <a:avLst/>
                <a:gdLst/>
                <a:ahLst/>
                <a:cxnLst/>
                <a:rect l="l" t="t" r="r" b="b"/>
                <a:pathLst>
                  <a:path w="22083" h="11723" extrusionOk="0">
                    <a:moveTo>
                      <a:pt x="11251" y="1"/>
                    </a:moveTo>
                    <a:cubicBezTo>
                      <a:pt x="10970" y="1"/>
                      <a:pt x="10688" y="16"/>
                      <a:pt x="10408" y="47"/>
                    </a:cubicBezTo>
                    <a:cubicBezTo>
                      <a:pt x="9640" y="114"/>
                      <a:pt x="8840" y="314"/>
                      <a:pt x="8073" y="581"/>
                    </a:cubicBezTo>
                    <a:cubicBezTo>
                      <a:pt x="3536" y="2249"/>
                      <a:pt x="167" y="6785"/>
                      <a:pt x="0" y="11656"/>
                    </a:cubicBezTo>
                    <a:lnTo>
                      <a:pt x="467" y="10788"/>
                    </a:lnTo>
                    <a:cubicBezTo>
                      <a:pt x="3598" y="8766"/>
                      <a:pt x="7016" y="6649"/>
                      <a:pt x="10721" y="6649"/>
                    </a:cubicBezTo>
                    <a:cubicBezTo>
                      <a:pt x="10805" y="6649"/>
                      <a:pt x="10890" y="6650"/>
                      <a:pt x="10975" y="6652"/>
                    </a:cubicBezTo>
                    <a:cubicBezTo>
                      <a:pt x="13143" y="6752"/>
                      <a:pt x="15178" y="7553"/>
                      <a:pt x="17146" y="8453"/>
                    </a:cubicBezTo>
                    <a:cubicBezTo>
                      <a:pt x="18947" y="9287"/>
                      <a:pt x="20782" y="10255"/>
                      <a:pt x="22083" y="11722"/>
                    </a:cubicBezTo>
                    <a:cubicBezTo>
                      <a:pt x="21649" y="8720"/>
                      <a:pt x="20515" y="5718"/>
                      <a:pt x="18513" y="3450"/>
                    </a:cubicBezTo>
                    <a:cubicBezTo>
                      <a:pt x="16669" y="1424"/>
                      <a:pt x="13975" y="1"/>
                      <a:pt x="11251"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19"/>
              <p:cNvSpPr/>
              <p:nvPr/>
            </p:nvSpPr>
            <p:spPr>
              <a:xfrm>
                <a:off x="1004300" y="2571750"/>
                <a:ext cx="1162525" cy="1013250"/>
              </a:xfrm>
              <a:custGeom>
                <a:avLst/>
                <a:gdLst/>
                <a:ahLst/>
                <a:cxnLst/>
                <a:rect l="l" t="t" r="r" b="b"/>
                <a:pathLst>
                  <a:path w="46501" h="40530" extrusionOk="0">
                    <a:moveTo>
                      <a:pt x="15351" y="0"/>
                    </a:moveTo>
                    <a:cubicBezTo>
                      <a:pt x="15182" y="0"/>
                      <a:pt x="15013" y="2"/>
                      <a:pt x="14845" y="4"/>
                    </a:cubicBezTo>
                    <a:cubicBezTo>
                      <a:pt x="12910" y="38"/>
                      <a:pt x="10842" y="305"/>
                      <a:pt x="9074" y="1172"/>
                    </a:cubicBezTo>
                    <a:cubicBezTo>
                      <a:pt x="2736" y="4174"/>
                      <a:pt x="835" y="12613"/>
                      <a:pt x="368" y="18951"/>
                    </a:cubicBezTo>
                    <a:cubicBezTo>
                      <a:pt x="301" y="19385"/>
                      <a:pt x="1" y="20486"/>
                      <a:pt x="234" y="20886"/>
                    </a:cubicBezTo>
                    <a:cubicBezTo>
                      <a:pt x="332" y="21082"/>
                      <a:pt x="443" y="21162"/>
                      <a:pt x="560" y="21162"/>
                    </a:cubicBezTo>
                    <a:cubicBezTo>
                      <a:pt x="1001" y="21162"/>
                      <a:pt x="1525" y="20021"/>
                      <a:pt x="1735" y="19652"/>
                    </a:cubicBezTo>
                    <a:cubicBezTo>
                      <a:pt x="3136" y="17017"/>
                      <a:pt x="4738" y="14348"/>
                      <a:pt x="7106" y="12547"/>
                    </a:cubicBezTo>
                    <a:cubicBezTo>
                      <a:pt x="8667" y="11381"/>
                      <a:pt x="10678" y="10622"/>
                      <a:pt x="12622" y="10622"/>
                    </a:cubicBezTo>
                    <a:cubicBezTo>
                      <a:pt x="13627" y="10622"/>
                      <a:pt x="14614" y="10824"/>
                      <a:pt x="15512" y="11279"/>
                    </a:cubicBezTo>
                    <a:cubicBezTo>
                      <a:pt x="17280" y="12113"/>
                      <a:pt x="18481" y="13714"/>
                      <a:pt x="19648" y="15282"/>
                    </a:cubicBezTo>
                    <a:cubicBezTo>
                      <a:pt x="21316" y="17450"/>
                      <a:pt x="22650" y="19819"/>
                      <a:pt x="24151" y="22120"/>
                    </a:cubicBezTo>
                    <a:cubicBezTo>
                      <a:pt x="24985" y="23354"/>
                      <a:pt x="25786" y="24555"/>
                      <a:pt x="26587" y="25789"/>
                    </a:cubicBezTo>
                    <a:lnTo>
                      <a:pt x="27821" y="27657"/>
                    </a:lnTo>
                    <a:cubicBezTo>
                      <a:pt x="28088" y="28024"/>
                      <a:pt x="28922" y="28858"/>
                      <a:pt x="28922" y="29292"/>
                    </a:cubicBezTo>
                    <a:cubicBezTo>
                      <a:pt x="30923" y="32294"/>
                      <a:pt x="33258" y="35196"/>
                      <a:pt x="36127" y="37398"/>
                    </a:cubicBezTo>
                    <a:cubicBezTo>
                      <a:pt x="38529" y="39254"/>
                      <a:pt x="41534" y="40529"/>
                      <a:pt x="44521" y="40529"/>
                    </a:cubicBezTo>
                    <a:cubicBezTo>
                      <a:pt x="45184" y="40529"/>
                      <a:pt x="45846" y="40467"/>
                      <a:pt x="46501" y="40333"/>
                    </a:cubicBezTo>
                    <a:cubicBezTo>
                      <a:pt x="42731" y="37164"/>
                      <a:pt x="40597" y="32494"/>
                      <a:pt x="39262" y="27724"/>
                    </a:cubicBezTo>
                    <a:cubicBezTo>
                      <a:pt x="39062" y="27057"/>
                      <a:pt x="38895" y="26357"/>
                      <a:pt x="38729" y="25689"/>
                    </a:cubicBezTo>
                    <a:cubicBezTo>
                      <a:pt x="37728" y="21620"/>
                      <a:pt x="37094" y="17383"/>
                      <a:pt x="35826" y="13381"/>
                    </a:cubicBezTo>
                    <a:cubicBezTo>
                      <a:pt x="35026" y="10845"/>
                      <a:pt x="34025" y="8377"/>
                      <a:pt x="32324" y="6376"/>
                    </a:cubicBezTo>
                    <a:cubicBezTo>
                      <a:pt x="30923" y="4708"/>
                      <a:pt x="29122" y="3507"/>
                      <a:pt x="27154" y="2540"/>
                    </a:cubicBezTo>
                    <a:cubicBezTo>
                      <a:pt x="23502" y="778"/>
                      <a:pt x="19420" y="0"/>
                      <a:pt x="15351" y="0"/>
                    </a:cubicBezTo>
                    <a:close/>
                  </a:path>
                </a:pathLst>
              </a:custGeom>
              <a:solidFill>
                <a:srgbClr val="B96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19"/>
              <p:cNvSpPr/>
              <p:nvPr/>
            </p:nvSpPr>
            <p:spPr>
              <a:xfrm>
                <a:off x="1076850" y="2571750"/>
                <a:ext cx="1089150" cy="1010000"/>
              </a:xfrm>
              <a:custGeom>
                <a:avLst/>
                <a:gdLst/>
                <a:ahLst/>
                <a:cxnLst/>
                <a:rect l="l" t="t" r="r" b="b"/>
                <a:pathLst>
                  <a:path w="43566" h="40400" extrusionOk="0">
                    <a:moveTo>
                      <a:pt x="12512" y="0"/>
                    </a:moveTo>
                    <a:cubicBezTo>
                      <a:pt x="12344" y="0"/>
                      <a:pt x="12177" y="2"/>
                      <a:pt x="12010" y="4"/>
                    </a:cubicBezTo>
                    <a:cubicBezTo>
                      <a:pt x="10041" y="38"/>
                      <a:pt x="8007" y="305"/>
                      <a:pt x="6205" y="1172"/>
                    </a:cubicBezTo>
                    <a:cubicBezTo>
                      <a:pt x="3570" y="2439"/>
                      <a:pt x="735" y="5275"/>
                      <a:pt x="1" y="8144"/>
                    </a:cubicBezTo>
                    <a:cubicBezTo>
                      <a:pt x="668" y="8010"/>
                      <a:pt x="1335" y="7009"/>
                      <a:pt x="1902" y="6542"/>
                    </a:cubicBezTo>
                    <a:cubicBezTo>
                      <a:pt x="2603" y="5975"/>
                      <a:pt x="3437" y="5442"/>
                      <a:pt x="4271" y="5008"/>
                    </a:cubicBezTo>
                    <a:cubicBezTo>
                      <a:pt x="6072" y="4141"/>
                      <a:pt x="8040" y="3607"/>
                      <a:pt x="10008" y="3440"/>
                    </a:cubicBezTo>
                    <a:cubicBezTo>
                      <a:pt x="10450" y="3406"/>
                      <a:pt x="10892" y="3389"/>
                      <a:pt x="11333" y="3389"/>
                    </a:cubicBezTo>
                    <a:cubicBezTo>
                      <a:pt x="14721" y="3389"/>
                      <a:pt x="18068" y="4385"/>
                      <a:pt x="21049" y="6009"/>
                    </a:cubicBezTo>
                    <a:cubicBezTo>
                      <a:pt x="21983" y="6509"/>
                      <a:pt x="22817" y="7043"/>
                      <a:pt x="23584" y="7710"/>
                    </a:cubicBezTo>
                    <a:cubicBezTo>
                      <a:pt x="26553" y="10278"/>
                      <a:pt x="27187" y="13714"/>
                      <a:pt x="28688" y="17117"/>
                    </a:cubicBezTo>
                    <a:cubicBezTo>
                      <a:pt x="29355" y="18651"/>
                      <a:pt x="30256" y="20019"/>
                      <a:pt x="30890" y="21653"/>
                    </a:cubicBezTo>
                    <a:cubicBezTo>
                      <a:pt x="31657" y="23621"/>
                      <a:pt x="32391" y="25623"/>
                      <a:pt x="33225" y="27557"/>
                    </a:cubicBezTo>
                    <a:cubicBezTo>
                      <a:pt x="33525" y="28191"/>
                      <a:pt x="33825" y="28858"/>
                      <a:pt x="34092" y="29492"/>
                    </a:cubicBezTo>
                    <a:cubicBezTo>
                      <a:pt x="36093" y="33795"/>
                      <a:pt x="38862" y="37898"/>
                      <a:pt x="42865" y="40400"/>
                    </a:cubicBezTo>
                    <a:cubicBezTo>
                      <a:pt x="43098" y="40367"/>
                      <a:pt x="43332" y="40333"/>
                      <a:pt x="43565" y="40300"/>
                    </a:cubicBezTo>
                    <a:cubicBezTo>
                      <a:pt x="39829" y="37164"/>
                      <a:pt x="37661" y="32461"/>
                      <a:pt x="36360" y="27724"/>
                    </a:cubicBezTo>
                    <a:cubicBezTo>
                      <a:pt x="36127" y="27057"/>
                      <a:pt x="35960" y="26357"/>
                      <a:pt x="35793" y="25689"/>
                    </a:cubicBezTo>
                    <a:cubicBezTo>
                      <a:pt x="34859" y="21620"/>
                      <a:pt x="34192" y="17450"/>
                      <a:pt x="32958" y="13381"/>
                    </a:cubicBezTo>
                    <a:cubicBezTo>
                      <a:pt x="32191" y="10845"/>
                      <a:pt x="31190" y="8377"/>
                      <a:pt x="29455" y="6376"/>
                    </a:cubicBezTo>
                    <a:cubicBezTo>
                      <a:pt x="28054" y="4708"/>
                      <a:pt x="26253" y="3507"/>
                      <a:pt x="24285" y="2540"/>
                    </a:cubicBezTo>
                    <a:cubicBezTo>
                      <a:pt x="20666" y="778"/>
                      <a:pt x="16554" y="0"/>
                      <a:pt x="12512" y="0"/>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9"/>
              <p:cNvSpPr/>
              <p:nvPr/>
            </p:nvSpPr>
            <p:spPr>
              <a:xfrm>
                <a:off x="701600" y="2886575"/>
                <a:ext cx="403650" cy="678500"/>
              </a:xfrm>
              <a:custGeom>
                <a:avLst/>
                <a:gdLst/>
                <a:ahLst/>
                <a:cxnLst/>
                <a:rect l="l" t="t" r="r" b="b"/>
                <a:pathLst>
                  <a:path w="16146" h="27140" extrusionOk="0">
                    <a:moveTo>
                      <a:pt x="10518" y="0"/>
                    </a:moveTo>
                    <a:cubicBezTo>
                      <a:pt x="9068" y="0"/>
                      <a:pt x="7639" y="476"/>
                      <a:pt x="6405" y="1255"/>
                    </a:cubicBezTo>
                    <a:cubicBezTo>
                      <a:pt x="4870" y="2222"/>
                      <a:pt x="3703" y="3623"/>
                      <a:pt x="2736" y="5191"/>
                    </a:cubicBezTo>
                    <a:cubicBezTo>
                      <a:pt x="801" y="8426"/>
                      <a:pt x="0" y="12296"/>
                      <a:pt x="0" y="16132"/>
                    </a:cubicBezTo>
                    <a:cubicBezTo>
                      <a:pt x="0" y="18133"/>
                      <a:pt x="200" y="20135"/>
                      <a:pt x="501" y="22103"/>
                    </a:cubicBezTo>
                    <a:cubicBezTo>
                      <a:pt x="667" y="23237"/>
                      <a:pt x="567" y="26773"/>
                      <a:pt x="1868" y="27140"/>
                    </a:cubicBezTo>
                    <a:cubicBezTo>
                      <a:pt x="1668" y="27073"/>
                      <a:pt x="3269" y="24271"/>
                      <a:pt x="3503" y="24038"/>
                    </a:cubicBezTo>
                    <a:cubicBezTo>
                      <a:pt x="4210" y="23138"/>
                      <a:pt x="5320" y="22299"/>
                      <a:pt x="6534" y="22299"/>
                    </a:cubicBezTo>
                    <a:cubicBezTo>
                      <a:pt x="6580" y="22299"/>
                      <a:pt x="6626" y="22301"/>
                      <a:pt x="6672" y="22303"/>
                    </a:cubicBezTo>
                    <a:cubicBezTo>
                      <a:pt x="7072" y="22370"/>
                      <a:pt x="7539" y="22603"/>
                      <a:pt x="7672" y="23037"/>
                    </a:cubicBezTo>
                    <a:cubicBezTo>
                      <a:pt x="7703" y="23191"/>
                      <a:pt x="7734" y="23374"/>
                      <a:pt x="7871" y="23374"/>
                    </a:cubicBezTo>
                    <a:cubicBezTo>
                      <a:pt x="7882" y="23374"/>
                      <a:pt x="7893" y="23373"/>
                      <a:pt x="7906" y="23370"/>
                    </a:cubicBezTo>
                    <a:cubicBezTo>
                      <a:pt x="7939" y="23370"/>
                      <a:pt x="8006" y="23304"/>
                      <a:pt x="8039" y="23304"/>
                    </a:cubicBezTo>
                    <a:cubicBezTo>
                      <a:pt x="9707" y="22436"/>
                      <a:pt x="11041" y="20869"/>
                      <a:pt x="12076" y="19301"/>
                    </a:cubicBezTo>
                    <a:cubicBezTo>
                      <a:pt x="12609" y="18467"/>
                      <a:pt x="13043" y="17566"/>
                      <a:pt x="13376" y="16599"/>
                    </a:cubicBezTo>
                    <a:cubicBezTo>
                      <a:pt x="15011" y="12563"/>
                      <a:pt x="16145" y="8093"/>
                      <a:pt x="15111" y="3856"/>
                    </a:cubicBezTo>
                    <a:cubicBezTo>
                      <a:pt x="14844" y="2789"/>
                      <a:pt x="14411" y="1722"/>
                      <a:pt x="13577" y="954"/>
                    </a:cubicBezTo>
                    <a:cubicBezTo>
                      <a:pt x="13510" y="888"/>
                      <a:pt x="13410" y="854"/>
                      <a:pt x="13343" y="754"/>
                    </a:cubicBezTo>
                    <a:cubicBezTo>
                      <a:pt x="12843" y="387"/>
                      <a:pt x="12209" y="187"/>
                      <a:pt x="11575" y="87"/>
                    </a:cubicBezTo>
                    <a:cubicBezTo>
                      <a:pt x="11223" y="28"/>
                      <a:pt x="10870" y="0"/>
                      <a:pt x="10518" y="0"/>
                    </a:cubicBezTo>
                    <a:close/>
                  </a:path>
                </a:pathLst>
              </a:custGeom>
              <a:solidFill>
                <a:srgbClr val="B96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9"/>
              <p:cNvSpPr/>
              <p:nvPr/>
            </p:nvSpPr>
            <p:spPr>
              <a:xfrm>
                <a:off x="876725" y="4395150"/>
                <a:ext cx="1143325" cy="151825"/>
              </a:xfrm>
              <a:custGeom>
                <a:avLst/>
                <a:gdLst/>
                <a:ahLst/>
                <a:cxnLst/>
                <a:rect l="l" t="t" r="r" b="b"/>
                <a:pathLst>
                  <a:path w="45733" h="6073" extrusionOk="0">
                    <a:moveTo>
                      <a:pt x="14193" y="1"/>
                    </a:moveTo>
                    <a:cubicBezTo>
                      <a:pt x="11846" y="1"/>
                      <a:pt x="9528" y="80"/>
                      <a:pt x="7305" y="287"/>
                    </a:cubicBezTo>
                    <a:cubicBezTo>
                      <a:pt x="4637" y="554"/>
                      <a:pt x="2068" y="988"/>
                      <a:pt x="0" y="1622"/>
                    </a:cubicBezTo>
                    <a:cubicBezTo>
                      <a:pt x="8782" y="4403"/>
                      <a:pt x="18060" y="6072"/>
                      <a:pt x="27265" y="6072"/>
                    </a:cubicBezTo>
                    <a:cubicBezTo>
                      <a:pt x="33515" y="6072"/>
                      <a:pt x="39730" y="5303"/>
                      <a:pt x="45733" y="3590"/>
                    </a:cubicBezTo>
                    <a:cubicBezTo>
                      <a:pt x="37694" y="2122"/>
                      <a:pt x="27553" y="421"/>
                      <a:pt x="19648" y="121"/>
                    </a:cubicBezTo>
                    <a:cubicBezTo>
                      <a:pt x="17832" y="48"/>
                      <a:pt x="16004" y="1"/>
                      <a:pt x="14193" y="1"/>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19"/>
              <p:cNvSpPr/>
              <p:nvPr/>
            </p:nvSpPr>
            <p:spPr>
              <a:xfrm>
                <a:off x="764150" y="2946250"/>
                <a:ext cx="205150" cy="387975"/>
              </a:xfrm>
              <a:custGeom>
                <a:avLst/>
                <a:gdLst/>
                <a:ahLst/>
                <a:cxnLst/>
                <a:rect l="l" t="t" r="r" b="b"/>
                <a:pathLst>
                  <a:path w="8206" h="15519" extrusionOk="0">
                    <a:moveTo>
                      <a:pt x="7904" y="0"/>
                    </a:moveTo>
                    <a:cubicBezTo>
                      <a:pt x="7893" y="0"/>
                      <a:pt x="7883" y="1"/>
                      <a:pt x="7872" y="2"/>
                    </a:cubicBezTo>
                    <a:cubicBezTo>
                      <a:pt x="1568" y="636"/>
                      <a:pt x="0" y="10476"/>
                      <a:pt x="1134" y="15313"/>
                    </a:cubicBezTo>
                    <a:cubicBezTo>
                      <a:pt x="1163" y="15455"/>
                      <a:pt x="1270" y="15518"/>
                      <a:pt x="1384" y="15518"/>
                    </a:cubicBezTo>
                    <a:cubicBezTo>
                      <a:pt x="1537" y="15518"/>
                      <a:pt x="1701" y="15404"/>
                      <a:pt x="1701" y="15213"/>
                    </a:cubicBezTo>
                    <a:cubicBezTo>
                      <a:pt x="2068" y="9875"/>
                      <a:pt x="1735" y="2804"/>
                      <a:pt x="7906" y="535"/>
                    </a:cubicBezTo>
                    <a:cubicBezTo>
                      <a:pt x="8196" y="471"/>
                      <a:pt x="8206" y="0"/>
                      <a:pt x="7904" y="0"/>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9"/>
              <p:cNvSpPr/>
              <p:nvPr/>
            </p:nvSpPr>
            <p:spPr>
              <a:xfrm>
                <a:off x="868400" y="3006800"/>
                <a:ext cx="92575" cy="305825"/>
              </a:xfrm>
              <a:custGeom>
                <a:avLst/>
                <a:gdLst/>
                <a:ahLst/>
                <a:cxnLst/>
                <a:rect l="l" t="t" r="r" b="b"/>
                <a:pathLst>
                  <a:path w="3703" h="12233" extrusionOk="0">
                    <a:moveTo>
                      <a:pt x="3392" y="1"/>
                    </a:moveTo>
                    <a:cubicBezTo>
                      <a:pt x="3255" y="1"/>
                      <a:pt x="3115" y="78"/>
                      <a:pt x="3069" y="248"/>
                    </a:cubicBezTo>
                    <a:cubicBezTo>
                      <a:pt x="2401" y="4285"/>
                      <a:pt x="1501" y="7954"/>
                      <a:pt x="66" y="11790"/>
                    </a:cubicBezTo>
                    <a:cubicBezTo>
                      <a:pt x="0" y="12033"/>
                      <a:pt x="227" y="12232"/>
                      <a:pt x="436" y="12232"/>
                    </a:cubicBezTo>
                    <a:cubicBezTo>
                      <a:pt x="542" y="12232"/>
                      <a:pt x="644" y="12181"/>
                      <a:pt x="700" y="12057"/>
                    </a:cubicBezTo>
                    <a:cubicBezTo>
                      <a:pt x="2568" y="8554"/>
                      <a:pt x="3702" y="4285"/>
                      <a:pt x="3702" y="282"/>
                    </a:cubicBezTo>
                    <a:cubicBezTo>
                      <a:pt x="3702" y="103"/>
                      <a:pt x="3549" y="1"/>
                      <a:pt x="3392"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9"/>
              <p:cNvSpPr/>
              <p:nvPr/>
            </p:nvSpPr>
            <p:spPr>
              <a:xfrm>
                <a:off x="1053675" y="2740800"/>
                <a:ext cx="1052025" cy="822900"/>
              </a:xfrm>
              <a:custGeom>
                <a:avLst/>
                <a:gdLst/>
                <a:ahLst/>
                <a:cxnLst/>
                <a:rect l="l" t="t" r="r" b="b"/>
                <a:pathLst>
                  <a:path w="42081" h="32916" extrusionOk="0">
                    <a:moveTo>
                      <a:pt x="12356" y="0"/>
                    </a:moveTo>
                    <a:cubicBezTo>
                      <a:pt x="11044" y="0"/>
                      <a:pt x="9714" y="246"/>
                      <a:pt x="8400" y="781"/>
                    </a:cubicBezTo>
                    <a:cubicBezTo>
                      <a:pt x="3963" y="2582"/>
                      <a:pt x="1395" y="6418"/>
                      <a:pt x="61" y="10788"/>
                    </a:cubicBezTo>
                    <a:cubicBezTo>
                      <a:pt x="1" y="10968"/>
                      <a:pt x="109" y="11076"/>
                      <a:pt x="226" y="11076"/>
                    </a:cubicBezTo>
                    <a:cubicBezTo>
                      <a:pt x="305" y="11076"/>
                      <a:pt x="388" y="11028"/>
                      <a:pt x="428" y="10922"/>
                    </a:cubicBezTo>
                    <a:cubicBezTo>
                      <a:pt x="1962" y="6085"/>
                      <a:pt x="6565" y="1248"/>
                      <a:pt x="11902" y="1015"/>
                    </a:cubicBezTo>
                    <a:cubicBezTo>
                      <a:pt x="12059" y="1007"/>
                      <a:pt x="12214" y="1004"/>
                      <a:pt x="12369" y="1004"/>
                    </a:cubicBezTo>
                    <a:cubicBezTo>
                      <a:pt x="17813" y="1004"/>
                      <a:pt x="22009" y="5512"/>
                      <a:pt x="24345" y="10021"/>
                    </a:cubicBezTo>
                    <a:cubicBezTo>
                      <a:pt x="28481" y="17860"/>
                      <a:pt x="30449" y="30969"/>
                      <a:pt x="41023" y="32904"/>
                    </a:cubicBezTo>
                    <a:cubicBezTo>
                      <a:pt x="41067" y="32912"/>
                      <a:pt x="41109" y="32915"/>
                      <a:pt x="41150" y="32915"/>
                    </a:cubicBezTo>
                    <a:cubicBezTo>
                      <a:pt x="41825" y="32915"/>
                      <a:pt x="42080" y="31925"/>
                      <a:pt x="41357" y="31737"/>
                    </a:cubicBezTo>
                    <a:cubicBezTo>
                      <a:pt x="28481" y="28167"/>
                      <a:pt x="29648" y="11689"/>
                      <a:pt x="21076" y="3717"/>
                    </a:cubicBezTo>
                    <a:cubicBezTo>
                      <a:pt x="18619" y="1448"/>
                      <a:pt x="15542" y="0"/>
                      <a:pt x="12356" y="0"/>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9"/>
              <p:cNvSpPr/>
              <p:nvPr/>
            </p:nvSpPr>
            <p:spPr>
              <a:xfrm>
                <a:off x="2055900" y="3786975"/>
                <a:ext cx="105100" cy="639275"/>
              </a:xfrm>
              <a:custGeom>
                <a:avLst/>
                <a:gdLst/>
                <a:ahLst/>
                <a:cxnLst/>
                <a:rect l="l" t="t" r="r" b="b"/>
                <a:pathLst>
                  <a:path w="4204" h="25571" extrusionOk="0">
                    <a:moveTo>
                      <a:pt x="3980" y="1"/>
                    </a:moveTo>
                    <a:cubicBezTo>
                      <a:pt x="3860" y="1"/>
                      <a:pt x="3736" y="76"/>
                      <a:pt x="3736" y="230"/>
                    </a:cubicBezTo>
                    <a:cubicBezTo>
                      <a:pt x="3503" y="4934"/>
                      <a:pt x="2035" y="9470"/>
                      <a:pt x="1201" y="14074"/>
                    </a:cubicBezTo>
                    <a:cubicBezTo>
                      <a:pt x="534" y="17676"/>
                      <a:pt x="0" y="21812"/>
                      <a:pt x="1335" y="25382"/>
                    </a:cubicBezTo>
                    <a:cubicBezTo>
                      <a:pt x="1381" y="25504"/>
                      <a:pt x="1511" y="25571"/>
                      <a:pt x="1636" y="25571"/>
                    </a:cubicBezTo>
                    <a:cubicBezTo>
                      <a:pt x="1782" y="25571"/>
                      <a:pt x="1920" y="25480"/>
                      <a:pt x="1902" y="25282"/>
                    </a:cubicBezTo>
                    <a:cubicBezTo>
                      <a:pt x="1468" y="20878"/>
                      <a:pt x="1568" y="16809"/>
                      <a:pt x="2435" y="12439"/>
                    </a:cubicBezTo>
                    <a:cubicBezTo>
                      <a:pt x="3269" y="8369"/>
                      <a:pt x="4070" y="4400"/>
                      <a:pt x="4203" y="197"/>
                    </a:cubicBezTo>
                    <a:cubicBezTo>
                      <a:pt x="4203" y="67"/>
                      <a:pt x="4093" y="1"/>
                      <a:pt x="3980"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9"/>
              <p:cNvSpPr/>
              <p:nvPr/>
            </p:nvSpPr>
            <p:spPr>
              <a:xfrm>
                <a:off x="1948325" y="3969450"/>
                <a:ext cx="60750" cy="361675"/>
              </a:xfrm>
              <a:custGeom>
                <a:avLst/>
                <a:gdLst/>
                <a:ahLst/>
                <a:cxnLst/>
                <a:rect l="l" t="t" r="r" b="b"/>
                <a:pathLst>
                  <a:path w="2430" h="14467" extrusionOk="0">
                    <a:moveTo>
                      <a:pt x="2163" y="1"/>
                    </a:moveTo>
                    <a:cubicBezTo>
                      <a:pt x="2078" y="1"/>
                      <a:pt x="1995" y="52"/>
                      <a:pt x="1968" y="170"/>
                    </a:cubicBezTo>
                    <a:cubicBezTo>
                      <a:pt x="1168" y="4740"/>
                      <a:pt x="0" y="9510"/>
                      <a:pt x="167" y="14147"/>
                    </a:cubicBezTo>
                    <a:cubicBezTo>
                      <a:pt x="167" y="14340"/>
                      <a:pt x="347" y="14466"/>
                      <a:pt x="517" y="14466"/>
                    </a:cubicBezTo>
                    <a:cubicBezTo>
                      <a:pt x="641" y="14466"/>
                      <a:pt x="759" y="14400"/>
                      <a:pt x="801" y="14247"/>
                    </a:cubicBezTo>
                    <a:cubicBezTo>
                      <a:pt x="1635" y="9643"/>
                      <a:pt x="1568" y="4907"/>
                      <a:pt x="2369" y="303"/>
                    </a:cubicBezTo>
                    <a:cubicBezTo>
                      <a:pt x="2429" y="121"/>
                      <a:pt x="2294" y="1"/>
                      <a:pt x="2163"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9"/>
              <p:cNvSpPr/>
              <p:nvPr/>
            </p:nvSpPr>
            <p:spPr>
              <a:xfrm>
                <a:off x="1790700" y="4238875"/>
                <a:ext cx="40050" cy="152000"/>
              </a:xfrm>
              <a:custGeom>
                <a:avLst/>
                <a:gdLst/>
                <a:ahLst/>
                <a:cxnLst/>
                <a:rect l="l" t="t" r="r" b="b"/>
                <a:pathLst>
                  <a:path w="1602" h="6080" extrusionOk="0">
                    <a:moveTo>
                      <a:pt x="860" y="0"/>
                    </a:moveTo>
                    <a:cubicBezTo>
                      <a:pt x="718" y="0"/>
                      <a:pt x="568" y="101"/>
                      <a:pt x="534" y="301"/>
                    </a:cubicBezTo>
                    <a:cubicBezTo>
                      <a:pt x="368" y="2002"/>
                      <a:pt x="1" y="4070"/>
                      <a:pt x="368" y="5805"/>
                    </a:cubicBezTo>
                    <a:cubicBezTo>
                      <a:pt x="418" y="5988"/>
                      <a:pt x="584" y="6080"/>
                      <a:pt x="751" y="6080"/>
                    </a:cubicBezTo>
                    <a:cubicBezTo>
                      <a:pt x="918" y="6080"/>
                      <a:pt x="1085" y="5988"/>
                      <a:pt x="1135" y="5805"/>
                    </a:cubicBezTo>
                    <a:cubicBezTo>
                      <a:pt x="1602" y="4070"/>
                      <a:pt x="1268" y="2002"/>
                      <a:pt x="1135" y="301"/>
                    </a:cubicBezTo>
                    <a:cubicBezTo>
                      <a:pt x="1135" y="101"/>
                      <a:pt x="1001" y="0"/>
                      <a:pt x="860" y="0"/>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9"/>
              <p:cNvSpPr/>
              <p:nvPr/>
            </p:nvSpPr>
            <p:spPr>
              <a:xfrm>
                <a:off x="1106050" y="4252850"/>
                <a:ext cx="20050" cy="86525"/>
              </a:xfrm>
              <a:custGeom>
                <a:avLst/>
                <a:gdLst/>
                <a:ahLst/>
                <a:cxnLst/>
                <a:rect l="l" t="t" r="r" b="b"/>
                <a:pathLst>
                  <a:path w="802" h="3461" extrusionOk="0">
                    <a:moveTo>
                      <a:pt x="284" y="0"/>
                    </a:moveTo>
                    <a:cubicBezTo>
                      <a:pt x="142" y="0"/>
                      <a:pt x="17" y="92"/>
                      <a:pt x="34" y="275"/>
                    </a:cubicBezTo>
                    <a:cubicBezTo>
                      <a:pt x="34" y="1243"/>
                      <a:pt x="0" y="2143"/>
                      <a:pt x="67" y="3111"/>
                    </a:cubicBezTo>
                    <a:cubicBezTo>
                      <a:pt x="101" y="3344"/>
                      <a:pt x="284" y="3461"/>
                      <a:pt x="459" y="3461"/>
                    </a:cubicBezTo>
                    <a:cubicBezTo>
                      <a:pt x="634" y="3461"/>
                      <a:pt x="801" y="3344"/>
                      <a:pt x="801" y="3111"/>
                    </a:cubicBezTo>
                    <a:cubicBezTo>
                      <a:pt x="801" y="2143"/>
                      <a:pt x="668" y="1243"/>
                      <a:pt x="634" y="275"/>
                    </a:cubicBezTo>
                    <a:cubicBezTo>
                      <a:pt x="584" y="92"/>
                      <a:pt x="426" y="0"/>
                      <a:pt x="284" y="0"/>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9"/>
              <p:cNvSpPr/>
              <p:nvPr/>
            </p:nvSpPr>
            <p:spPr>
              <a:xfrm>
                <a:off x="858600" y="3834600"/>
                <a:ext cx="104050" cy="502900"/>
              </a:xfrm>
              <a:custGeom>
                <a:avLst/>
                <a:gdLst/>
                <a:ahLst/>
                <a:cxnLst/>
                <a:rect l="l" t="t" r="r" b="b"/>
                <a:pathLst>
                  <a:path w="4162" h="20116" extrusionOk="0">
                    <a:moveTo>
                      <a:pt x="226" y="1"/>
                    </a:moveTo>
                    <a:cubicBezTo>
                      <a:pt x="110" y="1"/>
                      <a:pt x="0" y="91"/>
                      <a:pt x="58" y="227"/>
                    </a:cubicBezTo>
                    <a:cubicBezTo>
                      <a:pt x="1459" y="6731"/>
                      <a:pt x="2026" y="13236"/>
                      <a:pt x="2727" y="19841"/>
                    </a:cubicBezTo>
                    <a:cubicBezTo>
                      <a:pt x="2746" y="20010"/>
                      <a:pt x="2902" y="20116"/>
                      <a:pt x="3042" y="20116"/>
                    </a:cubicBezTo>
                    <a:cubicBezTo>
                      <a:pt x="3149" y="20116"/>
                      <a:pt x="3246" y="20053"/>
                      <a:pt x="3260" y="19907"/>
                    </a:cubicBezTo>
                    <a:cubicBezTo>
                      <a:pt x="4161" y="13336"/>
                      <a:pt x="1893" y="6498"/>
                      <a:pt x="425" y="160"/>
                    </a:cubicBezTo>
                    <a:cubicBezTo>
                      <a:pt x="397" y="48"/>
                      <a:pt x="310" y="1"/>
                      <a:pt x="226"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9"/>
              <p:cNvSpPr/>
              <p:nvPr/>
            </p:nvSpPr>
            <p:spPr>
              <a:xfrm>
                <a:off x="990450" y="4169025"/>
                <a:ext cx="48075" cy="155350"/>
              </a:xfrm>
              <a:custGeom>
                <a:avLst/>
                <a:gdLst/>
                <a:ahLst/>
                <a:cxnLst/>
                <a:rect l="l" t="t" r="r" b="b"/>
                <a:pathLst>
                  <a:path w="1923" h="6214" extrusionOk="0">
                    <a:moveTo>
                      <a:pt x="276" y="1"/>
                    </a:moveTo>
                    <a:cubicBezTo>
                      <a:pt x="138" y="1"/>
                      <a:pt x="0" y="137"/>
                      <a:pt x="21" y="326"/>
                    </a:cubicBezTo>
                    <a:cubicBezTo>
                      <a:pt x="288" y="1327"/>
                      <a:pt x="522" y="2361"/>
                      <a:pt x="655" y="3428"/>
                    </a:cubicBezTo>
                    <a:cubicBezTo>
                      <a:pt x="755" y="4262"/>
                      <a:pt x="755" y="5129"/>
                      <a:pt x="855" y="5963"/>
                    </a:cubicBezTo>
                    <a:cubicBezTo>
                      <a:pt x="888" y="6130"/>
                      <a:pt x="1039" y="6214"/>
                      <a:pt x="1189" y="6214"/>
                    </a:cubicBezTo>
                    <a:cubicBezTo>
                      <a:pt x="1339" y="6214"/>
                      <a:pt x="1489" y="6130"/>
                      <a:pt x="1522" y="5963"/>
                    </a:cubicBezTo>
                    <a:cubicBezTo>
                      <a:pt x="1923" y="4029"/>
                      <a:pt x="1322" y="1860"/>
                      <a:pt x="488" y="159"/>
                    </a:cubicBezTo>
                    <a:cubicBezTo>
                      <a:pt x="439" y="48"/>
                      <a:pt x="357" y="1"/>
                      <a:pt x="276" y="1"/>
                    </a:cubicBezTo>
                    <a:close/>
                  </a:path>
                </a:pathLst>
              </a:custGeom>
              <a:solidFill>
                <a:srgbClr val="9B4A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7" name="Google Shape;437;p19"/>
            <p:cNvGrpSpPr/>
            <p:nvPr/>
          </p:nvGrpSpPr>
          <p:grpSpPr>
            <a:xfrm rot="2067430">
              <a:off x="9289882" y="4281154"/>
              <a:ext cx="1726103" cy="1964045"/>
              <a:chOff x="6577964" y="4024163"/>
              <a:chExt cx="2057325" cy="2340925"/>
            </a:xfrm>
          </p:grpSpPr>
          <p:sp>
            <p:nvSpPr>
              <p:cNvPr id="438" name="Google Shape;438;p19"/>
              <p:cNvSpPr/>
              <p:nvPr/>
            </p:nvSpPr>
            <p:spPr>
              <a:xfrm>
                <a:off x="6577964" y="4024163"/>
                <a:ext cx="2057325" cy="2340925"/>
              </a:xfrm>
              <a:custGeom>
                <a:avLst/>
                <a:gdLst/>
                <a:ahLst/>
                <a:cxnLst/>
                <a:rect l="l" t="t" r="r" b="b"/>
                <a:pathLst>
                  <a:path w="82293" h="93637" extrusionOk="0">
                    <a:moveTo>
                      <a:pt x="59157" y="1"/>
                    </a:moveTo>
                    <a:cubicBezTo>
                      <a:pt x="56463" y="1"/>
                      <a:pt x="53751" y="788"/>
                      <a:pt x="51304" y="1927"/>
                    </a:cubicBezTo>
                    <a:cubicBezTo>
                      <a:pt x="44332" y="5196"/>
                      <a:pt x="39095" y="11200"/>
                      <a:pt x="34325" y="17237"/>
                    </a:cubicBezTo>
                    <a:cubicBezTo>
                      <a:pt x="22250" y="32715"/>
                      <a:pt x="12276" y="49794"/>
                      <a:pt x="4771" y="67940"/>
                    </a:cubicBezTo>
                    <a:cubicBezTo>
                      <a:pt x="2836" y="72477"/>
                      <a:pt x="0" y="78148"/>
                      <a:pt x="1969" y="83018"/>
                    </a:cubicBezTo>
                    <a:cubicBezTo>
                      <a:pt x="3970" y="88088"/>
                      <a:pt x="9307" y="91624"/>
                      <a:pt x="14411" y="92858"/>
                    </a:cubicBezTo>
                    <a:cubicBezTo>
                      <a:pt x="16576" y="93389"/>
                      <a:pt x="18781" y="93636"/>
                      <a:pt x="20990" y="93636"/>
                    </a:cubicBezTo>
                    <a:cubicBezTo>
                      <a:pt x="27801" y="93636"/>
                      <a:pt x="34653" y="91290"/>
                      <a:pt x="40496" y="87688"/>
                    </a:cubicBezTo>
                    <a:cubicBezTo>
                      <a:pt x="48268" y="82951"/>
                      <a:pt x="54539" y="76146"/>
                      <a:pt x="60444" y="69175"/>
                    </a:cubicBezTo>
                    <a:cubicBezTo>
                      <a:pt x="63779" y="65239"/>
                      <a:pt x="67048" y="61136"/>
                      <a:pt x="69617" y="56632"/>
                    </a:cubicBezTo>
                    <a:cubicBezTo>
                      <a:pt x="72052" y="52229"/>
                      <a:pt x="73820" y="47426"/>
                      <a:pt x="75521" y="42622"/>
                    </a:cubicBezTo>
                    <a:cubicBezTo>
                      <a:pt x="78890" y="33149"/>
                      <a:pt x="82293" y="22374"/>
                      <a:pt x="77689" y="13401"/>
                    </a:cubicBezTo>
                    <a:cubicBezTo>
                      <a:pt x="75721" y="9565"/>
                      <a:pt x="72519" y="6530"/>
                      <a:pt x="69050" y="3961"/>
                    </a:cubicBezTo>
                    <a:cubicBezTo>
                      <a:pt x="66982" y="2427"/>
                      <a:pt x="64713" y="959"/>
                      <a:pt x="62178" y="359"/>
                    </a:cubicBezTo>
                    <a:cubicBezTo>
                      <a:pt x="61184" y="112"/>
                      <a:pt x="60171" y="1"/>
                      <a:pt x="591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9"/>
              <p:cNvSpPr/>
              <p:nvPr/>
            </p:nvSpPr>
            <p:spPr>
              <a:xfrm>
                <a:off x="7550850" y="4206700"/>
                <a:ext cx="940675" cy="995525"/>
              </a:xfrm>
              <a:custGeom>
                <a:avLst/>
                <a:gdLst/>
                <a:ahLst/>
                <a:cxnLst/>
                <a:rect l="l" t="t" r="r" b="b"/>
                <a:pathLst>
                  <a:path w="37627" h="39821" extrusionOk="0">
                    <a:moveTo>
                      <a:pt x="20318" y="0"/>
                    </a:moveTo>
                    <a:cubicBezTo>
                      <a:pt x="9584" y="0"/>
                      <a:pt x="0" y="10789"/>
                      <a:pt x="0" y="21271"/>
                    </a:cubicBezTo>
                    <a:cubicBezTo>
                      <a:pt x="0" y="26508"/>
                      <a:pt x="2168" y="31778"/>
                      <a:pt x="6071" y="35281"/>
                    </a:cubicBezTo>
                    <a:cubicBezTo>
                      <a:pt x="9361" y="38249"/>
                      <a:pt x="13825" y="39820"/>
                      <a:pt x="18271" y="39820"/>
                    </a:cubicBezTo>
                    <a:cubicBezTo>
                      <a:pt x="20271" y="39820"/>
                      <a:pt x="22267" y="39502"/>
                      <a:pt x="24151" y="38850"/>
                    </a:cubicBezTo>
                    <a:cubicBezTo>
                      <a:pt x="30255" y="36782"/>
                      <a:pt x="35092" y="31445"/>
                      <a:pt x="36760" y="25240"/>
                    </a:cubicBezTo>
                    <a:cubicBezTo>
                      <a:pt x="37627" y="21838"/>
                      <a:pt x="37627" y="18302"/>
                      <a:pt x="36826" y="14933"/>
                    </a:cubicBezTo>
                    <a:cubicBezTo>
                      <a:pt x="36326" y="12765"/>
                      <a:pt x="35492" y="10663"/>
                      <a:pt x="34358" y="8762"/>
                    </a:cubicBezTo>
                    <a:cubicBezTo>
                      <a:pt x="34158" y="8362"/>
                      <a:pt x="33958" y="8028"/>
                      <a:pt x="33691" y="7661"/>
                    </a:cubicBezTo>
                    <a:lnTo>
                      <a:pt x="33190" y="6927"/>
                    </a:lnTo>
                    <a:cubicBezTo>
                      <a:pt x="31122" y="4092"/>
                      <a:pt x="28287" y="1690"/>
                      <a:pt x="24951" y="689"/>
                    </a:cubicBezTo>
                    <a:cubicBezTo>
                      <a:pt x="23400" y="219"/>
                      <a:pt x="21847" y="0"/>
                      <a:pt x="20318" y="0"/>
                    </a:cubicBezTo>
                    <a:close/>
                  </a:path>
                </a:pathLst>
              </a:custGeom>
              <a:solidFill>
                <a:srgbClr val="FEB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9"/>
              <p:cNvSpPr/>
              <p:nvPr/>
            </p:nvSpPr>
            <p:spPr>
              <a:xfrm>
                <a:off x="8033675" y="4861325"/>
                <a:ext cx="246050" cy="193625"/>
              </a:xfrm>
              <a:custGeom>
                <a:avLst/>
                <a:gdLst/>
                <a:ahLst/>
                <a:cxnLst/>
                <a:rect l="l" t="t" r="r" b="b"/>
                <a:pathLst>
                  <a:path w="9842" h="7745" extrusionOk="0">
                    <a:moveTo>
                      <a:pt x="2853" y="1"/>
                    </a:moveTo>
                    <a:cubicBezTo>
                      <a:pt x="2485" y="1"/>
                      <a:pt x="2131" y="49"/>
                      <a:pt x="1802" y="156"/>
                    </a:cubicBezTo>
                    <a:cubicBezTo>
                      <a:pt x="1168" y="390"/>
                      <a:pt x="535" y="823"/>
                      <a:pt x="334" y="1457"/>
                    </a:cubicBezTo>
                    <a:cubicBezTo>
                      <a:pt x="1" y="2458"/>
                      <a:pt x="668" y="3492"/>
                      <a:pt x="1369" y="4326"/>
                    </a:cubicBezTo>
                    <a:cubicBezTo>
                      <a:pt x="2202" y="5293"/>
                      <a:pt x="3103" y="6160"/>
                      <a:pt x="4137" y="6828"/>
                    </a:cubicBezTo>
                    <a:cubicBezTo>
                      <a:pt x="5058" y="7392"/>
                      <a:pt x="6163" y="7745"/>
                      <a:pt x="7266" y="7745"/>
                    </a:cubicBezTo>
                    <a:cubicBezTo>
                      <a:pt x="7402" y="7745"/>
                      <a:pt x="7538" y="7739"/>
                      <a:pt x="7673" y="7728"/>
                    </a:cubicBezTo>
                    <a:cubicBezTo>
                      <a:pt x="8307" y="7628"/>
                      <a:pt x="8874" y="7428"/>
                      <a:pt x="9308" y="6961"/>
                    </a:cubicBezTo>
                    <a:cubicBezTo>
                      <a:pt x="9674" y="6561"/>
                      <a:pt x="9841" y="5960"/>
                      <a:pt x="9841" y="5393"/>
                    </a:cubicBezTo>
                    <a:cubicBezTo>
                      <a:pt x="9841" y="3959"/>
                      <a:pt x="8874" y="2625"/>
                      <a:pt x="7706" y="1824"/>
                    </a:cubicBezTo>
                    <a:cubicBezTo>
                      <a:pt x="6529" y="1002"/>
                      <a:pt x="4542" y="1"/>
                      <a:pt x="2853" y="1"/>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9"/>
              <p:cNvSpPr/>
              <p:nvPr/>
            </p:nvSpPr>
            <p:spPr>
              <a:xfrm>
                <a:off x="7631725" y="4490575"/>
                <a:ext cx="221025" cy="218525"/>
              </a:xfrm>
              <a:custGeom>
                <a:avLst/>
                <a:gdLst/>
                <a:ahLst/>
                <a:cxnLst/>
                <a:rect l="l" t="t" r="r" b="b"/>
                <a:pathLst>
                  <a:path w="8841" h="8741" extrusionOk="0">
                    <a:moveTo>
                      <a:pt x="2570" y="0"/>
                    </a:moveTo>
                    <a:cubicBezTo>
                      <a:pt x="2335" y="0"/>
                      <a:pt x="2100" y="25"/>
                      <a:pt x="1869" y="75"/>
                    </a:cubicBezTo>
                    <a:cubicBezTo>
                      <a:pt x="1302" y="209"/>
                      <a:pt x="768" y="442"/>
                      <a:pt x="434" y="909"/>
                    </a:cubicBezTo>
                    <a:cubicBezTo>
                      <a:pt x="67" y="1410"/>
                      <a:pt x="1" y="2043"/>
                      <a:pt x="67" y="2611"/>
                    </a:cubicBezTo>
                    <a:cubicBezTo>
                      <a:pt x="201" y="3878"/>
                      <a:pt x="835" y="4979"/>
                      <a:pt x="1669" y="5913"/>
                    </a:cubicBezTo>
                    <a:cubicBezTo>
                      <a:pt x="2503" y="6814"/>
                      <a:pt x="3570" y="7481"/>
                      <a:pt x="4671" y="8081"/>
                    </a:cubicBezTo>
                    <a:cubicBezTo>
                      <a:pt x="5301" y="8419"/>
                      <a:pt x="6037" y="8741"/>
                      <a:pt x="6736" y="8741"/>
                    </a:cubicBezTo>
                    <a:cubicBezTo>
                      <a:pt x="7074" y="8741"/>
                      <a:pt x="7402" y="8666"/>
                      <a:pt x="7706" y="8481"/>
                    </a:cubicBezTo>
                    <a:cubicBezTo>
                      <a:pt x="8273" y="8148"/>
                      <a:pt x="8607" y="7447"/>
                      <a:pt x="8674" y="6780"/>
                    </a:cubicBezTo>
                    <a:cubicBezTo>
                      <a:pt x="8840" y="4946"/>
                      <a:pt x="7006" y="2611"/>
                      <a:pt x="5738" y="1410"/>
                    </a:cubicBezTo>
                    <a:cubicBezTo>
                      <a:pt x="4879" y="579"/>
                      <a:pt x="3721" y="0"/>
                      <a:pt x="2570" y="0"/>
                    </a:cubicBezTo>
                    <a:close/>
                  </a:path>
                </a:pathLst>
              </a:custGeom>
              <a:solidFill>
                <a:srgbClr val="FCA5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9"/>
              <p:cNvSpPr/>
              <p:nvPr/>
            </p:nvSpPr>
            <p:spPr>
              <a:xfrm>
                <a:off x="7761825" y="4480400"/>
                <a:ext cx="231400" cy="192675"/>
              </a:xfrm>
              <a:custGeom>
                <a:avLst/>
                <a:gdLst/>
                <a:ahLst/>
                <a:cxnLst/>
                <a:rect l="l" t="t" r="r" b="b"/>
                <a:pathLst>
                  <a:path w="9256" h="7707" extrusionOk="0">
                    <a:moveTo>
                      <a:pt x="2970" y="0"/>
                    </a:moveTo>
                    <a:cubicBezTo>
                      <a:pt x="2947" y="0"/>
                      <a:pt x="2924" y="5"/>
                      <a:pt x="2903" y="15"/>
                    </a:cubicBezTo>
                    <a:cubicBezTo>
                      <a:pt x="801" y="1350"/>
                      <a:pt x="0" y="4385"/>
                      <a:pt x="1635" y="6420"/>
                    </a:cubicBezTo>
                    <a:cubicBezTo>
                      <a:pt x="2390" y="7339"/>
                      <a:pt x="3363" y="7706"/>
                      <a:pt x="4381" y="7706"/>
                    </a:cubicBezTo>
                    <a:cubicBezTo>
                      <a:pt x="6062" y="7706"/>
                      <a:pt x="7864" y="6703"/>
                      <a:pt x="9007" y="5519"/>
                    </a:cubicBezTo>
                    <a:cubicBezTo>
                      <a:pt x="9256" y="5243"/>
                      <a:pt x="9023" y="4828"/>
                      <a:pt x="8708" y="4828"/>
                    </a:cubicBezTo>
                    <a:cubicBezTo>
                      <a:pt x="8643" y="4828"/>
                      <a:pt x="8575" y="4846"/>
                      <a:pt x="8507" y="4886"/>
                    </a:cubicBezTo>
                    <a:cubicBezTo>
                      <a:pt x="7285" y="5554"/>
                      <a:pt x="5744" y="6780"/>
                      <a:pt x="4281" y="6780"/>
                    </a:cubicBezTo>
                    <a:cubicBezTo>
                      <a:pt x="3628" y="6780"/>
                      <a:pt x="2989" y="6535"/>
                      <a:pt x="2402" y="5886"/>
                    </a:cubicBezTo>
                    <a:cubicBezTo>
                      <a:pt x="801" y="4085"/>
                      <a:pt x="1935" y="1883"/>
                      <a:pt x="3136" y="216"/>
                    </a:cubicBezTo>
                    <a:cubicBezTo>
                      <a:pt x="3220" y="131"/>
                      <a:pt x="3092" y="0"/>
                      <a:pt x="297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9"/>
              <p:cNvSpPr/>
              <p:nvPr/>
            </p:nvSpPr>
            <p:spPr>
              <a:xfrm>
                <a:off x="8036175" y="4706700"/>
                <a:ext cx="233375" cy="211975"/>
              </a:xfrm>
              <a:custGeom>
                <a:avLst/>
                <a:gdLst/>
                <a:ahLst/>
                <a:cxnLst/>
                <a:rect l="l" t="t" r="r" b="b"/>
                <a:pathLst>
                  <a:path w="9335" h="8479" extrusionOk="0">
                    <a:moveTo>
                      <a:pt x="2415" y="1"/>
                    </a:moveTo>
                    <a:cubicBezTo>
                      <a:pt x="2362" y="1"/>
                      <a:pt x="2308" y="21"/>
                      <a:pt x="2269" y="70"/>
                    </a:cubicBezTo>
                    <a:cubicBezTo>
                      <a:pt x="368" y="2005"/>
                      <a:pt x="1" y="5641"/>
                      <a:pt x="2236" y="7475"/>
                    </a:cubicBezTo>
                    <a:cubicBezTo>
                      <a:pt x="3074" y="8159"/>
                      <a:pt x="4072" y="8478"/>
                      <a:pt x="5065" y="8478"/>
                    </a:cubicBezTo>
                    <a:cubicBezTo>
                      <a:pt x="6641" y="8478"/>
                      <a:pt x="8207" y="7673"/>
                      <a:pt x="9107" y="6241"/>
                    </a:cubicBezTo>
                    <a:cubicBezTo>
                      <a:pt x="9335" y="5913"/>
                      <a:pt x="9027" y="5547"/>
                      <a:pt x="8705" y="5547"/>
                    </a:cubicBezTo>
                    <a:cubicBezTo>
                      <a:pt x="8601" y="5547"/>
                      <a:pt x="8496" y="5585"/>
                      <a:pt x="8407" y="5674"/>
                    </a:cubicBezTo>
                    <a:cubicBezTo>
                      <a:pt x="7422" y="6659"/>
                      <a:pt x="6146" y="7405"/>
                      <a:pt x="4875" y="7405"/>
                    </a:cubicBezTo>
                    <a:cubicBezTo>
                      <a:pt x="4080" y="7405"/>
                      <a:pt x="3288" y="7113"/>
                      <a:pt x="2569" y="6408"/>
                    </a:cubicBezTo>
                    <a:cubicBezTo>
                      <a:pt x="768" y="4640"/>
                      <a:pt x="2002" y="2171"/>
                      <a:pt x="2603" y="237"/>
                    </a:cubicBezTo>
                    <a:cubicBezTo>
                      <a:pt x="2674" y="119"/>
                      <a:pt x="2544" y="1"/>
                      <a:pt x="2415"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9"/>
              <p:cNvSpPr/>
              <p:nvPr/>
            </p:nvSpPr>
            <p:spPr>
              <a:xfrm>
                <a:off x="7756825" y="4755125"/>
                <a:ext cx="231025" cy="231025"/>
              </a:xfrm>
              <a:custGeom>
                <a:avLst/>
                <a:gdLst/>
                <a:ahLst/>
                <a:cxnLst/>
                <a:rect l="l" t="t" r="r" b="b"/>
                <a:pathLst>
                  <a:path w="9241" h="9241" extrusionOk="0">
                    <a:moveTo>
                      <a:pt x="4604" y="1"/>
                    </a:moveTo>
                    <a:cubicBezTo>
                      <a:pt x="2068" y="1"/>
                      <a:pt x="0" y="2069"/>
                      <a:pt x="0" y="4604"/>
                    </a:cubicBezTo>
                    <a:cubicBezTo>
                      <a:pt x="0" y="7173"/>
                      <a:pt x="2068" y="9241"/>
                      <a:pt x="4604" y="9241"/>
                    </a:cubicBezTo>
                    <a:cubicBezTo>
                      <a:pt x="7172" y="9241"/>
                      <a:pt x="9240" y="7173"/>
                      <a:pt x="9240" y="4604"/>
                    </a:cubicBezTo>
                    <a:cubicBezTo>
                      <a:pt x="9240" y="2069"/>
                      <a:pt x="7172" y="1"/>
                      <a:pt x="4604" y="1"/>
                    </a:cubicBezTo>
                    <a:close/>
                  </a:path>
                </a:pathLst>
              </a:custGeom>
              <a:solidFill>
                <a:srgbClr val="B962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9"/>
              <p:cNvSpPr/>
              <p:nvPr/>
            </p:nvSpPr>
            <p:spPr>
              <a:xfrm>
                <a:off x="7793525" y="4790150"/>
                <a:ext cx="131775" cy="131800"/>
              </a:xfrm>
              <a:custGeom>
                <a:avLst/>
                <a:gdLst/>
                <a:ahLst/>
                <a:cxnLst/>
                <a:rect l="l" t="t" r="r" b="b"/>
                <a:pathLst>
                  <a:path w="5271" h="5272" extrusionOk="0">
                    <a:moveTo>
                      <a:pt x="2635" y="1"/>
                    </a:moveTo>
                    <a:cubicBezTo>
                      <a:pt x="1201" y="1"/>
                      <a:pt x="0" y="1202"/>
                      <a:pt x="0" y="2636"/>
                    </a:cubicBezTo>
                    <a:cubicBezTo>
                      <a:pt x="0" y="4071"/>
                      <a:pt x="1201" y="5271"/>
                      <a:pt x="2635" y="5271"/>
                    </a:cubicBezTo>
                    <a:cubicBezTo>
                      <a:pt x="4103" y="5271"/>
                      <a:pt x="5270" y="4071"/>
                      <a:pt x="5270" y="2636"/>
                    </a:cubicBezTo>
                    <a:cubicBezTo>
                      <a:pt x="5270" y="1202"/>
                      <a:pt x="4103" y="1"/>
                      <a:pt x="2635" y="1"/>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9"/>
              <p:cNvSpPr/>
              <p:nvPr/>
            </p:nvSpPr>
            <p:spPr>
              <a:xfrm>
                <a:off x="7616725" y="4828100"/>
                <a:ext cx="282725" cy="269600"/>
              </a:xfrm>
              <a:custGeom>
                <a:avLst/>
                <a:gdLst/>
                <a:ahLst/>
                <a:cxnLst/>
                <a:rect l="l" t="t" r="r" b="b"/>
                <a:pathLst>
                  <a:path w="11309" h="10784" extrusionOk="0">
                    <a:moveTo>
                      <a:pt x="6857" y="0"/>
                    </a:moveTo>
                    <a:cubicBezTo>
                      <a:pt x="4994" y="0"/>
                      <a:pt x="2491" y="1377"/>
                      <a:pt x="1535" y="2553"/>
                    </a:cubicBezTo>
                    <a:cubicBezTo>
                      <a:pt x="0" y="4454"/>
                      <a:pt x="501" y="7456"/>
                      <a:pt x="2102" y="9157"/>
                    </a:cubicBezTo>
                    <a:cubicBezTo>
                      <a:pt x="3060" y="10215"/>
                      <a:pt x="4400" y="10783"/>
                      <a:pt x="5765" y="10783"/>
                    </a:cubicBezTo>
                    <a:cubicBezTo>
                      <a:pt x="6681" y="10783"/>
                      <a:pt x="7609" y="10527"/>
                      <a:pt x="8440" y="9991"/>
                    </a:cubicBezTo>
                    <a:cubicBezTo>
                      <a:pt x="10675" y="8557"/>
                      <a:pt x="11308" y="4821"/>
                      <a:pt x="10841" y="2386"/>
                    </a:cubicBezTo>
                    <a:cubicBezTo>
                      <a:pt x="10808" y="2152"/>
                      <a:pt x="10600" y="2035"/>
                      <a:pt x="10391" y="2035"/>
                    </a:cubicBezTo>
                    <a:cubicBezTo>
                      <a:pt x="10183" y="2035"/>
                      <a:pt x="9974" y="2152"/>
                      <a:pt x="9941" y="2386"/>
                    </a:cubicBezTo>
                    <a:cubicBezTo>
                      <a:pt x="9540" y="4154"/>
                      <a:pt x="9774" y="6222"/>
                      <a:pt x="8807" y="7823"/>
                    </a:cubicBezTo>
                    <a:cubicBezTo>
                      <a:pt x="8126" y="8985"/>
                      <a:pt x="6940" y="9569"/>
                      <a:pt x="5740" y="9569"/>
                    </a:cubicBezTo>
                    <a:cubicBezTo>
                      <a:pt x="4941" y="9569"/>
                      <a:pt x="4136" y="9310"/>
                      <a:pt x="3469" y="8790"/>
                    </a:cubicBezTo>
                    <a:cubicBezTo>
                      <a:pt x="1768" y="7489"/>
                      <a:pt x="1001" y="4554"/>
                      <a:pt x="2669" y="2919"/>
                    </a:cubicBezTo>
                    <a:cubicBezTo>
                      <a:pt x="3677" y="1944"/>
                      <a:pt x="6205" y="715"/>
                      <a:pt x="7661" y="715"/>
                    </a:cubicBezTo>
                    <a:cubicBezTo>
                      <a:pt x="7699" y="715"/>
                      <a:pt x="7736" y="716"/>
                      <a:pt x="7773" y="718"/>
                    </a:cubicBezTo>
                    <a:cubicBezTo>
                      <a:pt x="7785" y="719"/>
                      <a:pt x="7797" y="720"/>
                      <a:pt x="7809" y="720"/>
                    </a:cubicBezTo>
                    <a:cubicBezTo>
                      <a:pt x="8118" y="720"/>
                      <a:pt x="8262" y="314"/>
                      <a:pt x="7973" y="218"/>
                    </a:cubicBezTo>
                    <a:cubicBezTo>
                      <a:pt x="7647" y="67"/>
                      <a:pt x="7268" y="0"/>
                      <a:pt x="6857" y="0"/>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9"/>
              <p:cNvSpPr/>
              <p:nvPr/>
            </p:nvSpPr>
            <p:spPr>
              <a:xfrm>
                <a:off x="7816875" y="4282750"/>
                <a:ext cx="592100" cy="178025"/>
              </a:xfrm>
              <a:custGeom>
                <a:avLst/>
                <a:gdLst/>
                <a:ahLst/>
                <a:cxnLst/>
                <a:rect l="l" t="t" r="r" b="b"/>
                <a:pathLst>
                  <a:path w="23684" h="7121" extrusionOk="0">
                    <a:moveTo>
                      <a:pt x="7841" y="1"/>
                    </a:moveTo>
                    <a:cubicBezTo>
                      <a:pt x="4995" y="1"/>
                      <a:pt x="2175" y="879"/>
                      <a:pt x="0" y="2718"/>
                    </a:cubicBezTo>
                    <a:cubicBezTo>
                      <a:pt x="820" y="2338"/>
                      <a:pt x="1710" y="2179"/>
                      <a:pt x="2609" y="2179"/>
                    </a:cubicBezTo>
                    <a:cubicBezTo>
                      <a:pt x="3684" y="2179"/>
                      <a:pt x="4772" y="2406"/>
                      <a:pt x="5771" y="2751"/>
                    </a:cubicBezTo>
                    <a:cubicBezTo>
                      <a:pt x="7605" y="3418"/>
                      <a:pt x="9307" y="4452"/>
                      <a:pt x="11041" y="5286"/>
                    </a:cubicBezTo>
                    <a:cubicBezTo>
                      <a:pt x="13310" y="6354"/>
                      <a:pt x="15711" y="7121"/>
                      <a:pt x="18180" y="7121"/>
                    </a:cubicBezTo>
                    <a:cubicBezTo>
                      <a:pt x="20114" y="7121"/>
                      <a:pt x="22049" y="6687"/>
                      <a:pt x="23684" y="5686"/>
                    </a:cubicBezTo>
                    <a:cubicBezTo>
                      <a:pt x="23483" y="5286"/>
                      <a:pt x="23283" y="4953"/>
                      <a:pt x="23016" y="4586"/>
                    </a:cubicBezTo>
                    <a:lnTo>
                      <a:pt x="21882" y="4586"/>
                    </a:lnTo>
                    <a:cubicBezTo>
                      <a:pt x="18880" y="4486"/>
                      <a:pt x="16312" y="2417"/>
                      <a:pt x="13543" y="1217"/>
                    </a:cubicBezTo>
                    <a:cubicBezTo>
                      <a:pt x="11764" y="415"/>
                      <a:pt x="9796" y="1"/>
                      <a:pt x="7841" y="1"/>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9"/>
              <p:cNvSpPr/>
              <p:nvPr/>
            </p:nvSpPr>
            <p:spPr>
              <a:xfrm>
                <a:off x="8440650" y="4399875"/>
                <a:ext cx="6700" cy="4200"/>
              </a:xfrm>
              <a:custGeom>
                <a:avLst/>
                <a:gdLst/>
                <a:ahLst/>
                <a:cxnLst/>
                <a:rect l="l" t="t" r="r" b="b"/>
                <a:pathLst>
                  <a:path w="268" h="168" extrusionOk="0">
                    <a:moveTo>
                      <a:pt x="67" y="1"/>
                    </a:moveTo>
                    <a:cubicBezTo>
                      <a:pt x="67" y="21"/>
                      <a:pt x="55" y="41"/>
                      <a:pt x="37" y="47"/>
                    </a:cubicBezTo>
                    <a:lnTo>
                      <a:pt x="37" y="47"/>
                    </a:lnTo>
                    <a:cubicBezTo>
                      <a:pt x="25" y="42"/>
                      <a:pt x="13" y="38"/>
                      <a:pt x="0" y="34"/>
                    </a:cubicBezTo>
                    <a:lnTo>
                      <a:pt x="0" y="34"/>
                    </a:lnTo>
                    <a:cubicBezTo>
                      <a:pt x="10" y="44"/>
                      <a:pt x="20" y="48"/>
                      <a:pt x="29" y="48"/>
                    </a:cubicBezTo>
                    <a:cubicBezTo>
                      <a:pt x="32" y="48"/>
                      <a:pt x="35" y="47"/>
                      <a:pt x="37" y="47"/>
                    </a:cubicBezTo>
                    <a:lnTo>
                      <a:pt x="37" y="47"/>
                    </a:lnTo>
                    <a:cubicBezTo>
                      <a:pt x="105" y="70"/>
                      <a:pt x="171" y="95"/>
                      <a:pt x="225" y="132"/>
                    </a:cubicBezTo>
                    <a:lnTo>
                      <a:pt x="225" y="132"/>
                    </a:lnTo>
                    <a:lnTo>
                      <a:pt x="67" y="1"/>
                    </a:lnTo>
                    <a:close/>
                    <a:moveTo>
                      <a:pt x="225" y="132"/>
                    </a:moveTo>
                    <a:lnTo>
                      <a:pt x="267" y="168"/>
                    </a:lnTo>
                    <a:cubicBezTo>
                      <a:pt x="254" y="155"/>
                      <a:pt x="240" y="143"/>
                      <a:pt x="225" y="132"/>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5" name="CuadroTexto 74">
            <a:extLst>
              <a:ext uri="{FF2B5EF4-FFF2-40B4-BE49-F238E27FC236}">
                <a16:creationId xmlns:a16="http://schemas.microsoft.com/office/drawing/2014/main" id="{06D24B0E-39B3-428B-81C7-5887980C234B}"/>
              </a:ext>
            </a:extLst>
          </p:cNvPr>
          <p:cNvSpPr txBox="1"/>
          <p:nvPr/>
        </p:nvSpPr>
        <p:spPr>
          <a:xfrm>
            <a:off x="760175" y="1609795"/>
            <a:ext cx="2196464" cy="1600438"/>
          </a:xfrm>
          <a:prstGeom prst="rect">
            <a:avLst/>
          </a:prstGeom>
          <a:noFill/>
        </p:spPr>
        <p:txBody>
          <a:bodyPr wrap="square">
            <a:spAutoFit/>
          </a:bodyPr>
          <a:lstStyle/>
          <a:p>
            <a:r>
              <a:rPr lang="es-MX" dirty="0"/>
              <a:t>•La familia es el primer espacio donde los niños se desarrollan socialmente a partir del funcionamiento familiar de cada cultura que se observa en el video.</a:t>
            </a:r>
          </a:p>
        </p:txBody>
      </p:sp>
      <p:sp>
        <p:nvSpPr>
          <p:cNvPr id="79" name="CuadroTexto 78">
            <a:extLst>
              <a:ext uri="{FF2B5EF4-FFF2-40B4-BE49-F238E27FC236}">
                <a16:creationId xmlns:a16="http://schemas.microsoft.com/office/drawing/2014/main" id="{C6655289-8CC0-499F-AD6D-39C411F5EA5A}"/>
              </a:ext>
            </a:extLst>
          </p:cNvPr>
          <p:cNvSpPr txBox="1"/>
          <p:nvPr/>
        </p:nvSpPr>
        <p:spPr>
          <a:xfrm>
            <a:off x="5939188" y="1452311"/>
            <a:ext cx="3035242" cy="2031325"/>
          </a:xfrm>
          <a:prstGeom prst="rect">
            <a:avLst/>
          </a:prstGeom>
          <a:noFill/>
        </p:spPr>
        <p:txBody>
          <a:bodyPr wrap="square">
            <a:spAutoFit/>
          </a:bodyPr>
          <a:lstStyle/>
          <a:p>
            <a:r>
              <a:rPr lang="es-MX" dirty="0"/>
              <a:t>•La familia juega un importante papel en la adquisición de habilidades sociales necesarias para el desenvolvimiento social de los niños, todos estos aprendizajes dependen de la diferente crianza en los niños, según el entorno donde se desenvuelven las diferentes familias.</a:t>
            </a:r>
          </a:p>
        </p:txBody>
      </p:sp>
      <p:sp>
        <p:nvSpPr>
          <p:cNvPr id="81" name="CuadroTexto 80">
            <a:extLst>
              <a:ext uri="{FF2B5EF4-FFF2-40B4-BE49-F238E27FC236}">
                <a16:creationId xmlns:a16="http://schemas.microsoft.com/office/drawing/2014/main" id="{9FAFC562-9D0B-4BD4-B58C-518DF3C40980}"/>
              </a:ext>
            </a:extLst>
          </p:cNvPr>
          <p:cNvSpPr txBox="1"/>
          <p:nvPr/>
        </p:nvSpPr>
        <p:spPr>
          <a:xfrm>
            <a:off x="2326787" y="3953117"/>
            <a:ext cx="4572000" cy="954107"/>
          </a:xfrm>
          <a:prstGeom prst="rect">
            <a:avLst/>
          </a:prstGeom>
          <a:noFill/>
        </p:spPr>
        <p:txBody>
          <a:bodyPr wrap="square">
            <a:spAutoFit/>
          </a:bodyPr>
          <a:lstStyle/>
          <a:p>
            <a:r>
              <a:rPr lang="es-MX" dirty="0"/>
              <a:t>•Cada niño se desenvuelve dentro de un contexto diferente lo que lo hace aprender características para comportarse en las interacciones que se dan en su contexto.</a:t>
            </a:r>
          </a:p>
        </p:txBody>
      </p:sp>
      <p:sp>
        <p:nvSpPr>
          <p:cNvPr id="82" name="Google Shape;239;p18">
            <a:extLst>
              <a:ext uri="{FF2B5EF4-FFF2-40B4-BE49-F238E27FC236}">
                <a16:creationId xmlns:a16="http://schemas.microsoft.com/office/drawing/2014/main" id="{2486270B-ECC8-4542-AC56-37D8495244C8}"/>
              </a:ext>
            </a:extLst>
          </p:cNvPr>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a:solidFill>
                  <a:schemeClr val="dk1"/>
                </a:solidFill>
              </a:rPr>
              <a:t>Familia</a:t>
            </a: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Google Shape;465;p20"/>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466" name="Google Shape;466;p20"/>
          <p:cNvGrpSpPr/>
          <p:nvPr/>
        </p:nvGrpSpPr>
        <p:grpSpPr>
          <a:xfrm>
            <a:off x="788756" y="2151619"/>
            <a:ext cx="1940700" cy="873063"/>
            <a:chOff x="788761" y="1999219"/>
            <a:chExt cx="1940700" cy="873063"/>
          </a:xfrm>
        </p:grpSpPr>
        <p:sp>
          <p:nvSpPr>
            <p:cNvPr id="467" name="Google Shape;467;p20"/>
            <p:cNvSpPr txBox="1"/>
            <p:nvPr/>
          </p:nvSpPr>
          <p:spPr>
            <a:xfrm>
              <a:off x="788761" y="19992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Listen him</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468" name="Google Shape;468;p20"/>
            <p:cNvSpPr txBox="1"/>
            <p:nvPr/>
          </p:nvSpPr>
          <p:spPr>
            <a:xfrm>
              <a:off x="788761" y="22659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Venus is the second planet from the Sun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469" name="Google Shape;469;p20"/>
          <p:cNvGrpSpPr/>
          <p:nvPr/>
        </p:nvGrpSpPr>
        <p:grpSpPr>
          <a:xfrm>
            <a:off x="788756" y="4162219"/>
            <a:ext cx="1940700" cy="873063"/>
            <a:chOff x="788761" y="4009819"/>
            <a:chExt cx="1940700" cy="873063"/>
          </a:xfrm>
        </p:grpSpPr>
        <p:sp>
          <p:nvSpPr>
            <p:cNvPr id="470" name="Google Shape;470;p20"/>
            <p:cNvSpPr txBox="1"/>
            <p:nvPr/>
          </p:nvSpPr>
          <p:spPr>
            <a:xfrm>
              <a:off x="788761" y="40098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7AAC72"/>
                  </a:solidFill>
                  <a:latin typeface="Fira Sans Extra Condensed Medium"/>
                  <a:ea typeface="Fira Sans Extra Condensed Medium"/>
                  <a:cs typeface="Fira Sans Extra Condensed Medium"/>
                  <a:sym typeface="Fira Sans Extra Condensed Medium"/>
                </a:rPr>
                <a:t>Sleep him again </a:t>
              </a:r>
              <a:endParaRPr sz="2000">
                <a:solidFill>
                  <a:srgbClr val="7AAC72"/>
                </a:solidFill>
                <a:latin typeface="Fira Sans Extra Condensed Medium"/>
                <a:ea typeface="Fira Sans Extra Condensed Medium"/>
                <a:cs typeface="Fira Sans Extra Condensed Medium"/>
                <a:sym typeface="Fira Sans Extra Condensed Medium"/>
              </a:endParaRPr>
            </a:p>
          </p:txBody>
        </p:sp>
        <p:sp>
          <p:nvSpPr>
            <p:cNvPr id="471" name="Google Shape;471;p20"/>
            <p:cNvSpPr txBox="1"/>
            <p:nvPr/>
          </p:nvSpPr>
          <p:spPr>
            <a:xfrm>
              <a:off x="788761" y="42765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It’s the biggest planet in the Solar System</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472" name="Google Shape;472;p20"/>
          <p:cNvGrpSpPr/>
          <p:nvPr/>
        </p:nvGrpSpPr>
        <p:grpSpPr>
          <a:xfrm>
            <a:off x="3601656" y="2151619"/>
            <a:ext cx="1940700" cy="873063"/>
            <a:chOff x="3601661" y="1999219"/>
            <a:chExt cx="1940700" cy="873063"/>
          </a:xfrm>
        </p:grpSpPr>
        <p:sp>
          <p:nvSpPr>
            <p:cNvPr id="473" name="Google Shape;473;p20"/>
            <p:cNvSpPr txBox="1"/>
            <p:nvPr/>
          </p:nvSpPr>
          <p:spPr>
            <a:xfrm>
              <a:off x="3601661" y="19992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E685B7"/>
                  </a:solidFill>
                  <a:latin typeface="Fira Sans Extra Condensed Medium"/>
                  <a:ea typeface="Fira Sans Extra Condensed Medium"/>
                  <a:cs typeface="Fira Sans Extra Condensed Medium"/>
                  <a:sym typeface="Fira Sans Extra Condensed Medium"/>
                </a:rPr>
                <a:t>Comfort him</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474" name="Google Shape;474;p20"/>
            <p:cNvSpPr txBox="1"/>
            <p:nvPr/>
          </p:nvSpPr>
          <p:spPr>
            <a:xfrm>
              <a:off x="3601661" y="22659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Earth is the planet where we all live on</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475" name="Google Shape;475;p20"/>
          <p:cNvGrpSpPr/>
          <p:nvPr/>
        </p:nvGrpSpPr>
        <p:grpSpPr>
          <a:xfrm>
            <a:off x="3601656" y="4162219"/>
            <a:ext cx="1940700" cy="873063"/>
            <a:chOff x="3601661" y="4009819"/>
            <a:chExt cx="1940700" cy="873063"/>
          </a:xfrm>
        </p:grpSpPr>
        <p:sp>
          <p:nvSpPr>
            <p:cNvPr id="476" name="Google Shape;476;p20"/>
            <p:cNvSpPr txBox="1"/>
            <p:nvPr/>
          </p:nvSpPr>
          <p:spPr>
            <a:xfrm>
              <a:off x="3601661" y="40098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91CA88"/>
                  </a:solidFill>
                  <a:latin typeface="Fira Sans Extra Condensed Medium"/>
                  <a:ea typeface="Fira Sans Extra Condensed Medium"/>
                  <a:cs typeface="Fira Sans Extra Condensed Medium"/>
                  <a:sym typeface="Fira Sans Extra Condensed Medium"/>
                </a:rPr>
                <a:t>Control him</a:t>
              </a:r>
              <a:endParaRPr sz="2000">
                <a:solidFill>
                  <a:srgbClr val="91CA88"/>
                </a:solidFill>
                <a:latin typeface="Fira Sans Extra Condensed Medium"/>
                <a:ea typeface="Fira Sans Extra Condensed Medium"/>
                <a:cs typeface="Fira Sans Extra Condensed Medium"/>
                <a:sym typeface="Fira Sans Extra Condensed Medium"/>
              </a:endParaRPr>
            </a:p>
          </p:txBody>
        </p:sp>
        <p:sp>
          <p:nvSpPr>
            <p:cNvPr id="477" name="Google Shape;477;p20"/>
            <p:cNvSpPr txBox="1"/>
            <p:nvPr/>
          </p:nvSpPr>
          <p:spPr>
            <a:xfrm>
              <a:off x="3601661" y="42765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Despite being red, Mars is actually a cold place</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grpSp>
        <p:nvGrpSpPr>
          <p:cNvPr id="478" name="Google Shape;478;p20"/>
          <p:cNvGrpSpPr/>
          <p:nvPr/>
        </p:nvGrpSpPr>
        <p:grpSpPr>
          <a:xfrm>
            <a:off x="6414544" y="2151619"/>
            <a:ext cx="1940700" cy="873063"/>
            <a:chOff x="6414549" y="1999219"/>
            <a:chExt cx="1940700" cy="873063"/>
          </a:xfrm>
        </p:grpSpPr>
        <p:sp>
          <p:nvSpPr>
            <p:cNvPr id="479" name="Google Shape;479;p20"/>
            <p:cNvSpPr txBox="1"/>
            <p:nvPr/>
          </p:nvSpPr>
          <p:spPr>
            <a:xfrm>
              <a:off x="6414549" y="19992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C7ABDF"/>
                  </a:solidFill>
                  <a:latin typeface="Fira Sans Extra Condensed Medium"/>
                  <a:ea typeface="Fira Sans Extra Condensed Medium"/>
                  <a:cs typeface="Fira Sans Extra Condensed Medium"/>
                  <a:sym typeface="Fira Sans Extra Condensed Medium"/>
                </a:rPr>
                <a:t>Breastfeed him</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480" name="Google Shape;480;p20"/>
            <p:cNvSpPr txBox="1"/>
            <p:nvPr/>
          </p:nvSpPr>
          <p:spPr>
            <a:xfrm>
              <a:off x="6414549" y="22659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Roboto"/>
                  <a:ea typeface="Roboto"/>
                  <a:cs typeface="Roboto"/>
                  <a:sym typeface="Roboto"/>
                </a:rPr>
                <a:t>Mercury is the closest planet to the Sun</a:t>
              </a:r>
              <a:endParaRPr sz="1200">
                <a:latin typeface="Roboto"/>
                <a:ea typeface="Roboto"/>
                <a:cs typeface="Roboto"/>
                <a:sym typeface="Roboto"/>
              </a:endParaRPr>
            </a:p>
          </p:txBody>
        </p:sp>
      </p:grpSp>
      <p:grpSp>
        <p:nvGrpSpPr>
          <p:cNvPr id="481" name="Google Shape;481;p20"/>
          <p:cNvGrpSpPr/>
          <p:nvPr/>
        </p:nvGrpSpPr>
        <p:grpSpPr>
          <a:xfrm>
            <a:off x="6414544" y="4162219"/>
            <a:ext cx="1940700" cy="873063"/>
            <a:chOff x="6414549" y="4009819"/>
            <a:chExt cx="1940700" cy="873063"/>
          </a:xfrm>
        </p:grpSpPr>
        <p:sp>
          <p:nvSpPr>
            <p:cNvPr id="482" name="Google Shape;482;p20"/>
            <p:cNvSpPr txBox="1"/>
            <p:nvPr/>
          </p:nvSpPr>
          <p:spPr>
            <a:xfrm>
              <a:off x="6414549" y="4009819"/>
              <a:ext cx="19407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A5CBE9"/>
                  </a:solidFill>
                  <a:latin typeface="Fira Sans Extra Condensed Medium"/>
                  <a:ea typeface="Fira Sans Extra Condensed Medium"/>
                  <a:cs typeface="Fira Sans Extra Condensed Medium"/>
                  <a:sym typeface="Fira Sans Extra Condensed Medium"/>
                </a:rPr>
                <a:t>Feed him</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483" name="Google Shape;483;p20"/>
            <p:cNvSpPr txBox="1"/>
            <p:nvPr/>
          </p:nvSpPr>
          <p:spPr>
            <a:xfrm>
              <a:off x="6414549" y="4276582"/>
              <a:ext cx="19407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000000"/>
                  </a:solidFill>
                  <a:latin typeface="Roboto"/>
                  <a:ea typeface="Roboto"/>
                  <a:cs typeface="Roboto"/>
                  <a:sym typeface="Roboto"/>
                </a:rPr>
                <a:t>It’s composed mostly of hydrogen and helium</a:t>
              </a:r>
              <a:endParaRPr sz="1200">
                <a:solidFill>
                  <a:srgbClr val="000000"/>
                </a:solidFill>
                <a:latin typeface="Roboto"/>
                <a:ea typeface="Roboto"/>
                <a:cs typeface="Roboto"/>
                <a:sym typeface="Roboto"/>
              </a:endParaRPr>
            </a:p>
            <a:p>
              <a:pPr marL="0" lvl="0" indent="0" algn="ctr" rtl="0">
                <a:spcBef>
                  <a:spcPts val="0"/>
                </a:spcBef>
                <a:spcAft>
                  <a:spcPts val="0"/>
                </a:spcAft>
                <a:buNone/>
              </a:pPr>
              <a:endParaRPr sz="1200">
                <a:solidFill>
                  <a:srgbClr val="000000"/>
                </a:solidFill>
                <a:latin typeface="Roboto"/>
                <a:ea typeface="Roboto"/>
                <a:cs typeface="Roboto"/>
                <a:sym typeface="Roboto"/>
              </a:endParaRPr>
            </a:p>
          </p:txBody>
        </p:sp>
      </p:grpSp>
      <p:sp>
        <p:nvSpPr>
          <p:cNvPr id="484" name="Google Shape;484;p20"/>
          <p:cNvSpPr/>
          <p:nvPr/>
        </p:nvSpPr>
        <p:spPr>
          <a:xfrm>
            <a:off x="1402556" y="1309381"/>
            <a:ext cx="713100" cy="7131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0"/>
          <p:cNvSpPr/>
          <p:nvPr/>
        </p:nvSpPr>
        <p:spPr>
          <a:xfrm>
            <a:off x="4215456" y="1309381"/>
            <a:ext cx="713100" cy="7131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0"/>
          <p:cNvSpPr/>
          <p:nvPr/>
        </p:nvSpPr>
        <p:spPr>
          <a:xfrm>
            <a:off x="7028344" y="1309381"/>
            <a:ext cx="713100" cy="7131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0"/>
          <p:cNvSpPr/>
          <p:nvPr/>
        </p:nvSpPr>
        <p:spPr>
          <a:xfrm>
            <a:off x="1402556" y="3236894"/>
            <a:ext cx="713100" cy="713100"/>
          </a:xfrm>
          <a:prstGeom prst="ellipse">
            <a:avLst/>
          </a:prstGeom>
          <a:solidFill>
            <a:srgbClr val="7AA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0"/>
          <p:cNvSpPr/>
          <p:nvPr/>
        </p:nvSpPr>
        <p:spPr>
          <a:xfrm>
            <a:off x="4215456" y="3236894"/>
            <a:ext cx="713100" cy="713100"/>
          </a:xfrm>
          <a:prstGeom prst="ellipse">
            <a:avLst/>
          </a:prstGeom>
          <a:solidFill>
            <a:srgbClr val="91CA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0"/>
          <p:cNvSpPr/>
          <p:nvPr/>
        </p:nvSpPr>
        <p:spPr>
          <a:xfrm>
            <a:off x="7028344" y="3236894"/>
            <a:ext cx="713100" cy="713100"/>
          </a:xfrm>
          <a:prstGeom prst="ellipse">
            <a:avLst/>
          </a:pr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0" name="Google Shape;490;p20"/>
          <p:cNvGrpSpPr/>
          <p:nvPr/>
        </p:nvGrpSpPr>
        <p:grpSpPr>
          <a:xfrm>
            <a:off x="1581431" y="1463831"/>
            <a:ext cx="355350" cy="404200"/>
            <a:chOff x="-306375" y="369325"/>
            <a:chExt cx="355350" cy="404200"/>
          </a:xfrm>
        </p:grpSpPr>
        <p:sp>
          <p:nvSpPr>
            <p:cNvPr id="491" name="Google Shape;491;p20"/>
            <p:cNvSpPr/>
            <p:nvPr/>
          </p:nvSpPr>
          <p:spPr>
            <a:xfrm>
              <a:off x="-306375" y="369325"/>
              <a:ext cx="355350" cy="404200"/>
            </a:xfrm>
            <a:custGeom>
              <a:avLst/>
              <a:gdLst/>
              <a:ahLst/>
              <a:cxnLst/>
              <a:rect l="l" t="t" r="r" b="b"/>
              <a:pathLst>
                <a:path w="14214" h="16168" extrusionOk="0">
                  <a:moveTo>
                    <a:pt x="7137" y="567"/>
                  </a:moveTo>
                  <a:cubicBezTo>
                    <a:pt x="8360" y="567"/>
                    <a:pt x="9500" y="1595"/>
                    <a:pt x="9657" y="2823"/>
                  </a:cubicBezTo>
                  <a:cubicBezTo>
                    <a:pt x="9738" y="3311"/>
                    <a:pt x="9711" y="3800"/>
                    <a:pt x="9575" y="4261"/>
                  </a:cubicBezTo>
                  <a:cubicBezTo>
                    <a:pt x="9358" y="5074"/>
                    <a:pt x="8816" y="5617"/>
                    <a:pt x="8002" y="5834"/>
                  </a:cubicBezTo>
                  <a:cubicBezTo>
                    <a:pt x="7687" y="5909"/>
                    <a:pt x="7373" y="5950"/>
                    <a:pt x="7058" y="5950"/>
                  </a:cubicBezTo>
                  <a:cubicBezTo>
                    <a:pt x="6694" y="5950"/>
                    <a:pt x="6331" y="5896"/>
                    <a:pt x="5968" y="5780"/>
                  </a:cubicBezTo>
                  <a:cubicBezTo>
                    <a:pt x="5235" y="5590"/>
                    <a:pt x="4747" y="5102"/>
                    <a:pt x="4503" y="4369"/>
                  </a:cubicBezTo>
                  <a:cubicBezTo>
                    <a:pt x="4205" y="3393"/>
                    <a:pt x="4286" y="2443"/>
                    <a:pt x="4910" y="1575"/>
                  </a:cubicBezTo>
                  <a:cubicBezTo>
                    <a:pt x="5127" y="1304"/>
                    <a:pt x="5398" y="1087"/>
                    <a:pt x="5778" y="870"/>
                  </a:cubicBezTo>
                  <a:lnTo>
                    <a:pt x="5778" y="870"/>
                  </a:lnTo>
                  <a:cubicBezTo>
                    <a:pt x="5669" y="1223"/>
                    <a:pt x="5669" y="1521"/>
                    <a:pt x="5778" y="1792"/>
                  </a:cubicBezTo>
                  <a:cubicBezTo>
                    <a:pt x="5941" y="2335"/>
                    <a:pt x="6483" y="2687"/>
                    <a:pt x="7053" y="2687"/>
                  </a:cubicBezTo>
                  <a:cubicBezTo>
                    <a:pt x="7460" y="2660"/>
                    <a:pt x="7812" y="2335"/>
                    <a:pt x="7839" y="1928"/>
                  </a:cubicBezTo>
                  <a:cubicBezTo>
                    <a:pt x="7839" y="1467"/>
                    <a:pt x="7541" y="1141"/>
                    <a:pt x="7134" y="1060"/>
                  </a:cubicBezTo>
                  <a:cubicBezTo>
                    <a:pt x="7112" y="1057"/>
                    <a:pt x="7090" y="1056"/>
                    <a:pt x="7069" y="1056"/>
                  </a:cubicBezTo>
                  <a:cubicBezTo>
                    <a:pt x="6890" y="1056"/>
                    <a:pt x="6779" y="1158"/>
                    <a:pt x="6754" y="1304"/>
                  </a:cubicBezTo>
                  <a:cubicBezTo>
                    <a:pt x="6727" y="1467"/>
                    <a:pt x="6809" y="1575"/>
                    <a:pt x="7026" y="1603"/>
                  </a:cubicBezTo>
                  <a:cubicBezTo>
                    <a:pt x="7188" y="1657"/>
                    <a:pt x="7297" y="1792"/>
                    <a:pt x="7270" y="1928"/>
                  </a:cubicBezTo>
                  <a:cubicBezTo>
                    <a:pt x="7270" y="2091"/>
                    <a:pt x="7134" y="2145"/>
                    <a:pt x="6944" y="2145"/>
                  </a:cubicBezTo>
                  <a:cubicBezTo>
                    <a:pt x="6537" y="2118"/>
                    <a:pt x="6212" y="1792"/>
                    <a:pt x="6212" y="1331"/>
                  </a:cubicBezTo>
                  <a:cubicBezTo>
                    <a:pt x="6212" y="924"/>
                    <a:pt x="6537" y="572"/>
                    <a:pt x="6998" y="572"/>
                  </a:cubicBezTo>
                  <a:cubicBezTo>
                    <a:pt x="7045" y="569"/>
                    <a:pt x="7091" y="567"/>
                    <a:pt x="7137" y="567"/>
                  </a:cubicBezTo>
                  <a:close/>
                  <a:moveTo>
                    <a:pt x="12644" y="3257"/>
                  </a:moveTo>
                  <a:cubicBezTo>
                    <a:pt x="12857" y="3257"/>
                    <a:pt x="13074" y="3338"/>
                    <a:pt x="13237" y="3501"/>
                  </a:cubicBezTo>
                  <a:cubicBezTo>
                    <a:pt x="13535" y="3881"/>
                    <a:pt x="13508" y="4396"/>
                    <a:pt x="13128" y="4695"/>
                  </a:cubicBezTo>
                  <a:cubicBezTo>
                    <a:pt x="12993" y="4803"/>
                    <a:pt x="12966" y="4939"/>
                    <a:pt x="12993" y="5102"/>
                  </a:cubicBezTo>
                  <a:cubicBezTo>
                    <a:pt x="13128" y="5807"/>
                    <a:pt x="13156" y="6566"/>
                    <a:pt x="12993" y="7271"/>
                  </a:cubicBezTo>
                  <a:cubicBezTo>
                    <a:pt x="12830" y="7977"/>
                    <a:pt x="12450" y="8302"/>
                    <a:pt x="11745" y="8356"/>
                  </a:cubicBezTo>
                  <a:cubicBezTo>
                    <a:pt x="11638" y="8366"/>
                    <a:pt x="11532" y="8371"/>
                    <a:pt x="11427" y="8371"/>
                  </a:cubicBezTo>
                  <a:cubicBezTo>
                    <a:pt x="10952" y="8371"/>
                    <a:pt x="10503" y="8278"/>
                    <a:pt x="10036" y="8166"/>
                  </a:cubicBezTo>
                  <a:cubicBezTo>
                    <a:pt x="9982" y="8112"/>
                    <a:pt x="9901" y="8112"/>
                    <a:pt x="9846" y="8085"/>
                  </a:cubicBezTo>
                  <a:cubicBezTo>
                    <a:pt x="9810" y="8077"/>
                    <a:pt x="9777" y="8073"/>
                    <a:pt x="9746" y="8073"/>
                  </a:cubicBezTo>
                  <a:cubicBezTo>
                    <a:pt x="9565" y="8073"/>
                    <a:pt x="9467" y="8203"/>
                    <a:pt x="9467" y="8411"/>
                  </a:cubicBezTo>
                  <a:lnTo>
                    <a:pt x="9467" y="9767"/>
                  </a:lnTo>
                  <a:lnTo>
                    <a:pt x="9467" y="9957"/>
                  </a:lnTo>
                  <a:cubicBezTo>
                    <a:pt x="7839" y="9957"/>
                    <a:pt x="6239" y="9957"/>
                    <a:pt x="4639" y="10092"/>
                  </a:cubicBezTo>
                  <a:cubicBezTo>
                    <a:pt x="4639" y="9658"/>
                    <a:pt x="4612" y="9170"/>
                    <a:pt x="4639" y="8736"/>
                  </a:cubicBezTo>
                  <a:cubicBezTo>
                    <a:pt x="4679" y="8409"/>
                    <a:pt x="4613" y="8252"/>
                    <a:pt x="4369" y="8252"/>
                  </a:cubicBezTo>
                  <a:cubicBezTo>
                    <a:pt x="4289" y="8252"/>
                    <a:pt x="4190" y="8269"/>
                    <a:pt x="4069" y="8302"/>
                  </a:cubicBezTo>
                  <a:cubicBezTo>
                    <a:pt x="3653" y="8427"/>
                    <a:pt x="3222" y="8520"/>
                    <a:pt x="2762" y="8520"/>
                  </a:cubicBezTo>
                  <a:cubicBezTo>
                    <a:pt x="2622" y="8520"/>
                    <a:pt x="2479" y="8511"/>
                    <a:pt x="2333" y="8492"/>
                  </a:cubicBezTo>
                  <a:cubicBezTo>
                    <a:pt x="1628" y="8438"/>
                    <a:pt x="1248" y="8112"/>
                    <a:pt x="1085" y="7407"/>
                  </a:cubicBezTo>
                  <a:cubicBezTo>
                    <a:pt x="923" y="6756"/>
                    <a:pt x="950" y="6132"/>
                    <a:pt x="1031" y="5481"/>
                  </a:cubicBezTo>
                  <a:cubicBezTo>
                    <a:pt x="1031" y="5400"/>
                    <a:pt x="1031" y="5346"/>
                    <a:pt x="1058" y="5264"/>
                  </a:cubicBezTo>
                  <a:cubicBezTo>
                    <a:pt x="1085" y="5074"/>
                    <a:pt x="1058" y="4939"/>
                    <a:pt x="896" y="4803"/>
                  </a:cubicBezTo>
                  <a:cubicBezTo>
                    <a:pt x="543" y="4505"/>
                    <a:pt x="516" y="3989"/>
                    <a:pt x="814" y="3637"/>
                  </a:cubicBezTo>
                  <a:cubicBezTo>
                    <a:pt x="966" y="3457"/>
                    <a:pt x="1175" y="3369"/>
                    <a:pt x="1390" y="3369"/>
                  </a:cubicBezTo>
                  <a:cubicBezTo>
                    <a:pt x="1596" y="3369"/>
                    <a:pt x="1808" y="3450"/>
                    <a:pt x="1980" y="3610"/>
                  </a:cubicBezTo>
                  <a:cubicBezTo>
                    <a:pt x="2279" y="3962"/>
                    <a:pt x="2279" y="4451"/>
                    <a:pt x="1926" y="4776"/>
                  </a:cubicBezTo>
                  <a:cubicBezTo>
                    <a:pt x="1709" y="4966"/>
                    <a:pt x="1709" y="5074"/>
                    <a:pt x="1899" y="5318"/>
                  </a:cubicBezTo>
                  <a:cubicBezTo>
                    <a:pt x="2252" y="5725"/>
                    <a:pt x="2306" y="6186"/>
                    <a:pt x="2197" y="6702"/>
                  </a:cubicBezTo>
                  <a:cubicBezTo>
                    <a:pt x="2170" y="6865"/>
                    <a:pt x="2170" y="6973"/>
                    <a:pt x="2306" y="7082"/>
                  </a:cubicBezTo>
                  <a:cubicBezTo>
                    <a:pt x="2354" y="7101"/>
                    <a:pt x="2402" y="7110"/>
                    <a:pt x="2449" y="7110"/>
                  </a:cubicBezTo>
                  <a:cubicBezTo>
                    <a:pt x="2534" y="7110"/>
                    <a:pt x="2616" y="7080"/>
                    <a:pt x="2686" y="7027"/>
                  </a:cubicBezTo>
                  <a:cubicBezTo>
                    <a:pt x="3228" y="6729"/>
                    <a:pt x="3879" y="6593"/>
                    <a:pt x="4476" y="6485"/>
                  </a:cubicBezTo>
                  <a:cubicBezTo>
                    <a:pt x="4774" y="6431"/>
                    <a:pt x="5127" y="6403"/>
                    <a:pt x="5452" y="6349"/>
                  </a:cubicBezTo>
                  <a:cubicBezTo>
                    <a:pt x="5588" y="6349"/>
                    <a:pt x="5724" y="6349"/>
                    <a:pt x="5832" y="6403"/>
                  </a:cubicBezTo>
                  <a:cubicBezTo>
                    <a:pt x="6226" y="6502"/>
                    <a:pt x="6606" y="6549"/>
                    <a:pt x="6983" y="6549"/>
                  </a:cubicBezTo>
                  <a:cubicBezTo>
                    <a:pt x="7331" y="6549"/>
                    <a:pt x="7677" y="6509"/>
                    <a:pt x="8029" y="6431"/>
                  </a:cubicBezTo>
                  <a:cubicBezTo>
                    <a:pt x="8212" y="6370"/>
                    <a:pt x="8395" y="6339"/>
                    <a:pt x="8590" y="6339"/>
                  </a:cubicBezTo>
                  <a:cubicBezTo>
                    <a:pt x="8655" y="6339"/>
                    <a:pt x="8721" y="6342"/>
                    <a:pt x="8789" y="6349"/>
                  </a:cubicBezTo>
                  <a:cubicBezTo>
                    <a:pt x="9602" y="6458"/>
                    <a:pt x="10416" y="6566"/>
                    <a:pt x="11203" y="6892"/>
                  </a:cubicBezTo>
                  <a:cubicBezTo>
                    <a:pt x="11257" y="6946"/>
                    <a:pt x="11365" y="7000"/>
                    <a:pt x="11420" y="7000"/>
                  </a:cubicBezTo>
                  <a:cubicBezTo>
                    <a:pt x="11486" y="7017"/>
                    <a:pt x="11561" y="7043"/>
                    <a:pt x="11629" y="7043"/>
                  </a:cubicBezTo>
                  <a:cubicBezTo>
                    <a:pt x="11673" y="7043"/>
                    <a:pt x="11713" y="7032"/>
                    <a:pt x="11745" y="7000"/>
                  </a:cubicBezTo>
                  <a:cubicBezTo>
                    <a:pt x="11799" y="6946"/>
                    <a:pt x="11826" y="6810"/>
                    <a:pt x="11826" y="6702"/>
                  </a:cubicBezTo>
                  <a:cubicBezTo>
                    <a:pt x="11881" y="6539"/>
                    <a:pt x="11799" y="6403"/>
                    <a:pt x="11799" y="6214"/>
                  </a:cubicBezTo>
                  <a:cubicBezTo>
                    <a:pt x="11772" y="5807"/>
                    <a:pt x="11908" y="5481"/>
                    <a:pt x="12179" y="5210"/>
                  </a:cubicBezTo>
                  <a:cubicBezTo>
                    <a:pt x="12342" y="4993"/>
                    <a:pt x="12342" y="4857"/>
                    <a:pt x="12152" y="4695"/>
                  </a:cubicBezTo>
                  <a:cubicBezTo>
                    <a:pt x="11772" y="4369"/>
                    <a:pt x="11745" y="3854"/>
                    <a:pt x="12071" y="3501"/>
                  </a:cubicBezTo>
                  <a:cubicBezTo>
                    <a:pt x="12220" y="3338"/>
                    <a:pt x="12430" y="3257"/>
                    <a:pt x="12644" y="3257"/>
                  </a:cubicBezTo>
                  <a:close/>
                  <a:moveTo>
                    <a:pt x="9304" y="10499"/>
                  </a:moveTo>
                  <a:cubicBezTo>
                    <a:pt x="9304" y="10526"/>
                    <a:pt x="9304" y="10608"/>
                    <a:pt x="9250" y="10635"/>
                  </a:cubicBezTo>
                  <a:cubicBezTo>
                    <a:pt x="8978" y="11313"/>
                    <a:pt x="8680" y="11964"/>
                    <a:pt x="8138" y="12506"/>
                  </a:cubicBezTo>
                  <a:cubicBezTo>
                    <a:pt x="8029" y="12615"/>
                    <a:pt x="7948" y="12642"/>
                    <a:pt x="7812" y="12642"/>
                  </a:cubicBezTo>
                  <a:lnTo>
                    <a:pt x="6185" y="12642"/>
                  </a:lnTo>
                  <a:cubicBezTo>
                    <a:pt x="6103" y="12642"/>
                    <a:pt x="5995" y="12615"/>
                    <a:pt x="5941" y="12533"/>
                  </a:cubicBezTo>
                  <a:cubicBezTo>
                    <a:pt x="5452" y="12099"/>
                    <a:pt x="5154" y="11530"/>
                    <a:pt x="4883" y="10906"/>
                  </a:cubicBezTo>
                  <a:cubicBezTo>
                    <a:pt x="4828" y="10770"/>
                    <a:pt x="4774" y="10635"/>
                    <a:pt x="4720" y="10499"/>
                  </a:cubicBezTo>
                  <a:close/>
                  <a:moveTo>
                    <a:pt x="9928" y="10526"/>
                  </a:moveTo>
                  <a:cubicBezTo>
                    <a:pt x="10525" y="10852"/>
                    <a:pt x="10958" y="11286"/>
                    <a:pt x="11067" y="11964"/>
                  </a:cubicBezTo>
                  <a:cubicBezTo>
                    <a:pt x="11230" y="12995"/>
                    <a:pt x="10796" y="13835"/>
                    <a:pt x="9982" y="14432"/>
                  </a:cubicBezTo>
                  <a:cubicBezTo>
                    <a:pt x="9711" y="14649"/>
                    <a:pt x="9657" y="14703"/>
                    <a:pt x="9846" y="14975"/>
                  </a:cubicBezTo>
                  <a:cubicBezTo>
                    <a:pt x="10063" y="15381"/>
                    <a:pt x="9901" y="15544"/>
                    <a:pt x="9494" y="15544"/>
                  </a:cubicBezTo>
                  <a:cubicBezTo>
                    <a:pt x="9195" y="15544"/>
                    <a:pt x="9060" y="15463"/>
                    <a:pt x="8924" y="15219"/>
                  </a:cubicBezTo>
                  <a:cubicBezTo>
                    <a:pt x="8707" y="14866"/>
                    <a:pt x="8680" y="14568"/>
                    <a:pt x="8897" y="14215"/>
                  </a:cubicBezTo>
                  <a:cubicBezTo>
                    <a:pt x="8951" y="14107"/>
                    <a:pt x="8978" y="13917"/>
                    <a:pt x="9060" y="13781"/>
                  </a:cubicBezTo>
                  <a:cubicBezTo>
                    <a:pt x="9114" y="13645"/>
                    <a:pt x="9195" y="13510"/>
                    <a:pt x="9304" y="13429"/>
                  </a:cubicBezTo>
                  <a:cubicBezTo>
                    <a:pt x="9467" y="13239"/>
                    <a:pt x="9494" y="13103"/>
                    <a:pt x="9358" y="12967"/>
                  </a:cubicBezTo>
                  <a:cubicBezTo>
                    <a:pt x="9302" y="12934"/>
                    <a:pt x="9246" y="12914"/>
                    <a:pt x="9188" y="12914"/>
                  </a:cubicBezTo>
                  <a:cubicBezTo>
                    <a:pt x="9106" y="12914"/>
                    <a:pt x="9020" y="12953"/>
                    <a:pt x="8924" y="13049"/>
                  </a:cubicBezTo>
                  <a:cubicBezTo>
                    <a:pt x="8924" y="13076"/>
                    <a:pt x="8897" y="13076"/>
                    <a:pt x="8843" y="13103"/>
                  </a:cubicBezTo>
                  <a:cubicBezTo>
                    <a:pt x="8761" y="13049"/>
                    <a:pt x="8653" y="12967"/>
                    <a:pt x="8626" y="12859"/>
                  </a:cubicBezTo>
                  <a:cubicBezTo>
                    <a:pt x="8843" y="12506"/>
                    <a:pt x="9114" y="12127"/>
                    <a:pt x="9358" y="11747"/>
                  </a:cubicBezTo>
                  <a:cubicBezTo>
                    <a:pt x="9575" y="11340"/>
                    <a:pt x="9738" y="10933"/>
                    <a:pt x="9928" y="10526"/>
                  </a:cubicBezTo>
                  <a:close/>
                  <a:moveTo>
                    <a:pt x="4178" y="10608"/>
                  </a:moveTo>
                  <a:cubicBezTo>
                    <a:pt x="4503" y="11448"/>
                    <a:pt x="4883" y="12262"/>
                    <a:pt x="5507" y="12913"/>
                  </a:cubicBezTo>
                  <a:cubicBezTo>
                    <a:pt x="5371" y="12967"/>
                    <a:pt x="5262" y="13049"/>
                    <a:pt x="5154" y="13103"/>
                  </a:cubicBezTo>
                  <a:lnTo>
                    <a:pt x="5018" y="12967"/>
                  </a:lnTo>
                  <a:cubicBezTo>
                    <a:pt x="4951" y="12927"/>
                    <a:pt x="4883" y="12906"/>
                    <a:pt x="4818" y="12906"/>
                  </a:cubicBezTo>
                  <a:cubicBezTo>
                    <a:pt x="4754" y="12906"/>
                    <a:pt x="4693" y="12927"/>
                    <a:pt x="4639" y="12967"/>
                  </a:cubicBezTo>
                  <a:cubicBezTo>
                    <a:pt x="4530" y="13076"/>
                    <a:pt x="4530" y="13239"/>
                    <a:pt x="4639" y="13347"/>
                  </a:cubicBezTo>
                  <a:cubicBezTo>
                    <a:pt x="5045" y="13727"/>
                    <a:pt x="5100" y="14269"/>
                    <a:pt x="5317" y="14703"/>
                  </a:cubicBezTo>
                  <a:cubicBezTo>
                    <a:pt x="5371" y="14730"/>
                    <a:pt x="5371" y="14812"/>
                    <a:pt x="5317" y="14839"/>
                  </a:cubicBezTo>
                  <a:cubicBezTo>
                    <a:pt x="5235" y="15056"/>
                    <a:pt x="5127" y="15246"/>
                    <a:pt x="5018" y="15409"/>
                  </a:cubicBezTo>
                  <a:cubicBezTo>
                    <a:pt x="4991" y="15517"/>
                    <a:pt x="4883" y="15544"/>
                    <a:pt x="4774" y="15598"/>
                  </a:cubicBezTo>
                  <a:cubicBezTo>
                    <a:pt x="4729" y="15607"/>
                    <a:pt x="4684" y="15610"/>
                    <a:pt x="4639" y="15610"/>
                  </a:cubicBezTo>
                  <a:cubicBezTo>
                    <a:pt x="4548" y="15610"/>
                    <a:pt x="4458" y="15598"/>
                    <a:pt x="4367" y="15598"/>
                  </a:cubicBezTo>
                  <a:cubicBezTo>
                    <a:pt x="4178" y="15598"/>
                    <a:pt x="4069" y="15409"/>
                    <a:pt x="4150" y="15219"/>
                  </a:cubicBezTo>
                  <a:cubicBezTo>
                    <a:pt x="4178" y="15110"/>
                    <a:pt x="4232" y="15056"/>
                    <a:pt x="4286" y="14947"/>
                  </a:cubicBezTo>
                  <a:cubicBezTo>
                    <a:pt x="4367" y="14785"/>
                    <a:pt x="4340" y="14676"/>
                    <a:pt x="4178" y="14541"/>
                  </a:cubicBezTo>
                  <a:cubicBezTo>
                    <a:pt x="3608" y="14134"/>
                    <a:pt x="3228" y="13591"/>
                    <a:pt x="3065" y="12886"/>
                  </a:cubicBezTo>
                  <a:cubicBezTo>
                    <a:pt x="2821" y="11937"/>
                    <a:pt x="3282" y="10960"/>
                    <a:pt x="4178" y="10608"/>
                  </a:cubicBezTo>
                  <a:close/>
                  <a:moveTo>
                    <a:pt x="7074" y="0"/>
                  </a:moveTo>
                  <a:cubicBezTo>
                    <a:pt x="6012" y="0"/>
                    <a:pt x="4984" y="510"/>
                    <a:pt x="4367" y="1413"/>
                  </a:cubicBezTo>
                  <a:cubicBezTo>
                    <a:pt x="3852" y="2172"/>
                    <a:pt x="3744" y="3013"/>
                    <a:pt x="3852" y="3935"/>
                  </a:cubicBezTo>
                  <a:cubicBezTo>
                    <a:pt x="4015" y="4640"/>
                    <a:pt x="4259" y="5291"/>
                    <a:pt x="4828" y="5752"/>
                  </a:cubicBezTo>
                  <a:lnTo>
                    <a:pt x="4828" y="5780"/>
                  </a:lnTo>
                  <a:cubicBezTo>
                    <a:pt x="4150" y="5915"/>
                    <a:pt x="3499" y="6105"/>
                    <a:pt x="2821" y="6241"/>
                  </a:cubicBezTo>
                  <a:cubicBezTo>
                    <a:pt x="2821" y="5780"/>
                    <a:pt x="2686" y="5346"/>
                    <a:pt x="2469" y="4993"/>
                  </a:cubicBezTo>
                  <a:cubicBezTo>
                    <a:pt x="2496" y="4939"/>
                    <a:pt x="2550" y="4912"/>
                    <a:pt x="2577" y="4857"/>
                  </a:cubicBezTo>
                  <a:cubicBezTo>
                    <a:pt x="2984" y="4288"/>
                    <a:pt x="2876" y="3501"/>
                    <a:pt x="2333" y="3067"/>
                  </a:cubicBezTo>
                  <a:cubicBezTo>
                    <a:pt x="2074" y="2860"/>
                    <a:pt x="1758" y="2751"/>
                    <a:pt x="1446" y="2751"/>
                  </a:cubicBezTo>
                  <a:cubicBezTo>
                    <a:pt x="1106" y="2751"/>
                    <a:pt x="770" y="2880"/>
                    <a:pt x="516" y="3149"/>
                  </a:cubicBezTo>
                  <a:cubicBezTo>
                    <a:pt x="28" y="3610"/>
                    <a:pt x="0" y="4423"/>
                    <a:pt x="434" y="4939"/>
                  </a:cubicBezTo>
                  <a:cubicBezTo>
                    <a:pt x="543" y="5074"/>
                    <a:pt x="570" y="5183"/>
                    <a:pt x="543" y="5346"/>
                  </a:cubicBezTo>
                  <a:cubicBezTo>
                    <a:pt x="434" y="6051"/>
                    <a:pt x="407" y="6783"/>
                    <a:pt x="597" y="7488"/>
                  </a:cubicBezTo>
                  <a:cubicBezTo>
                    <a:pt x="787" y="8058"/>
                    <a:pt x="1085" y="8492"/>
                    <a:pt x="1655" y="8736"/>
                  </a:cubicBezTo>
                  <a:cubicBezTo>
                    <a:pt x="1975" y="8871"/>
                    <a:pt x="2305" y="8922"/>
                    <a:pt x="2639" y="8922"/>
                  </a:cubicBezTo>
                  <a:cubicBezTo>
                    <a:pt x="2843" y="8922"/>
                    <a:pt x="3049" y="8903"/>
                    <a:pt x="3255" y="8872"/>
                  </a:cubicBezTo>
                  <a:cubicBezTo>
                    <a:pt x="3527" y="8845"/>
                    <a:pt x="3825" y="8817"/>
                    <a:pt x="4123" y="8736"/>
                  </a:cubicBezTo>
                  <a:lnTo>
                    <a:pt x="4123" y="9930"/>
                  </a:lnTo>
                  <a:cubicBezTo>
                    <a:pt x="4123" y="10038"/>
                    <a:pt x="4096" y="10092"/>
                    <a:pt x="3988" y="10119"/>
                  </a:cubicBezTo>
                  <a:cubicBezTo>
                    <a:pt x="3174" y="10581"/>
                    <a:pt x="2631" y="11177"/>
                    <a:pt x="2550" y="12127"/>
                  </a:cubicBezTo>
                  <a:cubicBezTo>
                    <a:pt x="2469" y="12913"/>
                    <a:pt x="2686" y="13618"/>
                    <a:pt x="3147" y="14242"/>
                  </a:cubicBezTo>
                  <a:cubicBezTo>
                    <a:pt x="3364" y="14513"/>
                    <a:pt x="3581" y="14703"/>
                    <a:pt x="3798" y="14947"/>
                  </a:cubicBezTo>
                  <a:cubicBezTo>
                    <a:pt x="3771" y="14975"/>
                    <a:pt x="3771" y="15002"/>
                    <a:pt x="3716" y="15083"/>
                  </a:cubicBezTo>
                  <a:cubicBezTo>
                    <a:pt x="3527" y="15598"/>
                    <a:pt x="3906" y="16141"/>
                    <a:pt x="4449" y="16168"/>
                  </a:cubicBezTo>
                  <a:lnTo>
                    <a:pt x="4801" y="16168"/>
                  </a:lnTo>
                  <a:cubicBezTo>
                    <a:pt x="5181" y="16168"/>
                    <a:pt x="5452" y="16005"/>
                    <a:pt x="5615" y="15653"/>
                  </a:cubicBezTo>
                  <a:cubicBezTo>
                    <a:pt x="5696" y="15490"/>
                    <a:pt x="5805" y="15273"/>
                    <a:pt x="5886" y="15110"/>
                  </a:cubicBezTo>
                  <a:cubicBezTo>
                    <a:pt x="6022" y="14920"/>
                    <a:pt x="6022" y="14730"/>
                    <a:pt x="5941" y="14541"/>
                  </a:cubicBezTo>
                  <a:cubicBezTo>
                    <a:pt x="5805" y="14188"/>
                    <a:pt x="5696" y="13890"/>
                    <a:pt x="5561" y="13591"/>
                  </a:cubicBezTo>
                  <a:cubicBezTo>
                    <a:pt x="5724" y="13456"/>
                    <a:pt x="5886" y="13320"/>
                    <a:pt x="6076" y="13212"/>
                  </a:cubicBezTo>
                  <a:cubicBezTo>
                    <a:pt x="6103" y="13184"/>
                    <a:pt x="6158" y="13184"/>
                    <a:pt x="6239" y="13184"/>
                  </a:cubicBezTo>
                  <a:lnTo>
                    <a:pt x="7975" y="13184"/>
                  </a:lnTo>
                  <a:cubicBezTo>
                    <a:pt x="8029" y="13184"/>
                    <a:pt x="8110" y="13184"/>
                    <a:pt x="8138" y="13212"/>
                  </a:cubicBezTo>
                  <a:cubicBezTo>
                    <a:pt x="8300" y="13347"/>
                    <a:pt x="8463" y="13456"/>
                    <a:pt x="8653" y="13591"/>
                  </a:cubicBezTo>
                  <a:cubicBezTo>
                    <a:pt x="8544" y="13781"/>
                    <a:pt x="8436" y="14025"/>
                    <a:pt x="8382" y="14242"/>
                  </a:cubicBezTo>
                  <a:cubicBezTo>
                    <a:pt x="8110" y="14947"/>
                    <a:pt x="8110" y="14649"/>
                    <a:pt x="8409" y="15354"/>
                  </a:cubicBezTo>
                  <a:cubicBezTo>
                    <a:pt x="8625" y="15882"/>
                    <a:pt x="8968" y="16155"/>
                    <a:pt x="9475" y="16155"/>
                  </a:cubicBezTo>
                  <a:cubicBezTo>
                    <a:pt x="9542" y="16155"/>
                    <a:pt x="9611" y="16150"/>
                    <a:pt x="9684" y="16141"/>
                  </a:cubicBezTo>
                  <a:lnTo>
                    <a:pt x="9738" y="16141"/>
                  </a:lnTo>
                  <a:cubicBezTo>
                    <a:pt x="10091" y="16141"/>
                    <a:pt x="10416" y="15897"/>
                    <a:pt x="10470" y="15517"/>
                  </a:cubicBezTo>
                  <a:cubicBezTo>
                    <a:pt x="10497" y="15327"/>
                    <a:pt x="10443" y="15083"/>
                    <a:pt x="10443" y="14866"/>
                  </a:cubicBezTo>
                  <a:cubicBezTo>
                    <a:pt x="10443" y="14812"/>
                    <a:pt x="10497" y="14785"/>
                    <a:pt x="10552" y="14730"/>
                  </a:cubicBezTo>
                  <a:cubicBezTo>
                    <a:pt x="10904" y="14378"/>
                    <a:pt x="11230" y="13971"/>
                    <a:pt x="11420" y="13483"/>
                  </a:cubicBezTo>
                  <a:cubicBezTo>
                    <a:pt x="11854" y="12371"/>
                    <a:pt x="11637" y="11259"/>
                    <a:pt x="10769" y="10499"/>
                  </a:cubicBezTo>
                  <a:cubicBezTo>
                    <a:pt x="10579" y="10336"/>
                    <a:pt x="10335" y="10201"/>
                    <a:pt x="10091" y="10065"/>
                  </a:cubicBezTo>
                  <a:cubicBezTo>
                    <a:pt x="10063" y="10065"/>
                    <a:pt x="10009" y="9984"/>
                    <a:pt x="10009" y="9957"/>
                  </a:cubicBezTo>
                  <a:lnTo>
                    <a:pt x="10009" y="8709"/>
                  </a:lnTo>
                  <a:cubicBezTo>
                    <a:pt x="10063" y="8709"/>
                    <a:pt x="10145" y="8736"/>
                    <a:pt x="10172" y="8736"/>
                  </a:cubicBezTo>
                  <a:cubicBezTo>
                    <a:pt x="10602" y="8818"/>
                    <a:pt x="11033" y="8900"/>
                    <a:pt x="11475" y="8900"/>
                  </a:cubicBezTo>
                  <a:cubicBezTo>
                    <a:pt x="11618" y="8900"/>
                    <a:pt x="11762" y="8892"/>
                    <a:pt x="11908" y="8872"/>
                  </a:cubicBezTo>
                  <a:cubicBezTo>
                    <a:pt x="12586" y="8817"/>
                    <a:pt x="13128" y="8546"/>
                    <a:pt x="13400" y="7895"/>
                  </a:cubicBezTo>
                  <a:cubicBezTo>
                    <a:pt x="13454" y="7733"/>
                    <a:pt x="13535" y="7543"/>
                    <a:pt x="13562" y="7353"/>
                  </a:cubicBezTo>
                  <a:cubicBezTo>
                    <a:pt x="13698" y="6675"/>
                    <a:pt x="13671" y="5997"/>
                    <a:pt x="13590" y="5318"/>
                  </a:cubicBezTo>
                  <a:cubicBezTo>
                    <a:pt x="13562" y="5156"/>
                    <a:pt x="13590" y="5047"/>
                    <a:pt x="13698" y="4912"/>
                  </a:cubicBezTo>
                  <a:cubicBezTo>
                    <a:pt x="14213" y="4288"/>
                    <a:pt x="14105" y="3393"/>
                    <a:pt x="13454" y="2932"/>
                  </a:cubicBezTo>
                  <a:cubicBezTo>
                    <a:pt x="13221" y="2770"/>
                    <a:pt x="12951" y="2691"/>
                    <a:pt x="12682" y="2691"/>
                  </a:cubicBezTo>
                  <a:cubicBezTo>
                    <a:pt x="12230" y="2691"/>
                    <a:pt x="11783" y="2913"/>
                    <a:pt x="11528" y="3338"/>
                  </a:cubicBezTo>
                  <a:cubicBezTo>
                    <a:pt x="11203" y="3881"/>
                    <a:pt x="11257" y="4423"/>
                    <a:pt x="11637" y="4912"/>
                  </a:cubicBezTo>
                  <a:cubicBezTo>
                    <a:pt x="11528" y="5102"/>
                    <a:pt x="11392" y="5318"/>
                    <a:pt x="11338" y="5563"/>
                  </a:cubicBezTo>
                  <a:cubicBezTo>
                    <a:pt x="11257" y="5752"/>
                    <a:pt x="11257" y="5997"/>
                    <a:pt x="11230" y="6186"/>
                  </a:cubicBezTo>
                  <a:cubicBezTo>
                    <a:pt x="10579" y="6051"/>
                    <a:pt x="9928" y="5888"/>
                    <a:pt x="9250" y="5752"/>
                  </a:cubicBezTo>
                  <a:cubicBezTo>
                    <a:pt x="9358" y="5617"/>
                    <a:pt x="9494" y="5508"/>
                    <a:pt x="9602" y="5373"/>
                  </a:cubicBezTo>
                  <a:cubicBezTo>
                    <a:pt x="10199" y="4640"/>
                    <a:pt x="10335" y="3745"/>
                    <a:pt x="10253" y="2850"/>
                  </a:cubicBezTo>
                  <a:cubicBezTo>
                    <a:pt x="10063" y="1494"/>
                    <a:pt x="9114" y="436"/>
                    <a:pt x="7812" y="84"/>
                  </a:cubicBezTo>
                  <a:cubicBezTo>
                    <a:pt x="7567" y="28"/>
                    <a:pt x="7320" y="0"/>
                    <a:pt x="7074"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0"/>
            <p:cNvSpPr/>
            <p:nvPr/>
          </p:nvSpPr>
          <p:spPr>
            <a:xfrm>
              <a:off x="-43275" y="383025"/>
              <a:ext cx="27150" cy="19725"/>
            </a:xfrm>
            <a:custGeom>
              <a:avLst/>
              <a:gdLst/>
              <a:ahLst/>
              <a:cxnLst/>
              <a:rect l="l" t="t" r="r" b="b"/>
              <a:pathLst>
                <a:path w="1086" h="789" extrusionOk="0">
                  <a:moveTo>
                    <a:pt x="820" y="0"/>
                  </a:moveTo>
                  <a:cubicBezTo>
                    <a:pt x="790" y="0"/>
                    <a:pt x="760" y="8"/>
                    <a:pt x="733" y="24"/>
                  </a:cubicBezTo>
                  <a:cubicBezTo>
                    <a:pt x="543" y="78"/>
                    <a:pt x="326" y="187"/>
                    <a:pt x="163" y="295"/>
                  </a:cubicBezTo>
                  <a:cubicBezTo>
                    <a:pt x="28" y="349"/>
                    <a:pt x="1" y="485"/>
                    <a:pt x="55" y="621"/>
                  </a:cubicBezTo>
                  <a:cubicBezTo>
                    <a:pt x="114" y="719"/>
                    <a:pt x="201" y="789"/>
                    <a:pt x="297" y="789"/>
                  </a:cubicBezTo>
                  <a:cubicBezTo>
                    <a:pt x="333" y="789"/>
                    <a:pt x="370" y="779"/>
                    <a:pt x="407" y="756"/>
                  </a:cubicBezTo>
                  <a:cubicBezTo>
                    <a:pt x="570" y="702"/>
                    <a:pt x="760" y="593"/>
                    <a:pt x="950" y="485"/>
                  </a:cubicBezTo>
                  <a:cubicBezTo>
                    <a:pt x="1004" y="458"/>
                    <a:pt x="1031" y="349"/>
                    <a:pt x="1085" y="322"/>
                  </a:cubicBezTo>
                  <a:cubicBezTo>
                    <a:pt x="1085" y="126"/>
                    <a:pt x="946" y="0"/>
                    <a:pt x="820"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0"/>
            <p:cNvSpPr/>
            <p:nvPr/>
          </p:nvSpPr>
          <p:spPr>
            <a:xfrm>
              <a:off x="-44625" y="416700"/>
              <a:ext cx="28500" cy="20800"/>
            </a:xfrm>
            <a:custGeom>
              <a:avLst/>
              <a:gdLst/>
              <a:ahLst/>
              <a:cxnLst/>
              <a:rect l="l" t="t" r="r" b="b"/>
              <a:pathLst>
                <a:path w="1140" h="832" extrusionOk="0">
                  <a:moveTo>
                    <a:pt x="297" y="1"/>
                  </a:moveTo>
                  <a:cubicBezTo>
                    <a:pt x="203" y="1"/>
                    <a:pt x="121" y="70"/>
                    <a:pt x="82" y="169"/>
                  </a:cubicBezTo>
                  <a:cubicBezTo>
                    <a:pt x="0" y="304"/>
                    <a:pt x="55" y="440"/>
                    <a:pt x="190" y="494"/>
                  </a:cubicBezTo>
                  <a:cubicBezTo>
                    <a:pt x="380" y="630"/>
                    <a:pt x="597" y="711"/>
                    <a:pt x="787" y="820"/>
                  </a:cubicBezTo>
                  <a:cubicBezTo>
                    <a:pt x="811" y="828"/>
                    <a:pt x="835" y="831"/>
                    <a:pt x="860" y="831"/>
                  </a:cubicBezTo>
                  <a:cubicBezTo>
                    <a:pt x="1001" y="831"/>
                    <a:pt x="1139" y="702"/>
                    <a:pt x="1139" y="494"/>
                  </a:cubicBezTo>
                  <a:cubicBezTo>
                    <a:pt x="1085" y="467"/>
                    <a:pt x="1058" y="359"/>
                    <a:pt x="1004" y="304"/>
                  </a:cubicBezTo>
                  <a:cubicBezTo>
                    <a:pt x="787" y="196"/>
                    <a:pt x="624" y="142"/>
                    <a:pt x="407" y="33"/>
                  </a:cubicBezTo>
                  <a:cubicBezTo>
                    <a:pt x="370" y="11"/>
                    <a:pt x="332" y="1"/>
                    <a:pt x="297"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0"/>
            <p:cNvSpPr/>
            <p:nvPr/>
          </p:nvSpPr>
          <p:spPr>
            <a:xfrm>
              <a:off x="-246025" y="416925"/>
              <a:ext cx="27825" cy="20075"/>
            </a:xfrm>
            <a:custGeom>
              <a:avLst/>
              <a:gdLst/>
              <a:ahLst/>
              <a:cxnLst/>
              <a:rect l="l" t="t" r="r" b="b"/>
              <a:pathLst>
                <a:path w="1113" h="803" extrusionOk="0">
                  <a:moveTo>
                    <a:pt x="840" y="0"/>
                  </a:moveTo>
                  <a:cubicBezTo>
                    <a:pt x="799" y="0"/>
                    <a:pt x="754" y="8"/>
                    <a:pt x="706" y="24"/>
                  </a:cubicBezTo>
                  <a:cubicBezTo>
                    <a:pt x="543" y="78"/>
                    <a:pt x="326" y="187"/>
                    <a:pt x="163" y="295"/>
                  </a:cubicBezTo>
                  <a:cubicBezTo>
                    <a:pt x="28" y="404"/>
                    <a:pt x="0" y="539"/>
                    <a:pt x="55" y="675"/>
                  </a:cubicBezTo>
                  <a:cubicBezTo>
                    <a:pt x="123" y="760"/>
                    <a:pt x="201" y="802"/>
                    <a:pt x="283" y="802"/>
                  </a:cubicBezTo>
                  <a:cubicBezTo>
                    <a:pt x="333" y="802"/>
                    <a:pt x="384" y="787"/>
                    <a:pt x="434" y="756"/>
                  </a:cubicBezTo>
                  <a:cubicBezTo>
                    <a:pt x="651" y="702"/>
                    <a:pt x="814" y="594"/>
                    <a:pt x="977" y="485"/>
                  </a:cubicBezTo>
                  <a:cubicBezTo>
                    <a:pt x="1058" y="458"/>
                    <a:pt x="1085" y="350"/>
                    <a:pt x="1113" y="322"/>
                  </a:cubicBezTo>
                  <a:cubicBezTo>
                    <a:pt x="1113" y="126"/>
                    <a:pt x="1008" y="0"/>
                    <a:pt x="840"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0"/>
            <p:cNvSpPr/>
            <p:nvPr/>
          </p:nvSpPr>
          <p:spPr>
            <a:xfrm>
              <a:off x="-246025" y="383600"/>
              <a:ext cx="28500" cy="20350"/>
            </a:xfrm>
            <a:custGeom>
              <a:avLst/>
              <a:gdLst/>
              <a:ahLst/>
              <a:cxnLst/>
              <a:rect l="l" t="t" r="r" b="b"/>
              <a:pathLst>
                <a:path w="1140" h="814" extrusionOk="0">
                  <a:moveTo>
                    <a:pt x="326" y="1"/>
                  </a:moveTo>
                  <a:cubicBezTo>
                    <a:pt x="163" y="1"/>
                    <a:pt x="109" y="55"/>
                    <a:pt x="28" y="191"/>
                  </a:cubicBezTo>
                  <a:cubicBezTo>
                    <a:pt x="0" y="326"/>
                    <a:pt x="55" y="435"/>
                    <a:pt x="163" y="516"/>
                  </a:cubicBezTo>
                  <a:cubicBezTo>
                    <a:pt x="326" y="598"/>
                    <a:pt x="543" y="706"/>
                    <a:pt x="706" y="787"/>
                  </a:cubicBezTo>
                  <a:cubicBezTo>
                    <a:pt x="757" y="805"/>
                    <a:pt x="806" y="814"/>
                    <a:pt x="851" y="814"/>
                  </a:cubicBezTo>
                  <a:cubicBezTo>
                    <a:pt x="949" y="814"/>
                    <a:pt x="1030" y="772"/>
                    <a:pt x="1085" y="679"/>
                  </a:cubicBezTo>
                  <a:cubicBezTo>
                    <a:pt x="1140" y="543"/>
                    <a:pt x="1085" y="381"/>
                    <a:pt x="950" y="299"/>
                  </a:cubicBezTo>
                  <a:cubicBezTo>
                    <a:pt x="787" y="191"/>
                    <a:pt x="597" y="136"/>
                    <a:pt x="434" y="28"/>
                  </a:cubicBezTo>
                  <a:cubicBezTo>
                    <a:pt x="407" y="1"/>
                    <a:pt x="380" y="1"/>
                    <a:pt x="326"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0"/>
            <p:cNvSpPr/>
            <p:nvPr/>
          </p:nvSpPr>
          <p:spPr>
            <a:xfrm>
              <a:off x="-164650" y="473125"/>
              <a:ext cx="67825" cy="24425"/>
            </a:xfrm>
            <a:custGeom>
              <a:avLst/>
              <a:gdLst/>
              <a:ahLst/>
              <a:cxnLst/>
              <a:rect l="l" t="t" r="r" b="b"/>
              <a:pathLst>
                <a:path w="2713" h="977" extrusionOk="0">
                  <a:moveTo>
                    <a:pt x="814" y="0"/>
                  </a:moveTo>
                  <a:cubicBezTo>
                    <a:pt x="678" y="82"/>
                    <a:pt x="516" y="136"/>
                    <a:pt x="353" y="190"/>
                  </a:cubicBezTo>
                  <a:cubicBezTo>
                    <a:pt x="272" y="244"/>
                    <a:pt x="190" y="353"/>
                    <a:pt x="82" y="461"/>
                  </a:cubicBezTo>
                  <a:cubicBezTo>
                    <a:pt x="0" y="543"/>
                    <a:pt x="0" y="733"/>
                    <a:pt x="82" y="814"/>
                  </a:cubicBezTo>
                  <a:cubicBezTo>
                    <a:pt x="133" y="878"/>
                    <a:pt x="190" y="906"/>
                    <a:pt x="251" y="906"/>
                  </a:cubicBezTo>
                  <a:cubicBezTo>
                    <a:pt x="318" y="906"/>
                    <a:pt x="390" y="871"/>
                    <a:pt x="461" y="814"/>
                  </a:cubicBezTo>
                  <a:lnTo>
                    <a:pt x="678" y="624"/>
                  </a:lnTo>
                  <a:cubicBezTo>
                    <a:pt x="706" y="583"/>
                    <a:pt x="739" y="563"/>
                    <a:pt x="777" y="563"/>
                  </a:cubicBezTo>
                  <a:cubicBezTo>
                    <a:pt x="814" y="563"/>
                    <a:pt x="855" y="583"/>
                    <a:pt x="895" y="624"/>
                  </a:cubicBezTo>
                  <a:cubicBezTo>
                    <a:pt x="1058" y="746"/>
                    <a:pt x="1201" y="807"/>
                    <a:pt x="1340" y="807"/>
                  </a:cubicBezTo>
                  <a:cubicBezTo>
                    <a:pt x="1479" y="807"/>
                    <a:pt x="1614" y="746"/>
                    <a:pt x="1763" y="624"/>
                  </a:cubicBezTo>
                  <a:cubicBezTo>
                    <a:pt x="1803" y="594"/>
                    <a:pt x="1836" y="583"/>
                    <a:pt x="1864" y="583"/>
                  </a:cubicBezTo>
                  <a:cubicBezTo>
                    <a:pt x="1912" y="583"/>
                    <a:pt x="1946" y="617"/>
                    <a:pt x="1980" y="651"/>
                  </a:cubicBezTo>
                  <a:cubicBezTo>
                    <a:pt x="2062" y="760"/>
                    <a:pt x="2170" y="814"/>
                    <a:pt x="2224" y="895"/>
                  </a:cubicBezTo>
                  <a:cubicBezTo>
                    <a:pt x="2292" y="950"/>
                    <a:pt x="2360" y="977"/>
                    <a:pt x="2425" y="977"/>
                  </a:cubicBezTo>
                  <a:cubicBezTo>
                    <a:pt x="2489" y="977"/>
                    <a:pt x="2550" y="950"/>
                    <a:pt x="2604" y="895"/>
                  </a:cubicBezTo>
                  <a:cubicBezTo>
                    <a:pt x="2713" y="787"/>
                    <a:pt x="2713" y="651"/>
                    <a:pt x="2604" y="516"/>
                  </a:cubicBezTo>
                  <a:lnTo>
                    <a:pt x="2360" y="271"/>
                  </a:lnTo>
                  <a:cubicBezTo>
                    <a:pt x="2214" y="125"/>
                    <a:pt x="2052" y="50"/>
                    <a:pt x="1887" y="50"/>
                  </a:cubicBezTo>
                  <a:cubicBezTo>
                    <a:pt x="1746" y="50"/>
                    <a:pt x="1602" y="105"/>
                    <a:pt x="1465" y="217"/>
                  </a:cubicBezTo>
                  <a:cubicBezTo>
                    <a:pt x="1424" y="244"/>
                    <a:pt x="1390" y="258"/>
                    <a:pt x="1353" y="258"/>
                  </a:cubicBezTo>
                  <a:cubicBezTo>
                    <a:pt x="1316" y="258"/>
                    <a:pt x="1275" y="244"/>
                    <a:pt x="1221" y="217"/>
                  </a:cubicBezTo>
                  <a:cubicBezTo>
                    <a:pt x="1112" y="109"/>
                    <a:pt x="977" y="82"/>
                    <a:pt x="814"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0"/>
            <p:cNvSpPr/>
            <p:nvPr/>
          </p:nvSpPr>
          <p:spPr>
            <a:xfrm>
              <a:off x="-178900" y="437675"/>
              <a:ext cx="35975" cy="33250"/>
            </a:xfrm>
            <a:custGeom>
              <a:avLst/>
              <a:gdLst/>
              <a:ahLst/>
              <a:cxnLst/>
              <a:rect l="l" t="t" r="r" b="b"/>
              <a:pathLst>
                <a:path w="1439" h="1330" extrusionOk="0">
                  <a:moveTo>
                    <a:pt x="317" y="1"/>
                  </a:moveTo>
                  <a:cubicBezTo>
                    <a:pt x="176" y="1"/>
                    <a:pt x="78" y="57"/>
                    <a:pt x="55" y="170"/>
                  </a:cubicBezTo>
                  <a:cubicBezTo>
                    <a:pt x="1" y="306"/>
                    <a:pt x="55" y="442"/>
                    <a:pt x="191" y="523"/>
                  </a:cubicBezTo>
                  <a:lnTo>
                    <a:pt x="489" y="604"/>
                  </a:lnTo>
                  <a:cubicBezTo>
                    <a:pt x="435" y="659"/>
                    <a:pt x="408" y="686"/>
                    <a:pt x="353" y="740"/>
                  </a:cubicBezTo>
                  <a:cubicBezTo>
                    <a:pt x="299" y="767"/>
                    <a:pt x="272" y="821"/>
                    <a:pt x="191" y="849"/>
                  </a:cubicBezTo>
                  <a:cubicBezTo>
                    <a:pt x="55" y="957"/>
                    <a:pt x="55" y="1093"/>
                    <a:pt x="136" y="1228"/>
                  </a:cubicBezTo>
                  <a:cubicBezTo>
                    <a:pt x="169" y="1294"/>
                    <a:pt x="232" y="1330"/>
                    <a:pt x="306" y="1330"/>
                  </a:cubicBezTo>
                  <a:cubicBezTo>
                    <a:pt x="355" y="1330"/>
                    <a:pt x="408" y="1315"/>
                    <a:pt x="462" y="1283"/>
                  </a:cubicBezTo>
                  <a:cubicBezTo>
                    <a:pt x="733" y="1120"/>
                    <a:pt x="1004" y="957"/>
                    <a:pt x="1276" y="740"/>
                  </a:cubicBezTo>
                  <a:cubicBezTo>
                    <a:pt x="1438" y="604"/>
                    <a:pt x="1411" y="333"/>
                    <a:pt x="1221" y="279"/>
                  </a:cubicBezTo>
                  <a:cubicBezTo>
                    <a:pt x="950" y="170"/>
                    <a:pt x="679" y="116"/>
                    <a:pt x="408" y="8"/>
                  </a:cubicBezTo>
                  <a:cubicBezTo>
                    <a:pt x="376" y="3"/>
                    <a:pt x="346" y="1"/>
                    <a:pt x="317"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0"/>
            <p:cNvSpPr/>
            <p:nvPr/>
          </p:nvSpPr>
          <p:spPr>
            <a:xfrm>
              <a:off x="-117175" y="437675"/>
              <a:ext cx="33925" cy="33075"/>
            </a:xfrm>
            <a:custGeom>
              <a:avLst/>
              <a:gdLst/>
              <a:ahLst/>
              <a:cxnLst/>
              <a:rect l="l" t="t" r="r" b="b"/>
              <a:pathLst>
                <a:path w="1357" h="1323" extrusionOk="0">
                  <a:moveTo>
                    <a:pt x="1017" y="1"/>
                  </a:moveTo>
                  <a:cubicBezTo>
                    <a:pt x="995" y="1"/>
                    <a:pt x="972" y="3"/>
                    <a:pt x="949" y="8"/>
                  </a:cubicBezTo>
                  <a:cubicBezTo>
                    <a:pt x="705" y="116"/>
                    <a:pt x="434" y="170"/>
                    <a:pt x="163" y="279"/>
                  </a:cubicBezTo>
                  <a:cubicBezTo>
                    <a:pt x="108" y="306"/>
                    <a:pt x="0" y="415"/>
                    <a:pt x="0" y="523"/>
                  </a:cubicBezTo>
                  <a:cubicBezTo>
                    <a:pt x="0" y="577"/>
                    <a:pt x="54" y="686"/>
                    <a:pt x="136" y="740"/>
                  </a:cubicBezTo>
                  <a:cubicBezTo>
                    <a:pt x="353" y="930"/>
                    <a:pt x="651" y="1093"/>
                    <a:pt x="922" y="1255"/>
                  </a:cubicBezTo>
                  <a:cubicBezTo>
                    <a:pt x="979" y="1301"/>
                    <a:pt x="1040" y="1322"/>
                    <a:pt x="1096" y="1322"/>
                  </a:cubicBezTo>
                  <a:cubicBezTo>
                    <a:pt x="1175" y="1322"/>
                    <a:pt x="1243" y="1280"/>
                    <a:pt x="1275" y="1201"/>
                  </a:cubicBezTo>
                  <a:cubicBezTo>
                    <a:pt x="1356" y="1066"/>
                    <a:pt x="1329" y="930"/>
                    <a:pt x="1193" y="821"/>
                  </a:cubicBezTo>
                  <a:cubicBezTo>
                    <a:pt x="1112" y="740"/>
                    <a:pt x="1004" y="686"/>
                    <a:pt x="868" y="604"/>
                  </a:cubicBezTo>
                  <a:cubicBezTo>
                    <a:pt x="976" y="550"/>
                    <a:pt x="1085" y="550"/>
                    <a:pt x="1112" y="523"/>
                  </a:cubicBezTo>
                  <a:cubicBezTo>
                    <a:pt x="1275" y="442"/>
                    <a:pt x="1329" y="306"/>
                    <a:pt x="1275" y="170"/>
                  </a:cubicBezTo>
                  <a:cubicBezTo>
                    <a:pt x="1230" y="57"/>
                    <a:pt x="1128" y="1"/>
                    <a:pt x="1017"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9" name="Google Shape;499;p20"/>
          <p:cNvGrpSpPr/>
          <p:nvPr/>
        </p:nvGrpSpPr>
        <p:grpSpPr>
          <a:xfrm>
            <a:off x="1569894" y="3391719"/>
            <a:ext cx="366875" cy="403450"/>
            <a:chOff x="-896325" y="369925"/>
            <a:chExt cx="366875" cy="403450"/>
          </a:xfrm>
        </p:grpSpPr>
        <p:sp>
          <p:nvSpPr>
            <p:cNvPr id="500" name="Google Shape;500;p20"/>
            <p:cNvSpPr/>
            <p:nvPr/>
          </p:nvSpPr>
          <p:spPr>
            <a:xfrm>
              <a:off x="-896325" y="369925"/>
              <a:ext cx="355350" cy="403450"/>
            </a:xfrm>
            <a:custGeom>
              <a:avLst/>
              <a:gdLst/>
              <a:ahLst/>
              <a:cxnLst/>
              <a:rect l="l" t="t" r="r" b="b"/>
              <a:pathLst>
                <a:path w="14214" h="16138" extrusionOk="0">
                  <a:moveTo>
                    <a:pt x="7270" y="521"/>
                  </a:moveTo>
                  <a:cubicBezTo>
                    <a:pt x="7460" y="521"/>
                    <a:pt x="7622" y="575"/>
                    <a:pt x="7839" y="602"/>
                  </a:cubicBezTo>
                  <a:cubicBezTo>
                    <a:pt x="8979" y="928"/>
                    <a:pt x="9765" y="1958"/>
                    <a:pt x="9792" y="3152"/>
                  </a:cubicBezTo>
                  <a:cubicBezTo>
                    <a:pt x="9792" y="3396"/>
                    <a:pt x="9765" y="3586"/>
                    <a:pt x="9792" y="3803"/>
                  </a:cubicBezTo>
                  <a:cubicBezTo>
                    <a:pt x="9847" y="3993"/>
                    <a:pt x="9928" y="4210"/>
                    <a:pt x="10009" y="4399"/>
                  </a:cubicBezTo>
                  <a:cubicBezTo>
                    <a:pt x="9684" y="4508"/>
                    <a:pt x="9575" y="4725"/>
                    <a:pt x="9386" y="4915"/>
                  </a:cubicBezTo>
                  <a:cubicBezTo>
                    <a:pt x="9169" y="5457"/>
                    <a:pt x="8707" y="5728"/>
                    <a:pt x="8138" y="5810"/>
                  </a:cubicBezTo>
                  <a:cubicBezTo>
                    <a:pt x="7819" y="5855"/>
                    <a:pt x="7483" y="5892"/>
                    <a:pt x="7149" y="5892"/>
                  </a:cubicBezTo>
                  <a:cubicBezTo>
                    <a:pt x="6887" y="5892"/>
                    <a:pt x="6626" y="5870"/>
                    <a:pt x="6375" y="5810"/>
                  </a:cubicBezTo>
                  <a:cubicBezTo>
                    <a:pt x="5317" y="5539"/>
                    <a:pt x="4693" y="4861"/>
                    <a:pt x="4476" y="3776"/>
                  </a:cubicBezTo>
                  <a:cubicBezTo>
                    <a:pt x="4232" y="2555"/>
                    <a:pt x="4856" y="1334"/>
                    <a:pt x="5968" y="792"/>
                  </a:cubicBezTo>
                  <a:cubicBezTo>
                    <a:pt x="6049" y="738"/>
                    <a:pt x="6104" y="711"/>
                    <a:pt x="6212" y="683"/>
                  </a:cubicBezTo>
                  <a:lnTo>
                    <a:pt x="6212" y="683"/>
                  </a:lnTo>
                  <a:cubicBezTo>
                    <a:pt x="6049" y="1009"/>
                    <a:pt x="5995" y="1334"/>
                    <a:pt x="6076" y="1633"/>
                  </a:cubicBezTo>
                  <a:cubicBezTo>
                    <a:pt x="6212" y="2230"/>
                    <a:pt x="6782" y="2691"/>
                    <a:pt x="7405" y="2691"/>
                  </a:cubicBezTo>
                  <a:cubicBezTo>
                    <a:pt x="7839" y="2691"/>
                    <a:pt x="8165" y="2338"/>
                    <a:pt x="8219" y="1931"/>
                  </a:cubicBezTo>
                  <a:cubicBezTo>
                    <a:pt x="8246" y="1524"/>
                    <a:pt x="7948" y="1145"/>
                    <a:pt x="7541" y="1090"/>
                  </a:cubicBezTo>
                  <a:cubicBezTo>
                    <a:pt x="7506" y="1086"/>
                    <a:pt x="7473" y="1084"/>
                    <a:pt x="7442" y="1084"/>
                  </a:cubicBezTo>
                  <a:cubicBezTo>
                    <a:pt x="7283" y="1084"/>
                    <a:pt x="7184" y="1144"/>
                    <a:pt x="7161" y="1280"/>
                  </a:cubicBezTo>
                  <a:cubicBezTo>
                    <a:pt x="7134" y="1416"/>
                    <a:pt x="7216" y="1551"/>
                    <a:pt x="7433" y="1606"/>
                  </a:cubicBezTo>
                  <a:cubicBezTo>
                    <a:pt x="7568" y="1606"/>
                    <a:pt x="7650" y="1741"/>
                    <a:pt x="7650" y="1877"/>
                  </a:cubicBezTo>
                  <a:cubicBezTo>
                    <a:pt x="7650" y="2013"/>
                    <a:pt x="7541" y="2094"/>
                    <a:pt x="7351" y="2094"/>
                  </a:cubicBezTo>
                  <a:cubicBezTo>
                    <a:pt x="6944" y="2094"/>
                    <a:pt x="6619" y="1768"/>
                    <a:pt x="6592" y="1362"/>
                  </a:cubicBezTo>
                  <a:cubicBezTo>
                    <a:pt x="6538" y="955"/>
                    <a:pt x="6863" y="548"/>
                    <a:pt x="7270" y="521"/>
                  </a:cubicBezTo>
                  <a:close/>
                  <a:moveTo>
                    <a:pt x="1438" y="3280"/>
                  </a:moveTo>
                  <a:cubicBezTo>
                    <a:pt x="1637" y="3280"/>
                    <a:pt x="1838" y="3362"/>
                    <a:pt x="2008" y="3531"/>
                  </a:cubicBezTo>
                  <a:cubicBezTo>
                    <a:pt x="2333" y="3830"/>
                    <a:pt x="2306" y="4372"/>
                    <a:pt x="1954" y="4671"/>
                  </a:cubicBezTo>
                  <a:cubicBezTo>
                    <a:pt x="1737" y="4888"/>
                    <a:pt x="1737" y="4969"/>
                    <a:pt x="1926" y="5213"/>
                  </a:cubicBezTo>
                  <a:cubicBezTo>
                    <a:pt x="2333" y="5620"/>
                    <a:pt x="2360" y="6135"/>
                    <a:pt x="2279" y="6651"/>
                  </a:cubicBezTo>
                  <a:cubicBezTo>
                    <a:pt x="2279" y="6786"/>
                    <a:pt x="2225" y="6868"/>
                    <a:pt x="2360" y="6976"/>
                  </a:cubicBezTo>
                  <a:cubicBezTo>
                    <a:pt x="2436" y="7027"/>
                    <a:pt x="2494" y="7048"/>
                    <a:pt x="2548" y="7048"/>
                  </a:cubicBezTo>
                  <a:cubicBezTo>
                    <a:pt x="2611" y="7048"/>
                    <a:pt x="2668" y="7020"/>
                    <a:pt x="2740" y="6976"/>
                  </a:cubicBezTo>
                  <a:cubicBezTo>
                    <a:pt x="3310" y="6678"/>
                    <a:pt x="3934" y="6542"/>
                    <a:pt x="4585" y="6434"/>
                  </a:cubicBezTo>
                  <a:cubicBezTo>
                    <a:pt x="4883" y="6379"/>
                    <a:pt x="5208" y="6325"/>
                    <a:pt x="5561" y="6298"/>
                  </a:cubicBezTo>
                  <a:cubicBezTo>
                    <a:pt x="5609" y="6290"/>
                    <a:pt x="5656" y="6287"/>
                    <a:pt x="5703" y="6287"/>
                  </a:cubicBezTo>
                  <a:cubicBezTo>
                    <a:pt x="5817" y="6287"/>
                    <a:pt x="5926" y="6306"/>
                    <a:pt x="6022" y="6325"/>
                  </a:cubicBezTo>
                  <a:cubicBezTo>
                    <a:pt x="6443" y="6451"/>
                    <a:pt x="6856" y="6505"/>
                    <a:pt x="7269" y="6505"/>
                  </a:cubicBezTo>
                  <a:cubicBezTo>
                    <a:pt x="7656" y="6505"/>
                    <a:pt x="8043" y="6458"/>
                    <a:pt x="8436" y="6379"/>
                  </a:cubicBezTo>
                  <a:cubicBezTo>
                    <a:pt x="8558" y="6352"/>
                    <a:pt x="8667" y="6339"/>
                    <a:pt x="8775" y="6339"/>
                  </a:cubicBezTo>
                  <a:cubicBezTo>
                    <a:pt x="8884" y="6339"/>
                    <a:pt x="8992" y="6352"/>
                    <a:pt x="9114" y="6379"/>
                  </a:cubicBezTo>
                  <a:cubicBezTo>
                    <a:pt x="9738" y="6461"/>
                    <a:pt x="10335" y="6596"/>
                    <a:pt x="10904" y="6732"/>
                  </a:cubicBezTo>
                  <a:cubicBezTo>
                    <a:pt x="11094" y="6786"/>
                    <a:pt x="11284" y="6868"/>
                    <a:pt x="11474" y="6976"/>
                  </a:cubicBezTo>
                  <a:cubicBezTo>
                    <a:pt x="11525" y="6993"/>
                    <a:pt x="11596" y="7031"/>
                    <a:pt x="11670" y="7031"/>
                  </a:cubicBezTo>
                  <a:cubicBezTo>
                    <a:pt x="11714" y="7031"/>
                    <a:pt x="11759" y="7017"/>
                    <a:pt x="11800" y="6976"/>
                  </a:cubicBezTo>
                  <a:cubicBezTo>
                    <a:pt x="11908" y="6868"/>
                    <a:pt x="11935" y="6786"/>
                    <a:pt x="11908" y="6651"/>
                  </a:cubicBezTo>
                  <a:cubicBezTo>
                    <a:pt x="11908" y="6515"/>
                    <a:pt x="11854" y="6325"/>
                    <a:pt x="11854" y="6190"/>
                  </a:cubicBezTo>
                  <a:cubicBezTo>
                    <a:pt x="11854" y="5837"/>
                    <a:pt x="11962" y="5484"/>
                    <a:pt x="12234" y="5213"/>
                  </a:cubicBezTo>
                  <a:cubicBezTo>
                    <a:pt x="12451" y="5023"/>
                    <a:pt x="12423" y="4915"/>
                    <a:pt x="12206" y="4725"/>
                  </a:cubicBezTo>
                  <a:cubicBezTo>
                    <a:pt x="11935" y="4481"/>
                    <a:pt x="11854" y="4101"/>
                    <a:pt x="11989" y="3776"/>
                  </a:cubicBezTo>
                  <a:cubicBezTo>
                    <a:pt x="12116" y="3471"/>
                    <a:pt x="12434" y="3285"/>
                    <a:pt x="12741" y="3285"/>
                  </a:cubicBezTo>
                  <a:cubicBezTo>
                    <a:pt x="12762" y="3285"/>
                    <a:pt x="12783" y="3286"/>
                    <a:pt x="12803" y="3287"/>
                  </a:cubicBezTo>
                  <a:cubicBezTo>
                    <a:pt x="13156" y="3314"/>
                    <a:pt x="13454" y="3586"/>
                    <a:pt x="13535" y="3938"/>
                  </a:cubicBezTo>
                  <a:cubicBezTo>
                    <a:pt x="13590" y="4237"/>
                    <a:pt x="13481" y="4508"/>
                    <a:pt x="13264" y="4725"/>
                  </a:cubicBezTo>
                  <a:cubicBezTo>
                    <a:pt x="13074" y="4806"/>
                    <a:pt x="13047" y="4942"/>
                    <a:pt x="13074" y="5132"/>
                  </a:cubicBezTo>
                  <a:cubicBezTo>
                    <a:pt x="13183" y="5837"/>
                    <a:pt x="13264" y="6569"/>
                    <a:pt x="13074" y="7302"/>
                  </a:cubicBezTo>
                  <a:cubicBezTo>
                    <a:pt x="12939" y="8007"/>
                    <a:pt x="12586" y="8305"/>
                    <a:pt x="11827" y="8387"/>
                  </a:cubicBezTo>
                  <a:cubicBezTo>
                    <a:pt x="11760" y="8389"/>
                    <a:pt x="11693" y="8391"/>
                    <a:pt x="11628" y="8391"/>
                  </a:cubicBezTo>
                  <a:cubicBezTo>
                    <a:pt x="11058" y="8391"/>
                    <a:pt x="10545" y="8288"/>
                    <a:pt x="10009" y="8142"/>
                  </a:cubicBezTo>
                  <a:cubicBezTo>
                    <a:pt x="9914" y="8113"/>
                    <a:pt x="9835" y="8098"/>
                    <a:pt x="9770" y="8098"/>
                  </a:cubicBezTo>
                  <a:cubicBezTo>
                    <a:pt x="9593" y="8098"/>
                    <a:pt x="9521" y="8211"/>
                    <a:pt x="9521" y="8468"/>
                  </a:cubicBezTo>
                  <a:lnTo>
                    <a:pt x="9521" y="9906"/>
                  </a:lnTo>
                  <a:lnTo>
                    <a:pt x="9521" y="9933"/>
                  </a:lnTo>
                  <a:cubicBezTo>
                    <a:pt x="7948" y="9933"/>
                    <a:pt x="6348" y="9933"/>
                    <a:pt x="4666" y="9987"/>
                  </a:cubicBezTo>
                  <a:lnTo>
                    <a:pt x="4666" y="9824"/>
                  </a:lnTo>
                  <a:lnTo>
                    <a:pt x="4666" y="8468"/>
                  </a:lnTo>
                  <a:cubicBezTo>
                    <a:pt x="4666" y="8256"/>
                    <a:pt x="4600" y="8143"/>
                    <a:pt x="4428" y="8143"/>
                  </a:cubicBezTo>
                  <a:cubicBezTo>
                    <a:pt x="4380" y="8143"/>
                    <a:pt x="4324" y="8152"/>
                    <a:pt x="4259" y="8170"/>
                  </a:cubicBezTo>
                  <a:cubicBezTo>
                    <a:pt x="3724" y="8316"/>
                    <a:pt x="3189" y="8418"/>
                    <a:pt x="2634" y="8418"/>
                  </a:cubicBezTo>
                  <a:cubicBezTo>
                    <a:pt x="2570" y="8418"/>
                    <a:pt x="2506" y="8417"/>
                    <a:pt x="2442" y="8414"/>
                  </a:cubicBezTo>
                  <a:cubicBezTo>
                    <a:pt x="1547" y="8332"/>
                    <a:pt x="1194" y="8007"/>
                    <a:pt x="1058" y="7139"/>
                  </a:cubicBezTo>
                  <a:cubicBezTo>
                    <a:pt x="950" y="6461"/>
                    <a:pt x="977" y="5783"/>
                    <a:pt x="1086" y="5159"/>
                  </a:cubicBezTo>
                  <a:cubicBezTo>
                    <a:pt x="1113" y="4969"/>
                    <a:pt x="1086" y="4833"/>
                    <a:pt x="923" y="4698"/>
                  </a:cubicBezTo>
                  <a:cubicBezTo>
                    <a:pt x="543" y="4399"/>
                    <a:pt x="543" y="3884"/>
                    <a:pt x="842" y="3559"/>
                  </a:cubicBezTo>
                  <a:cubicBezTo>
                    <a:pt x="1011" y="3376"/>
                    <a:pt x="1223" y="3280"/>
                    <a:pt x="1438" y="3280"/>
                  </a:cubicBezTo>
                  <a:close/>
                  <a:moveTo>
                    <a:pt x="9440" y="10475"/>
                  </a:moveTo>
                  <a:cubicBezTo>
                    <a:pt x="9114" y="11262"/>
                    <a:pt x="8789" y="11994"/>
                    <a:pt x="8165" y="12537"/>
                  </a:cubicBezTo>
                  <a:cubicBezTo>
                    <a:pt x="8138" y="12591"/>
                    <a:pt x="8084" y="12618"/>
                    <a:pt x="8002" y="12618"/>
                  </a:cubicBezTo>
                  <a:lnTo>
                    <a:pt x="6239" y="12618"/>
                  </a:lnTo>
                  <a:cubicBezTo>
                    <a:pt x="6185" y="12618"/>
                    <a:pt x="6104" y="12591"/>
                    <a:pt x="6049" y="12509"/>
                  </a:cubicBezTo>
                  <a:cubicBezTo>
                    <a:pt x="5561" y="12048"/>
                    <a:pt x="5263" y="11506"/>
                    <a:pt x="4991" y="10882"/>
                  </a:cubicBezTo>
                  <a:cubicBezTo>
                    <a:pt x="4910" y="10746"/>
                    <a:pt x="4883" y="10611"/>
                    <a:pt x="4829" y="10475"/>
                  </a:cubicBezTo>
                  <a:close/>
                  <a:moveTo>
                    <a:pt x="4232" y="10584"/>
                  </a:moveTo>
                  <a:cubicBezTo>
                    <a:pt x="4449" y="10990"/>
                    <a:pt x="4612" y="11424"/>
                    <a:pt x="4747" y="11777"/>
                  </a:cubicBezTo>
                  <a:cubicBezTo>
                    <a:pt x="4964" y="12130"/>
                    <a:pt x="5236" y="12509"/>
                    <a:pt x="5507" y="12889"/>
                  </a:cubicBezTo>
                  <a:cubicBezTo>
                    <a:pt x="5425" y="12916"/>
                    <a:pt x="5317" y="12971"/>
                    <a:pt x="5236" y="13052"/>
                  </a:cubicBezTo>
                  <a:cubicBezTo>
                    <a:pt x="5154" y="13025"/>
                    <a:pt x="5127" y="12943"/>
                    <a:pt x="5046" y="12916"/>
                  </a:cubicBezTo>
                  <a:cubicBezTo>
                    <a:pt x="5008" y="12879"/>
                    <a:pt x="4958" y="12858"/>
                    <a:pt x="4905" y="12858"/>
                  </a:cubicBezTo>
                  <a:cubicBezTo>
                    <a:pt x="4844" y="12858"/>
                    <a:pt x="4778" y="12885"/>
                    <a:pt x="4720" y="12943"/>
                  </a:cubicBezTo>
                  <a:cubicBezTo>
                    <a:pt x="4585" y="13052"/>
                    <a:pt x="4585" y="13188"/>
                    <a:pt x="4693" y="13296"/>
                  </a:cubicBezTo>
                  <a:cubicBezTo>
                    <a:pt x="5100" y="13649"/>
                    <a:pt x="5127" y="14191"/>
                    <a:pt x="5371" y="14652"/>
                  </a:cubicBezTo>
                  <a:cubicBezTo>
                    <a:pt x="5398" y="14706"/>
                    <a:pt x="5398" y="14788"/>
                    <a:pt x="5371" y="14815"/>
                  </a:cubicBezTo>
                  <a:cubicBezTo>
                    <a:pt x="5290" y="15032"/>
                    <a:pt x="5181" y="15195"/>
                    <a:pt x="5100" y="15385"/>
                  </a:cubicBezTo>
                  <a:cubicBezTo>
                    <a:pt x="5046" y="15493"/>
                    <a:pt x="4937" y="15547"/>
                    <a:pt x="4829" y="15547"/>
                  </a:cubicBezTo>
                  <a:lnTo>
                    <a:pt x="4476" y="15547"/>
                  </a:lnTo>
                  <a:cubicBezTo>
                    <a:pt x="4232" y="15547"/>
                    <a:pt x="4151" y="15385"/>
                    <a:pt x="4232" y="15140"/>
                  </a:cubicBezTo>
                  <a:lnTo>
                    <a:pt x="4340" y="14951"/>
                  </a:lnTo>
                  <a:cubicBezTo>
                    <a:pt x="4449" y="14761"/>
                    <a:pt x="4449" y="14652"/>
                    <a:pt x="4232" y="14517"/>
                  </a:cubicBezTo>
                  <a:cubicBezTo>
                    <a:pt x="3690" y="14110"/>
                    <a:pt x="3337" y="13621"/>
                    <a:pt x="3147" y="12971"/>
                  </a:cubicBezTo>
                  <a:cubicBezTo>
                    <a:pt x="2876" y="11967"/>
                    <a:pt x="3283" y="11045"/>
                    <a:pt x="4232" y="10584"/>
                  </a:cubicBezTo>
                  <a:close/>
                  <a:moveTo>
                    <a:pt x="10009" y="10611"/>
                  </a:moveTo>
                  <a:cubicBezTo>
                    <a:pt x="10850" y="11018"/>
                    <a:pt x="11257" y="11831"/>
                    <a:pt x="11149" y="12645"/>
                  </a:cubicBezTo>
                  <a:cubicBezTo>
                    <a:pt x="11040" y="13432"/>
                    <a:pt x="10633" y="14028"/>
                    <a:pt x="10009" y="14517"/>
                  </a:cubicBezTo>
                  <a:cubicBezTo>
                    <a:pt x="9765" y="14679"/>
                    <a:pt x="9765" y="14761"/>
                    <a:pt x="9874" y="14978"/>
                  </a:cubicBezTo>
                  <a:cubicBezTo>
                    <a:pt x="9901" y="15086"/>
                    <a:pt x="9928" y="15168"/>
                    <a:pt x="9955" y="15222"/>
                  </a:cubicBezTo>
                  <a:cubicBezTo>
                    <a:pt x="10037" y="15385"/>
                    <a:pt x="9928" y="15602"/>
                    <a:pt x="9738" y="15602"/>
                  </a:cubicBezTo>
                  <a:cubicBezTo>
                    <a:pt x="9648" y="15602"/>
                    <a:pt x="9557" y="15614"/>
                    <a:pt x="9467" y="15614"/>
                  </a:cubicBezTo>
                  <a:cubicBezTo>
                    <a:pt x="9422" y="15614"/>
                    <a:pt x="9376" y="15611"/>
                    <a:pt x="9331" y="15602"/>
                  </a:cubicBezTo>
                  <a:cubicBezTo>
                    <a:pt x="9250" y="15574"/>
                    <a:pt x="9114" y="15493"/>
                    <a:pt x="9087" y="15439"/>
                  </a:cubicBezTo>
                  <a:cubicBezTo>
                    <a:pt x="8952" y="15249"/>
                    <a:pt x="8897" y="15059"/>
                    <a:pt x="8789" y="14842"/>
                  </a:cubicBezTo>
                  <a:cubicBezTo>
                    <a:pt x="8735" y="14815"/>
                    <a:pt x="8735" y="14706"/>
                    <a:pt x="8789" y="14679"/>
                  </a:cubicBezTo>
                  <a:cubicBezTo>
                    <a:pt x="8924" y="14354"/>
                    <a:pt x="9060" y="14001"/>
                    <a:pt x="9196" y="13703"/>
                  </a:cubicBezTo>
                  <a:cubicBezTo>
                    <a:pt x="9223" y="13594"/>
                    <a:pt x="9331" y="13486"/>
                    <a:pt x="9386" y="13432"/>
                  </a:cubicBezTo>
                  <a:cubicBezTo>
                    <a:pt x="9575" y="13269"/>
                    <a:pt x="9575" y="13133"/>
                    <a:pt x="9467" y="12998"/>
                  </a:cubicBezTo>
                  <a:cubicBezTo>
                    <a:pt x="9402" y="12933"/>
                    <a:pt x="9337" y="12899"/>
                    <a:pt x="9267" y="12899"/>
                  </a:cubicBezTo>
                  <a:cubicBezTo>
                    <a:pt x="9189" y="12899"/>
                    <a:pt x="9105" y="12940"/>
                    <a:pt x="9006" y="13025"/>
                  </a:cubicBezTo>
                  <a:cubicBezTo>
                    <a:pt x="9006" y="13052"/>
                    <a:pt x="8979" y="13052"/>
                    <a:pt x="8952" y="13079"/>
                  </a:cubicBezTo>
                  <a:cubicBezTo>
                    <a:pt x="8843" y="13025"/>
                    <a:pt x="8762" y="12943"/>
                    <a:pt x="8680" y="12943"/>
                  </a:cubicBezTo>
                  <a:cubicBezTo>
                    <a:pt x="8924" y="12591"/>
                    <a:pt x="9223" y="12211"/>
                    <a:pt x="9413" y="11831"/>
                  </a:cubicBezTo>
                  <a:cubicBezTo>
                    <a:pt x="9630" y="11424"/>
                    <a:pt x="9792" y="11018"/>
                    <a:pt x="10009" y="10611"/>
                  </a:cubicBezTo>
                  <a:close/>
                  <a:moveTo>
                    <a:pt x="7207" y="1"/>
                  </a:moveTo>
                  <a:cubicBezTo>
                    <a:pt x="7058" y="1"/>
                    <a:pt x="6907" y="11"/>
                    <a:pt x="6755" y="32"/>
                  </a:cubicBezTo>
                  <a:cubicBezTo>
                    <a:pt x="5425" y="195"/>
                    <a:pt x="4503" y="955"/>
                    <a:pt x="4096" y="2230"/>
                  </a:cubicBezTo>
                  <a:cubicBezTo>
                    <a:pt x="3690" y="3531"/>
                    <a:pt x="3988" y="4725"/>
                    <a:pt x="4991" y="5674"/>
                  </a:cubicBezTo>
                  <a:lnTo>
                    <a:pt x="5046" y="5728"/>
                  </a:lnTo>
                  <a:cubicBezTo>
                    <a:pt x="4340" y="5891"/>
                    <a:pt x="3662" y="6027"/>
                    <a:pt x="2957" y="6217"/>
                  </a:cubicBezTo>
                  <a:cubicBezTo>
                    <a:pt x="2957" y="5728"/>
                    <a:pt x="2849" y="5294"/>
                    <a:pt x="2550" y="4915"/>
                  </a:cubicBezTo>
                  <a:cubicBezTo>
                    <a:pt x="2550" y="4888"/>
                    <a:pt x="2577" y="4861"/>
                    <a:pt x="2605" y="4806"/>
                  </a:cubicBezTo>
                  <a:cubicBezTo>
                    <a:pt x="2984" y="4264"/>
                    <a:pt x="2903" y="3531"/>
                    <a:pt x="2442" y="3043"/>
                  </a:cubicBezTo>
                  <a:cubicBezTo>
                    <a:pt x="2190" y="2805"/>
                    <a:pt x="1866" y="2690"/>
                    <a:pt x="1541" y="2690"/>
                  </a:cubicBezTo>
                  <a:cubicBezTo>
                    <a:pt x="1235" y="2690"/>
                    <a:pt x="928" y="2792"/>
                    <a:pt x="679" y="2989"/>
                  </a:cubicBezTo>
                  <a:cubicBezTo>
                    <a:pt x="136" y="3396"/>
                    <a:pt x="1" y="4182"/>
                    <a:pt x="380" y="4725"/>
                  </a:cubicBezTo>
                  <a:cubicBezTo>
                    <a:pt x="543" y="4996"/>
                    <a:pt x="597" y="5213"/>
                    <a:pt x="543" y="5539"/>
                  </a:cubicBezTo>
                  <a:lnTo>
                    <a:pt x="543" y="5674"/>
                  </a:lnTo>
                  <a:cubicBezTo>
                    <a:pt x="516" y="6271"/>
                    <a:pt x="516" y="6895"/>
                    <a:pt x="679" y="7464"/>
                  </a:cubicBezTo>
                  <a:cubicBezTo>
                    <a:pt x="842" y="8170"/>
                    <a:pt x="1275" y="8685"/>
                    <a:pt x="2035" y="8821"/>
                  </a:cubicBezTo>
                  <a:cubicBezTo>
                    <a:pt x="2227" y="8859"/>
                    <a:pt x="2432" y="8897"/>
                    <a:pt x="2641" y="8897"/>
                  </a:cubicBezTo>
                  <a:cubicBezTo>
                    <a:pt x="2728" y="8897"/>
                    <a:pt x="2816" y="8891"/>
                    <a:pt x="2903" y="8875"/>
                  </a:cubicBezTo>
                  <a:cubicBezTo>
                    <a:pt x="3364" y="8848"/>
                    <a:pt x="3771" y="8793"/>
                    <a:pt x="4205" y="8712"/>
                  </a:cubicBezTo>
                  <a:lnTo>
                    <a:pt x="4205" y="9824"/>
                  </a:lnTo>
                  <a:cubicBezTo>
                    <a:pt x="4205" y="9960"/>
                    <a:pt x="4178" y="10041"/>
                    <a:pt x="4042" y="10095"/>
                  </a:cubicBezTo>
                  <a:cubicBezTo>
                    <a:pt x="3256" y="10502"/>
                    <a:pt x="2713" y="11153"/>
                    <a:pt x="2605" y="12075"/>
                  </a:cubicBezTo>
                  <a:cubicBezTo>
                    <a:pt x="2496" y="12862"/>
                    <a:pt x="2713" y="13567"/>
                    <a:pt x="3174" y="14164"/>
                  </a:cubicBezTo>
                  <a:cubicBezTo>
                    <a:pt x="3391" y="14408"/>
                    <a:pt x="3581" y="14652"/>
                    <a:pt x="3825" y="14896"/>
                  </a:cubicBezTo>
                  <a:cubicBezTo>
                    <a:pt x="3798" y="14923"/>
                    <a:pt x="3798" y="14951"/>
                    <a:pt x="3771" y="15032"/>
                  </a:cubicBezTo>
                  <a:cubicBezTo>
                    <a:pt x="3554" y="15520"/>
                    <a:pt x="3934" y="16063"/>
                    <a:pt x="4476" y="16117"/>
                  </a:cubicBezTo>
                  <a:lnTo>
                    <a:pt x="4883" y="16117"/>
                  </a:lnTo>
                  <a:cubicBezTo>
                    <a:pt x="5263" y="16117"/>
                    <a:pt x="5480" y="15927"/>
                    <a:pt x="5670" y="15629"/>
                  </a:cubicBezTo>
                  <a:cubicBezTo>
                    <a:pt x="5751" y="15439"/>
                    <a:pt x="5887" y="15195"/>
                    <a:pt x="5995" y="14978"/>
                  </a:cubicBezTo>
                  <a:cubicBezTo>
                    <a:pt x="6076" y="14842"/>
                    <a:pt x="6076" y="14706"/>
                    <a:pt x="5995" y="14571"/>
                  </a:cubicBezTo>
                  <a:lnTo>
                    <a:pt x="5588" y="13567"/>
                  </a:lnTo>
                  <a:cubicBezTo>
                    <a:pt x="5805" y="13459"/>
                    <a:pt x="5941" y="13323"/>
                    <a:pt x="6104" y="13215"/>
                  </a:cubicBezTo>
                  <a:cubicBezTo>
                    <a:pt x="6131" y="13188"/>
                    <a:pt x="6212" y="13160"/>
                    <a:pt x="6266" y="13160"/>
                  </a:cubicBezTo>
                  <a:lnTo>
                    <a:pt x="8002" y="13160"/>
                  </a:lnTo>
                  <a:cubicBezTo>
                    <a:pt x="8056" y="13160"/>
                    <a:pt x="8111" y="13160"/>
                    <a:pt x="8138" y="13188"/>
                  </a:cubicBezTo>
                  <a:cubicBezTo>
                    <a:pt x="8301" y="13296"/>
                    <a:pt x="8518" y="13432"/>
                    <a:pt x="8680" y="13567"/>
                  </a:cubicBezTo>
                  <a:cubicBezTo>
                    <a:pt x="8545" y="13893"/>
                    <a:pt x="8409" y="14272"/>
                    <a:pt x="8273" y="14625"/>
                  </a:cubicBezTo>
                  <a:cubicBezTo>
                    <a:pt x="8246" y="14706"/>
                    <a:pt x="8246" y="14815"/>
                    <a:pt x="8273" y="14923"/>
                  </a:cubicBezTo>
                  <a:cubicBezTo>
                    <a:pt x="8382" y="15195"/>
                    <a:pt x="8518" y="15439"/>
                    <a:pt x="8653" y="15710"/>
                  </a:cubicBezTo>
                  <a:cubicBezTo>
                    <a:pt x="8789" y="15927"/>
                    <a:pt x="8952" y="16063"/>
                    <a:pt x="9223" y="16117"/>
                  </a:cubicBezTo>
                  <a:cubicBezTo>
                    <a:pt x="9318" y="16130"/>
                    <a:pt x="9426" y="16137"/>
                    <a:pt x="9538" y="16137"/>
                  </a:cubicBezTo>
                  <a:cubicBezTo>
                    <a:pt x="9650" y="16137"/>
                    <a:pt x="9765" y="16130"/>
                    <a:pt x="9874" y="16117"/>
                  </a:cubicBezTo>
                  <a:cubicBezTo>
                    <a:pt x="10308" y="16036"/>
                    <a:pt x="10579" y="15656"/>
                    <a:pt x="10552" y="15222"/>
                  </a:cubicBezTo>
                  <a:cubicBezTo>
                    <a:pt x="10498" y="15086"/>
                    <a:pt x="10470" y="14951"/>
                    <a:pt x="10443" y="14896"/>
                  </a:cubicBezTo>
                  <a:cubicBezTo>
                    <a:pt x="10606" y="14679"/>
                    <a:pt x="10769" y="14517"/>
                    <a:pt x="10904" y="14354"/>
                  </a:cubicBezTo>
                  <a:cubicBezTo>
                    <a:pt x="11555" y="13594"/>
                    <a:pt x="11827" y="12754"/>
                    <a:pt x="11637" y="11777"/>
                  </a:cubicBezTo>
                  <a:cubicBezTo>
                    <a:pt x="11447" y="10990"/>
                    <a:pt x="10904" y="10448"/>
                    <a:pt x="10199" y="10068"/>
                  </a:cubicBezTo>
                  <a:cubicBezTo>
                    <a:pt x="10118" y="10041"/>
                    <a:pt x="10064" y="9960"/>
                    <a:pt x="10064" y="9878"/>
                  </a:cubicBezTo>
                  <a:lnTo>
                    <a:pt x="10064" y="8821"/>
                  </a:lnTo>
                  <a:lnTo>
                    <a:pt x="10064" y="8685"/>
                  </a:lnTo>
                  <a:cubicBezTo>
                    <a:pt x="10145" y="8712"/>
                    <a:pt x="10172" y="8712"/>
                    <a:pt x="10199" y="8712"/>
                  </a:cubicBezTo>
                  <a:cubicBezTo>
                    <a:pt x="10687" y="8793"/>
                    <a:pt x="11121" y="8875"/>
                    <a:pt x="11583" y="8875"/>
                  </a:cubicBezTo>
                  <a:cubicBezTo>
                    <a:pt x="12830" y="8875"/>
                    <a:pt x="13454" y="8332"/>
                    <a:pt x="13671" y="7112"/>
                  </a:cubicBezTo>
                  <a:cubicBezTo>
                    <a:pt x="13780" y="6515"/>
                    <a:pt x="13725" y="5891"/>
                    <a:pt x="13671" y="5294"/>
                  </a:cubicBezTo>
                  <a:cubicBezTo>
                    <a:pt x="13644" y="5132"/>
                    <a:pt x="13671" y="5023"/>
                    <a:pt x="13780" y="4888"/>
                  </a:cubicBezTo>
                  <a:cubicBezTo>
                    <a:pt x="14186" y="4454"/>
                    <a:pt x="14214" y="3803"/>
                    <a:pt x="13861" y="3287"/>
                  </a:cubicBezTo>
                  <a:cubicBezTo>
                    <a:pt x="13632" y="2892"/>
                    <a:pt x="13228" y="2688"/>
                    <a:pt x="12782" y="2688"/>
                  </a:cubicBezTo>
                  <a:cubicBezTo>
                    <a:pt x="12647" y="2688"/>
                    <a:pt x="12508" y="2707"/>
                    <a:pt x="12369" y="2745"/>
                  </a:cubicBezTo>
                  <a:cubicBezTo>
                    <a:pt x="11800" y="2908"/>
                    <a:pt x="11420" y="3423"/>
                    <a:pt x="11420" y="4047"/>
                  </a:cubicBezTo>
                  <a:cubicBezTo>
                    <a:pt x="11420" y="4372"/>
                    <a:pt x="11555" y="4644"/>
                    <a:pt x="11772" y="4915"/>
                  </a:cubicBezTo>
                  <a:cubicBezTo>
                    <a:pt x="11474" y="5322"/>
                    <a:pt x="11366" y="5756"/>
                    <a:pt x="11366" y="6217"/>
                  </a:cubicBezTo>
                  <a:cubicBezTo>
                    <a:pt x="10742" y="6081"/>
                    <a:pt x="10145" y="5945"/>
                    <a:pt x="9603" y="5810"/>
                  </a:cubicBezTo>
                  <a:cubicBezTo>
                    <a:pt x="9684" y="5620"/>
                    <a:pt x="9820" y="5457"/>
                    <a:pt x="9928" y="5267"/>
                  </a:cubicBezTo>
                  <a:cubicBezTo>
                    <a:pt x="10037" y="5050"/>
                    <a:pt x="10172" y="4942"/>
                    <a:pt x="10362" y="4888"/>
                  </a:cubicBezTo>
                  <a:cubicBezTo>
                    <a:pt x="10687" y="4752"/>
                    <a:pt x="10715" y="4671"/>
                    <a:pt x="10606" y="4372"/>
                  </a:cubicBezTo>
                  <a:cubicBezTo>
                    <a:pt x="10470" y="3993"/>
                    <a:pt x="10362" y="3640"/>
                    <a:pt x="10362" y="3233"/>
                  </a:cubicBezTo>
                  <a:cubicBezTo>
                    <a:pt x="10362" y="1410"/>
                    <a:pt x="8936" y="1"/>
                    <a:pt x="7207"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0"/>
            <p:cNvSpPr/>
            <p:nvPr/>
          </p:nvSpPr>
          <p:spPr>
            <a:xfrm>
              <a:off x="-571500" y="370050"/>
              <a:ext cx="42050" cy="40700"/>
            </a:xfrm>
            <a:custGeom>
              <a:avLst/>
              <a:gdLst/>
              <a:ahLst/>
              <a:cxnLst/>
              <a:rect l="l" t="t" r="r" b="b"/>
              <a:pathLst>
                <a:path w="1682" h="1628" extrusionOk="0">
                  <a:moveTo>
                    <a:pt x="298" y="0"/>
                  </a:moveTo>
                  <a:cubicBezTo>
                    <a:pt x="136" y="0"/>
                    <a:pt x="27" y="136"/>
                    <a:pt x="27" y="272"/>
                  </a:cubicBezTo>
                  <a:cubicBezTo>
                    <a:pt x="27" y="434"/>
                    <a:pt x="136" y="543"/>
                    <a:pt x="298" y="543"/>
                  </a:cubicBezTo>
                  <a:lnTo>
                    <a:pt x="678" y="543"/>
                  </a:lnTo>
                  <a:cubicBezTo>
                    <a:pt x="705" y="543"/>
                    <a:pt x="705" y="570"/>
                    <a:pt x="705" y="597"/>
                  </a:cubicBezTo>
                  <a:lnTo>
                    <a:pt x="163" y="1140"/>
                  </a:lnTo>
                  <a:cubicBezTo>
                    <a:pt x="54" y="1221"/>
                    <a:pt x="0" y="1329"/>
                    <a:pt x="54" y="1438"/>
                  </a:cubicBezTo>
                  <a:cubicBezTo>
                    <a:pt x="108" y="1574"/>
                    <a:pt x="190" y="1628"/>
                    <a:pt x="325" y="1628"/>
                  </a:cubicBezTo>
                  <a:lnTo>
                    <a:pt x="1356" y="1628"/>
                  </a:lnTo>
                  <a:cubicBezTo>
                    <a:pt x="1546" y="1628"/>
                    <a:pt x="1655" y="1519"/>
                    <a:pt x="1655" y="1357"/>
                  </a:cubicBezTo>
                  <a:cubicBezTo>
                    <a:pt x="1655" y="1194"/>
                    <a:pt x="1546" y="1085"/>
                    <a:pt x="1356" y="1085"/>
                  </a:cubicBezTo>
                  <a:lnTo>
                    <a:pt x="949" y="1085"/>
                  </a:lnTo>
                  <a:lnTo>
                    <a:pt x="1546" y="461"/>
                  </a:lnTo>
                  <a:cubicBezTo>
                    <a:pt x="1655" y="380"/>
                    <a:pt x="1682" y="272"/>
                    <a:pt x="1627" y="163"/>
                  </a:cubicBezTo>
                  <a:cubicBezTo>
                    <a:pt x="1546" y="109"/>
                    <a:pt x="1465" y="0"/>
                    <a:pt x="1356"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0"/>
            <p:cNvSpPr/>
            <p:nvPr/>
          </p:nvSpPr>
          <p:spPr>
            <a:xfrm>
              <a:off x="-632550" y="383600"/>
              <a:ext cx="43425" cy="40725"/>
            </a:xfrm>
            <a:custGeom>
              <a:avLst/>
              <a:gdLst/>
              <a:ahLst/>
              <a:cxnLst/>
              <a:rect l="l" t="t" r="r" b="b"/>
              <a:pathLst>
                <a:path w="1737" h="1629" extrusionOk="0">
                  <a:moveTo>
                    <a:pt x="326" y="1"/>
                  </a:moveTo>
                  <a:cubicBezTo>
                    <a:pt x="164" y="1"/>
                    <a:pt x="55" y="136"/>
                    <a:pt x="55" y="272"/>
                  </a:cubicBezTo>
                  <a:cubicBezTo>
                    <a:pt x="55" y="435"/>
                    <a:pt x="164" y="543"/>
                    <a:pt x="326" y="543"/>
                  </a:cubicBezTo>
                  <a:lnTo>
                    <a:pt x="706" y="543"/>
                  </a:lnTo>
                  <a:cubicBezTo>
                    <a:pt x="706" y="543"/>
                    <a:pt x="733" y="570"/>
                    <a:pt x="706" y="598"/>
                  </a:cubicBezTo>
                  <a:cubicBezTo>
                    <a:pt x="516" y="787"/>
                    <a:pt x="326" y="977"/>
                    <a:pt x="136" y="1140"/>
                  </a:cubicBezTo>
                  <a:cubicBezTo>
                    <a:pt x="55" y="1221"/>
                    <a:pt x="1" y="1330"/>
                    <a:pt x="55" y="1466"/>
                  </a:cubicBezTo>
                  <a:cubicBezTo>
                    <a:pt x="109" y="1574"/>
                    <a:pt x="191" y="1628"/>
                    <a:pt x="326" y="1628"/>
                  </a:cubicBezTo>
                  <a:lnTo>
                    <a:pt x="1357" y="1628"/>
                  </a:lnTo>
                  <a:cubicBezTo>
                    <a:pt x="1547" y="1628"/>
                    <a:pt x="1655" y="1520"/>
                    <a:pt x="1655" y="1357"/>
                  </a:cubicBezTo>
                  <a:cubicBezTo>
                    <a:pt x="1655" y="1194"/>
                    <a:pt x="1520" y="1086"/>
                    <a:pt x="1357" y="1086"/>
                  </a:cubicBezTo>
                  <a:lnTo>
                    <a:pt x="1004" y="1086"/>
                  </a:lnTo>
                  <a:cubicBezTo>
                    <a:pt x="1221" y="842"/>
                    <a:pt x="1384" y="679"/>
                    <a:pt x="1601" y="462"/>
                  </a:cubicBezTo>
                  <a:cubicBezTo>
                    <a:pt x="1683" y="381"/>
                    <a:pt x="1737" y="272"/>
                    <a:pt x="1655" y="164"/>
                  </a:cubicBezTo>
                  <a:cubicBezTo>
                    <a:pt x="1601" y="109"/>
                    <a:pt x="1493" y="1"/>
                    <a:pt x="1384"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0"/>
            <p:cNvSpPr/>
            <p:nvPr/>
          </p:nvSpPr>
          <p:spPr>
            <a:xfrm>
              <a:off x="-772900" y="437225"/>
              <a:ext cx="42050" cy="52775"/>
            </a:xfrm>
            <a:custGeom>
              <a:avLst/>
              <a:gdLst/>
              <a:ahLst/>
              <a:cxnLst/>
              <a:rect l="l" t="t" r="r" b="b"/>
              <a:pathLst>
                <a:path w="1682" h="2111" extrusionOk="0">
                  <a:moveTo>
                    <a:pt x="878" y="1"/>
                  </a:moveTo>
                  <a:cubicBezTo>
                    <a:pt x="397" y="1"/>
                    <a:pt x="0" y="411"/>
                    <a:pt x="0" y="1029"/>
                  </a:cubicBezTo>
                  <a:cubicBezTo>
                    <a:pt x="0" y="1165"/>
                    <a:pt x="82" y="1409"/>
                    <a:pt x="244" y="1545"/>
                  </a:cubicBezTo>
                  <a:cubicBezTo>
                    <a:pt x="407" y="1789"/>
                    <a:pt x="678" y="1952"/>
                    <a:pt x="977" y="2060"/>
                  </a:cubicBezTo>
                  <a:cubicBezTo>
                    <a:pt x="1038" y="2095"/>
                    <a:pt x="1094" y="2110"/>
                    <a:pt x="1143" y="2110"/>
                  </a:cubicBezTo>
                  <a:cubicBezTo>
                    <a:pt x="1246" y="2110"/>
                    <a:pt x="1320" y="2043"/>
                    <a:pt x="1356" y="1952"/>
                  </a:cubicBezTo>
                  <a:cubicBezTo>
                    <a:pt x="1438" y="1816"/>
                    <a:pt x="1356" y="1680"/>
                    <a:pt x="1194" y="1572"/>
                  </a:cubicBezTo>
                  <a:cubicBezTo>
                    <a:pt x="1058" y="1518"/>
                    <a:pt x="922" y="1436"/>
                    <a:pt x="787" y="1355"/>
                  </a:cubicBezTo>
                  <a:cubicBezTo>
                    <a:pt x="651" y="1219"/>
                    <a:pt x="543" y="1029"/>
                    <a:pt x="597" y="839"/>
                  </a:cubicBezTo>
                  <a:cubicBezTo>
                    <a:pt x="624" y="677"/>
                    <a:pt x="760" y="487"/>
                    <a:pt x="895" y="487"/>
                  </a:cubicBezTo>
                  <a:cubicBezTo>
                    <a:pt x="1058" y="487"/>
                    <a:pt x="1139" y="568"/>
                    <a:pt x="1167" y="785"/>
                  </a:cubicBezTo>
                  <a:cubicBezTo>
                    <a:pt x="1194" y="948"/>
                    <a:pt x="1302" y="1029"/>
                    <a:pt x="1438" y="1029"/>
                  </a:cubicBezTo>
                  <a:cubicBezTo>
                    <a:pt x="1573" y="1029"/>
                    <a:pt x="1682" y="948"/>
                    <a:pt x="1682" y="758"/>
                  </a:cubicBezTo>
                  <a:cubicBezTo>
                    <a:pt x="1682" y="433"/>
                    <a:pt x="1438" y="107"/>
                    <a:pt x="1085" y="26"/>
                  </a:cubicBezTo>
                  <a:cubicBezTo>
                    <a:pt x="1015" y="9"/>
                    <a:pt x="946" y="1"/>
                    <a:pt x="878"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0"/>
            <p:cNvSpPr/>
            <p:nvPr/>
          </p:nvSpPr>
          <p:spPr>
            <a:xfrm>
              <a:off x="-705775" y="451150"/>
              <a:ext cx="42075" cy="19950"/>
            </a:xfrm>
            <a:custGeom>
              <a:avLst/>
              <a:gdLst/>
              <a:ahLst/>
              <a:cxnLst/>
              <a:rect l="l" t="t" r="r" b="b"/>
              <a:pathLst>
                <a:path w="1683" h="798" extrusionOk="0">
                  <a:moveTo>
                    <a:pt x="320" y="1"/>
                  </a:moveTo>
                  <a:cubicBezTo>
                    <a:pt x="256" y="1"/>
                    <a:pt x="196" y="21"/>
                    <a:pt x="136" y="65"/>
                  </a:cubicBezTo>
                  <a:cubicBezTo>
                    <a:pt x="0" y="174"/>
                    <a:pt x="0" y="310"/>
                    <a:pt x="109" y="418"/>
                  </a:cubicBezTo>
                  <a:cubicBezTo>
                    <a:pt x="326" y="608"/>
                    <a:pt x="543" y="798"/>
                    <a:pt x="868" y="798"/>
                  </a:cubicBezTo>
                  <a:cubicBezTo>
                    <a:pt x="1167" y="798"/>
                    <a:pt x="1384" y="662"/>
                    <a:pt x="1574" y="418"/>
                  </a:cubicBezTo>
                  <a:cubicBezTo>
                    <a:pt x="1682" y="310"/>
                    <a:pt x="1682" y="174"/>
                    <a:pt x="1574" y="65"/>
                  </a:cubicBezTo>
                  <a:cubicBezTo>
                    <a:pt x="1514" y="21"/>
                    <a:pt x="1454" y="1"/>
                    <a:pt x="1390" y="1"/>
                  </a:cubicBezTo>
                  <a:cubicBezTo>
                    <a:pt x="1337" y="1"/>
                    <a:pt x="1282" y="14"/>
                    <a:pt x="1221" y="38"/>
                  </a:cubicBezTo>
                  <a:cubicBezTo>
                    <a:pt x="1045" y="160"/>
                    <a:pt x="957" y="221"/>
                    <a:pt x="865" y="221"/>
                  </a:cubicBezTo>
                  <a:cubicBezTo>
                    <a:pt x="774" y="221"/>
                    <a:pt x="679" y="160"/>
                    <a:pt x="489" y="38"/>
                  </a:cubicBezTo>
                  <a:cubicBezTo>
                    <a:pt x="428" y="14"/>
                    <a:pt x="372" y="1"/>
                    <a:pt x="320"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5" name="Google Shape;505;p20"/>
          <p:cNvGrpSpPr/>
          <p:nvPr/>
        </p:nvGrpSpPr>
        <p:grpSpPr>
          <a:xfrm>
            <a:off x="7283856" y="3392169"/>
            <a:ext cx="202100" cy="402575"/>
            <a:chOff x="347975" y="370275"/>
            <a:chExt cx="202100" cy="402575"/>
          </a:xfrm>
        </p:grpSpPr>
        <p:sp>
          <p:nvSpPr>
            <p:cNvPr id="506" name="Google Shape;506;p20"/>
            <p:cNvSpPr/>
            <p:nvPr/>
          </p:nvSpPr>
          <p:spPr>
            <a:xfrm>
              <a:off x="347975" y="370275"/>
              <a:ext cx="202100" cy="402575"/>
            </a:xfrm>
            <a:custGeom>
              <a:avLst/>
              <a:gdLst/>
              <a:ahLst/>
              <a:cxnLst/>
              <a:rect l="l" t="t" r="r" b="b"/>
              <a:pathLst>
                <a:path w="8084" h="16103" extrusionOk="0">
                  <a:moveTo>
                    <a:pt x="4070" y="2161"/>
                  </a:moveTo>
                  <a:cubicBezTo>
                    <a:pt x="4368" y="2161"/>
                    <a:pt x="4612" y="2378"/>
                    <a:pt x="4612" y="2731"/>
                  </a:cubicBezTo>
                  <a:lnTo>
                    <a:pt x="4612" y="3951"/>
                  </a:lnTo>
                  <a:cubicBezTo>
                    <a:pt x="4612" y="4277"/>
                    <a:pt x="4748" y="4521"/>
                    <a:pt x="5019" y="4711"/>
                  </a:cubicBezTo>
                  <a:cubicBezTo>
                    <a:pt x="5236" y="4847"/>
                    <a:pt x="5453" y="4982"/>
                    <a:pt x="5697" y="5118"/>
                  </a:cubicBezTo>
                  <a:cubicBezTo>
                    <a:pt x="5860" y="5172"/>
                    <a:pt x="5968" y="5308"/>
                    <a:pt x="5941" y="5525"/>
                  </a:cubicBezTo>
                  <a:lnTo>
                    <a:pt x="5941" y="5877"/>
                  </a:lnTo>
                  <a:lnTo>
                    <a:pt x="2171" y="5877"/>
                  </a:lnTo>
                  <a:cubicBezTo>
                    <a:pt x="2171" y="5714"/>
                    <a:pt x="2144" y="5552"/>
                    <a:pt x="2171" y="5443"/>
                  </a:cubicBezTo>
                  <a:cubicBezTo>
                    <a:pt x="2171" y="5335"/>
                    <a:pt x="2279" y="5226"/>
                    <a:pt x="2334" y="5172"/>
                  </a:cubicBezTo>
                  <a:cubicBezTo>
                    <a:pt x="2578" y="5009"/>
                    <a:pt x="2849" y="4874"/>
                    <a:pt x="3093" y="4738"/>
                  </a:cubicBezTo>
                  <a:cubicBezTo>
                    <a:pt x="3391" y="4548"/>
                    <a:pt x="3527" y="4277"/>
                    <a:pt x="3527" y="3951"/>
                  </a:cubicBezTo>
                  <a:lnTo>
                    <a:pt x="3527" y="2731"/>
                  </a:lnTo>
                  <a:cubicBezTo>
                    <a:pt x="3527" y="2378"/>
                    <a:pt x="3771" y="2161"/>
                    <a:pt x="4070" y="2161"/>
                  </a:cubicBezTo>
                  <a:close/>
                  <a:moveTo>
                    <a:pt x="4189" y="584"/>
                  </a:moveTo>
                  <a:cubicBezTo>
                    <a:pt x="4466" y="584"/>
                    <a:pt x="4742" y="594"/>
                    <a:pt x="5019" y="642"/>
                  </a:cubicBezTo>
                  <a:cubicBezTo>
                    <a:pt x="6131" y="778"/>
                    <a:pt x="7026" y="1782"/>
                    <a:pt x="7053" y="2894"/>
                  </a:cubicBezTo>
                  <a:cubicBezTo>
                    <a:pt x="7080" y="3979"/>
                    <a:pt x="7053" y="5064"/>
                    <a:pt x="7053" y="6148"/>
                  </a:cubicBezTo>
                  <a:lnTo>
                    <a:pt x="7053" y="6203"/>
                  </a:lnTo>
                  <a:cubicBezTo>
                    <a:pt x="6863" y="6121"/>
                    <a:pt x="6673" y="6013"/>
                    <a:pt x="6511" y="5959"/>
                  </a:cubicBezTo>
                  <a:lnTo>
                    <a:pt x="6511" y="5470"/>
                  </a:lnTo>
                  <a:cubicBezTo>
                    <a:pt x="6511" y="5172"/>
                    <a:pt x="6375" y="4901"/>
                    <a:pt x="6077" y="4738"/>
                  </a:cubicBezTo>
                  <a:cubicBezTo>
                    <a:pt x="5833" y="4575"/>
                    <a:pt x="5588" y="4440"/>
                    <a:pt x="5372" y="4304"/>
                  </a:cubicBezTo>
                  <a:cubicBezTo>
                    <a:pt x="5236" y="4223"/>
                    <a:pt x="5155" y="4114"/>
                    <a:pt x="5155" y="3951"/>
                  </a:cubicBezTo>
                  <a:lnTo>
                    <a:pt x="5155" y="2731"/>
                  </a:lnTo>
                  <a:cubicBezTo>
                    <a:pt x="5127" y="2080"/>
                    <a:pt x="4693" y="1619"/>
                    <a:pt x="4070" y="1619"/>
                  </a:cubicBezTo>
                  <a:cubicBezTo>
                    <a:pt x="3473" y="1619"/>
                    <a:pt x="2985" y="2080"/>
                    <a:pt x="2985" y="2731"/>
                  </a:cubicBezTo>
                  <a:lnTo>
                    <a:pt x="2985" y="3924"/>
                  </a:lnTo>
                  <a:cubicBezTo>
                    <a:pt x="2985" y="4060"/>
                    <a:pt x="2930" y="4196"/>
                    <a:pt x="2795" y="4250"/>
                  </a:cubicBezTo>
                  <a:lnTo>
                    <a:pt x="2062" y="4657"/>
                  </a:lnTo>
                  <a:cubicBezTo>
                    <a:pt x="1764" y="4847"/>
                    <a:pt x="1628" y="5118"/>
                    <a:pt x="1628" y="5443"/>
                  </a:cubicBezTo>
                  <a:lnTo>
                    <a:pt x="1628" y="5877"/>
                  </a:lnTo>
                  <a:cubicBezTo>
                    <a:pt x="1466" y="5986"/>
                    <a:pt x="1303" y="6067"/>
                    <a:pt x="1167" y="6230"/>
                  </a:cubicBezTo>
                  <a:lnTo>
                    <a:pt x="1167" y="6067"/>
                  </a:lnTo>
                  <a:lnTo>
                    <a:pt x="1167" y="3083"/>
                  </a:lnTo>
                  <a:cubicBezTo>
                    <a:pt x="1167" y="1646"/>
                    <a:pt x="2252" y="588"/>
                    <a:pt x="3636" y="588"/>
                  </a:cubicBezTo>
                  <a:cubicBezTo>
                    <a:pt x="3820" y="588"/>
                    <a:pt x="4004" y="584"/>
                    <a:pt x="4189" y="584"/>
                  </a:cubicBezTo>
                  <a:close/>
                  <a:moveTo>
                    <a:pt x="6212" y="6420"/>
                  </a:moveTo>
                  <a:cubicBezTo>
                    <a:pt x="6619" y="6420"/>
                    <a:pt x="6945" y="6772"/>
                    <a:pt x="6999" y="7179"/>
                  </a:cubicBezTo>
                  <a:lnTo>
                    <a:pt x="6999" y="8047"/>
                  </a:lnTo>
                  <a:lnTo>
                    <a:pt x="1113" y="8047"/>
                  </a:lnTo>
                  <a:cubicBezTo>
                    <a:pt x="1113" y="7722"/>
                    <a:pt x="1086" y="7369"/>
                    <a:pt x="1113" y="7071"/>
                  </a:cubicBezTo>
                  <a:cubicBezTo>
                    <a:pt x="1194" y="6691"/>
                    <a:pt x="1520" y="6420"/>
                    <a:pt x="1900" y="6420"/>
                  </a:cubicBezTo>
                  <a:close/>
                  <a:moveTo>
                    <a:pt x="6918" y="8590"/>
                  </a:moveTo>
                  <a:cubicBezTo>
                    <a:pt x="7053" y="8590"/>
                    <a:pt x="7135" y="8644"/>
                    <a:pt x="7189" y="8725"/>
                  </a:cubicBezTo>
                  <a:cubicBezTo>
                    <a:pt x="7433" y="9024"/>
                    <a:pt x="7487" y="9376"/>
                    <a:pt x="7487" y="9783"/>
                  </a:cubicBezTo>
                  <a:lnTo>
                    <a:pt x="7487" y="14665"/>
                  </a:lnTo>
                  <a:cubicBezTo>
                    <a:pt x="7487" y="15289"/>
                    <a:pt x="7162" y="15588"/>
                    <a:pt x="6592" y="15588"/>
                  </a:cubicBezTo>
                  <a:lnTo>
                    <a:pt x="1384" y="15588"/>
                  </a:lnTo>
                  <a:cubicBezTo>
                    <a:pt x="815" y="15588"/>
                    <a:pt x="516" y="15235"/>
                    <a:pt x="516" y="14665"/>
                  </a:cubicBezTo>
                  <a:lnTo>
                    <a:pt x="516" y="9566"/>
                  </a:lnTo>
                  <a:cubicBezTo>
                    <a:pt x="516" y="9213"/>
                    <a:pt x="706" y="8888"/>
                    <a:pt x="923" y="8644"/>
                  </a:cubicBezTo>
                  <a:cubicBezTo>
                    <a:pt x="950" y="8590"/>
                    <a:pt x="1032" y="8590"/>
                    <a:pt x="1086" y="8590"/>
                  </a:cubicBezTo>
                  <a:close/>
                  <a:moveTo>
                    <a:pt x="3669" y="1"/>
                  </a:moveTo>
                  <a:cubicBezTo>
                    <a:pt x="3439" y="1"/>
                    <a:pt x="3207" y="14"/>
                    <a:pt x="2985" y="46"/>
                  </a:cubicBezTo>
                  <a:cubicBezTo>
                    <a:pt x="1520" y="290"/>
                    <a:pt x="543" y="1510"/>
                    <a:pt x="543" y="2975"/>
                  </a:cubicBezTo>
                  <a:lnTo>
                    <a:pt x="543" y="7857"/>
                  </a:lnTo>
                  <a:cubicBezTo>
                    <a:pt x="543" y="8128"/>
                    <a:pt x="516" y="8318"/>
                    <a:pt x="354" y="8535"/>
                  </a:cubicBezTo>
                  <a:cubicBezTo>
                    <a:pt x="82" y="8834"/>
                    <a:pt x="1" y="9213"/>
                    <a:pt x="1" y="9620"/>
                  </a:cubicBezTo>
                  <a:lnTo>
                    <a:pt x="1" y="14665"/>
                  </a:lnTo>
                  <a:cubicBezTo>
                    <a:pt x="1" y="15506"/>
                    <a:pt x="571" y="16103"/>
                    <a:pt x="1439" y="16103"/>
                  </a:cubicBezTo>
                  <a:lnTo>
                    <a:pt x="4042" y="16103"/>
                  </a:lnTo>
                  <a:lnTo>
                    <a:pt x="6646" y="16076"/>
                  </a:lnTo>
                  <a:cubicBezTo>
                    <a:pt x="7487" y="16076"/>
                    <a:pt x="8084" y="15506"/>
                    <a:pt x="8084" y="14665"/>
                  </a:cubicBezTo>
                  <a:lnTo>
                    <a:pt x="8084" y="9512"/>
                  </a:lnTo>
                  <a:cubicBezTo>
                    <a:pt x="8084" y="9430"/>
                    <a:pt x="8030" y="9349"/>
                    <a:pt x="8030" y="9241"/>
                  </a:cubicBezTo>
                  <a:cubicBezTo>
                    <a:pt x="8003" y="8942"/>
                    <a:pt x="7813" y="8671"/>
                    <a:pt x="7623" y="8427"/>
                  </a:cubicBezTo>
                  <a:cubicBezTo>
                    <a:pt x="7569" y="8318"/>
                    <a:pt x="7541" y="8183"/>
                    <a:pt x="7541" y="8047"/>
                  </a:cubicBezTo>
                  <a:lnTo>
                    <a:pt x="7541" y="2975"/>
                  </a:lnTo>
                  <a:cubicBezTo>
                    <a:pt x="7541" y="1619"/>
                    <a:pt x="6592" y="425"/>
                    <a:pt x="5263" y="127"/>
                  </a:cubicBezTo>
                  <a:cubicBezTo>
                    <a:pt x="4910" y="18"/>
                    <a:pt x="4504" y="18"/>
                    <a:pt x="4151" y="18"/>
                  </a:cubicBezTo>
                  <a:cubicBezTo>
                    <a:pt x="3994" y="7"/>
                    <a:pt x="3832" y="1"/>
                    <a:pt x="3669"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0"/>
            <p:cNvSpPr/>
            <p:nvPr/>
          </p:nvSpPr>
          <p:spPr>
            <a:xfrm>
              <a:off x="375100" y="598575"/>
              <a:ext cx="147850" cy="148525"/>
            </a:xfrm>
            <a:custGeom>
              <a:avLst/>
              <a:gdLst/>
              <a:ahLst/>
              <a:cxnLst/>
              <a:rect l="l" t="t" r="r" b="b"/>
              <a:pathLst>
                <a:path w="5914" h="5941" extrusionOk="0">
                  <a:moveTo>
                    <a:pt x="5317" y="1600"/>
                  </a:moveTo>
                  <a:lnTo>
                    <a:pt x="5317" y="1763"/>
                  </a:lnTo>
                  <a:lnTo>
                    <a:pt x="5317" y="4991"/>
                  </a:lnTo>
                  <a:cubicBezTo>
                    <a:pt x="5317" y="5289"/>
                    <a:pt x="5263" y="5371"/>
                    <a:pt x="4965" y="5371"/>
                  </a:cubicBezTo>
                  <a:lnTo>
                    <a:pt x="896" y="5371"/>
                  </a:lnTo>
                  <a:cubicBezTo>
                    <a:pt x="571" y="5371"/>
                    <a:pt x="516" y="5289"/>
                    <a:pt x="516" y="4991"/>
                  </a:cubicBezTo>
                  <a:lnTo>
                    <a:pt x="516" y="1763"/>
                  </a:lnTo>
                  <a:lnTo>
                    <a:pt x="516" y="1600"/>
                  </a:lnTo>
                  <a:lnTo>
                    <a:pt x="2144" y="1600"/>
                  </a:lnTo>
                  <a:cubicBezTo>
                    <a:pt x="2144" y="2116"/>
                    <a:pt x="2144" y="2577"/>
                    <a:pt x="2117" y="3092"/>
                  </a:cubicBezTo>
                  <a:lnTo>
                    <a:pt x="2117" y="4503"/>
                  </a:lnTo>
                  <a:cubicBezTo>
                    <a:pt x="2117" y="4747"/>
                    <a:pt x="2171" y="4855"/>
                    <a:pt x="2415" y="4855"/>
                  </a:cubicBezTo>
                  <a:lnTo>
                    <a:pt x="3391" y="4855"/>
                  </a:lnTo>
                  <a:cubicBezTo>
                    <a:pt x="3554" y="4855"/>
                    <a:pt x="3690" y="4747"/>
                    <a:pt x="3690" y="4584"/>
                  </a:cubicBezTo>
                  <a:cubicBezTo>
                    <a:pt x="3690" y="4421"/>
                    <a:pt x="3608" y="4313"/>
                    <a:pt x="3391" y="4313"/>
                  </a:cubicBezTo>
                  <a:lnTo>
                    <a:pt x="2659" y="4313"/>
                  </a:lnTo>
                  <a:lnTo>
                    <a:pt x="2659" y="3770"/>
                  </a:lnTo>
                  <a:lnTo>
                    <a:pt x="3120" y="3770"/>
                  </a:lnTo>
                  <a:cubicBezTo>
                    <a:pt x="3283" y="3770"/>
                    <a:pt x="3419" y="3662"/>
                    <a:pt x="3419" y="3499"/>
                  </a:cubicBezTo>
                  <a:cubicBezTo>
                    <a:pt x="3419" y="3336"/>
                    <a:pt x="3337" y="3228"/>
                    <a:pt x="3120" y="3228"/>
                  </a:cubicBezTo>
                  <a:lnTo>
                    <a:pt x="2659" y="3228"/>
                  </a:lnTo>
                  <a:lnTo>
                    <a:pt x="2659" y="2685"/>
                  </a:lnTo>
                  <a:lnTo>
                    <a:pt x="3364" y="2685"/>
                  </a:lnTo>
                  <a:cubicBezTo>
                    <a:pt x="3554" y="2685"/>
                    <a:pt x="3690" y="2577"/>
                    <a:pt x="3690" y="2414"/>
                  </a:cubicBezTo>
                  <a:cubicBezTo>
                    <a:pt x="3690" y="2251"/>
                    <a:pt x="3608" y="2143"/>
                    <a:pt x="3364" y="2143"/>
                  </a:cubicBezTo>
                  <a:lnTo>
                    <a:pt x="2659" y="2143"/>
                  </a:lnTo>
                  <a:lnTo>
                    <a:pt x="2659" y="1600"/>
                  </a:lnTo>
                  <a:close/>
                  <a:moveTo>
                    <a:pt x="2442" y="0"/>
                  </a:moveTo>
                  <a:cubicBezTo>
                    <a:pt x="2252" y="0"/>
                    <a:pt x="2144" y="109"/>
                    <a:pt x="2144" y="326"/>
                  </a:cubicBezTo>
                  <a:lnTo>
                    <a:pt x="2144" y="1058"/>
                  </a:lnTo>
                  <a:cubicBezTo>
                    <a:pt x="1574" y="1058"/>
                    <a:pt x="950" y="1058"/>
                    <a:pt x="381" y="1085"/>
                  </a:cubicBezTo>
                  <a:cubicBezTo>
                    <a:pt x="55" y="1085"/>
                    <a:pt x="1" y="1194"/>
                    <a:pt x="1" y="1465"/>
                  </a:cubicBezTo>
                  <a:lnTo>
                    <a:pt x="1" y="5045"/>
                  </a:lnTo>
                  <a:cubicBezTo>
                    <a:pt x="1" y="5588"/>
                    <a:pt x="326" y="5940"/>
                    <a:pt x="896" y="5940"/>
                  </a:cubicBezTo>
                  <a:lnTo>
                    <a:pt x="5019" y="5940"/>
                  </a:lnTo>
                  <a:cubicBezTo>
                    <a:pt x="5561" y="5940"/>
                    <a:pt x="5914" y="5588"/>
                    <a:pt x="5914" y="5045"/>
                  </a:cubicBezTo>
                  <a:lnTo>
                    <a:pt x="5914" y="1465"/>
                  </a:lnTo>
                  <a:cubicBezTo>
                    <a:pt x="5914" y="1166"/>
                    <a:pt x="5805" y="1085"/>
                    <a:pt x="5534" y="1085"/>
                  </a:cubicBezTo>
                  <a:lnTo>
                    <a:pt x="2686" y="1085"/>
                  </a:lnTo>
                  <a:lnTo>
                    <a:pt x="2686" y="543"/>
                  </a:lnTo>
                  <a:lnTo>
                    <a:pt x="3419" y="543"/>
                  </a:lnTo>
                  <a:cubicBezTo>
                    <a:pt x="3608" y="543"/>
                    <a:pt x="3717" y="434"/>
                    <a:pt x="3717" y="271"/>
                  </a:cubicBezTo>
                  <a:cubicBezTo>
                    <a:pt x="3717" y="109"/>
                    <a:pt x="3636" y="0"/>
                    <a:pt x="3419"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8" name="Google Shape;508;p20"/>
          <p:cNvGrpSpPr/>
          <p:nvPr/>
        </p:nvGrpSpPr>
        <p:grpSpPr>
          <a:xfrm>
            <a:off x="7223156" y="1464531"/>
            <a:ext cx="323475" cy="402800"/>
            <a:chOff x="360875" y="1558750"/>
            <a:chExt cx="323475" cy="402800"/>
          </a:xfrm>
        </p:grpSpPr>
        <p:sp>
          <p:nvSpPr>
            <p:cNvPr id="509" name="Google Shape;509;p20"/>
            <p:cNvSpPr/>
            <p:nvPr/>
          </p:nvSpPr>
          <p:spPr>
            <a:xfrm>
              <a:off x="372400" y="1558750"/>
              <a:ext cx="311950" cy="402800"/>
            </a:xfrm>
            <a:custGeom>
              <a:avLst/>
              <a:gdLst/>
              <a:ahLst/>
              <a:cxnLst/>
              <a:rect l="l" t="t" r="r" b="b"/>
              <a:pathLst>
                <a:path w="12478" h="16112" extrusionOk="0">
                  <a:moveTo>
                    <a:pt x="1063" y="6451"/>
                  </a:moveTo>
                  <a:cubicBezTo>
                    <a:pt x="1104" y="6451"/>
                    <a:pt x="1147" y="6452"/>
                    <a:pt x="1194" y="6456"/>
                  </a:cubicBezTo>
                  <a:cubicBezTo>
                    <a:pt x="1167" y="6564"/>
                    <a:pt x="1140" y="6618"/>
                    <a:pt x="1085" y="6727"/>
                  </a:cubicBezTo>
                  <a:cubicBezTo>
                    <a:pt x="1058" y="6835"/>
                    <a:pt x="1058" y="6890"/>
                    <a:pt x="1031" y="6998"/>
                  </a:cubicBezTo>
                  <a:cubicBezTo>
                    <a:pt x="787" y="6998"/>
                    <a:pt x="651" y="6890"/>
                    <a:pt x="651" y="6727"/>
                  </a:cubicBezTo>
                  <a:cubicBezTo>
                    <a:pt x="651" y="6537"/>
                    <a:pt x="777" y="6451"/>
                    <a:pt x="1063" y="6451"/>
                  </a:cubicBezTo>
                  <a:close/>
                  <a:moveTo>
                    <a:pt x="2279" y="5669"/>
                  </a:moveTo>
                  <a:cubicBezTo>
                    <a:pt x="2550" y="6049"/>
                    <a:pt x="2577" y="6456"/>
                    <a:pt x="2442" y="6862"/>
                  </a:cubicBezTo>
                  <a:cubicBezTo>
                    <a:pt x="2306" y="7296"/>
                    <a:pt x="1981" y="7595"/>
                    <a:pt x="1492" y="7730"/>
                  </a:cubicBezTo>
                  <a:cubicBezTo>
                    <a:pt x="1465" y="6944"/>
                    <a:pt x="1818" y="6320"/>
                    <a:pt x="2279" y="5669"/>
                  </a:cubicBezTo>
                  <a:close/>
                  <a:moveTo>
                    <a:pt x="11908" y="543"/>
                  </a:moveTo>
                  <a:lnTo>
                    <a:pt x="11908" y="15569"/>
                  </a:lnTo>
                  <a:cubicBezTo>
                    <a:pt x="9494" y="15569"/>
                    <a:pt x="7134" y="15569"/>
                    <a:pt x="4720" y="15651"/>
                  </a:cubicBezTo>
                  <a:cubicBezTo>
                    <a:pt x="4856" y="14511"/>
                    <a:pt x="5018" y="13399"/>
                    <a:pt x="5154" y="12287"/>
                  </a:cubicBezTo>
                  <a:cubicBezTo>
                    <a:pt x="5398" y="12396"/>
                    <a:pt x="5642" y="12450"/>
                    <a:pt x="5886" y="12531"/>
                  </a:cubicBezTo>
                  <a:cubicBezTo>
                    <a:pt x="6185" y="12586"/>
                    <a:pt x="6510" y="12667"/>
                    <a:pt x="6809" y="12694"/>
                  </a:cubicBezTo>
                  <a:cubicBezTo>
                    <a:pt x="6998" y="12694"/>
                    <a:pt x="7080" y="12558"/>
                    <a:pt x="7080" y="12423"/>
                  </a:cubicBezTo>
                  <a:cubicBezTo>
                    <a:pt x="7080" y="12287"/>
                    <a:pt x="6998" y="12152"/>
                    <a:pt x="6809" y="12152"/>
                  </a:cubicBezTo>
                  <a:cubicBezTo>
                    <a:pt x="6076" y="12124"/>
                    <a:pt x="5398" y="11853"/>
                    <a:pt x="4747" y="11473"/>
                  </a:cubicBezTo>
                  <a:cubicBezTo>
                    <a:pt x="3879" y="10958"/>
                    <a:pt x="3065" y="10389"/>
                    <a:pt x="2387" y="9629"/>
                  </a:cubicBezTo>
                  <a:cubicBezTo>
                    <a:pt x="2062" y="9304"/>
                    <a:pt x="1791" y="8924"/>
                    <a:pt x="1628" y="8490"/>
                  </a:cubicBezTo>
                  <a:cubicBezTo>
                    <a:pt x="1628" y="8463"/>
                    <a:pt x="1628" y="8408"/>
                    <a:pt x="1601" y="8354"/>
                  </a:cubicBezTo>
                  <a:cubicBezTo>
                    <a:pt x="2279" y="8137"/>
                    <a:pt x="2713" y="7785"/>
                    <a:pt x="2957" y="7134"/>
                  </a:cubicBezTo>
                  <a:cubicBezTo>
                    <a:pt x="3201" y="6483"/>
                    <a:pt x="3093" y="5913"/>
                    <a:pt x="2686" y="5344"/>
                  </a:cubicBezTo>
                  <a:cubicBezTo>
                    <a:pt x="2740" y="5262"/>
                    <a:pt x="2794" y="5208"/>
                    <a:pt x="2848" y="5154"/>
                  </a:cubicBezTo>
                  <a:cubicBezTo>
                    <a:pt x="3635" y="4557"/>
                    <a:pt x="4178" y="3770"/>
                    <a:pt x="4720" y="2957"/>
                  </a:cubicBezTo>
                  <a:cubicBezTo>
                    <a:pt x="5181" y="2224"/>
                    <a:pt x="5642" y="1465"/>
                    <a:pt x="6103" y="678"/>
                  </a:cubicBezTo>
                  <a:cubicBezTo>
                    <a:pt x="6185" y="597"/>
                    <a:pt x="6212" y="543"/>
                    <a:pt x="6320" y="543"/>
                  </a:cubicBezTo>
                  <a:close/>
                  <a:moveTo>
                    <a:pt x="6185" y="0"/>
                  </a:moveTo>
                  <a:cubicBezTo>
                    <a:pt x="5941" y="0"/>
                    <a:pt x="5832" y="81"/>
                    <a:pt x="5751" y="244"/>
                  </a:cubicBezTo>
                  <a:cubicBezTo>
                    <a:pt x="5154" y="1194"/>
                    <a:pt x="4612" y="2116"/>
                    <a:pt x="4015" y="3038"/>
                  </a:cubicBezTo>
                  <a:cubicBezTo>
                    <a:pt x="3608" y="3662"/>
                    <a:pt x="3065" y="4286"/>
                    <a:pt x="2442" y="4774"/>
                  </a:cubicBezTo>
                  <a:cubicBezTo>
                    <a:pt x="2225" y="4964"/>
                    <a:pt x="2008" y="5208"/>
                    <a:pt x="1818" y="5425"/>
                  </a:cubicBezTo>
                  <a:cubicBezTo>
                    <a:pt x="1709" y="5560"/>
                    <a:pt x="1601" y="5805"/>
                    <a:pt x="1465" y="5886"/>
                  </a:cubicBezTo>
                  <a:cubicBezTo>
                    <a:pt x="1395" y="5921"/>
                    <a:pt x="1316" y="5931"/>
                    <a:pt x="1232" y="5931"/>
                  </a:cubicBezTo>
                  <a:cubicBezTo>
                    <a:pt x="1121" y="5931"/>
                    <a:pt x="1004" y="5913"/>
                    <a:pt x="896" y="5913"/>
                  </a:cubicBezTo>
                  <a:cubicBezTo>
                    <a:pt x="380" y="5940"/>
                    <a:pt x="0" y="6428"/>
                    <a:pt x="136" y="6917"/>
                  </a:cubicBezTo>
                  <a:cubicBezTo>
                    <a:pt x="272" y="7324"/>
                    <a:pt x="543" y="7513"/>
                    <a:pt x="950" y="7541"/>
                  </a:cubicBezTo>
                  <a:cubicBezTo>
                    <a:pt x="950" y="7703"/>
                    <a:pt x="1004" y="7920"/>
                    <a:pt x="1031" y="8056"/>
                  </a:cubicBezTo>
                  <a:cubicBezTo>
                    <a:pt x="1140" y="8734"/>
                    <a:pt x="1492" y="9304"/>
                    <a:pt x="1953" y="9819"/>
                  </a:cubicBezTo>
                  <a:cubicBezTo>
                    <a:pt x="2659" y="10660"/>
                    <a:pt x="3581" y="11338"/>
                    <a:pt x="4530" y="11880"/>
                  </a:cubicBezTo>
                  <a:cubicBezTo>
                    <a:pt x="4612" y="11935"/>
                    <a:pt x="4693" y="11962"/>
                    <a:pt x="4666" y="12097"/>
                  </a:cubicBezTo>
                  <a:cubicBezTo>
                    <a:pt x="4476" y="13291"/>
                    <a:pt x="4340" y="14511"/>
                    <a:pt x="4178" y="15705"/>
                  </a:cubicBezTo>
                  <a:cubicBezTo>
                    <a:pt x="4123" y="16003"/>
                    <a:pt x="4205" y="16112"/>
                    <a:pt x="4530" y="16112"/>
                  </a:cubicBezTo>
                  <a:lnTo>
                    <a:pt x="12125" y="16112"/>
                  </a:lnTo>
                  <a:cubicBezTo>
                    <a:pt x="12423" y="16112"/>
                    <a:pt x="12477" y="16003"/>
                    <a:pt x="12477" y="15732"/>
                  </a:cubicBezTo>
                  <a:lnTo>
                    <a:pt x="12477" y="380"/>
                  </a:lnTo>
                  <a:cubicBezTo>
                    <a:pt x="12477" y="81"/>
                    <a:pt x="12423" y="0"/>
                    <a:pt x="12125"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0"/>
            <p:cNvSpPr/>
            <p:nvPr/>
          </p:nvSpPr>
          <p:spPr>
            <a:xfrm>
              <a:off x="360875" y="1786575"/>
              <a:ext cx="41375" cy="53725"/>
            </a:xfrm>
            <a:custGeom>
              <a:avLst/>
              <a:gdLst/>
              <a:ahLst/>
              <a:cxnLst/>
              <a:rect l="l" t="t" r="r" b="b"/>
              <a:pathLst>
                <a:path w="1655" h="2149" extrusionOk="0">
                  <a:moveTo>
                    <a:pt x="868" y="733"/>
                  </a:moveTo>
                  <a:cubicBezTo>
                    <a:pt x="950" y="896"/>
                    <a:pt x="1058" y="1059"/>
                    <a:pt x="1112" y="1276"/>
                  </a:cubicBezTo>
                  <a:cubicBezTo>
                    <a:pt x="1140" y="1384"/>
                    <a:pt x="1140" y="1520"/>
                    <a:pt x="1004" y="1574"/>
                  </a:cubicBezTo>
                  <a:cubicBezTo>
                    <a:pt x="963" y="1587"/>
                    <a:pt x="909" y="1594"/>
                    <a:pt x="851" y="1594"/>
                  </a:cubicBezTo>
                  <a:cubicBezTo>
                    <a:pt x="794" y="1594"/>
                    <a:pt x="733" y="1587"/>
                    <a:pt x="678" y="1574"/>
                  </a:cubicBezTo>
                  <a:cubicBezTo>
                    <a:pt x="543" y="1547"/>
                    <a:pt x="543" y="1384"/>
                    <a:pt x="570" y="1276"/>
                  </a:cubicBezTo>
                  <a:cubicBezTo>
                    <a:pt x="597" y="1086"/>
                    <a:pt x="706" y="896"/>
                    <a:pt x="787" y="733"/>
                  </a:cubicBezTo>
                  <a:close/>
                  <a:moveTo>
                    <a:pt x="831" y="1"/>
                  </a:moveTo>
                  <a:cubicBezTo>
                    <a:pt x="773" y="1"/>
                    <a:pt x="719" y="28"/>
                    <a:pt x="678" y="82"/>
                  </a:cubicBezTo>
                  <a:cubicBezTo>
                    <a:pt x="353" y="435"/>
                    <a:pt x="136" y="787"/>
                    <a:pt x="55" y="1248"/>
                  </a:cubicBezTo>
                  <a:cubicBezTo>
                    <a:pt x="0" y="1737"/>
                    <a:pt x="299" y="2116"/>
                    <a:pt x="814" y="2143"/>
                  </a:cubicBezTo>
                  <a:cubicBezTo>
                    <a:pt x="844" y="2147"/>
                    <a:pt x="873" y="2149"/>
                    <a:pt x="901" y="2149"/>
                  </a:cubicBezTo>
                  <a:cubicBezTo>
                    <a:pt x="1322" y="2149"/>
                    <a:pt x="1655" y="1783"/>
                    <a:pt x="1655" y="1276"/>
                  </a:cubicBezTo>
                  <a:cubicBezTo>
                    <a:pt x="1628" y="842"/>
                    <a:pt x="1357" y="435"/>
                    <a:pt x="1004" y="82"/>
                  </a:cubicBezTo>
                  <a:cubicBezTo>
                    <a:pt x="950" y="28"/>
                    <a:pt x="889" y="1"/>
                    <a:pt x="831" y="1"/>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0"/>
            <p:cNvSpPr/>
            <p:nvPr/>
          </p:nvSpPr>
          <p:spPr>
            <a:xfrm>
              <a:off x="394100" y="1847350"/>
              <a:ext cx="41400" cy="53900"/>
            </a:xfrm>
            <a:custGeom>
              <a:avLst/>
              <a:gdLst/>
              <a:ahLst/>
              <a:cxnLst/>
              <a:rect l="l" t="t" r="r" b="b"/>
              <a:pathLst>
                <a:path w="1656" h="2156" extrusionOk="0">
                  <a:moveTo>
                    <a:pt x="896" y="716"/>
                  </a:moveTo>
                  <a:cubicBezTo>
                    <a:pt x="977" y="906"/>
                    <a:pt x="1031" y="1069"/>
                    <a:pt x="1167" y="1259"/>
                  </a:cubicBezTo>
                  <a:cubicBezTo>
                    <a:pt x="1194" y="1340"/>
                    <a:pt x="1194" y="1476"/>
                    <a:pt x="1085" y="1557"/>
                  </a:cubicBezTo>
                  <a:cubicBezTo>
                    <a:pt x="1031" y="1570"/>
                    <a:pt x="970" y="1577"/>
                    <a:pt x="909" y="1577"/>
                  </a:cubicBezTo>
                  <a:cubicBezTo>
                    <a:pt x="848" y="1577"/>
                    <a:pt x="787" y="1570"/>
                    <a:pt x="733" y="1557"/>
                  </a:cubicBezTo>
                  <a:cubicBezTo>
                    <a:pt x="597" y="1530"/>
                    <a:pt x="597" y="1340"/>
                    <a:pt x="624" y="1259"/>
                  </a:cubicBezTo>
                  <a:cubicBezTo>
                    <a:pt x="679" y="1042"/>
                    <a:pt x="760" y="879"/>
                    <a:pt x="841" y="716"/>
                  </a:cubicBezTo>
                  <a:close/>
                  <a:moveTo>
                    <a:pt x="838" y="0"/>
                  </a:moveTo>
                  <a:cubicBezTo>
                    <a:pt x="773" y="0"/>
                    <a:pt x="709" y="35"/>
                    <a:pt x="651" y="92"/>
                  </a:cubicBezTo>
                  <a:cubicBezTo>
                    <a:pt x="353" y="391"/>
                    <a:pt x="136" y="770"/>
                    <a:pt x="55" y="1204"/>
                  </a:cubicBezTo>
                  <a:cubicBezTo>
                    <a:pt x="0" y="1720"/>
                    <a:pt x="326" y="2126"/>
                    <a:pt x="814" y="2154"/>
                  </a:cubicBezTo>
                  <a:cubicBezTo>
                    <a:pt x="831" y="2155"/>
                    <a:pt x="847" y="2155"/>
                    <a:pt x="864" y="2155"/>
                  </a:cubicBezTo>
                  <a:cubicBezTo>
                    <a:pt x="1302" y="2155"/>
                    <a:pt x="1655" y="1809"/>
                    <a:pt x="1655" y="1286"/>
                  </a:cubicBezTo>
                  <a:cubicBezTo>
                    <a:pt x="1655" y="825"/>
                    <a:pt x="1384" y="445"/>
                    <a:pt x="1004" y="92"/>
                  </a:cubicBezTo>
                  <a:cubicBezTo>
                    <a:pt x="953" y="28"/>
                    <a:pt x="895" y="0"/>
                    <a:pt x="838" y="0"/>
                  </a:cubicBezTo>
                  <a:close/>
                </a:path>
              </a:pathLst>
            </a:custGeom>
            <a:solidFill>
              <a:srgbClr val="FDFDFD"/>
            </a:solidFill>
            <a:ln w="9525" cap="flat" cmpd="sng">
              <a:solidFill>
                <a:srgbClr val="FDFDF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2" name="Google Shape;512;p20"/>
          <p:cNvSpPr/>
          <p:nvPr/>
        </p:nvSpPr>
        <p:spPr>
          <a:xfrm>
            <a:off x="4367543" y="1463506"/>
            <a:ext cx="408925" cy="404850"/>
          </a:xfrm>
          <a:custGeom>
            <a:avLst/>
            <a:gdLst/>
            <a:ahLst/>
            <a:cxnLst/>
            <a:rect l="l" t="t" r="r" b="b"/>
            <a:pathLst>
              <a:path w="16357" h="16194" extrusionOk="0">
                <a:moveTo>
                  <a:pt x="8116" y="1000"/>
                </a:moveTo>
                <a:cubicBezTo>
                  <a:pt x="8573" y="1000"/>
                  <a:pt x="9035" y="1197"/>
                  <a:pt x="9331" y="1600"/>
                </a:cubicBezTo>
                <a:cubicBezTo>
                  <a:pt x="8938" y="1478"/>
                  <a:pt x="8538" y="1417"/>
                  <a:pt x="8134" y="1417"/>
                </a:cubicBezTo>
                <a:cubicBezTo>
                  <a:pt x="7731" y="1417"/>
                  <a:pt x="7324" y="1478"/>
                  <a:pt x="6917" y="1600"/>
                </a:cubicBezTo>
                <a:cubicBezTo>
                  <a:pt x="7191" y="1204"/>
                  <a:pt x="7650" y="1000"/>
                  <a:pt x="8116" y="1000"/>
                </a:cubicBezTo>
                <a:close/>
                <a:moveTo>
                  <a:pt x="8734" y="2441"/>
                </a:moveTo>
                <a:cubicBezTo>
                  <a:pt x="9548" y="2468"/>
                  <a:pt x="10769" y="3445"/>
                  <a:pt x="10986" y="4231"/>
                </a:cubicBezTo>
                <a:cubicBezTo>
                  <a:pt x="10091" y="4204"/>
                  <a:pt x="9060" y="3445"/>
                  <a:pt x="8734" y="2441"/>
                </a:cubicBezTo>
                <a:close/>
                <a:moveTo>
                  <a:pt x="7568" y="2441"/>
                </a:moveTo>
                <a:lnTo>
                  <a:pt x="7568" y="2441"/>
                </a:lnTo>
                <a:cubicBezTo>
                  <a:pt x="7243" y="3445"/>
                  <a:pt x="6158" y="4204"/>
                  <a:pt x="5317" y="4259"/>
                </a:cubicBezTo>
                <a:cubicBezTo>
                  <a:pt x="5588" y="3445"/>
                  <a:pt x="6510" y="2604"/>
                  <a:pt x="7568" y="2441"/>
                </a:cubicBezTo>
                <a:close/>
                <a:moveTo>
                  <a:pt x="8138" y="3445"/>
                </a:moveTo>
                <a:cubicBezTo>
                  <a:pt x="8870" y="4584"/>
                  <a:pt x="9901" y="5181"/>
                  <a:pt x="11230" y="5262"/>
                </a:cubicBezTo>
                <a:cubicBezTo>
                  <a:pt x="11365" y="6130"/>
                  <a:pt x="10959" y="7296"/>
                  <a:pt x="9955" y="8002"/>
                </a:cubicBezTo>
                <a:cubicBezTo>
                  <a:pt x="9421" y="8381"/>
                  <a:pt x="8799" y="8579"/>
                  <a:pt x="8165" y="8579"/>
                </a:cubicBezTo>
                <a:cubicBezTo>
                  <a:pt x="7576" y="8579"/>
                  <a:pt x="6977" y="8409"/>
                  <a:pt x="6429" y="8056"/>
                </a:cubicBezTo>
                <a:cubicBezTo>
                  <a:pt x="5398" y="7405"/>
                  <a:pt x="4910" y="6212"/>
                  <a:pt x="5046" y="5262"/>
                </a:cubicBezTo>
                <a:cubicBezTo>
                  <a:pt x="6375" y="5181"/>
                  <a:pt x="7378" y="4584"/>
                  <a:pt x="8138" y="3445"/>
                </a:cubicBezTo>
                <a:close/>
                <a:moveTo>
                  <a:pt x="7351" y="9493"/>
                </a:moveTo>
                <a:cubicBezTo>
                  <a:pt x="7650" y="9521"/>
                  <a:pt x="7975" y="9521"/>
                  <a:pt x="8246" y="9548"/>
                </a:cubicBezTo>
                <a:cubicBezTo>
                  <a:pt x="7866" y="9927"/>
                  <a:pt x="7487" y="10307"/>
                  <a:pt x="7107" y="10714"/>
                </a:cubicBezTo>
                <a:cubicBezTo>
                  <a:pt x="7080" y="10633"/>
                  <a:pt x="7053" y="10606"/>
                  <a:pt x="7026" y="10606"/>
                </a:cubicBezTo>
                <a:cubicBezTo>
                  <a:pt x="6944" y="10470"/>
                  <a:pt x="6944" y="10416"/>
                  <a:pt x="7026" y="10280"/>
                </a:cubicBezTo>
                <a:cubicBezTo>
                  <a:pt x="7161" y="10036"/>
                  <a:pt x="7243" y="9765"/>
                  <a:pt x="7351" y="9493"/>
                </a:cubicBezTo>
                <a:close/>
                <a:moveTo>
                  <a:pt x="11013" y="11799"/>
                </a:moveTo>
                <a:cubicBezTo>
                  <a:pt x="11148" y="11799"/>
                  <a:pt x="11284" y="11935"/>
                  <a:pt x="11284" y="12070"/>
                </a:cubicBezTo>
                <a:cubicBezTo>
                  <a:pt x="11284" y="12206"/>
                  <a:pt x="11148" y="12341"/>
                  <a:pt x="10986" y="12341"/>
                </a:cubicBezTo>
                <a:cubicBezTo>
                  <a:pt x="10850" y="12341"/>
                  <a:pt x="10715" y="12233"/>
                  <a:pt x="10715" y="12070"/>
                </a:cubicBezTo>
                <a:cubicBezTo>
                  <a:pt x="10715" y="11935"/>
                  <a:pt x="10850" y="11799"/>
                  <a:pt x="11013" y="11799"/>
                </a:cubicBezTo>
                <a:close/>
                <a:moveTo>
                  <a:pt x="11935" y="9819"/>
                </a:moveTo>
                <a:cubicBezTo>
                  <a:pt x="12640" y="9873"/>
                  <a:pt x="13210" y="10416"/>
                  <a:pt x="13210" y="11121"/>
                </a:cubicBezTo>
                <a:cubicBezTo>
                  <a:pt x="13264" y="11691"/>
                  <a:pt x="12749" y="12341"/>
                  <a:pt x="12206" y="12369"/>
                </a:cubicBezTo>
                <a:cubicBezTo>
                  <a:pt x="12315" y="11935"/>
                  <a:pt x="12206" y="11528"/>
                  <a:pt x="11854" y="11175"/>
                </a:cubicBezTo>
                <a:cubicBezTo>
                  <a:pt x="11610" y="10931"/>
                  <a:pt x="11320" y="10809"/>
                  <a:pt x="11007" y="10809"/>
                </a:cubicBezTo>
                <a:cubicBezTo>
                  <a:pt x="10903" y="10809"/>
                  <a:pt x="10796" y="10823"/>
                  <a:pt x="10687" y="10850"/>
                </a:cubicBezTo>
                <a:cubicBezTo>
                  <a:pt x="10715" y="10307"/>
                  <a:pt x="11311" y="9819"/>
                  <a:pt x="11935" y="9819"/>
                </a:cubicBezTo>
                <a:close/>
                <a:moveTo>
                  <a:pt x="6016" y="10983"/>
                </a:moveTo>
                <a:cubicBezTo>
                  <a:pt x="6207" y="10983"/>
                  <a:pt x="6320" y="11147"/>
                  <a:pt x="6402" y="11311"/>
                </a:cubicBezTo>
                <a:cubicBezTo>
                  <a:pt x="5968" y="11799"/>
                  <a:pt x="5534" y="12260"/>
                  <a:pt x="5127" y="12667"/>
                </a:cubicBezTo>
                <a:cubicBezTo>
                  <a:pt x="4585" y="13209"/>
                  <a:pt x="4205" y="13833"/>
                  <a:pt x="4069" y="14539"/>
                </a:cubicBezTo>
                <a:lnTo>
                  <a:pt x="3961" y="15244"/>
                </a:lnTo>
                <a:lnTo>
                  <a:pt x="977" y="15244"/>
                </a:lnTo>
                <a:cubicBezTo>
                  <a:pt x="1031" y="14945"/>
                  <a:pt x="1086" y="14647"/>
                  <a:pt x="1167" y="14322"/>
                </a:cubicBezTo>
                <a:cubicBezTo>
                  <a:pt x="1628" y="12938"/>
                  <a:pt x="2523" y="11962"/>
                  <a:pt x="3852" y="11392"/>
                </a:cubicBezTo>
                <a:cubicBezTo>
                  <a:pt x="4449" y="11148"/>
                  <a:pt x="5018" y="11040"/>
                  <a:pt x="5615" y="11040"/>
                </a:cubicBezTo>
                <a:cubicBezTo>
                  <a:pt x="5669" y="11040"/>
                  <a:pt x="5712" y="11064"/>
                  <a:pt x="5750" y="11064"/>
                </a:cubicBezTo>
                <a:cubicBezTo>
                  <a:pt x="5769" y="11064"/>
                  <a:pt x="5787" y="11058"/>
                  <a:pt x="5805" y="11040"/>
                </a:cubicBezTo>
                <a:cubicBezTo>
                  <a:pt x="5885" y="11000"/>
                  <a:pt x="5954" y="10983"/>
                  <a:pt x="6016" y="10983"/>
                </a:cubicBezTo>
                <a:close/>
                <a:moveTo>
                  <a:pt x="11963" y="8297"/>
                </a:moveTo>
                <a:cubicBezTo>
                  <a:pt x="12639" y="8297"/>
                  <a:pt x="13315" y="8568"/>
                  <a:pt x="13861" y="9114"/>
                </a:cubicBezTo>
                <a:cubicBezTo>
                  <a:pt x="14268" y="9521"/>
                  <a:pt x="14593" y="10009"/>
                  <a:pt x="14702" y="10578"/>
                </a:cubicBezTo>
                <a:cubicBezTo>
                  <a:pt x="14864" y="11474"/>
                  <a:pt x="14675" y="12260"/>
                  <a:pt x="13996" y="12938"/>
                </a:cubicBezTo>
                <a:cubicBezTo>
                  <a:pt x="13264" y="13698"/>
                  <a:pt x="12478" y="14430"/>
                  <a:pt x="11718" y="15189"/>
                </a:cubicBezTo>
                <a:cubicBezTo>
                  <a:pt x="11691" y="15217"/>
                  <a:pt x="11610" y="15244"/>
                  <a:pt x="11555" y="15244"/>
                </a:cubicBezTo>
                <a:lnTo>
                  <a:pt x="4910" y="15244"/>
                </a:lnTo>
                <a:cubicBezTo>
                  <a:pt x="4910" y="14701"/>
                  <a:pt x="5046" y="14186"/>
                  <a:pt x="5425" y="13752"/>
                </a:cubicBezTo>
                <a:cubicBezTo>
                  <a:pt x="5724" y="13345"/>
                  <a:pt x="6103" y="13020"/>
                  <a:pt x="6429" y="12667"/>
                </a:cubicBezTo>
                <a:cubicBezTo>
                  <a:pt x="6510" y="12613"/>
                  <a:pt x="6646" y="12586"/>
                  <a:pt x="6727" y="12531"/>
                </a:cubicBezTo>
                <a:cubicBezTo>
                  <a:pt x="7161" y="12396"/>
                  <a:pt x="7595" y="12341"/>
                  <a:pt x="8029" y="12314"/>
                </a:cubicBezTo>
                <a:cubicBezTo>
                  <a:pt x="8056" y="12558"/>
                  <a:pt x="8138" y="12830"/>
                  <a:pt x="8165" y="13128"/>
                </a:cubicBezTo>
                <a:cubicBezTo>
                  <a:pt x="8517" y="13074"/>
                  <a:pt x="8816" y="13020"/>
                  <a:pt x="9114" y="12992"/>
                </a:cubicBezTo>
                <a:cubicBezTo>
                  <a:pt x="9087" y="12775"/>
                  <a:pt x="9033" y="12531"/>
                  <a:pt x="9006" y="12314"/>
                </a:cubicBezTo>
                <a:lnTo>
                  <a:pt x="9006" y="12314"/>
                </a:lnTo>
                <a:cubicBezTo>
                  <a:pt x="9250" y="12341"/>
                  <a:pt x="9521" y="12341"/>
                  <a:pt x="9765" y="12369"/>
                </a:cubicBezTo>
                <a:cubicBezTo>
                  <a:pt x="9792" y="12369"/>
                  <a:pt x="9819" y="12450"/>
                  <a:pt x="9819" y="12477"/>
                </a:cubicBezTo>
                <a:cubicBezTo>
                  <a:pt x="10052" y="13021"/>
                  <a:pt x="10458" y="13293"/>
                  <a:pt x="11037" y="13293"/>
                </a:cubicBezTo>
                <a:cubicBezTo>
                  <a:pt x="11065" y="13293"/>
                  <a:pt x="11093" y="13292"/>
                  <a:pt x="11121" y="13291"/>
                </a:cubicBezTo>
                <a:cubicBezTo>
                  <a:pt x="11165" y="13280"/>
                  <a:pt x="11209" y="13276"/>
                  <a:pt x="11255" y="13276"/>
                </a:cubicBezTo>
                <a:cubicBezTo>
                  <a:pt x="11436" y="13276"/>
                  <a:pt x="11631" y="13345"/>
                  <a:pt x="11827" y="13345"/>
                </a:cubicBezTo>
                <a:cubicBezTo>
                  <a:pt x="11878" y="13349"/>
                  <a:pt x="11930" y="13350"/>
                  <a:pt x="11981" y="13350"/>
                </a:cubicBezTo>
                <a:cubicBezTo>
                  <a:pt x="13106" y="13350"/>
                  <a:pt x="14030" y="12504"/>
                  <a:pt x="14159" y="11311"/>
                </a:cubicBezTo>
                <a:cubicBezTo>
                  <a:pt x="14295" y="10199"/>
                  <a:pt x="13454" y="9114"/>
                  <a:pt x="12288" y="8897"/>
                </a:cubicBezTo>
                <a:cubicBezTo>
                  <a:pt x="12166" y="8878"/>
                  <a:pt x="12046" y="8869"/>
                  <a:pt x="11927" y="8869"/>
                </a:cubicBezTo>
                <a:cubicBezTo>
                  <a:pt x="10663" y="8869"/>
                  <a:pt x="9582" y="9888"/>
                  <a:pt x="9657" y="11202"/>
                </a:cubicBezTo>
                <a:lnTo>
                  <a:pt x="9657" y="11338"/>
                </a:lnTo>
                <a:lnTo>
                  <a:pt x="7785" y="11338"/>
                </a:lnTo>
                <a:lnTo>
                  <a:pt x="7894" y="11257"/>
                </a:lnTo>
                <a:cubicBezTo>
                  <a:pt x="8599" y="10524"/>
                  <a:pt x="9358" y="9792"/>
                  <a:pt x="10091" y="9087"/>
                </a:cubicBezTo>
                <a:cubicBezTo>
                  <a:pt x="10630" y="8561"/>
                  <a:pt x="11296" y="8297"/>
                  <a:pt x="11963" y="8297"/>
                </a:cubicBezTo>
                <a:close/>
                <a:moveTo>
                  <a:pt x="14756" y="13562"/>
                </a:moveTo>
                <a:cubicBezTo>
                  <a:pt x="15027" y="14132"/>
                  <a:pt x="15190" y="14674"/>
                  <a:pt x="15298" y="15244"/>
                </a:cubicBezTo>
                <a:lnTo>
                  <a:pt x="13101" y="15244"/>
                </a:lnTo>
                <a:cubicBezTo>
                  <a:pt x="13617" y="14701"/>
                  <a:pt x="14159" y="14132"/>
                  <a:pt x="14756" y="13562"/>
                </a:cubicBezTo>
                <a:close/>
                <a:moveTo>
                  <a:pt x="8165" y="0"/>
                </a:moveTo>
                <a:cubicBezTo>
                  <a:pt x="6944" y="0"/>
                  <a:pt x="5914" y="868"/>
                  <a:pt x="5724" y="2062"/>
                </a:cubicBezTo>
                <a:cubicBezTo>
                  <a:pt x="5724" y="2170"/>
                  <a:pt x="5642" y="2224"/>
                  <a:pt x="5588" y="2306"/>
                </a:cubicBezTo>
                <a:cubicBezTo>
                  <a:pt x="5154" y="2658"/>
                  <a:pt x="4801" y="3119"/>
                  <a:pt x="4530" y="3635"/>
                </a:cubicBezTo>
                <a:cubicBezTo>
                  <a:pt x="3608" y="5452"/>
                  <a:pt x="4151" y="7622"/>
                  <a:pt x="5859" y="8761"/>
                </a:cubicBezTo>
                <a:cubicBezTo>
                  <a:pt x="6076" y="8924"/>
                  <a:pt x="6266" y="9005"/>
                  <a:pt x="6483" y="9141"/>
                </a:cubicBezTo>
                <a:cubicBezTo>
                  <a:pt x="6402" y="9331"/>
                  <a:pt x="6375" y="9493"/>
                  <a:pt x="6293" y="9629"/>
                </a:cubicBezTo>
                <a:cubicBezTo>
                  <a:pt x="6185" y="9900"/>
                  <a:pt x="5995" y="10036"/>
                  <a:pt x="5697" y="10063"/>
                </a:cubicBezTo>
                <a:cubicBezTo>
                  <a:pt x="5588" y="10090"/>
                  <a:pt x="5507" y="10090"/>
                  <a:pt x="5425" y="10090"/>
                </a:cubicBezTo>
                <a:cubicBezTo>
                  <a:pt x="4422" y="10144"/>
                  <a:pt x="3527" y="10416"/>
                  <a:pt x="2659" y="10958"/>
                </a:cubicBezTo>
                <a:cubicBezTo>
                  <a:pt x="1167" y="11908"/>
                  <a:pt x="326" y="13209"/>
                  <a:pt x="55" y="14945"/>
                </a:cubicBezTo>
                <a:cubicBezTo>
                  <a:pt x="28" y="15108"/>
                  <a:pt x="28" y="15244"/>
                  <a:pt x="1" y="15434"/>
                </a:cubicBezTo>
                <a:cubicBezTo>
                  <a:pt x="1" y="15705"/>
                  <a:pt x="1" y="15976"/>
                  <a:pt x="28" y="16193"/>
                </a:cubicBezTo>
                <a:lnTo>
                  <a:pt x="16302" y="16193"/>
                </a:lnTo>
                <a:cubicBezTo>
                  <a:pt x="16356" y="15027"/>
                  <a:pt x="16085" y="13969"/>
                  <a:pt x="15543" y="12938"/>
                </a:cubicBezTo>
                <a:cubicBezTo>
                  <a:pt x="15461" y="12748"/>
                  <a:pt x="15407" y="12613"/>
                  <a:pt x="15515" y="12396"/>
                </a:cubicBezTo>
                <a:cubicBezTo>
                  <a:pt x="15787" y="11772"/>
                  <a:pt x="15814" y="11094"/>
                  <a:pt x="15678" y="10361"/>
                </a:cubicBezTo>
                <a:cubicBezTo>
                  <a:pt x="15515" y="9548"/>
                  <a:pt x="15081" y="8924"/>
                  <a:pt x="14458" y="8327"/>
                </a:cubicBezTo>
                <a:cubicBezTo>
                  <a:pt x="13915" y="7839"/>
                  <a:pt x="13318" y="7486"/>
                  <a:pt x="12559" y="7378"/>
                </a:cubicBezTo>
                <a:cubicBezTo>
                  <a:pt x="12288" y="7351"/>
                  <a:pt x="12016" y="7351"/>
                  <a:pt x="11745" y="7324"/>
                </a:cubicBezTo>
                <a:cubicBezTo>
                  <a:pt x="11827" y="7215"/>
                  <a:pt x="11854" y="7161"/>
                  <a:pt x="11881" y="7052"/>
                </a:cubicBezTo>
                <a:cubicBezTo>
                  <a:pt x="12071" y="6673"/>
                  <a:pt x="12152" y="6266"/>
                  <a:pt x="12206" y="5859"/>
                </a:cubicBezTo>
                <a:cubicBezTo>
                  <a:pt x="12288" y="4448"/>
                  <a:pt x="11827" y="3255"/>
                  <a:pt x="10742" y="2306"/>
                </a:cubicBezTo>
                <a:cubicBezTo>
                  <a:pt x="10660" y="2224"/>
                  <a:pt x="10606" y="2170"/>
                  <a:pt x="10606" y="2062"/>
                </a:cubicBezTo>
                <a:cubicBezTo>
                  <a:pt x="10389" y="868"/>
                  <a:pt x="9385" y="0"/>
                  <a:pt x="8165"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3" name="Google Shape;513;p20"/>
          <p:cNvGrpSpPr/>
          <p:nvPr/>
        </p:nvGrpSpPr>
        <p:grpSpPr>
          <a:xfrm>
            <a:off x="4367543" y="3390002"/>
            <a:ext cx="408926" cy="406884"/>
            <a:chOff x="4318384" y="3239325"/>
            <a:chExt cx="507226" cy="504694"/>
          </a:xfrm>
        </p:grpSpPr>
        <p:sp>
          <p:nvSpPr>
            <p:cNvPr id="514" name="Google Shape;514;p20"/>
            <p:cNvSpPr/>
            <p:nvPr/>
          </p:nvSpPr>
          <p:spPr>
            <a:xfrm>
              <a:off x="4318384" y="3239325"/>
              <a:ext cx="277773" cy="504693"/>
            </a:xfrm>
            <a:custGeom>
              <a:avLst/>
              <a:gdLst/>
              <a:ahLst/>
              <a:cxnLst/>
              <a:rect l="l" t="t" r="r" b="b"/>
              <a:pathLst>
                <a:path w="8898" h="16167" extrusionOk="0">
                  <a:moveTo>
                    <a:pt x="7948" y="4340"/>
                  </a:moveTo>
                  <a:lnTo>
                    <a:pt x="7948" y="11284"/>
                  </a:lnTo>
                  <a:lnTo>
                    <a:pt x="950" y="11284"/>
                  </a:lnTo>
                  <a:lnTo>
                    <a:pt x="950" y="4340"/>
                  </a:lnTo>
                  <a:close/>
                  <a:moveTo>
                    <a:pt x="7948" y="12287"/>
                  </a:moveTo>
                  <a:lnTo>
                    <a:pt x="7948" y="15190"/>
                  </a:lnTo>
                  <a:lnTo>
                    <a:pt x="950" y="15190"/>
                  </a:lnTo>
                  <a:lnTo>
                    <a:pt x="950" y="12287"/>
                  </a:lnTo>
                  <a:close/>
                  <a:moveTo>
                    <a:pt x="950" y="0"/>
                  </a:moveTo>
                  <a:lnTo>
                    <a:pt x="950" y="3391"/>
                  </a:lnTo>
                  <a:lnTo>
                    <a:pt x="1" y="3391"/>
                  </a:lnTo>
                  <a:lnTo>
                    <a:pt x="1" y="16166"/>
                  </a:lnTo>
                  <a:lnTo>
                    <a:pt x="8897" y="16166"/>
                  </a:lnTo>
                  <a:lnTo>
                    <a:pt x="8897" y="3391"/>
                  </a:lnTo>
                  <a:lnTo>
                    <a:pt x="1899" y="3391"/>
                  </a:lnTo>
                  <a:lnTo>
                    <a:pt x="1899" y="0"/>
                  </a:ln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0"/>
            <p:cNvSpPr/>
            <p:nvPr/>
          </p:nvSpPr>
          <p:spPr>
            <a:xfrm>
              <a:off x="4622384" y="3299451"/>
              <a:ext cx="203226" cy="444568"/>
            </a:xfrm>
            <a:custGeom>
              <a:avLst/>
              <a:gdLst/>
              <a:ahLst/>
              <a:cxnLst/>
              <a:rect l="l" t="t" r="r" b="b"/>
              <a:pathLst>
                <a:path w="6510" h="14241" extrusionOk="0">
                  <a:moveTo>
                    <a:pt x="3259" y="3341"/>
                  </a:moveTo>
                  <a:cubicBezTo>
                    <a:pt x="4471" y="3341"/>
                    <a:pt x="5561" y="4339"/>
                    <a:pt x="5561" y="5615"/>
                  </a:cubicBezTo>
                  <a:lnTo>
                    <a:pt x="5561" y="10497"/>
                  </a:lnTo>
                  <a:lnTo>
                    <a:pt x="5561" y="10660"/>
                  </a:lnTo>
                  <a:lnTo>
                    <a:pt x="1031" y="10660"/>
                  </a:lnTo>
                  <a:lnTo>
                    <a:pt x="1031" y="10524"/>
                  </a:lnTo>
                  <a:cubicBezTo>
                    <a:pt x="977" y="8924"/>
                    <a:pt x="977" y="7324"/>
                    <a:pt x="977" y="5750"/>
                  </a:cubicBezTo>
                  <a:cubicBezTo>
                    <a:pt x="977" y="4557"/>
                    <a:pt x="1709" y="3662"/>
                    <a:pt x="2794" y="3391"/>
                  </a:cubicBezTo>
                  <a:cubicBezTo>
                    <a:pt x="2950" y="3357"/>
                    <a:pt x="3105" y="3341"/>
                    <a:pt x="3259" y="3341"/>
                  </a:cubicBezTo>
                  <a:close/>
                  <a:moveTo>
                    <a:pt x="1031" y="0"/>
                  </a:moveTo>
                  <a:lnTo>
                    <a:pt x="1031" y="217"/>
                  </a:lnTo>
                  <a:lnTo>
                    <a:pt x="1031" y="3201"/>
                  </a:lnTo>
                  <a:cubicBezTo>
                    <a:pt x="1031" y="3309"/>
                    <a:pt x="977" y="3363"/>
                    <a:pt x="950" y="3445"/>
                  </a:cubicBezTo>
                  <a:cubicBezTo>
                    <a:pt x="353" y="4123"/>
                    <a:pt x="27" y="4882"/>
                    <a:pt x="27" y="5805"/>
                  </a:cubicBezTo>
                  <a:cubicBezTo>
                    <a:pt x="82" y="7676"/>
                    <a:pt x="82" y="9575"/>
                    <a:pt x="82" y="11473"/>
                  </a:cubicBezTo>
                  <a:lnTo>
                    <a:pt x="82" y="11636"/>
                  </a:lnTo>
                  <a:lnTo>
                    <a:pt x="2794" y="11636"/>
                  </a:lnTo>
                  <a:lnTo>
                    <a:pt x="2794" y="13291"/>
                  </a:lnTo>
                  <a:cubicBezTo>
                    <a:pt x="1872" y="13291"/>
                    <a:pt x="950" y="13291"/>
                    <a:pt x="0" y="13345"/>
                  </a:cubicBezTo>
                  <a:lnTo>
                    <a:pt x="0" y="14240"/>
                  </a:lnTo>
                  <a:lnTo>
                    <a:pt x="6456" y="14240"/>
                  </a:lnTo>
                  <a:lnTo>
                    <a:pt x="6456" y="13291"/>
                  </a:lnTo>
                  <a:lnTo>
                    <a:pt x="3743" y="13291"/>
                  </a:lnTo>
                  <a:lnTo>
                    <a:pt x="3743" y="11636"/>
                  </a:lnTo>
                  <a:lnTo>
                    <a:pt x="6510" y="11636"/>
                  </a:lnTo>
                  <a:lnTo>
                    <a:pt x="6510" y="11473"/>
                  </a:lnTo>
                  <a:lnTo>
                    <a:pt x="6510" y="5642"/>
                  </a:lnTo>
                  <a:cubicBezTo>
                    <a:pt x="6510" y="5506"/>
                    <a:pt x="6510" y="5343"/>
                    <a:pt x="6483" y="5208"/>
                  </a:cubicBezTo>
                  <a:cubicBezTo>
                    <a:pt x="6242" y="3568"/>
                    <a:pt x="4821" y="2457"/>
                    <a:pt x="3270" y="2457"/>
                  </a:cubicBezTo>
                  <a:cubicBezTo>
                    <a:pt x="2897" y="2457"/>
                    <a:pt x="2517" y="2521"/>
                    <a:pt x="2143" y="2658"/>
                  </a:cubicBezTo>
                  <a:cubicBezTo>
                    <a:pt x="2062" y="2685"/>
                    <a:pt x="2035" y="2685"/>
                    <a:pt x="1980" y="2712"/>
                  </a:cubicBezTo>
                  <a:lnTo>
                    <a:pt x="1980" y="0"/>
                  </a:ln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0"/>
            <p:cNvSpPr/>
            <p:nvPr/>
          </p:nvSpPr>
          <p:spPr>
            <a:xfrm>
              <a:off x="4375981" y="3405279"/>
              <a:ext cx="161738" cy="156681"/>
            </a:xfrm>
            <a:custGeom>
              <a:avLst/>
              <a:gdLst/>
              <a:ahLst/>
              <a:cxnLst/>
              <a:rect l="l" t="t" r="r" b="b"/>
              <a:pathLst>
                <a:path w="5181" h="5019" extrusionOk="0">
                  <a:moveTo>
                    <a:pt x="4259" y="950"/>
                  </a:moveTo>
                  <a:lnTo>
                    <a:pt x="4259" y="4069"/>
                  </a:lnTo>
                  <a:lnTo>
                    <a:pt x="977" y="4069"/>
                  </a:lnTo>
                  <a:lnTo>
                    <a:pt x="977" y="950"/>
                  </a:lnTo>
                  <a:close/>
                  <a:moveTo>
                    <a:pt x="0" y="1"/>
                  </a:moveTo>
                  <a:lnTo>
                    <a:pt x="0" y="5018"/>
                  </a:lnTo>
                  <a:lnTo>
                    <a:pt x="5181" y="5018"/>
                  </a:lnTo>
                  <a:lnTo>
                    <a:pt x="5181" y="1"/>
                  </a:ln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0"/>
            <p:cNvSpPr/>
            <p:nvPr/>
          </p:nvSpPr>
          <p:spPr>
            <a:xfrm>
              <a:off x="4442881" y="3652525"/>
              <a:ext cx="29657" cy="27971"/>
            </a:xfrm>
            <a:custGeom>
              <a:avLst/>
              <a:gdLst/>
              <a:ahLst/>
              <a:cxnLst/>
              <a:rect l="l" t="t" r="r" b="b"/>
              <a:pathLst>
                <a:path w="950" h="896" extrusionOk="0">
                  <a:moveTo>
                    <a:pt x="0" y="1"/>
                  </a:moveTo>
                  <a:lnTo>
                    <a:pt x="0" y="896"/>
                  </a:lnTo>
                  <a:lnTo>
                    <a:pt x="949" y="896"/>
                  </a:lnTo>
                  <a:lnTo>
                    <a:pt x="949" y="1"/>
                  </a:ln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0"/>
            <p:cNvSpPr/>
            <p:nvPr/>
          </p:nvSpPr>
          <p:spPr>
            <a:xfrm>
              <a:off x="4673175" y="3425602"/>
              <a:ext cx="104173" cy="104173"/>
            </a:xfrm>
            <a:custGeom>
              <a:avLst/>
              <a:gdLst/>
              <a:ahLst/>
              <a:cxnLst/>
              <a:rect l="l" t="t" r="r" b="b"/>
              <a:pathLst>
                <a:path w="3337" h="3337" extrusionOk="0">
                  <a:moveTo>
                    <a:pt x="1655" y="950"/>
                  </a:moveTo>
                  <a:cubicBezTo>
                    <a:pt x="2062" y="950"/>
                    <a:pt x="2388" y="1248"/>
                    <a:pt x="2388" y="1655"/>
                  </a:cubicBezTo>
                  <a:cubicBezTo>
                    <a:pt x="2388" y="2062"/>
                    <a:pt x="2062" y="2387"/>
                    <a:pt x="1655" y="2387"/>
                  </a:cubicBezTo>
                  <a:cubicBezTo>
                    <a:pt x="1248" y="2387"/>
                    <a:pt x="950" y="2062"/>
                    <a:pt x="950" y="1655"/>
                  </a:cubicBezTo>
                  <a:cubicBezTo>
                    <a:pt x="950" y="1302"/>
                    <a:pt x="1303" y="950"/>
                    <a:pt x="1655" y="950"/>
                  </a:cubicBezTo>
                  <a:close/>
                  <a:moveTo>
                    <a:pt x="1655" y="1"/>
                  </a:moveTo>
                  <a:cubicBezTo>
                    <a:pt x="760" y="1"/>
                    <a:pt x="1" y="760"/>
                    <a:pt x="1" y="1655"/>
                  </a:cubicBezTo>
                  <a:cubicBezTo>
                    <a:pt x="1" y="2577"/>
                    <a:pt x="760" y="3337"/>
                    <a:pt x="1655" y="3337"/>
                  </a:cubicBezTo>
                  <a:cubicBezTo>
                    <a:pt x="2550" y="3337"/>
                    <a:pt x="3337" y="2577"/>
                    <a:pt x="3337" y="1655"/>
                  </a:cubicBezTo>
                  <a:cubicBezTo>
                    <a:pt x="3337" y="760"/>
                    <a:pt x="2577" y="1"/>
                    <a:pt x="1655"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0"/>
            <p:cNvSpPr/>
            <p:nvPr/>
          </p:nvSpPr>
          <p:spPr>
            <a:xfrm>
              <a:off x="4710450" y="3566177"/>
              <a:ext cx="28814" cy="29657"/>
            </a:xfrm>
            <a:custGeom>
              <a:avLst/>
              <a:gdLst/>
              <a:ahLst/>
              <a:cxnLst/>
              <a:rect l="l" t="t" r="r" b="b"/>
              <a:pathLst>
                <a:path w="923" h="950" extrusionOk="0">
                  <a:moveTo>
                    <a:pt x="0" y="0"/>
                  </a:moveTo>
                  <a:lnTo>
                    <a:pt x="0" y="949"/>
                  </a:lnTo>
                  <a:lnTo>
                    <a:pt x="922" y="949"/>
                  </a:lnTo>
                  <a:lnTo>
                    <a:pt x="922" y="0"/>
                  </a:ln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0" name="Google Shape;520;p20"/>
          <p:cNvGrpSpPr/>
          <p:nvPr/>
        </p:nvGrpSpPr>
        <p:grpSpPr>
          <a:xfrm>
            <a:off x="2115661" y="1513531"/>
            <a:ext cx="5626388" cy="1928113"/>
            <a:chOff x="2115661" y="1513531"/>
            <a:chExt cx="5626388" cy="1928113"/>
          </a:xfrm>
        </p:grpSpPr>
        <p:cxnSp>
          <p:nvCxnSpPr>
            <p:cNvPr id="521" name="Google Shape;521;p20"/>
            <p:cNvCxnSpPr/>
            <p:nvPr/>
          </p:nvCxnSpPr>
          <p:spPr>
            <a:xfrm>
              <a:off x="2115661" y="1513531"/>
              <a:ext cx="2099700" cy="0"/>
            </a:xfrm>
            <a:prstGeom prst="straightConnector1">
              <a:avLst/>
            </a:prstGeom>
            <a:noFill/>
            <a:ln w="19050" cap="flat" cmpd="sng">
              <a:solidFill>
                <a:srgbClr val="E6E4E4"/>
              </a:solidFill>
              <a:prstDash val="solid"/>
              <a:round/>
              <a:headEnd type="none" w="med" len="med"/>
              <a:tailEnd type="none" w="med" len="med"/>
            </a:ln>
          </p:spPr>
        </p:cxnSp>
        <p:cxnSp>
          <p:nvCxnSpPr>
            <p:cNvPr id="522" name="Google Shape;522;p20"/>
            <p:cNvCxnSpPr/>
            <p:nvPr/>
          </p:nvCxnSpPr>
          <p:spPr>
            <a:xfrm>
              <a:off x="4928561" y="1513531"/>
              <a:ext cx="2099700" cy="0"/>
            </a:xfrm>
            <a:prstGeom prst="straightConnector1">
              <a:avLst/>
            </a:prstGeom>
            <a:noFill/>
            <a:ln w="19050" cap="flat" cmpd="sng">
              <a:solidFill>
                <a:srgbClr val="E6E4E4"/>
              </a:solidFill>
              <a:prstDash val="solid"/>
              <a:round/>
              <a:headEnd type="none" w="med" len="med"/>
              <a:tailEnd type="none" w="med" len="med"/>
            </a:ln>
          </p:spPr>
        </p:cxnSp>
        <p:cxnSp>
          <p:nvCxnSpPr>
            <p:cNvPr id="523" name="Google Shape;523;p20"/>
            <p:cNvCxnSpPr/>
            <p:nvPr/>
          </p:nvCxnSpPr>
          <p:spPr>
            <a:xfrm flipH="1">
              <a:off x="4928649" y="3441044"/>
              <a:ext cx="2099700" cy="600"/>
            </a:xfrm>
            <a:prstGeom prst="bentConnector3">
              <a:avLst>
                <a:gd name="adj1" fmla="val 50002"/>
              </a:avLst>
            </a:prstGeom>
            <a:noFill/>
            <a:ln w="19050" cap="flat" cmpd="sng">
              <a:solidFill>
                <a:srgbClr val="E6E4E4"/>
              </a:solidFill>
              <a:prstDash val="solid"/>
              <a:round/>
              <a:headEnd type="none" w="med" len="med"/>
              <a:tailEnd type="none" w="med" len="med"/>
            </a:ln>
          </p:spPr>
        </p:cxnSp>
        <p:cxnSp>
          <p:nvCxnSpPr>
            <p:cNvPr id="524" name="Google Shape;524;p20"/>
            <p:cNvCxnSpPr/>
            <p:nvPr/>
          </p:nvCxnSpPr>
          <p:spPr>
            <a:xfrm flipH="1">
              <a:off x="2115761" y="3441044"/>
              <a:ext cx="2099700" cy="600"/>
            </a:xfrm>
            <a:prstGeom prst="bentConnector3">
              <a:avLst>
                <a:gd name="adj1" fmla="val 50002"/>
              </a:avLst>
            </a:prstGeom>
            <a:noFill/>
            <a:ln w="19050" cap="flat" cmpd="sng">
              <a:solidFill>
                <a:srgbClr val="E6E4E4"/>
              </a:solidFill>
              <a:prstDash val="solid"/>
              <a:round/>
              <a:headEnd type="none" w="med" len="med"/>
              <a:tailEnd type="none" w="med" len="med"/>
            </a:ln>
          </p:spPr>
        </p:cxnSp>
        <p:cxnSp>
          <p:nvCxnSpPr>
            <p:cNvPr id="525" name="Google Shape;525;p20"/>
            <p:cNvCxnSpPr/>
            <p:nvPr/>
          </p:nvCxnSpPr>
          <p:spPr>
            <a:xfrm>
              <a:off x="7741449" y="1513531"/>
              <a:ext cx="600" cy="1927500"/>
            </a:xfrm>
            <a:prstGeom prst="bentConnector3">
              <a:avLst>
                <a:gd name="adj1" fmla="val 157558512"/>
              </a:avLst>
            </a:prstGeom>
            <a:noFill/>
            <a:ln w="19050" cap="flat" cmpd="sng">
              <a:solidFill>
                <a:srgbClr val="E6E4E4"/>
              </a:solidFill>
              <a:prstDash val="solid"/>
              <a:round/>
              <a:headEnd type="none" w="med" len="med"/>
              <a:tailEnd type="none" w="med" len="med"/>
            </a:ln>
          </p:spPr>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21"/>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531" name="Google Shape;531;p21"/>
          <p:cNvGrpSpPr/>
          <p:nvPr/>
        </p:nvGrpSpPr>
        <p:grpSpPr>
          <a:xfrm>
            <a:off x="1139225" y="2571750"/>
            <a:ext cx="1541100" cy="885149"/>
            <a:chOff x="989213" y="1347875"/>
            <a:chExt cx="1541100" cy="885149"/>
          </a:xfrm>
        </p:grpSpPr>
        <p:sp>
          <p:nvSpPr>
            <p:cNvPr id="532" name="Google Shape;532;p21"/>
            <p:cNvSpPr txBox="1"/>
            <p:nvPr/>
          </p:nvSpPr>
          <p:spPr>
            <a:xfrm>
              <a:off x="989213" y="1347875"/>
              <a:ext cx="15411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Saturn</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533" name="Google Shape;533;p21"/>
            <p:cNvSpPr txBox="1"/>
            <p:nvPr/>
          </p:nvSpPr>
          <p:spPr>
            <a:xfrm>
              <a:off x="989213" y="1626724"/>
              <a:ext cx="15411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1200">
                  <a:solidFill>
                    <a:srgbClr val="000000"/>
                  </a:solidFill>
                  <a:latin typeface="Roboto"/>
                  <a:ea typeface="Roboto"/>
                  <a:cs typeface="Roboto"/>
                  <a:sym typeface="Roboto"/>
                </a:rPr>
                <a:t>It’s composed mostly of hydrogen and helium</a:t>
              </a:r>
              <a:endParaRPr sz="1200">
                <a:solidFill>
                  <a:srgbClr val="000000"/>
                </a:solidFill>
                <a:latin typeface="Roboto"/>
                <a:ea typeface="Roboto"/>
                <a:cs typeface="Roboto"/>
                <a:sym typeface="Roboto"/>
              </a:endParaRPr>
            </a:p>
            <a:p>
              <a:pPr marL="0" lvl="0" indent="0" algn="l" rtl="0">
                <a:spcBef>
                  <a:spcPts val="0"/>
                </a:spcBef>
                <a:spcAft>
                  <a:spcPts val="0"/>
                </a:spcAft>
                <a:buNone/>
              </a:pPr>
              <a:endParaRPr sz="1200">
                <a:solidFill>
                  <a:srgbClr val="000000"/>
                </a:solidFill>
                <a:latin typeface="Roboto"/>
                <a:ea typeface="Roboto"/>
                <a:cs typeface="Roboto"/>
                <a:sym typeface="Roboto"/>
              </a:endParaRPr>
            </a:p>
          </p:txBody>
        </p:sp>
      </p:grpSp>
      <p:grpSp>
        <p:nvGrpSpPr>
          <p:cNvPr id="534" name="Google Shape;534;p21"/>
          <p:cNvGrpSpPr/>
          <p:nvPr/>
        </p:nvGrpSpPr>
        <p:grpSpPr>
          <a:xfrm>
            <a:off x="6463675" y="2571750"/>
            <a:ext cx="1541100" cy="885149"/>
            <a:chOff x="4789663" y="1347875"/>
            <a:chExt cx="1541100" cy="885149"/>
          </a:xfrm>
        </p:grpSpPr>
        <p:sp>
          <p:nvSpPr>
            <p:cNvPr id="535" name="Google Shape;535;p21"/>
            <p:cNvSpPr txBox="1"/>
            <p:nvPr/>
          </p:nvSpPr>
          <p:spPr>
            <a:xfrm>
              <a:off x="4789663" y="1347875"/>
              <a:ext cx="15411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Jupiter</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536" name="Google Shape;536;p21"/>
            <p:cNvSpPr txBox="1"/>
            <p:nvPr/>
          </p:nvSpPr>
          <p:spPr>
            <a:xfrm>
              <a:off x="4789663" y="1626724"/>
              <a:ext cx="15411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r>
                <a:rPr lang="en" sz="1200">
                  <a:solidFill>
                    <a:srgbClr val="000000"/>
                  </a:solidFill>
                  <a:latin typeface="Roboto"/>
                  <a:ea typeface="Roboto"/>
                  <a:cs typeface="Roboto"/>
                  <a:sym typeface="Roboto"/>
                </a:rPr>
                <a:t>It’s the biggest planet in the entire Solar System</a:t>
              </a:r>
              <a:endParaRPr sz="1200">
                <a:solidFill>
                  <a:srgbClr val="000000"/>
                </a:solidFill>
                <a:latin typeface="Roboto"/>
                <a:ea typeface="Roboto"/>
                <a:cs typeface="Roboto"/>
                <a:sym typeface="Roboto"/>
              </a:endParaRPr>
            </a:p>
            <a:p>
              <a:pPr marL="0" lvl="0" indent="0" algn="r" rtl="0">
                <a:spcBef>
                  <a:spcPts val="0"/>
                </a:spcBef>
                <a:spcAft>
                  <a:spcPts val="0"/>
                </a:spcAft>
                <a:buNone/>
              </a:pPr>
              <a:endParaRPr sz="1200">
                <a:solidFill>
                  <a:srgbClr val="000000"/>
                </a:solidFill>
                <a:latin typeface="Roboto"/>
                <a:ea typeface="Roboto"/>
                <a:cs typeface="Roboto"/>
                <a:sym typeface="Roboto"/>
              </a:endParaRPr>
            </a:p>
          </p:txBody>
        </p:sp>
      </p:grpSp>
      <p:grpSp>
        <p:nvGrpSpPr>
          <p:cNvPr id="537" name="Google Shape;537;p21"/>
          <p:cNvGrpSpPr/>
          <p:nvPr/>
        </p:nvGrpSpPr>
        <p:grpSpPr>
          <a:xfrm>
            <a:off x="3801450" y="1043075"/>
            <a:ext cx="1541100" cy="885149"/>
            <a:chOff x="2813238" y="1347875"/>
            <a:chExt cx="1541100" cy="885149"/>
          </a:xfrm>
        </p:grpSpPr>
        <p:sp>
          <p:nvSpPr>
            <p:cNvPr id="538" name="Google Shape;538;p21"/>
            <p:cNvSpPr txBox="1"/>
            <p:nvPr/>
          </p:nvSpPr>
          <p:spPr>
            <a:xfrm>
              <a:off x="2813238" y="1347875"/>
              <a:ext cx="15411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chemeClr val="lt2"/>
                  </a:solidFill>
                  <a:latin typeface="Fira Sans Extra Condensed Medium"/>
                  <a:ea typeface="Fira Sans Extra Condensed Medium"/>
                  <a:cs typeface="Fira Sans Extra Condensed Medium"/>
                  <a:sym typeface="Fira Sans Extra Condensed Medium"/>
                </a:rPr>
                <a:t>Mercury</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539" name="Google Shape;539;p21"/>
            <p:cNvSpPr txBox="1"/>
            <p:nvPr/>
          </p:nvSpPr>
          <p:spPr>
            <a:xfrm>
              <a:off x="2813238" y="1626724"/>
              <a:ext cx="15411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Roboto"/>
                  <a:ea typeface="Roboto"/>
                  <a:cs typeface="Roboto"/>
                  <a:sym typeface="Roboto"/>
                </a:rPr>
                <a:t>Mercury is the closest planet to the Sun</a:t>
              </a:r>
              <a:endParaRPr sz="1200">
                <a:latin typeface="Roboto"/>
                <a:ea typeface="Roboto"/>
                <a:cs typeface="Roboto"/>
                <a:sym typeface="Roboto"/>
              </a:endParaRPr>
            </a:p>
          </p:txBody>
        </p:sp>
      </p:grpSp>
      <p:grpSp>
        <p:nvGrpSpPr>
          <p:cNvPr id="540" name="Google Shape;540;p21"/>
          <p:cNvGrpSpPr/>
          <p:nvPr/>
        </p:nvGrpSpPr>
        <p:grpSpPr>
          <a:xfrm>
            <a:off x="3418985" y="2202756"/>
            <a:ext cx="2306030" cy="2940751"/>
            <a:chOff x="-3591364" y="1378056"/>
            <a:chExt cx="2630952" cy="3355106"/>
          </a:xfrm>
        </p:grpSpPr>
        <p:sp>
          <p:nvSpPr>
            <p:cNvPr id="541" name="Google Shape;541;p21"/>
            <p:cNvSpPr/>
            <p:nvPr/>
          </p:nvSpPr>
          <p:spPr>
            <a:xfrm>
              <a:off x="-2719019" y="2241964"/>
              <a:ext cx="1476792" cy="920805"/>
            </a:xfrm>
            <a:custGeom>
              <a:avLst/>
              <a:gdLst/>
              <a:ahLst/>
              <a:cxnLst/>
              <a:rect l="l" t="t" r="r" b="b"/>
              <a:pathLst>
                <a:path w="20479" h="12769" extrusionOk="0">
                  <a:moveTo>
                    <a:pt x="15564" y="1"/>
                  </a:moveTo>
                  <a:cubicBezTo>
                    <a:pt x="15371" y="1"/>
                    <a:pt x="15622" y="609"/>
                    <a:pt x="15569" y="799"/>
                  </a:cubicBezTo>
                  <a:cubicBezTo>
                    <a:pt x="15516" y="1002"/>
                    <a:pt x="14941" y="1353"/>
                    <a:pt x="14931" y="1854"/>
                  </a:cubicBezTo>
                  <a:cubicBezTo>
                    <a:pt x="14920" y="2365"/>
                    <a:pt x="14813" y="2716"/>
                    <a:pt x="14718" y="2876"/>
                  </a:cubicBezTo>
                  <a:cubicBezTo>
                    <a:pt x="14441" y="3398"/>
                    <a:pt x="8211" y="4686"/>
                    <a:pt x="7466" y="4984"/>
                  </a:cubicBezTo>
                  <a:cubicBezTo>
                    <a:pt x="6720" y="5261"/>
                    <a:pt x="6358" y="5943"/>
                    <a:pt x="5975" y="6369"/>
                  </a:cubicBezTo>
                  <a:cubicBezTo>
                    <a:pt x="5592" y="6795"/>
                    <a:pt x="2269" y="8147"/>
                    <a:pt x="970" y="8499"/>
                  </a:cubicBezTo>
                  <a:cubicBezTo>
                    <a:pt x="768" y="8552"/>
                    <a:pt x="512" y="8605"/>
                    <a:pt x="225" y="8669"/>
                  </a:cubicBezTo>
                  <a:cubicBezTo>
                    <a:pt x="1" y="10277"/>
                    <a:pt x="1332" y="12769"/>
                    <a:pt x="1332" y="12769"/>
                  </a:cubicBezTo>
                  <a:lnTo>
                    <a:pt x="2429" y="12204"/>
                  </a:lnTo>
                  <a:cubicBezTo>
                    <a:pt x="2429" y="12204"/>
                    <a:pt x="7987" y="8637"/>
                    <a:pt x="9244" y="8424"/>
                  </a:cubicBezTo>
                  <a:cubicBezTo>
                    <a:pt x="11629" y="8019"/>
                    <a:pt x="15229" y="5304"/>
                    <a:pt x="15569" y="5070"/>
                  </a:cubicBezTo>
                  <a:cubicBezTo>
                    <a:pt x="15921" y="4846"/>
                    <a:pt x="17731" y="4516"/>
                    <a:pt x="18061" y="4346"/>
                  </a:cubicBezTo>
                  <a:cubicBezTo>
                    <a:pt x="18391" y="4164"/>
                    <a:pt x="19520" y="3600"/>
                    <a:pt x="19669" y="3462"/>
                  </a:cubicBezTo>
                  <a:cubicBezTo>
                    <a:pt x="19818" y="3334"/>
                    <a:pt x="20212" y="2397"/>
                    <a:pt x="20234" y="2248"/>
                  </a:cubicBezTo>
                  <a:cubicBezTo>
                    <a:pt x="20244" y="2141"/>
                    <a:pt x="20234" y="2003"/>
                    <a:pt x="20202" y="1907"/>
                  </a:cubicBezTo>
                  <a:cubicBezTo>
                    <a:pt x="20351" y="1545"/>
                    <a:pt x="20479" y="1193"/>
                    <a:pt x="20425" y="1119"/>
                  </a:cubicBezTo>
                  <a:cubicBezTo>
                    <a:pt x="20394" y="1074"/>
                    <a:pt x="20341" y="1057"/>
                    <a:pt x="20282" y="1057"/>
                  </a:cubicBezTo>
                  <a:cubicBezTo>
                    <a:pt x="20202" y="1057"/>
                    <a:pt x="20110" y="1088"/>
                    <a:pt x="20042" y="1119"/>
                  </a:cubicBezTo>
                  <a:cubicBezTo>
                    <a:pt x="20095" y="1034"/>
                    <a:pt x="20127" y="949"/>
                    <a:pt x="20106" y="927"/>
                  </a:cubicBezTo>
                  <a:cubicBezTo>
                    <a:pt x="20084" y="860"/>
                    <a:pt x="20009" y="814"/>
                    <a:pt x="19890" y="814"/>
                  </a:cubicBezTo>
                  <a:cubicBezTo>
                    <a:pt x="19839" y="814"/>
                    <a:pt x="19779" y="823"/>
                    <a:pt x="19712" y="842"/>
                  </a:cubicBezTo>
                  <a:cubicBezTo>
                    <a:pt x="19488" y="906"/>
                    <a:pt x="19084" y="1513"/>
                    <a:pt x="18903" y="1630"/>
                  </a:cubicBezTo>
                  <a:cubicBezTo>
                    <a:pt x="18849" y="1673"/>
                    <a:pt x="18690" y="1747"/>
                    <a:pt x="18498" y="1843"/>
                  </a:cubicBezTo>
                  <a:cubicBezTo>
                    <a:pt x="18615" y="1683"/>
                    <a:pt x="19307" y="640"/>
                    <a:pt x="19297" y="586"/>
                  </a:cubicBezTo>
                  <a:cubicBezTo>
                    <a:pt x="19286" y="533"/>
                    <a:pt x="19243" y="469"/>
                    <a:pt x="19009" y="459"/>
                  </a:cubicBezTo>
                  <a:cubicBezTo>
                    <a:pt x="19007" y="459"/>
                    <a:pt x="19005" y="459"/>
                    <a:pt x="19004" y="459"/>
                  </a:cubicBezTo>
                  <a:cubicBezTo>
                    <a:pt x="18756" y="459"/>
                    <a:pt x="18208" y="1174"/>
                    <a:pt x="17902" y="1385"/>
                  </a:cubicBezTo>
                  <a:cubicBezTo>
                    <a:pt x="17647" y="1567"/>
                    <a:pt x="17143" y="2131"/>
                    <a:pt x="16682" y="2131"/>
                  </a:cubicBezTo>
                  <a:cubicBezTo>
                    <a:pt x="16604" y="2131"/>
                    <a:pt x="16527" y="2114"/>
                    <a:pt x="16453" y="2077"/>
                  </a:cubicBezTo>
                  <a:cubicBezTo>
                    <a:pt x="15932" y="1811"/>
                    <a:pt x="16187" y="661"/>
                    <a:pt x="16102" y="352"/>
                  </a:cubicBezTo>
                  <a:cubicBezTo>
                    <a:pt x="16027" y="43"/>
                    <a:pt x="15772" y="22"/>
                    <a:pt x="15569" y="1"/>
                  </a:cubicBezTo>
                  <a:cubicBezTo>
                    <a:pt x="15568" y="1"/>
                    <a:pt x="15566" y="1"/>
                    <a:pt x="15564" y="1"/>
                  </a:cubicBezTo>
                  <a:close/>
                </a:path>
              </a:pathLst>
            </a:custGeom>
            <a:solidFill>
              <a:srgbClr val="8C61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1"/>
            <p:cNvSpPr/>
            <p:nvPr/>
          </p:nvSpPr>
          <p:spPr>
            <a:xfrm>
              <a:off x="-1665384" y="1490191"/>
              <a:ext cx="473851" cy="630840"/>
            </a:xfrm>
            <a:custGeom>
              <a:avLst/>
              <a:gdLst/>
              <a:ahLst/>
              <a:cxnLst/>
              <a:rect l="l" t="t" r="r" b="b"/>
              <a:pathLst>
                <a:path w="6571" h="8748" extrusionOk="0">
                  <a:moveTo>
                    <a:pt x="3414" y="1"/>
                  </a:moveTo>
                  <a:cubicBezTo>
                    <a:pt x="3268" y="1"/>
                    <a:pt x="3117" y="14"/>
                    <a:pt x="2960" y="43"/>
                  </a:cubicBezTo>
                  <a:cubicBezTo>
                    <a:pt x="1054" y="416"/>
                    <a:pt x="1171" y="2088"/>
                    <a:pt x="969" y="2407"/>
                  </a:cubicBezTo>
                  <a:cubicBezTo>
                    <a:pt x="916" y="2423"/>
                    <a:pt x="856" y="2429"/>
                    <a:pt x="794" y="2429"/>
                  </a:cubicBezTo>
                  <a:cubicBezTo>
                    <a:pt x="638" y="2429"/>
                    <a:pt x="465" y="2394"/>
                    <a:pt x="331" y="2394"/>
                  </a:cubicBezTo>
                  <a:cubicBezTo>
                    <a:pt x="225" y="2394"/>
                    <a:pt x="144" y="2416"/>
                    <a:pt x="117" y="2492"/>
                  </a:cubicBezTo>
                  <a:cubicBezTo>
                    <a:pt x="53" y="2705"/>
                    <a:pt x="266" y="2897"/>
                    <a:pt x="266" y="2897"/>
                  </a:cubicBezTo>
                  <a:cubicBezTo>
                    <a:pt x="266" y="2897"/>
                    <a:pt x="0" y="3536"/>
                    <a:pt x="213" y="3643"/>
                  </a:cubicBezTo>
                  <a:cubicBezTo>
                    <a:pt x="225" y="3648"/>
                    <a:pt x="239" y="3650"/>
                    <a:pt x="255" y="3650"/>
                  </a:cubicBezTo>
                  <a:cubicBezTo>
                    <a:pt x="465" y="3650"/>
                    <a:pt x="992" y="3226"/>
                    <a:pt x="1289" y="3206"/>
                  </a:cubicBezTo>
                  <a:cubicBezTo>
                    <a:pt x="1315" y="3199"/>
                    <a:pt x="1338" y="3196"/>
                    <a:pt x="1358" y="3196"/>
                  </a:cubicBezTo>
                  <a:cubicBezTo>
                    <a:pt x="1493" y="3196"/>
                    <a:pt x="1499" y="3338"/>
                    <a:pt x="1480" y="3440"/>
                  </a:cubicBezTo>
                  <a:cubicBezTo>
                    <a:pt x="1342" y="3802"/>
                    <a:pt x="405" y="4281"/>
                    <a:pt x="405" y="4494"/>
                  </a:cubicBezTo>
                  <a:cubicBezTo>
                    <a:pt x="405" y="4729"/>
                    <a:pt x="320" y="5400"/>
                    <a:pt x="586" y="5708"/>
                  </a:cubicBezTo>
                  <a:cubicBezTo>
                    <a:pt x="852" y="6007"/>
                    <a:pt x="1970" y="5772"/>
                    <a:pt x="2268" y="5985"/>
                  </a:cubicBezTo>
                  <a:cubicBezTo>
                    <a:pt x="2556" y="6198"/>
                    <a:pt x="2268" y="7434"/>
                    <a:pt x="2268" y="7434"/>
                  </a:cubicBezTo>
                  <a:cubicBezTo>
                    <a:pt x="2268" y="7434"/>
                    <a:pt x="2088" y="8747"/>
                    <a:pt x="2116" y="8747"/>
                  </a:cubicBezTo>
                  <a:cubicBezTo>
                    <a:pt x="2117" y="8747"/>
                    <a:pt x="2118" y="8746"/>
                    <a:pt x="2119" y="8743"/>
                  </a:cubicBezTo>
                  <a:cubicBezTo>
                    <a:pt x="2172" y="8647"/>
                    <a:pt x="4430" y="7199"/>
                    <a:pt x="4430" y="7199"/>
                  </a:cubicBezTo>
                  <a:cubicBezTo>
                    <a:pt x="4430" y="7199"/>
                    <a:pt x="4377" y="7050"/>
                    <a:pt x="4323" y="6848"/>
                  </a:cubicBezTo>
                  <a:cubicBezTo>
                    <a:pt x="4217" y="6837"/>
                    <a:pt x="4515" y="6614"/>
                    <a:pt x="4515" y="6614"/>
                  </a:cubicBezTo>
                  <a:lnTo>
                    <a:pt x="5825" y="5794"/>
                  </a:lnTo>
                  <a:lnTo>
                    <a:pt x="6570" y="3856"/>
                  </a:lnTo>
                  <a:lnTo>
                    <a:pt x="5921" y="1641"/>
                  </a:lnTo>
                  <a:cubicBezTo>
                    <a:pt x="5921" y="1641"/>
                    <a:pt x="5025" y="1"/>
                    <a:pt x="3414" y="1"/>
                  </a:cubicBezTo>
                  <a:close/>
                </a:path>
              </a:pathLst>
            </a:custGeom>
            <a:solidFill>
              <a:srgbClr val="AA7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1"/>
            <p:cNvSpPr/>
            <p:nvPr/>
          </p:nvSpPr>
          <p:spPr>
            <a:xfrm>
              <a:off x="-1488059" y="1378056"/>
              <a:ext cx="402460" cy="617499"/>
            </a:xfrm>
            <a:custGeom>
              <a:avLst/>
              <a:gdLst/>
              <a:ahLst/>
              <a:cxnLst/>
              <a:rect l="l" t="t" r="r" b="b"/>
              <a:pathLst>
                <a:path w="5581" h="8563" extrusionOk="0">
                  <a:moveTo>
                    <a:pt x="5485" y="3835"/>
                  </a:moveTo>
                  <a:cubicBezTo>
                    <a:pt x="5400" y="3568"/>
                    <a:pt x="4708" y="3174"/>
                    <a:pt x="4441" y="2929"/>
                  </a:cubicBezTo>
                  <a:cubicBezTo>
                    <a:pt x="4175" y="2695"/>
                    <a:pt x="4260" y="1481"/>
                    <a:pt x="3323" y="736"/>
                  </a:cubicBezTo>
                  <a:cubicBezTo>
                    <a:pt x="2972" y="469"/>
                    <a:pt x="2663" y="427"/>
                    <a:pt x="2418" y="501"/>
                  </a:cubicBezTo>
                  <a:cubicBezTo>
                    <a:pt x="2418" y="374"/>
                    <a:pt x="2344" y="267"/>
                    <a:pt x="2173" y="214"/>
                  </a:cubicBezTo>
                  <a:cubicBezTo>
                    <a:pt x="1534" y="1"/>
                    <a:pt x="1268" y="555"/>
                    <a:pt x="1268" y="555"/>
                  </a:cubicBezTo>
                  <a:cubicBezTo>
                    <a:pt x="1002" y="310"/>
                    <a:pt x="97" y="406"/>
                    <a:pt x="54" y="1194"/>
                  </a:cubicBezTo>
                  <a:cubicBezTo>
                    <a:pt x="1" y="1971"/>
                    <a:pt x="1055" y="1833"/>
                    <a:pt x="1055" y="1833"/>
                  </a:cubicBezTo>
                  <a:cubicBezTo>
                    <a:pt x="1055" y="1833"/>
                    <a:pt x="1087" y="2131"/>
                    <a:pt x="1460" y="2312"/>
                  </a:cubicBezTo>
                  <a:cubicBezTo>
                    <a:pt x="1843" y="2482"/>
                    <a:pt x="2120" y="2163"/>
                    <a:pt x="2120" y="2163"/>
                  </a:cubicBezTo>
                  <a:cubicBezTo>
                    <a:pt x="2099" y="2376"/>
                    <a:pt x="2163" y="2578"/>
                    <a:pt x="2269" y="2738"/>
                  </a:cubicBezTo>
                  <a:cubicBezTo>
                    <a:pt x="2216" y="2802"/>
                    <a:pt x="2163" y="2876"/>
                    <a:pt x="2173" y="2972"/>
                  </a:cubicBezTo>
                  <a:cubicBezTo>
                    <a:pt x="2205" y="3238"/>
                    <a:pt x="2748" y="3664"/>
                    <a:pt x="2748" y="3664"/>
                  </a:cubicBezTo>
                  <a:cubicBezTo>
                    <a:pt x="2748" y="3664"/>
                    <a:pt x="2706" y="3973"/>
                    <a:pt x="2056" y="4186"/>
                  </a:cubicBezTo>
                  <a:cubicBezTo>
                    <a:pt x="1417" y="4399"/>
                    <a:pt x="1417" y="5112"/>
                    <a:pt x="1417" y="5112"/>
                  </a:cubicBezTo>
                  <a:cubicBezTo>
                    <a:pt x="895" y="5496"/>
                    <a:pt x="1385" y="6230"/>
                    <a:pt x="1534" y="6167"/>
                  </a:cubicBezTo>
                  <a:cubicBezTo>
                    <a:pt x="1683" y="6103"/>
                    <a:pt x="2205" y="5017"/>
                    <a:pt x="2748" y="5208"/>
                  </a:cubicBezTo>
                  <a:cubicBezTo>
                    <a:pt x="3291" y="5389"/>
                    <a:pt x="3249" y="6018"/>
                    <a:pt x="2748" y="6720"/>
                  </a:cubicBezTo>
                  <a:cubicBezTo>
                    <a:pt x="2237" y="7434"/>
                    <a:pt x="1705" y="7242"/>
                    <a:pt x="1705" y="7242"/>
                  </a:cubicBezTo>
                  <a:cubicBezTo>
                    <a:pt x="1641" y="7444"/>
                    <a:pt x="1790" y="8019"/>
                    <a:pt x="1896" y="8392"/>
                  </a:cubicBezTo>
                  <a:cubicBezTo>
                    <a:pt x="2961" y="8563"/>
                    <a:pt x="4878" y="6656"/>
                    <a:pt x="5198" y="6135"/>
                  </a:cubicBezTo>
                  <a:cubicBezTo>
                    <a:pt x="5560" y="5570"/>
                    <a:pt x="5144" y="4835"/>
                    <a:pt x="5144" y="4835"/>
                  </a:cubicBezTo>
                  <a:cubicBezTo>
                    <a:pt x="5144" y="4835"/>
                    <a:pt x="5581" y="4101"/>
                    <a:pt x="5485" y="3835"/>
                  </a:cubicBezTo>
                  <a:close/>
                </a:path>
              </a:pathLst>
            </a:custGeom>
            <a:solidFill>
              <a:srgbClr val="4636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1"/>
            <p:cNvSpPr/>
            <p:nvPr/>
          </p:nvSpPr>
          <p:spPr>
            <a:xfrm>
              <a:off x="-1561614" y="1650425"/>
              <a:ext cx="84949" cy="30287"/>
            </a:xfrm>
            <a:custGeom>
              <a:avLst/>
              <a:gdLst/>
              <a:ahLst/>
              <a:cxnLst/>
              <a:rect l="l" t="t" r="r" b="b"/>
              <a:pathLst>
                <a:path w="1178" h="420" extrusionOk="0">
                  <a:moveTo>
                    <a:pt x="635" y="0"/>
                  </a:moveTo>
                  <a:cubicBezTo>
                    <a:pt x="608" y="0"/>
                    <a:pt x="581" y="2"/>
                    <a:pt x="552" y="4"/>
                  </a:cubicBezTo>
                  <a:cubicBezTo>
                    <a:pt x="361" y="36"/>
                    <a:pt x="169" y="153"/>
                    <a:pt x="41" y="302"/>
                  </a:cubicBezTo>
                  <a:cubicBezTo>
                    <a:pt x="0" y="351"/>
                    <a:pt x="47" y="419"/>
                    <a:pt x="100" y="419"/>
                  </a:cubicBezTo>
                  <a:cubicBezTo>
                    <a:pt x="116" y="419"/>
                    <a:pt x="133" y="413"/>
                    <a:pt x="148" y="398"/>
                  </a:cubicBezTo>
                  <a:cubicBezTo>
                    <a:pt x="254" y="260"/>
                    <a:pt x="393" y="164"/>
                    <a:pt x="574" y="143"/>
                  </a:cubicBezTo>
                  <a:cubicBezTo>
                    <a:pt x="608" y="136"/>
                    <a:pt x="643" y="132"/>
                    <a:pt x="679" y="132"/>
                  </a:cubicBezTo>
                  <a:cubicBezTo>
                    <a:pt x="809" y="132"/>
                    <a:pt x="942" y="178"/>
                    <a:pt x="1042" y="270"/>
                  </a:cubicBezTo>
                  <a:cubicBezTo>
                    <a:pt x="1056" y="282"/>
                    <a:pt x="1072" y="287"/>
                    <a:pt x="1086" y="287"/>
                  </a:cubicBezTo>
                  <a:cubicBezTo>
                    <a:pt x="1137" y="287"/>
                    <a:pt x="1177" y="227"/>
                    <a:pt x="1127" y="185"/>
                  </a:cubicBezTo>
                  <a:cubicBezTo>
                    <a:pt x="988" y="64"/>
                    <a:pt x="824" y="0"/>
                    <a:pt x="635" y="0"/>
                  </a:cubicBezTo>
                  <a:close/>
                </a:path>
              </a:pathLst>
            </a:custGeom>
            <a:solidFill>
              <a:srgbClr val="332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1"/>
            <p:cNvSpPr/>
            <p:nvPr/>
          </p:nvSpPr>
          <p:spPr>
            <a:xfrm>
              <a:off x="-1547912" y="1557039"/>
              <a:ext cx="90645" cy="31513"/>
            </a:xfrm>
            <a:custGeom>
              <a:avLst/>
              <a:gdLst/>
              <a:ahLst/>
              <a:cxnLst/>
              <a:rect l="l" t="t" r="r" b="b"/>
              <a:pathLst>
                <a:path w="1257" h="437" extrusionOk="0">
                  <a:moveTo>
                    <a:pt x="1193" y="277"/>
                  </a:moveTo>
                  <a:cubicBezTo>
                    <a:pt x="1065" y="117"/>
                    <a:pt x="863" y="21"/>
                    <a:pt x="650" y="11"/>
                  </a:cubicBezTo>
                  <a:cubicBezTo>
                    <a:pt x="437" y="0"/>
                    <a:pt x="224" y="75"/>
                    <a:pt x="64" y="224"/>
                  </a:cubicBezTo>
                  <a:cubicBezTo>
                    <a:pt x="0" y="277"/>
                    <a:pt x="86" y="373"/>
                    <a:pt x="160" y="320"/>
                  </a:cubicBezTo>
                  <a:cubicBezTo>
                    <a:pt x="426" y="64"/>
                    <a:pt x="852" y="107"/>
                    <a:pt x="1086" y="373"/>
                  </a:cubicBezTo>
                  <a:cubicBezTo>
                    <a:pt x="1150" y="437"/>
                    <a:pt x="1257" y="341"/>
                    <a:pt x="1193" y="277"/>
                  </a:cubicBezTo>
                  <a:close/>
                </a:path>
              </a:pathLst>
            </a:custGeom>
            <a:solidFill>
              <a:srgbClr val="4636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1"/>
            <p:cNvSpPr/>
            <p:nvPr/>
          </p:nvSpPr>
          <p:spPr>
            <a:xfrm>
              <a:off x="-1132472" y="1681361"/>
              <a:ext cx="172060" cy="159873"/>
            </a:xfrm>
            <a:custGeom>
              <a:avLst/>
              <a:gdLst/>
              <a:ahLst/>
              <a:cxnLst/>
              <a:rect l="l" t="t" r="r" b="b"/>
              <a:pathLst>
                <a:path w="2386" h="2217" extrusionOk="0">
                  <a:moveTo>
                    <a:pt x="1324" y="1"/>
                  </a:moveTo>
                  <a:cubicBezTo>
                    <a:pt x="1109" y="1"/>
                    <a:pt x="682" y="906"/>
                    <a:pt x="682" y="906"/>
                  </a:cubicBezTo>
                  <a:cubicBezTo>
                    <a:pt x="682" y="906"/>
                    <a:pt x="280" y="564"/>
                    <a:pt x="117" y="564"/>
                  </a:cubicBezTo>
                  <a:cubicBezTo>
                    <a:pt x="85" y="564"/>
                    <a:pt x="62" y="577"/>
                    <a:pt x="54" y="608"/>
                  </a:cubicBezTo>
                  <a:cubicBezTo>
                    <a:pt x="0" y="789"/>
                    <a:pt x="128" y="1173"/>
                    <a:pt x="437" y="1311"/>
                  </a:cubicBezTo>
                  <a:lnTo>
                    <a:pt x="256" y="1439"/>
                  </a:lnTo>
                  <a:cubicBezTo>
                    <a:pt x="533" y="1790"/>
                    <a:pt x="916" y="2056"/>
                    <a:pt x="1331" y="2216"/>
                  </a:cubicBezTo>
                  <a:cubicBezTo>
                    <a:pt x="1395" y="2099"/>
                    <a:pt x="1449" y="2024"/>
                    <a:pt x="1459" y="2003"/>
                  </a:cubicBezTo>
                  <a:cubicBezTo>
                    <a:pt x="1768" y="1790"/>
                    <a:pt x="2194" y="1322"/>
                    <a:pt x="2194" y="1162"/>
                  </a:cubicBezTo>
                  <a:cubicBezTo>
                    <a:pt x="2194" y="1109"/>
                    <a:pt x="2140" y="1091"/>
                    <a:pt x="2067" y="1091"/>
                  </a:cubicBezTo>
                  <a:cubicBezTo>
                    <a:pt x="1922" y="1091"/>
                    <a:pt x="1704" y="1162"/>
                    <a:pt x="1704" y="1162"/>
                  </a:cubicBezTo>
                  <a:cubicBezTo>
                    <a:pt x="1704" y="1162"/>
                    <a:pt x="2386" y="672"/>
                    <a:pt x="2194" y="587"/>
                  </a:cubicBezTo>
                  <a:cubicBezTo>
                    <a:pt x="2179" y="581"/>
                    <a:pt x="2162" y="578"/>
                    <a:pt x="2144" y="578"/>
                  </a:cubicBezTo>
                  <a:cubicBezTo>
                    <a:pt x="1939" y="578"/>
                    <a:pt x="1544" y="928"/>
                    <a:pt x="1544" y="928"/>
                  </a:cubicBezTo>
                  <a:cubicBezTo>
                    <a:pt x="1544" y="928"/>
                    <a:pt x="2087" y="246"/>
                    <a:pt x="1875" y="214"/>
                  </a:cubicBezTo>
                  <a:cubicBezTo>
                    <a:pt x="1870" y="214"/>
                    <a:pt x="1865" y="214"/>
                    <a:pt x="1861" y="214"/>
                  </a:cubicBezTo>
                  <a:cubicBezTo>
                    <a:pt x="1643" y="214"/>
                    <a:pt x="1225" y="683"/>
                    <a:pt x="1225" y="683"/>
                  </a:cubicBezTo>
                  <a:cubicBezTo>
                    <a:pt x="1225" y="683"/>
                    <a:pt x="1555" y="33"/>
                    <a:pt x="1331" y="1"/>
                  </a:cubicBezTo>
                  <a:cubicBezTo>
                    <a:pt x="1329" y="1"/>
                    <a:pt x="1327" y="1"/>
                    <a:pt x="1324" y="1"/>
                  </a:cubicBezTo>
                  <a:close/>
                </a:path>
              </a:pathLst>
            </a:custGeom>
            <a:solidFill>
              <a:srgbClr val="AA7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1"/>
            <p:cNvSpPr/>
            <p:nvPr/>
          </p:nvSpPr>
          <p:spPr>
            <a:xfrm>
              <a:off x="-1869678" y="1806549"/>
              <a:ext cx="815592" cy="1336389"/>
            </a:xfrm>
            <a:custGeom>
              <a:avLst/>
              <a:gdLst/>
              <a:ahLst/>
              <a:cxnLst/>
              <a:rect l="l" t="t" r="r" b="b"/>
              <a:pathLst>
                <a:path w="11310" h="18532" extrusionOk="0">
                  <a:moveTo>
                    <a:pt x="10053" y="1"/>
                  </a:moveTo>
                  <a:lnTo>
                    <a:pt x="6464" y="2557"/>
                  </a:lnTo>
                  <a:cubicBezTo>
                    <a:pt x="5399" y="3206"/>
                    <a:pt x="3909" y="4218"/>
                    <a:pt x="2982" y="6454"/>
                  </a:cubicBezTo>
                  <a:cubicBezTo>
                    <a:pt x="2045" y="8690"/>
                    <a:pt x="1864" y="11033"/>
                    <a:pt x="1672" y="11353"/>
                  </a:cubicBezTo>
                  <a:cubicBezTo>
                    <a:pt x="1491" y="11683"/>
                    <a:pt x="0" y="14537"/>
                    <a:pt x="607" y="15112"/>
                  </a:cubicBezTo>
                  <a:cubicBezTo>
                    <a:pt x="1108" y="15569"/>
                    <a:pt x="3461" y="15974"/>
                    <a:pt x="3461" y="15974"/>
                  </a:cubicBezTo>
                  <a:cubicBezTo>
                    <a:pt x="3461" y="15974"/>
                    <a:pt x="3461" y="16709"/>
                    <a:pt x="3632" y="16730"/>
                  </a:cubicBezTo>
                  <a:cubicBezTo>
                    <a:pt x="3633" y="16730"/>
                    <a:pt x="3634" y="16731"/>
                    <a:pt x="3636" y="16731"/>
                  </a:cubicBezTo>
                  <a:cubicBezTo>
                    <a:pt x="3804" y="16731"/>
                    <a:pt x="4590" y="14750"/>
                    <a:pt x="4590" y="14750"/>
                  </a:cubicBezTo>
                  <a:cubicBezTo>
                    <a:pt x="4590" y="14750"/>
                    <a:pt x="5218" y="17327"/>
                    <a:pt x="5133" y="17582"/>
                  </a:cubicBezTo>
                  <a:cubicBezTo>
                    <a:pt x="5059" y="17827"/>
                    <a:pt x="4590" y="18487"/>
                    <a:pt x="4782" y="18530"/>
                  </a:cubicBezTo>
                  <a:cubicBezTo>
                    <a:pt x="4785" y="18531"/>
                    <a:pt x="4790" y="18531"/>
                    <a:pt x="4795" y="18531"/>
                  </a:cubicBezTo>
                  <a:cubicBezTo>
                    <a:pt x="5040" y="18531"/>
                    <a:pt x="6937" y="17515"/>
                    <a:pt x="7125" y="17369"/>
                  </a:cubicBezTo>
                  <a:cubicBezTo>
                    <a:pt x="7423" y="17135"/>
                    <a:pt x="7018" y="13259"/>
                    <a:pt x="7125" y="12662"/>
                  </a:cubicBezTo>
                  <a:cubicBezTo>
                    <a:pt x="7231" y="12055"/>
                    <a:pt x="7668" y="8850"/>
                    <a:pt x="7774" y="8360"/>
                  </a:cubicBezTo>
                  <a:cubicBezTo>
                    <a:pt x="7902" y="7764"/>
                    <a:pt x="10340" y="2684"/>
                    <a:pt x="11309" y="895"/>
                  </a:cubicBezTo>
                  <a:cubicBezTo>
                    <a:pt x="11139" y="842"/>
                    <a:pt x="10979" y="789"/>
                    <a:pt x="10820" y="704"/>
                  </a:cubicBezTo>
                  <a:cubicBezTo>
                    <a:pt x="10500" y="544"/>
                    <a:pt x="10223" y="310"/>
                    <a:pt x="10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1"/>
            <p:cNvSpPr/>
            <p:nvPr/>
          </p:nvSpPr>
          <p:spPr>
            <a:xfrm>
              <a:off x="-1146318" y="1784338"/>
              <a:ext cx="109899" cy="86030"/>
            </a:xfrm>
            <a:custGeom>
              <a:avLst/>
              <a:gdLst/>
              <a:ahLst/>
              <a:cxnLst/>
              <a:rect l="l" t="t" r="r" b="b"/>
              <a:pathLst>
                <a:path w="1524" h="1193" extrusionOk="0">
                  <a:moveTo>
                    <a:pt x="427" y="0"/>
                  </a:moveTo>
                  <a:lnTo>
                    <a:pt x="1" y="309"/>
                  </a:lnTo>
                  <a:cubicBezTo>
                    <a:pt x="182" y="607"/>
                    <a:pt x="469" y="852"/>
                    <a:pt x="789" y="1012"/>
                  </a:cubicBezTo>
                  <a:cubicBezTo>
                    <a:pt x="948" y="1097"/>
                    <a:pt x="1108" y="1140"/>
                    <a:pt x="1278" y="1193"/>
                  </a:cubicBezTo>
                  <a:cubicBezTo>
                    <a:pt x="1374" y="1022"/>
                    <a:pt x="1449" y="895"/>
                    <a:pt x="1523" y="788"/>
                  </a:cubicBezTo>
                  <a:cubicBezTo>
                    <a:pt x="1097" y="628"/>
                    <a:pt x="725" y="352"/>
                    <a:pt x="4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1"/>
            <p:cNvSpPr/>
            <p:nvPr/>
          </p:nvSpPr>
          <p:spPr>
            <a:xfrm>
              <a:off x="-3591364" y="1776622"/>
              <a:ext cx="959240" cy="1378503"/>
            </a:xfrm>
            <a:custGeom>
              <a:avLst/>
              <a:gdLst/>
              <a:ahLst/>
              <a:cxnLst/>
              <a:rect l="l" t="t" r="r" b="b"/>
              <a:pathLst>
                <a:path w="13302" h="19116" extrusionOk="0">
                  <a:moveTo>
                    <a:pt x="11267" y="1662"/>
                  </a:moveTo>
                  <a:cubicBezTo>
                    <a:pt x="9212" y="1"/>
                    <a:pt x="7476" y="1364"/>
                    <a:pt x="7476" y="1364"/>
                  </a:cubicBezTo>
                  <a:cubicBezTo>
                    <a:pt x="3579" y="1396"/>
                    <a:pt x="2589" y="3600"/>
                    <a:pt x="2589" y="3600"/>
                  </a:cubicBezTo>
                  <a:cubicBezTo>
                    <a:pt x="1" y="5687"/>
                    <a:pt x="1790" y="7657"/>
                    <a:pt x="1790" y="7657"/>
                  </a:cubicBezTo>
                  <a:cubicBezTo>
                    <a:pt x="1790" y="7657"/>
                    <a:pt x="736" y="9052"/>
                    <a:pt x="1364" y="10745"/>
                  </a:cubicBezTo>
                  <a:cubicBezTo>
                    <a:pt x="1811" y="11906"/>
                    <a:pt x="2557" y="11938"/>
                    <a:pt x="2386" y="12811"/>
                  </a:cubicBezTo>
                  <a:cubicBezTo>
                    <a:pt x="2226" y="13674"/>
                    <a:pt x="736" y="15771"/>
                    <a:pt x="1854" y="17135"/>
                  </a:cubicBezTo>
                  <a:cubicBezTo>
                    <a:pt x="2972" y="18487"/>
                    <a:pt x="3430" y="17582"/>
                    <a:pt x="3430" y="17582"/>
                  </a:cubicBezTo>
                  <a:cubicBezTo>
                    <a:pt x="3430" y="17582"/>
                    <a:pt x="3302" y="19115"/>
                    <a:pt x="6316" y="18902"/>
                  </a:cubicBezTo>
                  <a:cubicBezTo>
                    <a:pt x="9329" y="18689"/>
                    <a:pt x="10522" y="14653"/>
                    <a:pt x="10522" y="14653"/>
                  </a:cubicBezTo>
                  <a:lnTo>
                    <a:pt x="9574" y="8775"/>
                  </a:lnTo>
                  <a:lnTo>
                    <a:pt x="8381" y="6539"/>
                  </a:lnTo>
                  <a:cubicBezTo>
                    <a:pt x="8318" y="6124"/>
                    <a:pt x="8137" y="5698"/>
                    <a:pt x="7753" y="5357"/>
                  </a:cubicBezTo>
                  <a:cubicBezTo>
                    <a:pt x="7753" y="5357"/>
                    <a:pt x="8222" y="5006"/>
                    <a:pt x="8222" y="4250"/>
                  </a:cubicBezTo>
                  <a:cubicBezTo>
                    <a:pt x="8222" y="3472"/>
                    <a:pt x="9468" y="2354"/>
                    <a:pt x="9894" y="2482"/>
                  </a:cubicBezTo>
                  <a:cubicBezTo>
                    <a:pt x="10320" y="2599"/>
                    <a:pt x="12119" y="3664"/>
                    <a:pt x="12524" y="5836"/>
                  </a:cubicBezTo>
                  <a:cubicBezTo>
                    <a:pt x="12524" y="5836"/>
                    <a:pt x="13301" y="3334"/>
                    <a:pt x="11267" y="1662"/>
                  </a:cubicBezTo>
                  <a:close/>
                </a:path>
              </a:pathLst>
            </a:custGeom>
            <a:solidFill>
              <a:srgbClr val="4636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1"/>
            <p:cNvSpPr/>
            <p:nvPr/>
          </p:nvSpPr>
          <p:spPr>
            <a:xfrm>
              <a:off x="-3126527" y="1954740"/>
              <a:ext cx="597308" cy="908545"/>
            </a:xfrm>
            <a:custGeom>
              <a:avLst/>
              <a:gdLst/>
              <a:ahLst/>
              <a:cxnLst/>
              <a:rect l="l" t="t" r="r" b="b"/>
              <a:pathLst>
                <a:path w="8283" h="12599" extrusionOk="0">
                  <a:moveTo>
                    <a:pt x="3357" y="0"/>
                  </a:moveTo>
                  <a:cubicBezTo>
                    <a:pt x="2874" y="0"/>
                    <a:pt x="1765" y="1046"/>
                    <a:pt x="1765" y="1780"/>
                  </a:cubicBezTo>
                  <a:cubicBezTo>
                    <a:pt x="1765" y="2546"/>
                    <a:pt x="1297" y="2876"/>
                    <a:pt x="1297" y="2876"/>
                  </a:cubicBezTo>
                  <a:cubicBezTo>
                    <a:pt x="1680" y="3228"/>
                    <a:pt x="1850" y="3654"/>
                    <a:pt x="1925" y="4069"/>
                  </a:cubicBezTo>
                  <a:cubicBezTo>
                    <a:pt x="2010" y="4740"/>
                    <a:pt x="1818" y="5411"/>
                    <a:pt x="1722" y="5794"/>
                  </a:cubicBezTo>
                  <a:cubicBezTo>
                    <a:pt x="1605" y="6273"/>
                    <a:pt x="2510" y="6944"/>
                    <a:pt x="2723" y="7434"/>
                  </a:cubicBezTo>
                  <a:cubicBezTo>
                    <a:pt x="2882" y="7799"/>
                    <a:pt x="2804" y="8366"/>
                    <a:pt x="2454" y="8366"/>
                  </a:cubicBezTo>
                  <a:cubicBezTo>
                    <a:pt x="2335" y="8366"/>
                    <a:pt x="2184" y="8299"/>
                    <a:pt x="1999" y="8137"/>
                  </a:cubicBezTo>
                  <a:cubicBezTo>
                    <a:pt x="1834" y="7989"/>
                    <a:pt x="1628" y="7923"/>
                    <a:pt x="1419" y="7923"/>
                  </a:cubicBezTo>
                  <a:cubicBezTo>
                    <a:pt x="725" y="7923"/>
                    <a:pt x="0" y="8649"/>
                    <a:pt x="647" y="9500"/>
                  </a:cubicBezTo>
                  <a:cubicBezTo>
                    <a:pt x="1065" y="10058"/>
                    <a:pt x="1626" y="10167"/>
                    <a:pt x="2153" y="10167"/>
                  </a:cubicBezTo>
                  <a:cubicBezTo>
                    <a:pt x="2488" y="10167"/>
                    <a:pt x="2809" y="10123"/>
                    <a:pt x="3071" y="10123"/>
                  </a:cubicBezTo>
                  <a:cubicBezTo>
                    <a:pt x="3208" y="10123"/>
                    <a:pt x="3328" y="10135"/>
                    <a:pt x="3426" y="10171"/>
                  </a:cubicBezTo>
                  <a:cubicBezTo>
                    <a:pt x="4023" y="10384"/>
                    <a:pt x="3533" y="12599"/>
                    <a:pt x="3533" y="12599"/>
                  </a:cubicBezTo>
                  <a:lnTo>
                    <a:pt x="5833" y="12354"/>
                  </a:lnTo>
                  <a:cubicBezTo>
                    <a:pt x="5833" y="12354"/>
                    <a:pt x="5450" y="9734"/>
                    <a:pt x="5588" y="9447"/>
                  </a:cubicBezTo>
                  <a:cubicBezTo>
                    <a:pt x="5854" y="8925"/>
                    <a:pt x="8037" y="8339"/>
                    <a:pt x="8165" y="8062"/>
                  </a:cubicBezTo>
                  <a:cubicBezTo>
                    <a:pt x="8282" y="7796"/>
                    <a:pt x="8027" y="7115"/>
                    <a:pt x="7888" y="6944"/>
                  </a:cubicBezTo>
                  <a:cubicBezTo>
                    <a:pt x="7739" y="6774"/>
                    <a:pt x="6312" y="6454"/>
                    <a:pt x="6397" y="6241"/>
                  </a:cubicBezTo>
                  <a:cubicBezTo>
                    <a:pt x="6472" y="6028"/>
                    <a:pt x="7633" y="5943"/>
                    <a:pt x="7707" y="5837"/>
                  </a:cubicBezTo>
                  <a:cubicBezTo>
                    <a:pt x="7792" y="5730"/>
                    <a:pt x="7430" y="5283"/>
                    <a:pt x="7430" y="5283"/>
                  </a:cubicBezTo>
                  <a:cubicBezTo>
                    <a:pt x="7430" y="5283"/>
                    <a:pt x="7835" y="4559"/>
                    <a:pt x="7675" y="4357"/>
                  </a:cubicBezTo>
                  <a:cubicBezTo>
                    <a:pt x="7646" y="4327"/>
                    <a:pt x="7607" y="4315"/>
                    <a:pt x="7561" y="4315"/>
                  </a:cubicBezTo>
                  <a:cubicBezTo>
                    <a:pt x="7339" y="4315"/>
                    <a:pt x="6957" y="4604"/>
                    <a:pt x="6713" y="4604"/>
                  </a:cubicBezTo>
                  <a:cubicBezTo>
                    <a:pt x="6700" y="4604"/>
                    <a:pt x="6687" y="4603"/>
                    <a:pt x="6674" y="4601"/>
                  </a:cubicBezTo>
                  <a:cubicBezTo>
                    <a:pt x="6376" y="4559"/>
                    <a:pt x="6078" y="3366"/>
                    <a:pt x="6078" y="3366"/>
                  </a:cubicBezTo>
                  <a:cubicBezTo>
                    <a:pt x="5684" y="1194"/>
                    <a:pt x="3863" y="140"/>
                    <a:pt x="3437" y="12"/>
                  </a:cubicBezTo>
                  <a:cubicBezTo>
                    <a:pt x="3413" y="4"/>
                    <a:pt x="3386" y="0"/>
                    <a:pt x="3357" y="0"/>
                  </a:cubicBezTo>
                  <a:close/>
                </a:path>
              </a:pathLst>
            </a:custGeom>
            <a:solidFill>
              <a:srgbClr val="AA7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1"/>
            <p:cNvSpPr/>
            <p:nvPr/>
          </p:nvSpPr>
          <p:spPr>
            <a:xfrm>
              <a:off x="-2750594" y="2231647"/>
              <a:ext cx="67627" cy="89309"/>
            </a:xfrm>
            <a:custGeom>
              <a:avLst/>
              <a:gdLst/>
              <a:ahLst/>
              <a:cxnLst/>
              <a:rect l="l" t="t" r="r" b="b"/>
              <a:pathLst>
                <a:path w="1875" h="2476" extrusionOk="0">
                  <a:moveTo>
                    <a:pt x="502" y="1"/>
                  </a:moveTo>
                  <a:cubicBezTo>
                    <a:pt x="441" y="1"/>
                    <a:pt x="383" y="13"/>
                    <a:pt x="330" y="40"/>
                  </a:cubicBezTo>
                  <a:cubicBezTo>
                    <a:pt x="0" y="210"/>
                    <a:pt x="0" y="881"/>
                    <a:pt x="330" y="1552"/>
                  </a:cubicBezTo>
                  <a:cubicBezTo>
                    <a:pt x="618" y="2108"/>
                    <a:pt x="1048" y="2475"/>
                    <a:pt x="1374" y="2475"/>
                  </a:cubicBezTo>
                  <a:cubicBezTo>
                    <a:pt x="1435" y="2475"/>
                    <a:pt x="1492" y="2462"/>
                    <a:pt x="1544" y="2436"/>
                  </a:cubicBezTo>
                  <a:cubicBezTo>
                    <a:pt x="1875" y="2276"/>
                    <a:pt x="1875" y="1594"/>
                    <a:pt x="1544" y="934"/>
                  </a:cubicBezTo>
                  <a:cubicBezTo>
                    <a:pt x="1265" y="376"/>
                    <a:pt x="834" y="1"/>
                    <a:pt x="502" y="1"/>
                  </a:cubicBezTo>
                  <a:close/>
                </a:path>
              </a:pathLst>
            </a:custGeom>
            <a:solidFill>
              <a:srgbClr val="332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1"/>
            <p:cNvSpPr/>
            <p:nvPr/>
          </p:nvSpPr>
          <p:spPr>
            <a:xfrm>
              <a:off x="-2855281" y="2094345"/>
              <a:ext cx="139754" cy="159801"/>
            </a:xfrm>
            <a:custGeom>
              <a:avLst/>
              <a:gdLst/>
              <a:ahLst/>
              <a:cxnLst/>
              <a:rect l="l" t="t" r="r" b="b"/>
              <a:pathLst>
                <a:path w="1938" h="2216" extrusionOk="0">
                  <a:moveTo>
                    <a:pt x="1218" y="1"/>
                  </a:moveTo>
                  <a:cubicBezTo>
                    <a:pt x="1068" y="1"/>
                    <a:pt x="904" y="55"/>
                    <a:pt x="735" y="198"/>
                  </a:cubicBezTo>
                  <a:cubicBezTo>
                    <a:pt x="106" y="763"/>
                    <a:pt x="0" y="1785"/>
                    <a:pt x="43" y="2030"/>
                  </a:cubicBezTo>
                  <a:cubicBezTo>
                    <a:pt x="59" y="2135"/>
                    <a:pt x="93" y="2216"/>
                    <a:pt x="146" y="2216"/>
                  </a:cubicBezTo>
                  <a:cubicBezTo>
                    <a:pt x="163" y="2216"/>
                    <a:pt x="182" y="2208"/>
                    <a:pt x="202" y="2190"/>
                  </a:cubicBezTo>
                  <a:cubicBezTo>
                    <a:pt x="277" y="2104"/>
                    <a:pt x="319" y="922"/>
                    <a:pt x="852" y="592"/>
                  </a:cubicBezTo>
                  <a:cubicBezTo>
                    <a:pt x="1028" y="479"/>
                    <a:pt x="1200" y="445"/>
                    <a:pt x="1352" y="445"/>
                  </a:cubicBezTo>
                  <a:cubicBezTo>
                    <a:pt x="1592" y="445"/>
                    <a:pt x="1783" y="531"/>
                    <a:pt x="1864" y="531"/>
                  </a:cubicBezTo>
                  <a:cubicBezTo>
                    <a:pt x="1887" y="531"/>
                    <a:pt x="1901" y="524"/>
                    <a:pt x="1906" y="507"/>
                  </a:cubicBezTo>
                  <a:cubicBezTo>
                    <a:pt x="1937" y="421"/>
                    <a:pt x="1635" y="1"/>
                    <a:pt x="1218" y="1"/>
                  </a:cubicBezTo>
                  <a:close/>
                </a:path>
              </a:pathLst>
            </a:custGeom>
            <a:solidFill>
              <a:srgbClr val="523F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1"/>
            <p:cNvSpPr/>
            <p:nvPr/>
          </p:nvSpPr>
          <p:spPr>
            <a:xfrm>
              <a:off x="-3102153" y="2789514"/>
              <a:ext cx="829366" cy="1308481"/>
            </a:xfrm>
            <a:custGeom>
              <a:avLst/>
              <a:gdLst/>
              <a:ahLst/>
              <a:cxnLst/>
              <a:rect l="l" t="t" r="r" b="b"/>
              <a:pathLst>
                <a:path w="11501" h="18145" extrusionOk="0">
                  <a:moveTo>
                    <a:pt x="6272" y="0"/>
                  </a:moveTo>
                  <a:lnTo>
                    <a:pt x="6272" y="0"/>
                  </a:lnTo>
                  <a:cubicBezTo>
                    <a:pt x="4632" y="362"/>
                    <a:pt x="1778" y="948"/>
                    <a:pt x="863" y="2418"/>
                  </a:cubicBezTo>
                  <a:cubicBezTo>
                    <a:pt x="0" y="3802"/>
                    <a:pt x="266" y="7465"/>
                    <a:pt x="1235" y="9542"/>
                  </a:cubicBezTo>
                  <a:cubicBezTo>
                    <a:pt x="2204" y="11629"/>
                    <a:pt x="3589" y="13258"/>
                    <a:pt x="3131" y="14312"/>
                  </a:cubicBezTo>
                  <a:cubicBezTo>
                    <a:pt x="2811" y="15036"/>
                    <a:pt x="2236" y="15942"/>
                    <a:pt x="1693" y="16932"/>
                  </a:cubicBezTo>
                  <a:cubicBezTo>
                    <a:pt x="2524" y="17486"/>
                    <a:pt x="3536" y="17752"/>
                    <a:pt x="4547" y="17933"/>
                  </a:cubicBezTo>
                  <a:cubicBezTo>
                    <a:pt x="5432" y="18072"/>
                    <a:pt x="6325" y="18145"/>
                    <a:pt x="7219" y="18145"/>
                  </a:cubicBezTo>
                  <a:cubicBezTo>
                    <a:pt x="7766" y="18145"/>
                    <a:pt x="8314" y="18117"/>
                    <a:pt x="8860" y="18061"/>
                  </a:cubicBezTo>
                  <a:cubicBezTo>
                    <a:pt x="9520" y="17997"/>
                    <a:pt x="10180" y="17901"/>
                    <a:pt x="10851" y="17858"/>
                  </a:cubicBezTo>
                  <a:cubicBezTo>
                    <a:pt x="10915" y="15548"/>
                    <a:pt x="10958" y="13311"/>
                    <a:pt x="10936" y="11884"/>
                  </a:cubicBezTo>
                  <a:cubicBezTo>
                    <a:pt x="10926" y="11064"/>
                    <a:pt x="10393" y="8317"/>
                    <a:pt x="10393" y="8317"/>
                  </a:cubicBezTo>
                  <a:cubicBezTo>
                    <a:pt x="11501" y="7444"/>
                    <a:pt x="11277" y="5772"/>
                    <a:pt x="10500" y="5122"/>
                  </a:cubicBezTo>
                  <a:cubicBezTo>
                    <a:pt x="9733" y="4473"/>
                    <a:pt x="8477" y="3536"/>
                    <a:pt x="8477" y="3536"/>
                  </a:cubicBezTo>
                  <a:lnTo>
                    <a:pt x="7369" y="4100"/>
                  </a:lnTo>
                  <a:cubicBezTo>
                    <a:pt x="7369" y="4100"/>
                    <a:pt x="6038" y="1608"/>
                    <a:pt x="6272"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1"/>
            <p:cNvSpPr/>
            <p:nvPr/>
          </p:nvSpPr>
          <p:spPr>
            <a:xfrm>
              <a:off x="-2570756" y="3069022"/>
              <a:ext cx="26898" cy="73266"/>
            </a:xfrm>
            <a:custGeom>
              <a:avLst/>
              <a:gdLst/>
              <a:ahLst/>
              <a:cxnLst/>
              <a:rect l="l" t="t" r="r" b="b"/>
              <a:pathLst>
                <a:path w="373" h="1016" extrusionOk="0">
                  <a:moveTo>
                    <a:pt x="288" y="1"/>
                  </a:moveTo>
                  <a:lnTo>
                    <a:pt x="0" y="224"/>
                  </a:lnTo>
                  <a:cubicBezTo>
                    <a:pt x="0" y="224"/>
                    <a:pt x="336" y="1016"/>
                    <a:pt x="361" y="1016"/>
                  </a:cubicBezTo>
                  <a:cubicBezTo>
                    <a:pt x="362" y="1016"/>
                    <a:pt x="362" y="1014"/>
                    <a:pt x="362" y="1012"/>
                  </a:cubicBezTo>
                  <a:cubicBezTo>
                    <a:pt x="373" y="938"/>
                    <a:pt x="288" y="1"/>
                    <a:pt x="2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1"/>
            <p:cNvSpPr/>
            <p:nvPr/>
          </p:nvSpPr>
          <p:spPr>
            <a:xfrm>
              <a:off x="-3097538" y="4009730"/>
              <a:ext cx="777950" cy="723433"/>
            </a:xfrm>
            <a:custGeom>
              <a:avLst/>
              <a:gdLst/>
              <a:ahLst/>
              <a:cxnLst/>
              <a:rect l="l" t="t" r="r" b="b"/>
              <a:pathLst>
                <a:path w="10788" h="10032" extrusionOk="0">
                  <a:moveTo>
                    <a:pt x="1629" y="0"/>
                  </a:moveTo>
                  <a:cubicBezTo>
                    <a:pt x="1001" y="1118"/>
                    <a:pt x="415" y="2354"/>
                    <a:pt x="266" y="3536"/>
                  </a:cubicBezTo>
                  <a:cubicBezTo>
                    <a:pt x="0" y="5772"/>
                    <a:pt x="266" y="10031"/>
                    <a:pt x="266" y="10031"/>
                  </a:cubicBezTo>
                  <a:lnTo>
                    <a:pt x="10468" y="10031"/>
                  </a:lnTo>
                  <a:cubicBezTo>
                    <a:pt x="10468" y="10031"/>
                    <a:pt x="10659" y="5335"/>
                    <a:pt x="10787" y="927"/>
                  </a:cubicBezTo>
                  <a:lnTo>
                    <a:pt x="10787" y="927"/>
                  </a:lnTo>
                  <a:cubicBezTo>
                    <a:pt x="10116" y="948"/>
                    <a:pt x="9456" y="1055"/>
                    <a:pt x="8796" y="1129"/>
                  </a:cubicBezTo>
                  <a:cubicBezTo>
                    <a:pt x="8256" y="1185"/>
                    <a:pt x="7714" y="1213"/>
                    <a:pt x="7172" y="1213"/>
                  </a:cubicBezTo>
                  <a:cubicBezTo>
                    <a:pt x="6273" y="1213"/>
                    <a:pt x="5374" y="1137"/>
                    <a:pt x="4483" y="991"/>
                  </a:cubicBezTo>
                  <a:cubicBezTo>
                    <a:pt x="3493" y="831"/>
                    <a:pt x="2460" y="565"/>
                    <a:pt x="162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1"/>
            <p:cNvSpPr/>
            <p:nvPr/>
          </p:nvSpPr>
          <p:spPr>
            <a:xfrm>
              <a:off x="-2665224" y="2164443"/>
              <a:ext cx="1476720" cy="920805"/>
            </a:xfrm>
            <a:custGeom>
              <a:avLst/>
              <a:gdLst/>
              <a:ahLst/>
              <a:cxnLst/>
              <a:rect l="l" t="t" r="r" b="b"/>
              <a:pathLst>
                <a:path w="20478" h="12769" extrusionOk="0">
                  <a:moveTo>
                    <a:pt x="15564" y="0"/>
                  </a:moveTo>
                  <a:cubicBezTo>
                    <a:pt x="15371" y="0"/>
                    <a:pt x="15622" y="598"/>
                    <a:pt x="15569" y="799"/>
                  </a:cubicBezTo>
                  <a:cubicBezTo>
                    <a:pt x="15516" y="1001"/>
                    <a:pt x="14941" y="1342"/>
                    <a:pt x="14930" y="1853"/>
                  </a:cubicBezTo>
                  <a:cubicBezTo>
                    <a:pt x="14919" y="2354"/>
                    <a:pt x="14813" y="2716"/>
                    <a:pt x="14717" y="2875"/>
                  </a:cubicBezTo>
                  <a:cubicBezTo>
                    <a:pt x="14440" y="3397"/>
                    <a:pt x="8211" y="4686"/>
                    <a:pt x="7465" y="4984"/>
                  </a:cubicBezTo>
                  <a:cubicBezTo>
                    <a:pt x="6720" y="5261"/>
                    <a:pt x="6358" y="5942"/>
                    <a:pt x="5974" y="6368"/>
                  </a:cubicBezTo>
                  <a:cubicBezTo>
                    <a:pt x="5580" y="6794"/>
                    <a:pt x="2269" y="8147"/>
                    <a:pt x="969" y="8498"/>
                  </a:cubicBezTo>
                  <a:cubicBezTo>
                    <a:pt x="767" y="8551"/>
                    <a:pt x="511" y="8604"/>
                    <a:pt x="224" y="8668"/>
                  </a:cubicBezTo>
                  <a:cubicBezTo>
                    <a:pt x="0" y="10276"/>
                    <a:pt x="1331" y="12768"/>
                    <a:pt x="1331" y="12768"/>
                  </a:cubicBezTo>
                  <a:lnTo>
                    <a:pt x="2428" y="12204"/>
                  </a:lnTo>
                  <a:cubicBezTo>
                    <a:pt x="2428" y="12204"/>
                    <a:pt x="7987" y="8636"/>
                    <a:pt x="9243" y="8423"/>
                  </a:cubicBezTo>
                  <a:cubicBezTo>
                    <a:pt x="11629" y="8008"/>
                    <a:pt x="15228" y="5293"/>
                    <a:pt x="15569" y="5069"/>
                  </a:cubicBezTo>
                  <a:cubicBezTo>
                    <a:pt x="15920" y="4845"/>
                    <a:pt x="17731" y="4515"/>
                    <a:pt x="18061" y="4334"/>
                  </a:cubicBezTo>
                  <a:cubicBezTo>
                    <a:pt x="18380" y="4164"/>
                    <a:pt x="19520" y="3589"/>
                    <a:pt x="19669" y="3461"/>
                  </a:cubicBezTo>
                  <a:cubicBezTo>
                    <a:pt x="19818" y="3323"/>
                    <a:pt x="20212" y="2396"/>
                    <a:pt x="20233" y="2247"/>
                  </a:cubicBezTo>
                  <a:cubicBezTo>
                    <a:pt x="20244" y="2141"/>
                    <a:pt x="20233" y="1992"/>
                    <a:pt x="20201" y="1906"/>
                  </a:cubicBezTo>
                  <a:cubicBezTo>
                    <a:pt x="20350" y="1555"/>
                    <a:pt x="20478" y="1204"/>
                    <a:pt x="20425" y="1118"/>
                  </a:cubicBezTo>
                  <a:cubicBezTo>
                    <a:pt x="20393" y="1073"/>
                    <a:pt x="20341" y="1057"/>
                    <a:pt x="20282" y="1057"/>
                  </a:cubicBezTo>
                  <a:cubicBezTo>
                    <a:pt x="20201" y="1057"/>
                    <a:pt x="20109" y="1088"/>
                    <a:pt x="20041" y="1118"/>
                  </a:cubicBezTo>
                  <a:cubicBezTo>
                    <a:pt x="20095" y="1023"/>
                    <a:pt x="20127" y="948"/>
                    <a:pt x="20105" y="916"/>
                  </a:cubicBezTo>
                  <a:cubicBezTo>
                    <a:pt x="20083" y="857"/>
                    <a:pt x="20010" y="813"/>
                    <a:pt x="19892" y="813"/>
                  </a:cubicBezTo>
                  <a:cubicBezTo>
                    <a:pt x="19841" y="813"/>
                    <a:pt x="19780" y="822"/>
                    <a:pt x="19711" y="842"/>
                  </a:cubicBezTo>
                  <a:cubicBezTo>
                    <a:pt x="19488" y="905"/>
                    <a:pt x="19083" y="1502"/>
                    <a:pt x="18891" y="1630"/>
                  </a:cubicBezTo>
                  <a:cubicBezTo>
                    <a:pt x="18849" y="1661"/>
                    <a:pt x="18678" y="1747"/>
                    <a:pt x="18497" y="1843"/>
                  </a:cubicBezTo>
                  <a:cubicBezTo>
                    <a:pt x="18614" y="1683"/>
                    <a:pt x="19307" y="639"/>
                    <a:pt x="19296" y="586"/>
                  </a:cubicBezTo>
                  <a:cubicBezTo>
                    <a:pt x="19285" y="533"/>
                    <a:pt x="19243" y="469"/>
                    <a:pt x="19008" y="458"/>
                  </a:cubicBezTo>
                  <a:cubicBezTo>
                    <a:pt x="19005" y="458"/>
                    <a:pt x="19001" y="458"/>
                    <a:pt x="18998" y="458"/>
                  </a:cubicBezTo>
                  <a:cubicBezTo>
                    <a:pt x="18748" y="458"/>
                    <a:pt x="18205" y="1175"/>
                    <a:pt x="17901" y="1385"/>
                  </a:cubicBezTo>
                  <a:cubicBezTo>
                    <a:pt x="17646" y="1567"/>
                    <a:pt x="17142" y="2130"/>
                    <a:pt x="16682" y="2130"/>
                  </a:cubicBezTo>
                  <a:cubicBezTo>
                    <a:pt x="16604" y="2130"/>
                    <a:pt x="16527" y="2114"/>
                    <a:pt x="16453" y="2077"/>
                  </a:cubicBezTo>
                  <a:cubicBezTo>
                    <a:pt x="15931" y="1811"/>
                    <a:pt x="16186" y="650"/>
                    <a:pt x="16101" y="352"/>
                  </a:cubicBezTo>
                  <a:cubicBezTo>
                    <a:pt x="16016" y="43"/>
                    <a:pt x="15771" y="11"/>
                    <a:pt x="15569" y="0"/>
                  </a:cubicBezTo>
                  <a:cubicBezTo>
                    <a:pt x="15567" y="0"/>
                    <a:pt x="15565" y="0"/>
                    <a:pt x="15564" y="0"/>
                  </a:cubicBezTo>
                  <a:close/>
                </a:path>
              </a:pathLst>
            </a:custGeom>
            <a:solidFill>
              <a:srgbClr val="AA7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1"/>
            <p:cNvSpPr/>
            <p:nvPr/>
          </p:nvSpPr>
          <p:spPr>
            <a:xfrm>
              <a:off x="-1358040" y="2277227"/>
              <a:ext cx="51488" cy="51272"/>
            </a:xfrm>
            <a:custGeom>
              <a:avLst/>
              <a:gdLst/>
              <a:ahLst/>
              <a:cxnLst/>
              <a:rect l="l" t="t" r="r" b="b"/>
              <a:pathLst>
                <a:path w="714" h="711" extrusionOk="0">
                  <a:moveTo>
                    <a:pt x="623" y="0"/>
                  </a:moveTo>
                  <a:cubicBezTo>
                    <a:pt x="606" y="0"/>
                    <a:pt x="588" y="7"/>
                    <a:pt x="573" y="23"/>
                  </a:cubicBezTo>
                  <a:cubicBezTo>
                    <a:pt x="392" y="204"/>
                    <a:pt x="211" y="406"/>
                    <a:pt x="40" y="598"/>
                  </a:cubicBezTo>
                  <a:cubicBezTo>
                    <a:pt x="1" y="645"/>
                    <a:pt x="43" y="710"/>
                    <a:pt x="85" y="710"/>
                  </a:cubicBezTo>
                  <a:cubicBezTo>
                    <a:pt x="100" y="710"/>
                    <a:pt x="114" y="702"/>
                    <a:pt x="125" y="683"/>
                  </a:cubicBezTo>
                  <a:cubicBezTo>
                    <a:pt x="306" y="502"/>
                    <a:pt x="487" y="300"/>
                    <a:pt x="658" y="119"/>
                  </a:cubicBezTo>
                  <a:cubicBezTo>
                    <a:pt x="714" y="63"/>
                    <a:pt x="673" y="0"/>
                    <a:pt x="623" y="0"/>
                  </a:cubicBezTo>
                  <a:close/>
                </a:path>
              </a:pathLst>
            </a:custGeom>
            <a:solidFill>
              <a:srgbClr val="332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1"/>
            <p:cNvSpPr/>
            <p:nvPr/>
          </p:nvSpPr>
          <p:spPr>
            <a:xfrm>
              <a:off x="-1347007" y="2230065"/>
              <a:ext cx="141990" cy="145018"/>
            </a:xfrm>
            <a:custGeom>
              <a:avLst/>
              <a:gdLst/>
              <a:ahLst/>
              <a:cxnLst/>
              <a:rect l="l" t="t" r="r" b="b"/>
              <a:pathLst>
                <a:path w="1969" h="2011" extrusionOk="0">
                  <a:moveTo>
                    <a:pt x="1882" y="0"/>
                  </a:moveTo>
                  <a:cubicBezTo>
                    <a:pt x="1864" y="0"/>
                    <a:pt x="1845" y="8"/>
                    <a:pt x="1825" y="27"/>
                  </a:cubicBezTo>
                  <a:cubicBezTo>
                    <a:pt x="1506" y="326"/>
                    <a:pt x="1346" y="751"/>
                    <a:pt x="1069" y="1092"/>
                  </a:cubicBezTo>
                  <a:cubicBezTo>
                    <a:pt x="792" y="1422"/>
                    <a:pt x="462" y="1689"/>
                    <a:pt x="68" y="1891"/>
                  </a:cubicBezTo>
                  <a:cubicBezTo>
                    <a:pt x="0" y="1920"/>
                    <a:pt x="47" y="2011"/>
                    <a:pt x="120" y="2011"/>
                  </a:cubicBezTo>
                  <a:cubicBezTo>
                    <a:pt x="128" y="2011"/>
                    <a:pt x="135" y="2010"/>
                    <a:pt x="143" y="2008"/>
                  </a:cubicBezTo>
                  <a:cubicBezTo>
                    <a:pt x="526" y="1816"/>
                    <a:pt x="867" y="1540"/>
                    <a:pt x="1154" y="1209"/>
                  </a:cubicBezTo>
                  <a:cubicBezTo>
                    <a:pt x="1431" y="858"/>
                    <a:pt x="1602" y="432"/>
                    <a:pt x="1921" y="113"/>
                  </a:cubicBezTo>
                  <a:cubicBezTo>
                    <a:pt x="1968" y="65"/>
                    <a:pt x="1934" y="0"/>
                    <a:pt x="1882" y="0"/>
                  </a:cubicBezTo>
                  <a:close/>
                </a:path>
              </a:pathLst>
            </a:custGeom>
            <a:solidFill>
              <a:srgbClr val="332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1"/>
            <p:cNvSpPr/>
            <p:nvPr/>
          </p:nvSpPr>
          <p:spPr>
            <a:xfrm>
              <a:off x="-1315350" y="2291217"/>
              <a:ext cx="120356" cy="122735"/>
            </a:xfrm>
            <a:custGeom>
              <a:avLst/>
              <a:gdLst/>
              <a:ahLst/>
              <a:cxnLst/>
              <a:rect l="l" t="t" r="r" b="b"/>
              <a:pathLst>
                <a:path w="1669" h="1702" extrusionOk="0">
                  <a:moveTo>
                    <a:pt x="1575" y="0"/>
                  </a:moveTo>
                  <a:cubicBezTo>
                    <a:pt x="1556" y="0"/>
                    <a:pt x="1537" y="9"/>
                    <a:pt x="1525" y="31"/>
                  </a:cubicBezTo>
                  <a:cubicBezTo>
                    <a:pt x="1163" y="649"/>
                    <a:pt x="662" y="1171"/>
                    <a:pt x="55" y="1575"/>
                  </a:cubicBezTo>
                  <a:cubicBezTo>
                    <a:pt x="0" y="1603"/>
                    <a:pt x="40" y="1701"/>
                    <a:pt x="99" y="1701"/>
                  </a:cubicBezTo>
                  <a:cubicBezTo>
                    <a:pt x="109" y="1701"/>
                    <a:pt x="119" y="1698"/>
                    <a:pt x="130" y="1692"/>
                  </a:cubicBezTo>
                  <a:cubicBezTo>
                    <a:pt x="747" y="1288"/>
                    <a:pt x="1269" y="745"/>
                    <a:pt x="1631" y="106"/>
                  </a:cubicBezTo>
                  <a:cubicBezTo>
                    <a:pt x="1669" y="53"/>
                    <a:pt x="1621" y="0"/>
                    <a:pt x="1575" y="0"/>
                  </a:cubicBezTo>
                  <a:close/>
                </a:path>
              </a:pathLst>
            </a:custGeom>
            <a:solidFill>
              <a:srgbClr val="332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grpSp>
        <p:nvGrpSpPr>
          <p:cNvPr id="564" name="Google Shape;564;p22"/>
          <p:cNvGrpSpPr/>
          <p:nvPr/>
        </p:nvGrpSpPr>
        <p:grpSpPr>
          <a:xfrm>
            <a:off x="461631" y="1278919"/>
            <a:ext cx="1823100" cy="2107128"/>
            <a:chOff x="461631" y="1278919"/>
            <a:chExt cx="1823100" cy="2107128"/>
          </a:xfrm>
        </p:grpSpPr>
        <p:grpSp>
          <p:nvGrpSpPr>
            <p:cNvPr id="565" name="Google Shape;565;p22"/>
            <p:cNvGrpSpPr/>
            <p:nvPr/>
          </p:nvGrpSpPr>
          <p:grpSpPr>
            <a:xfrm>
              <a:off x="541581" y="1722846"/>
              <a:ext cx="1663200" cy="1663200"/>
              <a:chOff x="541581" y="1722846"/>
              <a:chExt cx="1663200" cy="1663200"/>
            </a:xfrm>
          </p:grpSpPr>
          <p:sp>
            <p:nvSpPr>
              <p:cNvPr id="566" name="Google Shape;566;p22"/>
              <p:cNvSpPr/>
              <p:nvPr/>
            </p:nvSpPr>
            <p:spPr>
              <a:xfrm>
                <a:off x="541581" y="1722846"/>
                <a:ext cx="1663200" cy="1663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2"/>
              <p:cNvSpPr/>
              <p:nvPr/>
            </p:nvSpPr>
            <p:spPr>
              <a:xfrm>
                <a:off x="541581" y="1722846"/>
                <a:ext cx="1663200" cy="1663200"/>
              </a:xfrm>
              <a:prstGeom prst="pie">
                <a:avLst>
                  <a:gd name="adj1" fmla="val 2360829"/>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8" name="Google Shape;568;p22"/>
            <p:cNvSpPr txBox="1"/>
            <p:nvPr/>
          </p:nvSpPr>
          <p:spPr>
            <a:xfrm>
              <a:off x="461631" y="1278919"/>
              <a:ext cx="1823100" cy="354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Fira Sans Extra Condensed Medium"/>
                  <a:ea typeface="Fira Sans Extra Condensed Medium"/>
                  <a:cs typeface="Fira Sans Extra Condensed Medium"/>
                  <a:sym typeface="Fira Sans Extra Condensed Medium"/>
                </a:rPr>
                <a:t>65%</a:t>
              </a:r>
              <a:endParaRPr sz="2000">
                <a:solidFill>
                  <a:schemeClr val="dk2"/>
                </a:solidFill>
                <a:latin typeface="Fira Sans Extra Condensed Medium"/>
                <a:ea typeface="Fira Sans Extra Condensed Medium"/>
                <a:cs typeface="Fira Sans Extra Condensed Medium"/>
                <a:sym typeface="Fira Sans Extra Condensed Medium"/>
              </a:endParaRPr>
            </a:p>
          </p:txBody>
        </p:sp>
      </p:grpSp>
      <p:sp>
        <p:nvSpPr>
          <p:cNvPr id="569" name="Google Shape;569;p22"/>
          <p:cNvSpPr/>
          <p:nvPr/>
        </p:nvSpPr>
        <p:spPr>
          <a:xfrm>
            <a:off x="807981" y="1989246"/>
            <a:ext cx="1130400" cy="1130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0" name="Google Shape;570;p22"/>
          <p:cNvGrpSpPr/>
          <p:nvPr/>
        </p:nvGrpSpPr>
        <p:grpSpPr>
          <a:xfrm>
            <a:off x="2581977" y="1278906"/>
            <a:ext cx="1823100" cy="2107140"/>
            <a:chOff x="2581977" y="1278906"/>
            <a:chExt cx="1823100" cy="2107140"/>
          </a:xfrm>
        </p:grpSpPr>
        <p:grpSp>
          <p:nvGrpSpPr>
            <p:cNvPr id="571" name="Google Shape;571;p22"/>
            <p:cNvGrpSpPr/>
            <p:nvPr/>
          </p:nvGrpSpPr>
          <p:grpSpPr>
            <a:xfrm>
              <a:off x="2661927" y="1722846"/>
              <a:ext cx="1663200" cy="1663200"/>
              <a:chOff x="2661927" y="1722846"/>
              <a:chExt cx="1663200" cy="1663200"/>
            </a:xfrm>
          </p:grpSpPr>
          <p:sp>
            <p:nvSpPr>
              <p:cNvPr id="572" name="Google Shape;572;p22"/>
              <p:cNvSpPr/>
              <p:nvPr/>
            </p:nvSpPr>
            <p:spPr>
              <a:xfrm>
                <a:off x="2661927" y="1722846"/>
                <a:ext cx="1663200" cy="1663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2"/>
              <p:cNvSpPr/>
              <p:nvPr/>
            </p:nvSpPr>
            <p:spPr>
              <a:xfrm>
                <a:off x="2661927" y="1722846"/>
                <a:ext cx="1663200" cy="1663200"/>
              </a:xfrm>
              <a:prstGeom prst="pie">
                <a:avLst>
                  <a:gd name="adj1" fmla="val 19298926"/>
                  <a:gd name="adj2" fmla="val 1620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4" name="Google Shape;574;p22"/>
            <p:cNvSpPr txBox="1"/>
            <p:nvPr/>
          </p:nvSpPr>
          <p:spPr>
            <a:xfrm>
              <a:off x="2581977" y="1278906"/>
              <a:ext cx="1823100" cy="354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90%</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575" name="Google Shape;575;p22"/>
            <p:cNvSpPr/>
            <p:nvPr/>
          </p:nvSpPr>
          <p:spPr>
            <a:xfrm>
              <a:off x="2928327" y="1989246"/>
              <a:ext cx="1130400" cy="1130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6" name="Google Shape;576;p22"/>
          <p:cNvGrpSpPr/>
          <p:nvPr/>
        </p:nvGrpSpPr>
        <p:grpSpPr>
          <a:xfrm>
            <a:off x="4702323" y="1278919"/>
            <a:ext cx="1841400" cy="2107128"/>
            <a:chOff x="4702323" y="1278919"/>
            <a:chExt cx="1841400" cy="2107128"/>
          </a:xfrm>
        </p:grpSpPr>
        <p:grpSp>
          <p:nvGrpSpPr>
            <p:cNvPr id="577" name="Google Shape;577;p22"/>
            <p:cNvGrpSpPr/>
            <p:nvPr/>
          </p:nvGrpSpPr>
          <p:grpSpPr>
            <a:xfrm>
              <a:off x="4791423" y="1722846"/>
              <a:ext cx="1663200" cy="1663200"/>
              <a:chOff x="4791423" y="1722846"/>
              <a:chExt cx="1663200" cy="1663200"/>
            </a:xfrm>
          </p:grpSpPr>
          <p:sp>
            <p:nvSpPr>
              <p:cNvPr id="578" name="Google Shape;578;p22"/>
              <p:cNvSpPr/>
              <p:nvPr/>
            </p:nvSpPr>
            <p:spPr>
              <a:xfrm>
                <a:off x="4791423" y="1722846"/>
                <a:ext cx="1663200" cy="1663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2"/>
              <p:cNvSpPr/>
              <p:nvPr/>
            </p:nvSpPr>
            <p:spPr>
              <a:xfrm>
                <a:off x="4791423" y="1722846"/>
                <a:ext cx="1663200" cy="1663200"/>
              </a:xfrm>
              <a:prstGeom prst="pie">
                <a:avLst>
                  <a:gd name="adj1" fmla="val 8383157"/>
                  <a:gd name="adj2" fmla="val 1620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22"/>
            <p:cNvSpPr txBox="1"/>
            <p:nvPr/>
          </p:nvSpPr>
          <p:spPr>
            <a:xfrm>
              <a:off x="4702323" y="1278919"/>
              <a:ext cx="1841400" cy="354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1"/>
                  </a:solidFill>
                  <a:latin typeface="Fira Sans Extra Condensed Medium"/>
                  <a:ea typeface="Fira Sans Extra Condensed Medium"/>
                  <a:cs typeface="Fira Sans Extra Condensed Medium"/>
                  <a:sym typeface="Fira Sans Extra Condensed Medium"/>
                </a:rPr>
                <a:t>40%</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581" name="Google Shape;581;p22"/>
            <p:cNvSpPr/>
            <p:nvPr/>
          </p:nvSpPr>
          <p:spPr>
            <a:xfrm>
              <a:off x="5057823" y="1989246"/>
              <a:ext cx="1130400" cy="1130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2" name="Google Shape;582;p22"/>
          <p:cNvGrpSpPr/>
          <p:nvPr/>
        </p:nvGrpSpPr>
        <p:grpSpPr>
          <a:xfrm>
            <a:off x="6840969" y="1278906"/>
            <a:ext cx="1841400" cy="2107140"/>
            <a:chOff x="6840969" y="1278906"/>
            <a:chExt cx="1841400" cy="2107140"/>
          </a:xfrm>
        </p:grpSpPr>
        <p:grpSp>
          <p:nvGrpSpPr>
            <p:cNvPr id="583" name="Google Shape;583;p22"/>
            <p:cNvGrpSpPr/>
            <p:nvPr/>
          </p:nvGrpSpPr>
          <p:grpSpPr>
            <a:xfrm>
              <a:off x="6930069" y="1722846"/>
              <a:ext cx="1663200" cy="1663200"/>
              <a:chOff x="6930069" y="1722846"/>
              <a:chExt cx="1663200" cy="1663200"/>
            </a:xfrm>
          </p:grpSpPr>
          <p:sp>
            <p:nvSpPr>
              <p:cNvPr id="584" name="Google Shape;584;p22"/>
              <p:cNvSpPr/>
              <p:nvPr/>
            </p:nvSpPr>
            <p:spPr>
              <a:xfrm>
                <a:off x="6930069" y="1722846"/>
                <a:ext cx="1663200" cy="1663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2"/>
              <p:cNvSpPr/>
              <p:nvPr/>
            </p:nvSpPr>
            <p:spPr>
              <a:xfrm>
                <a:off x="6930069" y="1722846"/>
                <a:ext cx="1663200" cy="1663200"/>
              </a:xfrm>
              <a:prstGeom prst="pie">
                <a:avLst>
                  <a:gd name="adj1" fmla="val 11686662"/>
                  <a:gd name="adj2" fmla="val 162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6" name="Google Shape;586;p22"/>
            <p:cNvSpPr txBox="1"/>
            <p:nvPr/>
          </p:nvSpPr>
          <p:spPr>
            <a:xfrm>
              <a:off x="6840969" y="1278906"/>
              <a:ext cx="1841400" cy="354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accent2"/>
                  </a:solidFill>
                  <a:latin typeface="Fira Sans Extra Condensed Medium"/>
                  <a:ea typeface="Fira Sans Extra Condensed Medium"/>
                  <a:cs typeface="Fira Sans Extra Condensed Medium"/>
                  <a:sym typeface="Fira Sans Extra Condensed Medium"/>
                </a:rPr>
                <a:t>20%</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grpSp>
      <p:sp>
        <p:nvSpPr>
          <p:cNvPr id="587" name="Google Shape;587;p22"/>
          <p:cNvSpPr/>
          <p:nvPr/>
        </p:nvSpPr>
        <p:spPr>
          <a:xfrm>
            <a:off x="7196469" y="1989246"/>
            <a:ext cx="1130400" cy="11304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2"/>
          <p:cNvSpPr/>
          <p:nvPr/>
        </p:nvSpPr>
        <p:spPr>
          <a:xfrm>
            <a:off x="1016631" y="2197896"/>
            <a:ext cx="713100" cy="713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2"/>
          <p:cNvSpPr/>
          <p:nvPr/>
        </p:nvSpPr>
        <p:spPr>
          <a:xfrm>
            <a:off x="3136977" y="2197896"/>
            <a:ext cx="713100" cy="7131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2"/>
          <p:cNvSpPr/>
          <p:nvPr/>
        </p:nvSpPr>
        <p:spPr>
          <a:xfrm>
            <a:off x="5266473" y="2197896"/>
            <a:ext cx="713100" cy="713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2"/>
          <p:cNvSpPr/>
          <p:nvPr/>
        </p:nvSpPr>
        <p:spPr>
          <a:xfrm>
            <a:off x="7405119" y="2197896"/>
            <a:ext cx="713100" cy="713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2"/>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593" name="Google Shape;593;p22"/>
          <p:cNvGrpSpPr/>
          <p:nvPr/>
        </p:nvGrpSpPr>
        <p:grpSpPr>
          <a:xfrm>
            <a:off x="2797827" y="3767048"/>
            <a:ext cx="1391400" cy="873063"/>
            <a:chOff x="2797827" y="3767048"/>
            <a:chExt cx="1391400" cy="873063"/>
          </a:xfrm>
        </p:grpSpPr>
        <p:sp>
          <p:nvSpPr>
            <p:cNvPr id="594" name="Google Shape;594;p22"/>
            <p:cNvSpPr txBox="1"/>
            <p:nvPr/>
          </p:nvSpPr>
          <p:spPr>
            <a:xfrm>
              <a:off x="2797827" y="3767048"/>
              <a:ext cx="13914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chemeClr val="lt2"/>
                  </a:solidFill>
                  <a:latin typeface="Fira Sans Extra Condensed Medium"/>
                  <a:ea typeface="Fira Sans Extra Condensed Medium"/>
                  <a:cs typeface="Fira Sans Extra Condensed Medium"/>
                  <a:sym typeface="Fira Sans Extra Condensed Medium"/>
                </a:rPr>
                <a:t>Earth</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595" name="Google Shape;595;p22"/>
            <p:cNvSpPr txBox="1"/>
            <p:nvPr/>
          </p:nvSpPr>
          <p:spPr>
            <a:xfrm>
              <a:off x="2797827" y="4033811"/>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Earth is the planet where we all live on</a:t>
              </a:r>
              <a:endParaRPr sz="1200">
                <a:solidFill>
                  <a:schemeClr val="dk1"/>
                </a:solidFill>
                <a:latin typeface="Roboto"/>
                <a:ea typeface="Roboto"/>
                <a:cs typeface="Roboto"/>
                <a:sym typeface="Roboto"/>
              </a:endParaRPr>
            </a:p>
            <a:p>
              <a:pPr marL="0" lvl="0" indent="0" algn="ctr" rtl="0">
                <a:spcBef>
                  <a:spcPts val="0"/>
                </a:spcBef>
                <a:spcAft>
                  <a:spcPts val="0"/>
                </a:spcAft>
                <a:buNone/>
              </a:pPr>
              <a:endParaRPr sz="1200">
                <a:solidFill>
                  <a:schemeClr val="dk1"/>
                </a:solidFill>
                <a:latin typeface="Roboto"/>
                <a:ea typeface="Roboto"/>
                <a:cs typeface="Roboto"/>
                <a:sym typeface="Roboto"/>
              </a:endParaRPr>
            </a:p>
          </p:txBody>
        </p:sp>
      </p:grpSp>
      <p:grpSp>
        <p:nvGrpSpPr>
          <p:cNvPr id="596" name="Google Shape;596;p22"/>
          <p:cNvGrpSpPr/>
          <p:nvPr/>
        </p:nvGrpSpPr>
        <p:grpSpPr>
          <a:xfrm>
            <a:off x="4927323" y="3767080"/>
            <a:ext cx="1391400" cy="873063"/>
            <a:chOff x="4927323" y="3767080"/>
            <a:chExt cx="1391400" cy="873063"/>
          </a:xfrm>
        </p:grpSpPr>
        <p:sp>
          <p:nvSpPr>
            <p:cNvPr id="597" name="Google Shape;597;p22"/>
            <p:cNvSpPr txBox="1"/>
            <p:nvPr/>
          </p:nvSpPr>
          <p:spPr>
            <a:xfrm>
              <a:off x="4927323" y="3767080"/>
              <a:ext cx="13914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Mercury</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598" name="Google Shape;598;p22"/>
            <p:cNvSpPr txBox="1"/>
            <p:nvPr/>
          </p:nvSpPr>
          <p:spPr>
            <a:xfrm>
              <a:off x="4927323" y="4033844"/>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Mercury is the smallest planet of them all</a:t>
              </a:r>
              <a:endParaRPr sz="1200">
                <a:latin typeface="Roboto"/>
                <a:ea typeface="Roboto"/>
                <a:cs typeface="Roboto"/>
                <a:sym typeface="Roboto"/>
              </a:endParaRPr>
            </a:p>
          </p:txBody>
        </p:sp>
      </p:grpSp>
      <p:grpSp>
        <p:nvGrpSpPr>
          <p:cNvPr id="599" name="Google Shape;599;p22"/>
          <p:cNvGrpSpPr/>
          <p:nvPr/>
        </p:nvGrpSpPr>
        <p:grpSpPr>
          <a:xfrm>
            <a:off x="7065969" y="3767046"/>
            <a:ext cx="1391400" cy="873063"/>
            <a:chOff x="7065969" y="3767046"/>
            <a:chExt cx="1391400" cy="873063"/>
          </a:xfrm>
        </p:grpSpPr>
        <p:sp>
          <p:nvSpPr>
            <p:cNvPr id="600" name="Google Shape;600;p22"/>
            <p:cNvSpPr txBox="1"/>
            <p:nvPr/>
          </p:nvSpPr>
          <p:spPr>
            <a:xfrm>
              <a:off x="7065969" y="3767046"/>
              <a:ext cx="13914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chemeClr val="accent2"/>
                  </a:solidFill>
                  <a:latin typeface="Fira Sans Extra Condensed Medium"/>
                  <a:ea typeface="Fira Sans Extra Condensed Medium"/>
                  <a:cs typeface="Fira Sans Extra Condensed Medium"/>
                  <a:sym typeface="Fira Sans Extra Condensed Medium"/>
                </a:rPr>
                <a:t>Saturn</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sp>
          <p:nvSpPr>
            <p:cNvPr id="601" name="Google Shape;601;p22"/>
            <p:cNvSpPr txBox="1"/>
            <p:nvPr/>
          </p:nvSpPr>
          <p:spPr>
            <a:xfrm>
              <a:off x="7065969" y="4033809"/>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It’s composed of hydrogen and also of helium</a:t>
              </a:r>
              <a:endParaRPr sz="1200">
                <a:solidFill>
                  <a:schemeClr val="dk1"/>
                </a:solidFill>
                <a:latin typeface="Roboto"/>
                <a:ea typeface="Roboto"/>
                <a:cs typeface="Roboto"/>
                <a:sym typeface="Roboto"/>
              </a:endParaRPr>
            </a:p>
            <a:p>
              <a:pPr marL="0" lvl="0" indent="0" algn="ctr" rtl="0">
                <a:spcBef>
                  <a:spcPts val="0"/>
                </a:spcBef>
                <a:spcAft>
                  <a:spcPts val="0"/>
                </a:spcAft>
                <a:buNone/>
              </a:pPr>
              <a:endParaRPr sz="1200">
                <a:solidFill>
                  <a:schemeClr val="dk1"/>
                </a:solidFill>
                <a:latin typeface="Roboto"/>
                <a:ea typeface="Roboto"/>
                <a:cs typeface="Roboto"/>
                <a:sym typeface="Roboto"/>
              </a:endParaRPr>
            </a:p>
          </p:txBody>
        </p:sp>
      </p:grpSp>
      <p:grpSp>
        <p:nvGrpSpPr>
          <p:cNvPr id="602" name="Google Shape;602;p22"/>
          <p:cNvGrpSpPr/>
          <p:nvPr/>
        </p:nvGrpSpPr>
        <p:grpSpPr>
          <a:xfrm>
            <a:off x="677481" y="3767048"/>
            <a:ext cx="1391400" cy="873063"/>
            <a:chOff x="677481" y="3767048"/>
            <a:chExt cx="1391400" cy="873063"/>
          </a:xfrm>
        </p:grpSpPr>
        <p:sp>
          <p:nvSpPr>
            <p:cNvPr id="603" name="Google Shape;603;p22"/>
            <p:cNvSpPr txBox="1"/>
            <p:nvPr/>
          </p:nvSpPr>
          <p:spPr>
            <a:xfrm>
              <a:off x="677481" y="3767048"/>
              <a:ext cx="1391400" cy="34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Venus</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604" name="Google Shape;604;p22"/>
            <p:cNvSpPr txBox="1"/>
            <p:nvPr/>
          </p:nvSpPr>
          <p:spPr>
            <a:xfrm>
              <a:off x="677481" y="4033811"/>
              <a:ext cx="1391400" cy="60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Venus is the second planet from the Sun</a:t>
              </a:r>
              <a:endParaRPr sz="1200">
                <a:solidFill>
                  <a:schemeClr val="dk1"/>
                </a:solidFill>
                <a:latin typeface="Roboto"/>
                <a:ea typeface="Roboto"/>
                <a:cs typeface="Roboto"/>
                <a:sym typeface="Roboto"/>
              </a:endParaRPr>
            </a:p>
            <a:p>
              <a:pPr marL="0" lvl="0" indent="0" algn="ctr" rtl="0">
                <a:spcBef>
                  <a:spcPts val="0"/>
                </a:spcBef>
                <a:spcAft>
                  <a:spcPts val="0"/>
                </a:spcAft>
                <a:buNone/>
              </a:pPr>
              <a:endParaRPr sz="1200">
                <a:solidFill>
                  <a:schemeClr val="dk1"/>
                </a:solidFill>
                <a:latin typeface="Roboto"/>
                <a:ea typeface="Roboto"/>
                <a:cs typeface="Roboto"/>
                <a:sym typeface="Roboto"/>
              </a:endParaRPr>
            </a:p>
          </p:txBody>
        </p:sp>
      </p:grpSp>
      <p:sp>
        <p:nvSpPr>
          <p:cNvPr id="605" name="Google Shape;605;p22"/>
          <p:cNvSpPr/>
          <p:nvPr/>
        </p:nvSpPr>
        <p:spPr>
          <a:xfrm>
            <a:off x="3283721" y="2333194"/>
            <a:ext cx="419612" cy="442504"/>
          </a:xfrm>
          <a:custGeom>
            <a:avLst/>
            <a:gdLst/>
            <a:ahLst/>
            <a:cxnLst/>
            <a:rect l="l" t="t" r="r" b="b"/>
            <a:pathLst>
              <a:path w="15434" h="16276" extrusionOk="0">
                <a:moveTo>
                  <a:pt x="5013" y="967"/>
                </a:moveTo>
                <a:cubicBezTo>
                  <a:pt x="5341" y="967"/>
                  <a:pt x="5627" y="1144"/>
                  <a:pt x="5723" y="1383"/>
                </a:cubicBezTo>
                <a:cubicBezTo>
                  <a:pt x="5561" y="1600"/>
                  <a:pt x="5398" y="1790"/>
                  <a:pt x="5208" y="1953"/>
                </a:cubicBezTo>
                <a:lnTo>
                  <a:pt x="4801" y="2577"/>
                </a:lnTo>
                <a:cubicBezTo>
                  <a:pt x="4476" y="2496"/>
                  <a:pt x="4205" y="2170"/>
                  <a:pt x="4205" y="1790"/>
                </a:cubicBezTo>
                <a:cubicBezTo>
                  <a:pt x="4205" y="1383"/>
                  <a:pt x="4476" y="1058"/>
                  <a:pt x="4883" y="977"/>
                </a:cubicBezTo>
                <a:cubicBezTo>
                  <a:pt x="4926" y="970"/>
                  <a:pt x="4970" y="967"/>
                  <a:pt x="5013" y="967"/>
                </a:cubicBezTo>
                <a:close/>
                <a:moveTo>
                  <a:pt x="10531" y="947"/>
                </a:moveTo>
                <a:cubicBezTo>
                  <a:pt x="10556" y="947"/>
                  <a:pt x="10581" y="948"/>
                  <a:pt x="10606" y="950"/>
                </a:cubicBezTo>
                <a:cubicBezTo>
                  <a:pt x="10985" y="1004"/>
                  <a:pt x="11284" y="1356"/>
                  <a:pt x="11284" y="1736"/>
                </a:cubicBezTo>
                <a:cubicBezTo>
                  <a:pt x="11311" y="2143"/>
                  <a:pt x="11094" y="2468"/>
                  <a:pt x="10687" y="2577"/>
                </a:cubicBezTo>
                <a:cubicBezTo>
                  <a:pt x="10443" y="2143"/>
                  <a:pt x="10145" y="1763"/>
                  <a:pt x="9738" y="1465"/>
                </a:cubicBezTo>
                <a:cubicBezTo>
                  <a:pt x="9889" y="1112"/>
                  <a:pt x="10204" y="947"/>
                  <a:pt x="10531" y="947"/>
                </a:cubicBezTo>
                <a:close/>
                <a:moveTo>
                  <a:pt x="7784" y="1731"/>
                </a:moveTo>
                <a:cubicBezTo>
                  <a:pt x="8393" y="1731"/>
                  <a:pt x="8996" y="1969"/>
                  <a:pt x="9439" y="2441"/>
                </a:cubicBezTo>
                <a:cubicBezTo>
                  <a:pt x="10335" y="3364"/>
                  <a:pt x="10253" y="4720"/>
                  <a:pt x="9656" y="5452"/>
                </a:cubicBezTo>
                <a:cubicBezTo>
                  <a:pt x="9629" y="4855"/>
                  <a:pt x="9358" y="4367"/>
                  <a:pt x="8870" y="3987"/>
                </a:cubicBezTo>
                <a:cubicBezTo>
                  <a:pt x="8544" y="3743"/>
                  <a:pt x="8165" y="3635"/>
                  <a:pt x="7758" y="3635"/>
                </a:cubicBezTo>
                <a:cubicBezTo>
                  <a:pt x="7242" y="3635"/>
                  <a:pt x="6808" y="3825"/>
                  <a:pt x="6429" y="4177"/>
                </a:cubicBezTo>
                <a:cubicBezTo>
                  <a:pt x="6076" y="4530"/>
                  <a:pt x="5886" y="4937"/>
                  <a:pt x="5859" y="5479"/>
                </a:cubicBezTo>
                <a:cubicBezTo>
                  <a:pt x="5154" y="4584"/>
                  <a:pt x="5208" y="3174"/>
                  <a:pt x="6239" y="2306"/>
                </a:cubicBezTo>
                <a:cubicBezTo>
                  <a:pt x="6687" y="1921"/>
                  <a:pt x="7238" y="1731"/>
                  <a:pt x="7784" y="1731"/>
                </a:cubicBezTo>
                <a:close/>
                <a:moveTo>
                  <a:pt x="7297" y="4747"/>
                </a:moveTo>
                <a:lnTo>
                  <a:pt x="7297" y="5533"/>
                </a:lnTo>
                <a:lnTo>
                  <a:pt x="8246" y="5533"/>
                </a:lnTo>
                <a:lnTo>
                  <a:pt x="8246" y="4774"/>
                </a:lnTo>
                <a:cubicBezTo>
                  <a:pt x="8571" y="4937"/>
                  <a:pt x="8734" y="5344"/>
                  <a:pt x="8680" y="5750"/>
                </a:cubicBezTo>
                <a:cubicBezTo>
                  <a:pt x="8599" y="6157"/>
                  <a:pt x="8219" y="6456"/>
                  <a:pt x="7785" y="6510"/>
                </a:cubicBezTo>
                <a:cubicBezTo>
                  <a:pt x="7432" y="6510"/>
                  <a:pt x="6998" y="6239"/>
                  <a:pt x="6863" y="5859"/>
                </a:cubicBezTo>
                <a:cubicBezTo>
                  <a:pt x="6754" y="5425"/>
                  <a:pt x="6863" y="5018"/>
                  <a:pt x="7297" y="4747"/>
                </a:cubicBezTo>
                <a:close/>
                <a:moveTo>
                  <a:pt x="9353" y="7068"/>
                </a:moveTo>
                <a:cubicBezTo>
                  <a:pt x="9376" y="7068"/>
                  <a:pt x="9396" y="7072"/>
                  <a:pt x="9412" y="7079"/>
                </a:cubicBezTo>
                <a:cubicBezTo>
                  <a:pt x="10768" y="7459"/>
                  <a:pt x="12152" y="7812"/>
                  <a:pt x="13508" y="8192"/>
                </a:cubicBezTo>
                <a:cubicBezTo>
                  <a:pt x="14186" y="8409"/>
                  <a:pt x="14457" y="9087"/>
                  <a:pt x="14105" y="9629"/>
                </a:cubicBezTo>
                <a:cubicBezTo>
                  <a:pt x="13938" y="9859"/>
                  <a:pt x="13659" y="9992"/>
                  <a:pt x="13366" y="9992"/>
                </a:cubicBezTo>
                <a:cubicBezTo>
                  <a:pt x="13278" y="9992"/>
                  <a:pt x="13189" y="9980"/>
                  <a:pt x="13101" y="9955"/>
                </a:cubicBezTo>
                <a:cubicBezTo>
                  <a:pt x="12613" y="9819"/>
                  <a:pt x="12098" y="9656"/>
                  <a:pt x="11582" y="9493"/>
                </a:cubicBezTo>
                <a:cubicBezTo>
                  <a:pt x="11528" y="9439"/>
                  <a:pt x="11447" y="9385"/>
                  <a:pt x="11447" y="9331"/>
                </a:cubicBezTo>
                <a:cubicBezTo>
                  <a:pt x="11284" y="8707"/>
                  <a:pt x="11013" y="8192"/>
                  <a:pt x="10606" y="7730"/>
                </a:cubicBezTo>
                <a:cubicBezTo>
                  <a:pt x="10362" y="7920"/>
                  <a:pt x="10145" y="8164"/>
                  <a:pt x="9928" y="8381"/>
                </a:cubicBezTo>
                <a:cubicBezTo>
                  <a:pt x="10090" y="8734"/>
                  <a:pt x="10307" y="9060"/>
                  <a:pt x="10443" y="9385"/>
                </a:cubicBezTo>
                <a:cubicBezTo>
                  <a:pt x="10524" y="9602"/>
                  <a:pt x="10579" y="9819"/>
                  <a:pt x="10579" y="10063"/>
                </a:cubicBezTo>
                <a:cubicBezTo>
                  <a:pt x="10606" y="10606"/>
                  <a:pt x="10579" y="11148"/>
                  <a:pt x="10579" y="11691"/>
                </a:cubicBezTo>
                <a:cubicBezTo>
                  <a:pt x="10524" y="13074"/>
                  <a:pt x="9385" y="14267"/>
                  <a:pt x="8002" y="14349"/>
                </a:cubicBezTo>
                <a:cubicBezTo>
                  <a:pt x="7962" y="14350"/>
                  <a:pt x="7922" y="14351"/>
                  <a:pt x="7883" y="14351"/>
                </a:cubicBezTo>
                <a:cubicBezTo>
                  <a:pt x="6392" y="14351"/>
                  <a:pt x="5204" y="13361"/>
                  <a:pt x="5045" y="11908"/>
                </a:cubicBezTo>
                <a:cubicBezTo>
                  <a:pt x="4964" y="11148"/>
                  <a:pt x="5045" y="10416"/>
                  <a:pt x="5072" y="9656"/>
                </a:cubicBezTo>
                <a:cubicBezTo>
                  <a:pt x="5100" y="9249"/>
                  <a:pt x="5317" y="8924"/>
                  <a:pt x="5561" y="8571"/>
                </a:cubicBezTo>
                <a:cubicBezTo>
                  <a:pt x="5588" y="8517"/>
                  <a:pt x="5615" y="8436"/>
                  <a:pt x="5696" y="8381"/>
                </a:cubicBezTo>
                <a:cubicBezTo>
                  <a:pt x="5452" y="8137"/>
                  <a:pt x="5208" y="7920"/>
                  <a:pt x="4964" y="7730"/>
                </a:cubicBezTo>
                <a:cubicBezTo>
                  <a:pt x="4557" y="8164"/>
                  <a:pt x="4286" y="8653"/>
                  <a:pt x="4150" y="9222"/>
                </a:cubicBezTo>
                <a:cubicBezTo>
                  <a:pt x="4096" y="9412"/>
                  <a:pt x="4015" y="9493"/>
                  <a:pt x="3852" y="9521"/>
                </a:cubicBezTo>
                <a:cubicBezTo>
                  <a:pt x="3391" y="9656"/>
                  <a:pt x="2875" y="9819"/>
                  <a:pt x="2360" y="9955"/>
                </a:cubicBezTo>
                <a:cubicBezTo>
                  <a:pt x="2273" y="9975"/>
                  <a:pt x="2187" y="9985"/>
                  <a:pt x="2103" y="9985"/>
                </a:cubicBezTo>
                <a:cubicBezTo>
                  <a:pt x="1636" y="9985"/>
                  <a:pt x="1236" y="9678"/>
                  <a:pt x="1167" y="9195"/>
                </a:cubicBezTo>
                <a:cubicBezTo>
                  <a:pt x="1140" y="8788"/>
                  <a:pt x="1411" y="8381"/>
                  <a:pt x="1845" y="8246"/>
                </a:cubicBezTo>
                <a:cubicBezTo>
                  <a:pt x="2360" y="8056"/>
                  <a:pt x="2903" y="7920"/>
                  <a:pt x="3418" y="7785"/>
                </a:cubicBezTo>
                <a:cubicBezTo>
                  <a:pt x="4286" y="7541"/>
                  <a:pt x="5154" y="7324"/>
                  <a:pt x="6022" y="7079"/>
                </a:cubicBezTo>
                <a:cubicBezTo>
                  <a:pt x="6130" y="7079"/>
                  <a:pt x="6239" y="7079"/>
                  <a:pt x="6293" y="7107"/>
                </a:cubicBezTo>
                <a:cubicBezTo>
                  <a:pt x="6781" y="7337"/>
                  <a:pt x="7263" y="7452"/>
                  <a:pt x="7741" y="7452"/>
                </a:cubicBezTo>
                <a:cubicBezTo>
                  <a:pt x="8219" y="7452"/>
                  <a:pt x="8694" y="7337"/>
                  <a:pt x="9168" y="7107"/>
                </a:cubicBezTo>
                <a:cubicBezTo>
                  <a:pt x="9226" y="7087"/>
                  <a:pt x="9297" y="7068"/>
                  <a:pt x="9353" y="7068"/>
                </a:cubicBezTo>
                <a:close/>
                <a:moveTo>
                  <a:pt x="4205" y="12477"/>
                </a:moveTo>
                <a:cubicBezTo>
                  <a:pt x="4367" y="13047"/>
                  <a:pt x="4638" y="13562"/>
                  <a:pt x="5018" y="13996"/>
                </a:cubicBezTo>
                <a:lnTo>
                  <a:pt x="4801" y="14105"/>
                </a:lnTo>
                <a:cubicBezTo>
                  <a:pt x="4069" y="14484"/>
                  <a:pt x="3282" y="14837"/>
                  <a:pt x="2550" y="15217"/>
                </a:cubicBezTo>
                <a:cubicBezTo>
                  <a:pt x="2400" y="15284"/>
                  <a:pt x="2251" y="15316"/>
                  <a:pt x="2108" y="15316"/>
                </a:cubicBezTo>
                <a:cubicBezTo>
                  <a:pt x="1733" y="15316"/>
                  <a:pt x="1405" y="15094"/>
                  <a:pt x="1248" y="14701"/>
                </a:cubicBezTo>
                <a:cubicBezTo>
                  <a:pt x="1112" y="14294"/>
                  <a:pt x="1275" y="13833"/>
                  <a:pt x="1682" y="13616"/>
                </a:cubicBezTo>
                <a:cubicBezTo>
                  <a:pt x="2496" y="13209"/>
                  <a:pt x="3364" y="12857"/>
                  <a:pt x="4205" y="12477"/>
                </a:cubicBezTo>
                <a:close/>
                <a:moveTo>
                  <a:pt x="11447" y="12477"/>
                </a:moveTo>
                <a:cubicBezTo>
                  <a:pt x="11501" y="12477"/>
                  <a:pt x="11528" y="12504"/>
                  <a:pt x="11555" y="12504"/>
                </a:cubicBezTo>
                <a:cubicBezTo>
                  <a:pt x="12260" y="12830"/>
                  <a:pt x="13020" y="13209"/>
                  <a:pt x="13725" y="13562"/>
                </a:cubicBezTo>
                <a:cubicBezTo>
                  <a:pt x="13996" y="13698"/>
                  <a:pt x="14213" y="13888"/>
                  <a:pt x="14267" y="14186"/>
                </a:cubicBezTo>
                <a:cubicBezTo>
                  <a:pt x="14376" y="14539"/>
                  <a:pt x="14267" y="14837"/>
                  <a:pt x="13996" y="15081"/>
                </a:cubicBezTo>
                <a:cubicBezTo>
                  <a:pt x="13822" y="15238"/>
                  <a:pt x="13636" y="15316"/>
                  <a:pt x="13432" y="15316"/>
                </a:cubicBezTo>
                <a:cubicBezTo>
                  <a:pt x="13319" y="15316"/>
                  <a:pt x="13200" y="15292"/>
                  <a:pt x="13074" y="15244"/>
                </a:cubicBezTo>
                <a:cubicBezTo>
                  <a:pt x="12776" y="15162"/>
                  <a:pt x="12504" y="14972"/>
                  <a:pt x="12206" y="14837"/>
                </a:cubicBezTo>
                <a:cubicBezTo>
                  <a:pt x="11664" y="14620"/>
                  <a:pt x="11148" y="14349"/>
                  <a:pt x="10579" y="14077"/>
                </a:cubicBezTo>
                <a:cubicBezTo>
                  <a:pt x="10985" y="13589"/>
                  <a:pt x="11257" y="13047"/>
                  <a:pt x="11447" y="12477"/>
                </a:cubicBezTo>
                <a:close/>
                <a:moveTo>
                  <a:pt x="4883" y="0"/>
                </a:moveTo>
                <a:cubicBezTo>
                  <a:pt x="4828" y="0"/>
                  <a:pt x="4828" y="27"/>
                  <a:pt x="4801" y="27"/>
                </a:cubicBezTo>
                <a:cubicBezTo>
                  <a:pt x="3988" y="190"/>
                  <a:pt x="3418" y="814"/>
                  <a:pt x="3309" y="1628"/>
                </a:cubicBezTo>
                <a:cubicBezTo>
                  <a:pt x="3255" y="2360"/>
                  <a:pt x="3689" y="3119"/>
                  <a:pt x="4422" y="3418"/>
                </a:cubicBezTo>
                <a:cubicBezTo>
                  <a:pt x="4530" y="3445"/>
                  <a:pt x="4530" y="3526"/>
                  <a:pt x="4530" y="3635"/>
                </a:cubicBezTo>
                <a:cubicBezTo>
                  <a:pt x="4422" y="4584"/>
                  <a:pt x="4666" y="5425"/>
                  <a:pt x="5235" y="6157"/>
                </a:cubicBezTo>
                <a:cubicBezTo>
                  <a:pt x="5289" y="6212"/>
                  <a:pt x="5289" y="6239"/>
                  <a:pt x="5317" y="6266"/>
                </a:cubicBezTo>
                <a:cubicBezTo>
                  <a:pt x="5235" y="6293"/>
                  <a:pt x="5181" y="6347"/>
                  <a:pt x="5154" y="6347"/>
                </a:cubicBezTo>
                <a:cubicBezTo>
                  <a:pt x="3988" y="6646"/>
                  <a:pt x="2875" y="6944"/>
                  <a:pt x="1763" y="7242"/>
                </a:cubicBezTo>
                <a:cubicBezTo>
                  <a:pt x="895" y="7486"/>
                  <a:pt x="353" y="8083"/>
                  <a:pt x="299" y="8951"/>
                </a:cubicBezTo>
                <a:cubicBezTo>
                  <a:pt x="199" y="9973"/>
                  <a:pt x="1085" y="10927"/>
                  <a:pt x="2071" y="10927"/>
                </a:cubicBezTo>
                <a:cubicBezTo>
                  <a:pt x="2158" y="10927"/>
                  <a:pt x="2245" y="10919"/>
                  <a:pt x="2333" y="10904"/>
                </a:cubicBezTo>
                <a:cubicBezTo>
                  <a:pt x="2767" y="10850"/>
                  <a:pt x="3201" y="10687"/>
                  <a:pt x="3662" y="10578"/>
                </a:cubicBezTo>
                <a:cubicBezTo>
                  <a:pt x="3798" y="10551"/>
                  <a:pt x="3960" y="10470"/>
                  <a:pt x="4123" y="10443"/>
                </a:cubicBezTo>
                <a:lnTo>
                  <a:pt x="4123" y="11284"/>
                </a:lnTo>
                <a:cubicBezTo>
                  <a:pt x="4123" y="11419"/>
                  <a:pt x="4096" y="11474"/>
                  <a:pt x="3988" y="11528"/>
                </a:cubicBezTo>
                <a:cubicBezTo>
                  <a:pt x="3120" y="11880"/>
                  <a:pt x="2252" y="12260"/>
                  <a:pt x="1411" y="12667"/>
                </a:cubicBezTo>
                <a:cubicBezTo>
                  <a:pt x="353" y="13182"/>
                  <a:pt x="0" y="14403"/>
                  <a:pt x="597" y="15379"/>
                </a:cubicBezTo>
                <a:cubicBezTo>
                  <a:pt x="948" y="15933"/>
                  <a:pt x="1525" y="16236"/>
                  <a:pt x="2148" y="16236"/>
                </a:cubicBezTo>
                <a:cubicBezTo>
                  <a:pt x="2441" y="16236"/>
                  <a:pt x="2744" y="16169"/>
                  <a:pt x="3038" y="16030"/>
                </a:cubicBezTo>
                <a:cubicBezTo>
                  <a:pt x="3960" y="15596"/>
                  <a:pt x="4828" y="15162"/>
                  <a:pt x="5751" y="14701"/>
                </a:cubicBezTo>
                <a:cubicBezTo>
                  <a:pt x="5791" y="14688"/>
                  <a:pt x="5825" y="14681"/>
                  <a:pt x="5859" y="14681"/>
                </a:cubicBezTo>
                <a:cubicBezTo>
                  <a:pt x="5893" y="14681"/>
                  <a:pt x="5927" y="14688"/>
                  <a:pt x="5968" y="14701"/>
                </a:cubicBezTo>
                <a:cubicBezTo>
                  <a:pt x="6616" y="15054"/>
                  <a:pt x="7265" y="15238"/>
                  <a:pt x="7914" y="15238"/>
                </a:cubicBezTo>
                <a:cubicBezTo>
                  <a:pt x="8513" y="15238"/>
                  <a:pt x="9112" y="15081"/>
                  <a:pt x="9711" y="14756"/>
                </a:cubicBezTo>
                <a:cubicBezTo>
                  <a:pt x="9751" y="14728"/>
                  <a:pt x="9785" y="14715"/>
                  <a:pt x="9819" y="14715"/>
                </a:cubicBezTo>
                <a:cubicBezTo>
                  <a:pt x="9853" y="14715"/>
                  <a:pt x="9887" y="14728"/>
                  <a:pt x="9928" y="14756"/>
                </a:cubicBezTo>
                <a:cubicBezTo>
                  <a:pt x="10145" y="14837"/>
                  <a:pt x="10362" y="14945"/>
                  <a:pt x="10579" y="15054"/>
                </a:cubicBezTo>
                <a:cubicBezTo>
                  <a:pt x="11284" y="15434"/>
                  <a:pt x="11989" y="15786"/>
                  <a:pt x="12749" y="16112"/>
                </a:cubicBezTo>
                <a:cubicBezTo>
                  <a:pt x="13007" y="16221"/>
                  <a:pt x="13258" y="16276"/>
                  <a:pt x="13501" y="16276"/>
                </a:cubicBezTo>
                <a:cubicBezTo>
                  <a:pt x="13920" y="16276"/>
                  <a:pt x="14314" y="16113"/>
                  <a:pt x="14674" y="15786"/>
                </a:cubicBezTo>
                <a:cubicBezTo>
                  <a:pt x="15244" y="15298"/>
                  <a:pt x="15434" y="14647"/>
                  <a:pt x="15244" y="13942"/>
                </a:cubicBezTo>
                <a:cubicBezTo>
                  <a:pt x="15108" y="13345"/>
                  <a:pt x="14756" y="12938"/>
                  <a:pt x="14213" y="12667"/>
                </a:cubicBezTo>
                <a:cubicBezTo>
                  <a:pt x="13345" y="12314"/>
                  <a:pt x="12532" y="11908"/>
                  <a:pt x="11718" y="11501"/>
                </a:cubicBezTo>
                <a:cubicBezTo>
                  <a:pt x="11664" y="11501"/>
                  <a:pt x="11582" y="11419"/>
                  <a:pt x="11582" y="11392"/>
                </a:cubicBezTo>
                <a:lnTo>
                  <a:pt x="11582" y="10470"/>
                </a:lnTo>
                <a:cubicBezTo>
                  <a:pt x="11664" y="10497"/>
                  <a:pt x="11718" y="10497"/>
                  <a:pt x="11799" y="10551"/>
                </a:cubicBezTo>
                <a:cubicBezTo>
                  <a:pt x="12179" y="10633"/>
                  <a:pt x="12532" y="10768"/>
                  <a:pt x="12911" y="10877"/>
                </a:cubicBezTo>
                <a:cubicBezTo>
                  <a:pt x="13089" y="10931"/>
                  <a:pt x="13268" y="10956"/>
                  <a:pt x="13442" y="10956"/>
                </a:cubicBezTo>
                <a:cubicBezTo>
                  <a:pt x="14408" y="10956"/>
                  <a:pt x="15252" y="10175"/>
                  <a:pt x="15298" y="9141"/>
                </a:cubicBezTo>
                <a:cubicBezTo>
                  <a:pt x="15325" y="8273"/>
                  <a:pt x="14756" y="7513"/>
                  <a:pt x="13833" y="7296"/>
                </a:cubicBezTo>
                <a:cubicBezTo>
                  <a:pt x="12667" y="6971"/>
                  <a:pt x="11555" y="6673"/>
                  <a:pt x="10443" y="6374"/>
                </a:cubicBezTo>
                <a:cubicBezTo>
                  <a:pt x="10362" y="6347"/>
                  <a:pt x="10335" y="6347"/>
                  <a:pt x="10280" y="6293"/>
                </a:cubicBezTo>
                <a:cubicBezTo>
                  <a:pt x="10307" y="6266"/>
                  <a:pt x="10307" y="6239"/>
                  <a:pt x="10335" y="6212"/>
                </a:cubicBezTo>
                <a:cubicBezTo>
                  <a:pt x="10958" y="5425"/>
                  <a:pt x="11175" y="4584"/>
                  <a:pt x="11040" y="3635"/>
                </a:cubicBezTo>
                <a:cubicBezTo>
                  <a:pt x="11040" y="3472"/>
                  <a:pt x="11094" y="3445"/>
                  <a:pt x="11175" y="3418"/>
                </a:cubicBezTo>
                <a:cubicBezTo>
                  <a:pt x="12396" y="2902"/>
                  <a:pt x="12667" y="1248"/>
                  <a:pt x="11636" y="407"/>
                </a:cubicBezTo>
                <a:cubicBezTo>
                  <a:pt x="11365" y="163"/>
                  <a:pt x="11040" y="54"/>
                  <a:pt x="10714" y="0"/>
                </a:cubicBezTo>
                <a:lnTo>
                  <a:pt x="10335" y="0"/>
                </a:lnTo>
                <a:cubicBezTo>
                  <a:pt x="10090" y="54"/>
                  <a:pt x="9846" y="163"/>
                  <a:pt x="9629" y="271"/>
                </a:cubicBezTo>
                <a:cubicBezTo>
                  <a:pt x="9494" y="326"/>
                  <a:pt x="9358" y="461"/>
                  <a:pt x="9250" y="570"/>
                </a:cubicBezTo>
                <a:lnTo>
                  <a:pt x="8951" y="977"/>
                </a:lnTo>
                <a:cubicBezTo>
                  <a:pt x="8571" y="855"/>
                  <a:pt x="8199" y="794"/>
                  <a:pt x="7829" y="794"/>
                </a:cubicBezTo>
                <a:cubicBezTo>
                  <a:pt x="7459" y="794"/>
                  <a:pt x="7093" y="855"/>
                  <a:pt x="6727" y="977"/>
                </a:cubicBezTo>
                <a:cubicBezTo>
                  <a:pt x="6537" y="733"/>
                  <a:pt x="6374" y="543"/>
                  <a:pt x="6157" y="353"/>
                </a:cubicBezTo>
                <a:cubicBezTo>
                  <a:pt x="5913" y="163"/>
                  <a:pt x="5615" y="54"/>
                  <a:pt x="53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6" name="Google Shape;606;p22"/>
          <p:cNvGrpSpPr/>
          <p:nvPr/>
        </p:nvGrpSpPr>
        <p:grpSpPr>
          <a:xfrm>
            <a:off x="5399248" y="2334709"/>
            <a:ext cx="447550" cy="439475"/>
            <a:chOff x="5399250" y="2352013"/>
            <a:chExt cx="447550" cy="439475"/>
          </a:xfrm>
        </p:grpSpPr>
        <p:sp>
          <p:nvSpPr>
            <p:cNvPr id="607" name="Google Shape;607;p22"/>
            <p:cNvSpPr/>
            <p:nvPr/>
          </p:nvSpPr>
          <p:spPr>
            <a:xfrm>
              <a:off x="5515200" y="2352013"/>
              <a:ext cx="331600" cy="318575"/>
            </a:xfrm>
            <a:custGeom>
              <a:avLst/>
              <a:gdLst/>
              <a:ahLst/>
              <a:cxnLst/>
              <a:rect l="l" t="t" r="r" b="b"/>
              <a:pathLst>
                <a:path w="13264" h="12743" extrusionOk="0">
                  <a:moveTo>
                    <a:pt x="6762" y="951"/>
                  </a:moveTo>
                  <a:cubicBezTo>
                    <a:pt x="8076" y="951"/>
                    <a:pt x="9425" y="1435"/>
                    <a:pt x="10470" y="2495"/>
                  </a:cubicBezTo>
                  <a:cubicBezTo>
                    <a:pt x="12477" y="4530"/>
                    <a:pt x="12423" y="7649"/>
                    <a:pt x="10687" y="9602"/>
                  </a:cubicBezTo>
                  <a:cubicBezTo>
                    <a:pt x="10443" y="9412"/>
                    <a:pt x="10307" y="9195"/>
                    <a:pt x="10172" y="8870"/>
                  </a:cubicBezTo>
                  <a:cubicBezTo>
                    <a:pt x="10036" y="8408"/>
                    <a:pt x="9901" y="7893"/>
                    <a:pt x="9792" y="7378"/>
                  </a:cubicBezTo>
                  <a:cubicBezTo>
                    <a:pt x="9656" y="6645"/>
                    <a:pt x="9222" y="6076"/>
                    <a:pt x="8490" y="5832"/>
                  </a:cubicBezTo>
                  <a:cubicBezTo>
                    <a:pt x="8110" y="5696"/>
                    <a:pt x="7704" y="5615"/>
                    <a:pt x="7324" y="5560"/>
                  </a:cubicBezTo>
                  <a:cubicBezTo>
                    <a:pt x="7080" y="5533"/>
                    <a:pt x="6808" y="5479"/>
                    <a:pt x="6591" y="5452"/>
                  </a:cubicBezTo>
                  <a:cubicBezTo>
                    <a:pt x="6157" y="5425"/>
                    <a:pt x="5859" y="5181"/>
                    <a:pt x="5723" y="4774"/>
                  </a:cubicBezTo>
                  <a:cubicBezTo>
                    <a:pt x="5561" y="4367"/>
                    <a:pt x="5425" y="3906"/>
                    <a:pt x="5317" y="3445"/>
                  </a:cubicBezTo>
                  <a:cubicBezTo>
                    <a:pt x="5127" y="2767"/>
                    <a:pt x="4747" y="2306"/>
                    <a:pt x="4123" y="2007"/>
                  </a:cubicBezTo>
                  <a:cubicBezTo>
                    <a:pt x="4042" y="1926"/>
                    <a:pt x="3933" y="1899"/>
                    <a:pt x="3798" y="1872"/>
                  </a:cubicBezTo>
                  <a:cubicBezTo>
                    <a:pt x="4639" y="1274"/>
                    <a:pt x="5689" y="951"/>
                    <a:pt x="6762" y="951"/>
                  </a:cubicBezTo>
                  <a:close/>
                  <a:moveTo>
                    <a:pt x="3313" y="2807"/>
                  </a:moveTo>
                  <a:cubicBezTo>
                    <a:pt x="3438" y="2807"/>
                    <a:pt x="3567" y="2821"/>
                    <a:pt x="3689" y="2848"/>
                  </a:cubicBezTo>
                  <a:cubicBezTo>
                    <a:pt x="4123" y="2929"/>
                    <a:pt x="4313" y="3282"/>
                    <a:pt x="4394" y="3689"/>
                  </a:cubicBezTo>
                  <a:cubicBezTo>
                    <a:pt x="4476" y="4014"/>
                    <a:pt x="4530" y="4394"/>
                    <a:pt x="4611" y="4747"/>
                  </a:cubicBezTo>
                  <a:cubicBezTo>
                    <a:pt x="4747" y="5642"/>
                    <a:pt x="5262" y="6211"/>
                    <a:pt x="6157" y="6374"/>
                  </a:cubicBezTo>
                  <a:cubicBezTo>
                    <a:pt x="6727" y="6483"/>
                    <a:pt x="7215" y="6537"/>
                    <a:pt x="7758" y="6645"/>
                  </a:cubicBezTo>
                  <a:cubicBezTo>
                    <a:pt x="7893" y="6645"/>
                    <a:pt x="8029" y="6700"/>
                    <a:pt x="8165" y="6754"/>
                  </a:cubicBezTo>
                  <a:cubicBezTo>
                    <a:pt x="8653" y="6890"/>
                    <a:pt x="8897" y="7242"/>
                    <a:pt x="8978" y="7703"/>
                  </a:cubicBezTo>
                  <a:cubicBezTo>
                    <a:pt x="9087" y="8110"/>
                    <a:pt x="9168" y="8544"/>
                    <a:pt x="9195" y="8978"/>
                  </a:cubicBezTo>
                  <a:cubicBezTo>
                    <a:pt x="9250" y="9521"/>
                    <a:pt x="9439" y="9927"/>
                    <a:pt x="9873" y="10226"/>
                  </a:cubicBezTo>
                  <a:cubicBezTo>
                    <a:pt x="9901" y="10226"/>
                    <a:pt x="9901" y="10280"/>
                    <a:pt x="9928" y="10307"/>
                  </a:cubicBezTo>
                  <a:cubicBezTo>
                    <a:pt x="9331" y="10822"/>
                    <a:pt x="8626" y="11175"/>
                    <a:pt x="7839" y="11473"/>
                  </a:cubicBezTo>
                  <a:cubicBezTo>
                    <a:pt x="7098" y="11743"/>
                    <a:pt x="6375" y="11901"/>
                    <a:pt x="5624" y="11901"/>
                  </a:cubicBezTo>
                  <a:cubicBezTo>
                    <a:pt x="5469" y="11901"/>
                    <a:pt x="5312" y="11894"/>
                    <a:pt x="5154" y="11880"/>
                  </a:cubicBezTo>
                  <a:cubicBezTo>
                    <a:pt x="4394" y="11853"/>
                    <a:pt x="3662" y="11663"/>
                    <a:pt x="3120" y="11067"/>
                  </a:cubicBezTo>
                  <a:cubicBezTo>
                    <a:pt x="2631" y="10578"/>
                    <a:pt x="2170" y="10090"/>
                    <a:pt x="1682" y="9629"/>
                  </a:cubicBezTo>
                  <a:cubicBezTo>
                    <a:pt x="1221" y="9114"/>
                    <a:pt x="1004" y="8490"/>
                    <a:pt x="977" y="7812"/>
                  </a:cubicBezTo>
                  <a:cubicBezTo>
                    <a:pt x="868" y="6401"/>
                    <a:pt x="1275" y="5072"/>
                    <a:pt x="2008" y="3852"/>
                  </a:cubicBezTo>
                  <a:cubicBezTo>
                    <a:pt x="2143" y="3580"/>
                    <a:pt x="2333" y="3336"/>
                    <a:pt x="2469" y="3119"/>
                  </a:cubicBezTo>
                  <a:cubicBezTo>
                    <a:pt x="2577" y="2929"/>
                    <a:pt x="2740" y="2848"/>
                    <a:pt x="2957" y="2848"/>
                  </a:cubicBezTo>
                  <a:cubicBezTo>
                    <a:pt x="3065" y="2821"/>
                    <a:pt x="3187" y="2807"/>
                    <a:pt x="3313" y="2807"/>
                  </a:cubicBezTo>
                  <a:close/>
                  <a:moveTo>
                    <a:pt x="6456" y="0"/>
                  </a:moveTo>
                  <a:cubicBezTo>
                    <a:pt x="6402" y="0"/>
                    <a:pt x="6347" y="27"/>
                    <a:pt x="6266" y="27"/>
                  </a:cubicBezTo>
                  <a:cubicBezTo>
                    <a:pt x="5832" y="136"/>
                    <a:pt x="5371" y="163"/>
                    <a:pt x="4910" y="298"/>
                  </a:cubicBezTo>
                  <a:cubicBezTo>
                    <a:pt x="3662" y="705"/>
                    <a:pt x="2686" y="1411"/>
                    <a:pt x="1899" y="2441"/>
                  </a:cubicBezTo>
                  <a:cubicBezTo>
                    <a:pt x="678" y="4096"/>
                    <a:pt x="0" y="5886"/>
                    <a:pt x="163" y="7947"/>
                  </a:cubicBezTo>
                  <a:cubicBezTo>
                    <a:pt x="244" y="8707"/>
                    <a:pt x="434" y="9412"/>
                    <a:pt x="950" y="9982"/>
                  </a:cubicBezTo>
                  <a:cubicBezTo>
                    <a:pt x="1492" y="10633"/>
                    <a:pt x="2116" y="11229"/>
                    <a:pt x="2713" y="11799"/>
                  </a:cubicBezTo>
                  <a:cubicBezTo>
                    <a:pt x="3228" y="12260"/>
                    <a:pt x="3825" y="12504"/>
                    <a:pt x="4476" y="12640"/>
                  </a:cubicBezTo>
                  <a:cubicBezTo>
                    <a:pt x="4860" y="12707"/>
                    <a:pt x="5243" y="12742"/>
                    <a:pt x="5623" y="12742"/>
                  </a:cubicBezTo>
                  <a:cubicBezTo>
                    <a:pt x="6156" y="12742"/>
                    <a:pt x="6681" y="12674"/>
                    <a:pt x="7188" y="12531"/>
                  </a:cubicBezTo>
                  <a:cubicBezTo>
                    <a:pt x="8788" y="12124"/>
                    <a:pt x="10199" y="11446"/>
                    <a:pt x="11284" y="10199"/>
                  </a:cubicBezTo>
                  <a:cubicBezTo>
                    <a:pt x="12776" y="8517"/>
                    <a:pt x="13264" y="6537"/>
                    <a:pt x="12586" y="4367"/>
                  </a:cubicBezTo>
                  <a:cubicBezTo>
                    <a:pt x="11881" y="2034"/>
                    <a:pt x="10199" y="597"/>
                    <a:pt x="7758" y="136"/>
                  </a:cubicBezTo>
                  <a:cubicBezTo>
                    <a:pt x="7514" y="54"/>
                    <a:pt x="7324" y="54"/>
                    <a:pt x="7080" y="27"/>
                  </a:cubicBezTo>
                  <a:cubicBezTo>
                    <a:pt x="6863" y="27"/>
                    <a:pt x="6646" y="27"/>
                    <a:pt x="64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2"/>
            <p:cNvSpPr/>
            <p:nvPr/>
          </p:nvSpPr>
          <p:spPr>
            <a:xfrm>
              <a:off x="5399250" y="2594488"/>
              <a:ext cx="197350" cy="197000"/>
            </a:xfrm>
            <a:custGeom>
              <a:avLst/>
              <a:gdLst/>
              <a:ahLst/>
              <a:cxnLst/>
              <a:rect l="l" t="t" r="r" b="b"/>
              <a:pathLst>
                <a:path w="7894" h="7880" extrusionOk="0">
                  <a:moveTo>
                    <a:pt x="4069" y="1069"/>
                  </a:moveTo>
                  <a:lnTo>
                    <a:pt x="6781" y="3782"/>
                  </a:lnTo>
                  <a:cubicBezTo>
                    <a:pt x="6688" y="3782"/>
                    <a:pt x="6575" y="3841"/>
                    <a:pt x="6477" y="3841"/>
                  </a:cubicBezTo>
                  <a:cubicBezTo>
                    <a:pt x="6460" y="3841"/>
                    <a:pt x="6444" y="3840"/>
                    <a:pt x="6429" y="3836"/>
                  </a:cubicBezTo>
                  <a:cubicBezTo>
                    <a:pt x="6298" y="3782"/>
                    <a:pt x="6178" y="3759"/>
                    <a:pt x="6068" y="3759"/>
                  </a:cubicBezTo>
                  <a:cubicBezTo>
                    <a:pt x="5675" y="3759"/>
                    <a:pt x="5411" y="4060"/>
                    <a:pt x="5262" y="4378"/>
                  </a:cubicBezTo>
                  <a:cubicBezTo>
                    <a:pt x="5154" y="4650"/>
                    <a:pt x="5045" y="4921"/>
                    <a:pt x="5018" y="5192"/>
                  </a:cubicBezTo>
                  <a:cubicBezTo>
                    <a:pt x="4910" y="6060"/>
                    <a:pt x="4231" y="6765"/>
                    <a:pt x="3336" y="6955"/>
                  </a:cubicBezTo>
                  <a:cubicBezTo>
                    <a:pt x="3213" y="6979"/>
                    <a:pt x="3089" y="6991"/>
                    <a:pt x="2965" y="6991"/>
                  </a:cubicBezTo>
                  <a:cubicBezTo>
                    <a:pt x="2250" y="6991"/>
                    <a:pt x="1564" y="6599"/>
                    <a:pt x="1194" y="5951"/>
                  </a:cubicBezTo>
                  <a:cubicBezTo>
                    <a:pt x="461" y="4731"/>
                    <a:pt x="1112" y="3239"/>
                    <a:pt x="2441" y="2886"/>
                  </a:cubicBezTo>
                  <a:cubicBezTo>
                    <a:pt x="2740" y="2805"/>
                    <a:pt x="3011" y="2751"/>
                    <a:pt x="3282" y="2642"/>
                  </a:cubicBezTo>
                  <a:cubicBezTo>
                    <a:pt x="3445" y="2561"/>
                    <a:pt x="3662" y="2425"/>
                    <a:pt x="3825" y="2290"/>
                  </a:cubicBezTo>
                  <a:cubicBezTo>
                    <a:pt x="4069" y="2073"/>
                    <a:pt x="4123" y="1802"/>
                    <a:pt x="4042" y="1449"/>
                  </a:cubicBezTo>
                  <a:cubicBezTo>
                    <a:pt x="3960" y="1205"/>
                    <a:pt x="3960" y="1205"/>
                    <a:pt x="4069" y="1069"/>
                  </a:cubicBezTo>
                  <a:close/>
                  <a:moveTo>
                    <a:pt x="4229" y="0"/>
                  </a:moveTo>
                  <a:cubicBezTo>
                    <a:pt x="4142" y="0"/>
                    <a:pt x="4041" y="61"/>
                    <a:pt x="3852" y="174"/>
                  </a:cubicBezTo>
                  <a:cubicBezTo>
                    <a:pt x="3391" y="445"/>
                    <a:pt x="3011" y="1015"/>
                    <a:pt x="3228" y="1612"/>
                  </a:cubicBezTo>
                  <a:cubicBezTo>
                    <a:pt x="3255" y="1720"/>
                    <a:pt x="3174" y="1747"/>
                    <a:pt x="3119" y="1802"/>
                  </a:cubicBezTo>
                  <a:cubicBezTo>
                    <a:pt x="2875" y="1856"/>
                    <a:pt x="2685" y="1964"/>
                    <a:pt x="2441" y="1991"/>
                  </a:cubicBezTo>
                  <a:cubicBezTo>
                    <a:pt x="1383" y="2236"/>
                    <a:pt x="651" y="2805"/>
                    <a:pt x="244" y="3782"/>
                  </a:cubicBezTo>
                  <a:cubicBezTo>
                    <a:pt x="136" y="4053"/>
                    <a:pt x="54" y="4324"/>
                    <a:pt x="0" y="4595"/>
                  </a:cubicBezTo>
                  <a:cubicBezTo>
                    <a:pt x="0" y="4812"/>
                    <a:pt x="0" y="5002"/>
                    <a:pt x="54" y="5246"/>
                  </a:cubicBezTo>
                  <a:cubicBezTo>
                    <a:pt x="54" y="5328"/>
                    <a:pt x="109" y="5382"/>
                    <a:pt x="109" y="5436"/>
                  </a:cubicBezTo>
                  <a:cubicBezTo>
                    <a:pt x="373" y="6838"/>
                    <a:pt x="1567" y="7879"/>
                    <a:pt x="2985" y="7879"/>
                  </a:cubicBezTo>
                  <a:cubicBezTo>
                    <a:pt x="3020" y="7879"/>
                    <a:pt x="3056" y="7879"/>
                    <a:pt x="3092" y="7877"/>
                  </a:cubicBezTo>
                  <a:cubicBezTo>
                    <a:pt x="4584" y="7850"/>
                    <a:pt x="5750" y="6765"/>
                    <a:pt x="5967" y="5273"/>
                  </a:cubicBezTo>
                  <a:cubicBezTo>
                    <a:pt x="5967" y="5111"/>
                    <a:pt x="6022" y="4975"/>
                    <a:pt x="6103" y="4812"/>
                  </a:cubicBezTo>
                  <a:cubicBezTo>
                    <a:pt x="6124" y="4729"/>
                    <a:pt x="6176" y="4694"/>
                    <a:pt x="6260" y="4694"/>
                  </a:cubicBezTo>
                  <a:cubicBezTo>
                    <a:pt x="6286" y="4694"/>
                    <a:pt x="6315" y="4697"/>
                    <a:pt x="6347" y="4704"/>
                  </a:cubicBezTo>
                  <a:cubicBezTo>
                    <a:pt x="6442" y="4735"/>
                    <a:pt x="6539" y="4751"/>
                    <a:pt x="6637" y="4751"/>
                  </a:cubicBezTo>
                  <a:cubicBezTo>
                    <a:pt x="6874" y="4751"/>
                    <a:pt x="7112" y="4660"/>
                    <a:pt x="7324" y="4487"/>
                  </a:cubicBezTo>
                  <a:cubicBezTo>
                    <a:pt x="7595" y="4297"/>
                    <a:pt x="7730" y="4026"/>
                    <a:pt x="7866" y="3754"/>
                  </a:cubicBezTo>
                  <a:cubicBezTo>
                    <a:pt x="7893" y="3619"/>
                    <a:pt x="7893" y="3565"/>
                    <a:pt x="7785" y="3456"/>
                  </a:cubicBezTo>
                  <a:cubicBezTo>
                    <a:pt x="6700" y="2398"/>
                    <a:pt x="5615" y="1313"/>
                    <a:pt x="4584" y="255"/>
                  </a:cubicBezTo>
                  <a:cubicBezTo>
                    <a:pt x="4410" y="81"/>
                    <a:pt x="4329" y="0"/>
                    <a:pt x="42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2"/>
            <p:cNvSpPr/>
            <p:nvPr/>
          </p:nvSpPr>
          <p:spPr>
            <a:xfrm>
              <a:off x="5433150" y="2677488"/>
              <a:ext cx="79350" cy="79350"/>
            </a:xfrm>
            <a:custGeom>
              <a:avLst/>
              <a:gdLst/>
              <a:ahLst/>
              <a:cxnLst/>
              <a:rect l="l" t="t" r="r" b="b"/>
              <a:pathLst>
                <a:path w="3174" h="3174" extrusionOk="0">
                  <a:moveTo>
                    <a:pt x="1601" y="868"/>
                  </a:moveTo>
                  <a:cubicBezTo>
                    <a:pt x="2008" y="868"/>
                    <a:pt x="2306" y="1194"/>
                    <a:pt x="2306" y="1601"/>
                  </a:cubicBezTo>
                  <a:cubicBezTo>
                    <a:pt x="2306" y="2008"/>
                    <a:pt x="2008" y="2306"/>
                    <a:pt x="1601" y="2306"/>
                  </a:cubicBezTo>
                  <a:cubicBezTo>
                    <a:pt x="1194" y="2279"/>
                    <a:pt x="868" y="1953"/>
                    <a:pt x="868" y="1601"/>
                  </a:cubicBezTo>
                  <a:cubicBezTo>
                    <a:pt x="868" y="1167"/>
                    <a:pt x="1194" y="868"/>
                    <a:pt x="1601" y="868"/>
                  </a:cubicBezTo>
                  <a:close/>
                  <a:moveTo>
                    <a:pt x="1601" y="0"/>
                  </a:moveTo>
                  <a:cubicBezTo>
                    <a:pt x="733" y="0"/>
                    <a:pt x="0" y="706"/>
                    <a:pt x="0" y="1601"/>
                  </a:cubicBezTo>
                  <a:cubicBezTo>
                    <a:pt x="0" y="2469"/>
                    <a:pt x="706" y="3174"/>
                    <a:pt x="1601" y="3174"/>
                  </a:cubicBezTo>
                  <a:cubicBezTo>
                    <a:pt x="2469" y="3147"/>
                    <a:pt x="3174" y="2442"/>
                    <a:pt x="3174" y="1601"/>
                  </a:cubicBezTo>
                  <a:cubicBezTo>
                    <a:pt x="3147" y="706"/>
                    <a:pt x="2442" y="0"/>
                    <a:pt x="1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0" name="Google Shape;610;p22"/>
          <p:cNvGrpSpPr/>
          <p:nvPr/>
        </p:nvGrpSpPr>
        <p:grpSpPr>
          <a:xfrm>
            <a:off x="1182969" y="2333196"/>
            <a:ext cx="380425" cy="442500"/>
            <a:chOff x="1182950" y="2350500"/>
            <a:chExt cx="380425" cy="442500"/>
          </a:xfrm>
        </p:grpSpPr>
        <p:sp>
          <p:nvSpPr>
            <p:cNvPr id="611" name="Google Shape;611;p22"/>
            <p:cNvSpPr/>
            <p:nvPr/>
          </p:nvSpPr>
          <p:spPr>
            <a:xfrm>
              <a:off x="1267025" y="2350500"/>
              <a:ext cx="213625" cy="442500"/>
            </a:xfrm>
            <a:custGeom>
              <a:avLst/>
              <a:gdLst/>
              <a:ahLst/>
              <a:cxnLst/>
              <a:rect l="l" t="t" r="r" b="b"/>
              <a:pathLst>
                <a:path w="8545" h="17700" extrusionOk="0">
                  <a:moveTo>
                    <a:pt x="4261" y="974"/>
                  </a:moveTo>
                  <a:cubicBezTo>
                    <a:pt x="5826" y="974"/>
                    <a:pt x="7325" y="2164"/>
                    <a:pt x="7514" y="3744"/>
                  </a:cubicBezTo>
                  <a:cubicBezTo>
                    <a:pt x="7514" y="3906"/>
                    <a:pt x="7568" y="4096"/>
                    <a:pt x="7568" y="4205"/>
                  </a:cubicBezTo>
                  <a:cubicBezTo>
                    <a:pt x="7514" y="5235"/>
                    <a:pt x="7242" y="6076"/>
                    <a:pt x="6592" y="6754"/>
                  </a:cubicBezTo>
                  <a:cubicBezTo>
                    <a:pt x="6130" y="7215"/>
                    <a:pt x="5507" y="7460"/>
                    <a:pt x="4883" y="7541"/>
                  </a:cubicBezTo>
                  <a:cubicBezTo>
                    <a:pt x="4747" y="7568"/>
                    <a:pt x="4693" y="7595"/>
                    <a:pt x="4693" y="7731"/>
                  </a:cubicBezTo>
                  <a:cubicBezTo>
                    <a:pt x="4747" y="8626"/>
                    <a:pt x="4747" y="9521"/>
                    <a:pt x="4774" y="10416"/>
                  </a:cubicBezTo>
                  <a:cubicBezTo>
                    <a:pt x="4801" y="11013"/>
                    <a:pt x="4910" y="11637"/>
                    <a:pt x="5154" y="12206"/>
                  </a:cubicBezTo>
                  <a:cubicBezTo>
                    <a:pt x="5452" y="12966"/>
                    <a:pt x="5507" y="13725"/>
                    <a:pt x="5615" y="14512"/>
                  </a:cubicBezTo>
                  <a:cubicBezTo>
                    <a:pt x="5642" y="14919"/>
                    <a:pt x="5696" y="15298"/>
                    <a:pt x="5588" y="15678"/>
                  </a:cubicBezTo>
                  <a:cubicBezTo>
                    <a:pt x="5479" y="16085"/>
                    <a:pt x="5290" y="16438"/>
                    <a:pt x="4937" y="16682"/>
                  </a:cubicBezTo>
                  <a:cubicBezTo>
                    <a:pt x="4734" y="16837"/>
                    <a:pt x="4500" y="16913"/>
                    <a:pt x="4266" y="16913"/>
                  </a:cubicBezTo>
                  <a:cubicBezTo>
                    <a:pt x="3969" y="16913"/>
                    <a:pt x="3673" y="16789"/>
                    <a:pt x="3445" y="16546"/>
                  </a:cubicBezTo>
                  <a:cubicBezTo>
                    <a:pt x="3038" y="16139"/>
                    <a:pt x="2876" y="15624"/>
                    <a:pt x="2903" y="15054"/>
                  </a:cubicBezTo>
                  <a:cubicBezTo>
                    <a:pt x="2930" y="14186"/>
                    <a:pt x="3038" y="13318"/>
                    <a:pt x="3310" y="12505"/>
                  </a:cubicBezTo>
                  <a:cubicBezTo>
                    <a:pt x="3418" y="12233"/>
                    <a:pt x="3554" y="11962"/>
                    <a:pt x="3608" y="11664"/>
                  </a:cubicBezTo>
                  <a:cubicBezTo>
                    <a:pt x="3798" y="10986"/>
                    <a:pt x="3798" y="10308"/>
                    <a:pt x="3825" y="9630"/>
                  </a:cubicBezTo>
                  <a:cubicBezTo>
                    <a:pt x="3825" y="8979"/>
                    <a:pt x="3825" y="8382"/>
                    <a:pt x="3852" y="7731"/>
                  </a:cubicBezTo>
                  <a:cubicBezTo>
                    <a:pt x="3852" y="7622"/>
                    <a:pt x="3825" y="7568"/>
                    <a:pt x="3716" y="7568"/>
                  </a:cubicBezTo>
                  <a:cubicBezTo>
                    <a:pt x="2821" y="7460"/>
                    <a:pt x="2062" y="7053"/>
                    <a:pt x="1546" y="6266"/>
                  </a:cubicBezTo>
                  <a:cubicBezTo>
                    <a:pt x="1112" y="5642"/>
                    <a:pt x="950" y="4964"/>
                    <a:pt x="977" y="4205"/>
                  </a:cubicBezTo>
                  <a:cubicBezTo>
                    <a:pt x="1058" y="2659"/>
                    <a:pt x="2035" y="1438"/>
                    <a:pt x="3554" y="1058"/>
                  </a:cubicBezTo>
                  <a:cubicBezTo>
                    <a:pt x="3788" y="1002"/>
                    <a:pt x="4026" y="974"/>
                    <a:pt x="4261" y="974"/>
                  </a:cubicBezTo>
                  <a:close/>
                  <a:moveTo>
                    <a:pt x="3906" y="1"/>
                  </a:moveTo>
                  <a:cubicBezTo>
                    <a:pt x="3825" y="1"/>
                    <a:pt x="3798" y="28"/>
                    <a:pt x="3716" y="28"/>
                  </a:cubicBezTo>
                  <a:cubicBezTo>
                    <a:pt x="2279" y="272"/>
                    <a:pt x="1194" y="1058"/>
                    <a:pt x="516" y="2387"/>
                  </a:cubicBezTo>
                  <a:cubicBezTo>
                    <a:pt x="55" y="3255"/>
                    <a:pt x="0" y="4205"/>
                    <a:pt x="190" y="5154"/>
                  </a:cubicBezTo>
                  <a:cubicBezTo>
                    <a:pt x="516" y="6646"/>
                    <a:pt x="1329" y="7704"/>
                    <a:pt x="2821" y="8165"/>
                  </a:cubicBezTo>
                  <a:cubicBezTo>
                    <a:pt x="2903" y="8219"/>
                    <a:pt x="2957" y="8273"/>
                    <a:pt x="2957" y="8382"/>
                  </a:cubicBezTo>
                  <a:cubicBezTo>
                    <a:pt x="2903" y="9033"/>
                    <a:pt x="2903" y="9657"/>
                    <a:pt x="2876" y="10308"/>
                  </a:cubicBezTo>
                  <a:cubicBezTo>
                    <a:pt x="2848" y="10877"/>
                    <a:pt x="2740" y="11420"/>
                    <a:pt x="2496" y="11962"/>
                  </a:cubicBezTo>
                  <a:cubicBezTo>
                    <a:pt x="2442" y="12152"/>
                    <a:pt x="2360" y="12342"/>
                    <a:pt x="2333" y="12505"/>
                  </a:cubicBezTo>
                  <a:cubicBezTo>
                    <a:pt x="2197" y="13237"/>
                    <a:pt x="2062" y="13942"/>
                    <a:pt x="1980" y="14647"/>
                  </a:cubicBezTo>
                  <a:cubicBezTo>
                    <a:pt x="1899" y="15434"/>
                    <a:pt x="2089" y="16221"/>
                    <a:pt x="2604" y="16844"/>
                  </a:cubicBezTo>
                  <a:cubicBezTo>
                    <a:pt x="3042" y="17413"/>
                    <a:pt x="3644" y="17700"/>
                    <a:pt x="4246" y="17700"/>
                  </a:cubicBezTo>
                  <a:cubicBezTo>
                    <a:pt x="4764" y="17700"/>
                    <a:pt x="5283" y="17488"/>
                    <a:pt x="5696" y="17061"/>
                  </a:cubicBezTo>
                  <a:cubicBezTo>
                    <a:pt x="6158" y="16546"/>
                    <a:pt x="6429" y="15949"/>
                    <a:pt x="6456" y="15217"/>
                  </a:cubicBezTo>
                  <a:cubicBezTo>
                    <a:pt x="6456" y="14756"/>
                    <a:pt x="6429" y="14241"/>
                    <a:pt x="6375" y="13779"/>
                  </a:cubicBezTo>
                  <a:cubicBezTo>
                    <a:pt x="6293" y="13047"/>
                    <a:pt x="6130" y="12369"/>
                    <a:pt x="5859" y="11691"/>
                  </a:cubicBezTo>
                  <a:cubicBezTo>
                    <a:pt x="5751" y="11474"/>
                    <a:pt x="5696" y="11203"/>
                    <a:pt x="5642" y="10931"/>
                  </a:cubicBezTo>
                  <a:cubicBezTo>
                    <a:pt x="5588" y="10118"/>
                    <a:pt x="5561" y="9250"/>
                    <a:pt x="5507" y="8436"/>
                  </a:cubicBezTo>
                  <a:cubicBezTo>
                    <a:pt x="5507" y="8273"/>
                    <a:pt x="5561" y="8219"/>
                    <a:pt x="5724" y="8165"/>
                  </a:cubicBezTo>
                  <a:cubicBezTo>
                    <a:pt x="6429" y="7975"/>
                    <a:pt x="7053" y="7568"/>
                    <a:pt x="7487" y="6999"/>
                  </a:cubicBezTo>
                  <a:cubicBezTo>
                    <a:pt x="8273" y="5968"/>
                    <a:pt x="8544" y="4856"/>
                    <a:pt x="8327" y="3608"/>
                  </a:cubicBezTo>
                  <a:cubicBezTo>
                    <a:pt x="8083" y="2035"/>
                    <a:pt x="7215" y="923"/>
                    <a:pt x="5724" y="353"/>
                  </a:cubicBezTo>
                  <a:cubicBezTo>
                    <a:pt x="5371" y="218"/>
                    <a:pt x="4991" y="163"/>
                    <a:pt x="4611" y="82"/>
                  </a:cubicBezTo>
                  <a:cubicBezTo>
                    <a:pt x="4367" y="82"/>
                    <a:pt x="4123" y="82"/>
                    <a:pt x="39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22"/>
            <p:cNvSpPr/>
            <p:nvPr/>
          </p:nvSpPr>
          <p:spPr>
            <a:xfrm>
              <a:off x="1182950" y="2375225"/>
              <a:ext cx="44100" cy="165275"/>
            </a:xfrm>
            <a:custGeom>
              <a:avLst/>
              <a:gdLst/>
              <a:ahLst/>
              <a:cxnLst/>
              <a:rect l="l" t="t" r="r" b="b"/>
              <a:pathLst>
                <a:path w="1764" h="6611" extrusionOk="0">
                  <a:moveTo>
                    <a:pt x="1289" y="1"/>
                  </a:moveTo>
                  <a:cubicBezTo>
                    <a:pt x="1117" y="1"/>
                    <a:pt x="941" y="112"/>
                    <a:pt x="841" y="314"/>
                  </a:cubicBezTo>
                  <a:cubicBezTo>
                    <a:pt x="353" y="1263"/>
                    <a:pt x="81" y="2266"/>
                    <a:pt x="81" y="3324"/>
                  </a:cubicBezTo>
                  <a:lnTo>
                    <a:pt x="0" y="3324"/>
                  </a:lnTo>
                  <a:cubicBezTo>
                    <a:pt x="81" y="3812"/>
                    <a:pt x="136" y="4355"/>
                    <a:pt x="244" y="4870"/>
                  </a:cubicBezTo>
                  <a:cubicBezTo>
                    <a:pt x="380" y="5386"/>
                    <a:pt x="570" y="5901"/>
                    <a:pt x="841" y="6362"/>
                  </a:cubicBezTo>
                  <a:cubicBezTo>
                    <a:pt x="938" y="6508"/>
                    <a:pt x="1079" y="6610"/>
                    <a:pt x="1225" y="6610"/>
                  </a:cubicBezTo>
                  <a:cubicBezTo>
                    <a:pt x="1241" y="6610"/>
                    <a:pt x="1258" y="6609"/>
                    <a:pt x="1275" y="6606"/>
                  </a:cubicBezTo>
                  <a:cubicBezTo>
                    <a:pt x="1465" y="6579"/>
                    <a:pt x="1600" y="6443"/>
                    <a:pt x="1627" y="6254"/>
                  </a:cubicBezTo>
                  <a:cubicBezTo>
                    <a:pt x="1655" y="6118"/>
                    <a:pt x="1627" y="5955"/>
                    <a:pt x="1546" y="5847"/>
                  </a:cubicBezTo>
                  <a:cubicBezTo>
                    <a:pt x="1194" y="5114"/>
                    <a:pt x="949" y="4328"/>
                    <a:pt x="922" y="3514"/>
                  </a:cubicBezTo>
                  <a:cubicBezTo>
                    <a:pt x="868" y="2511"/>
                    <a:pt x="1112" y="1561"/>
                    <a:pt x="1600" y="666"/>
                  </a:cubicBezTo>
                  <a:cubicBezTo>
                    <a:pt x="1763" y="395"/>
                    <a:pt x="1709" y="178"/>
                    <a:pt x="1465" y="42"/>
                  </a:cubicBezTo>
                  <a:cubicBezTo>
                    <a:pt x="1409" y="14"/>
                    <a:pt x="1349" y="1"/>
                    <a:pt x="12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22"/>
            <p:cNvSpPr/>
            <p:nvPr/>
          </p:nvSpPr>
          <p:spPr>
            <a:xfrm>
              <a:off x="1520625" y="2376825"/>
              <a:ext cx="42750" cy="164725"/>
            </a:xfrm>
            <a:custGeom>
              <a:avLst/>
              <a:gdLst/>
              <a:ahLst/>
              <a:cxnLst/>
              <a:rect l="l" t="t" r="r" b="b"/>
              <a:pathLst>
                <a:path w="1710" h="6589" extrusionOk="0">
                  <a:moveTo>
                    <a:pt x="541" y="0"/>
                  </a:moveTo>
                  <a:cubicBezTo>
                    <a:pt x="515" y="0"/>
                    <a:pt x="489" y="2"/>
                    <a:pt x="462" y="5"/>
                  </a:cubicBezTo>
                  <a:cubicBezTo>
                    <a:pt x="299" y="33"/>
                    <a:pt x="163" y="141"/>
                    <a:pt x="136" y="304"/>
                  </a:cubicBezTo>
                  <a:cubicBezTo>
                    <a:pt x="136" y="439"/>
                    <a:pt x="136" y="602"/>
                    <a:pt x="191" y="711"/>
                  </a:cubicBezTo>
                  <a:cubicBezTo>
                    <a:pt x="570" y="1470"/>
                    <a:pt x="814" y="2230"/>
                    <a:pt x="842" y="3098"/>
                  </a:cubicBezTo>
                  <a:cubicBezTo>
                    <a:pt x="869" y="4101"/>
                    <a:pt x="625" y="5050"/>
                    <a:pt x="163" y="5946"/>
                  </a:cubicBezTo>
                  <a:cubicBezTo>
                    <a:pt x="1" y="6162"/>
                    <a:pt x="82" y="6434"/>
                    <a:pt x="299" y="6542"/>
                  </a:cubicBezTo>
                  <a:cubicBezTo>
                    <a:pt x="369" y="6573"/>
                    <a:pt x="436" y="6589"/>
                    <a:pt x="500" y="6589"/>
                  </a:cubicBezTo>
                  <a:cubicBezTo>
                    <a:pt x="661" y="6589"/>
                    <a:pt x="799" y="6492"/>
                    <a:pt x="896" y="6298"/>
                  </a:cubicBezTo>
                  <a:cubicBezTo>
                    <a:pt x="1411" y="5349"/>
                    <a:pt x="1682" y="4345"/>
                    <a:pt x="1710" y="3260"/>
                  </a:cubicBezTo>
                  <a:cubicBezTo>
                    <a:pt x="1655" y="2826"/>
                    <a:pt x="1628" y="2338"/>
                    <a:pt x="1574" y="1958"/>
                  </a:cubicBezTo>
                  <a:cubicBezTo>
                    <a:pt x="1493" y="1362"/>
                    <a:pt x="1248" y="792"/>
                    <a:pt x="950" y="250"/>
                  </a:cubicBezTo>
                  <a:cubicBezTo>
                    <a:pt x="855" y="83"/>
                    <a:pt x="719" y="0"/>
                    <a:pt x="5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2"/>
            <p:cNvSpPr/>
            <p:nvPr/>
          </p:nvSpPr>
          <p:spPr>
            <a:xfrm>
              <a:off x="1223625" y="2399875"/>
              <a:ext cx="36650" cy="117950"/>
            </a:xfrm>
            <a:custGeom>
              <a:avLst/>
              <a:gdLst/>
              <a:ahLst/>
              <a:cxnLst/>
              <a:rect l="l" t="t" r="r" b="b"/>
              <a:pathLst>
                <a:path w="1466" h="4718" extrusionOk="0">
                  <a:moveTo>
                    <a:pt x="954" y="1"/>
                  </a:moveTo>
                  <a:cubicBezTo>
                    <a:pt x="800" y="1"/>
                    <a:pt x="638" y="105"/>
                    <a:pt x="543" y="277"/>
                  </a:cubicBezTo>
                  <a:cubicBezTo>
                    <a:pt x="163" y="901"/>
                    <a:pt x="0" y="1579"/>
                    <a:pt x="0" y="2637"/>
                  </a:cubicBezTo>
                  <a:cubicBezTo>
                    <a:pt x="0" y="3043"/>
                    <a:pt x="217" y="3749"/>
                    <a:pt x="543" y="4427"/>
                  </a:cubicBezTo>
                  <a:cubicBezTo>
                    <a:pt x="640" y="4621"/>
                    <a:pt x="792" y="4717"/>
                    <a:pt x="950" y="4717"/>
                  </a:cubicBezTo>
                  <a:cubicBezTo>
                    <a:pt x="1013" y="4717"/>
                    <a:pt x="1078" y="4702"/>
                    <a:pt x="1140" y="4671"/>
                  </a:cubicBezTo>
                  <a:cubicBezTo>
                    <a:pt x="1384" y="4535"/>
                    <a:pt x="1465" y="4291"/>
                    <a:pt x="1330" y="4020"/>
                  </a:cubicBezTo>
                  <a:cubicBezTo>
                    <a:pt x="733" y="2908"/>
                    <a:pt x="733" y="1823"/>
                    <a:pt x="1330" y="711"/>
                  </a:cubicBezTo>
                  <a:cubicBezTo>
                    <a:pt x="1411" y="440"/>
                    <a:pt x="1357" y="168"/>
                    <a:pt x="1140" y="60"/>
                  </a:cubicBezTo>
                  <a:cubicBezTo>
                    <a:pt x="1083" y="20"/>
                    <a:pt x="1020" y="1"/>
                    <a:pt x="9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2"/>
            <p:cNvSpPr/>
            <p:nvPr/>
          </p:nvSpPr>
          <p:spPr>
            <a:xfrm>
              <a:off x="1486725" y="2399350"/>
              <a:ext cx="35975" cy="117425"/>
            </a:xfrm>
            <a:custGeom>
              <a:avLst/>
              <a:gdLst/>
              <a:ahLst/>
              <a:cxnLst/>
              <a:rect l="l" t="t" r="r" b="b"/>
              <a:pathLst>
                <a:path w="1439" h="4697" extrusionOk="0">
                  <a:moveTo>
                    <a:pt x="502" y="0"/>
                  </a:moveTo>
                  <a:cubicBezTo>
                    <a:pt x="431" y="0"/>
                    <a:pt x="361" y="19"/>
                    <a:pt x="299" y="54"/>
                  </a:cubicBezTo>
                  <a:cubicBezTo>
                    <a:pt x="55" y="162"/>
                    <a:pt x="1" y="433"/>
                    <a:pt x="136" y="650"/>
                  </a:cubicBezTo>
                  <a:cubicBezTo>
                    <a:pt x="706" y="1790"/>
                    <a:pt x="706" y="2875"/>
                    <a:pt x="136" y="3987"/>
                  </a:cubicBezTo>
                  <a:cubicBezTo>
                    <a:pt x="1" y="4258"/>
                    <a:pt x="55" y="4529"/>
                    <a:pt x="299" y="4638"/>
                  </a:cubicBezTo>
                  <a:cubicBezTo>
                    <a:pt x="370" y="4677"/>
                    <a:pt x="439" y="4696"/>
                    <a:pt x="504" y="4696"/>
                  </a:cubicBezTo>
                  <a:cubicBezTo>
                    <a:pt x="663" y="4696"/>
                    <a:pt x="800" y="4586"/>
                    <a:pt x="896" y="4394"/>
                  </a:cubicBezTo>
                  <a:cubicBezTo>
                    <a:pt x="1275" y="3770"/>
                    <a:pt x="1438" y="3064"/>
                    <a:pt x="1438" y="2359"/>
                  </a:cubicBezTo>
                  <a:cubicBezTo>
                    <a:pt x="1438" y="1654"/>
                    <a:pt x="1275" y="895"/>
                    <a:pt x="896" y="244"/>
                  </a:cubicBezTo>
                  <a:cubicBezTo>
                    <a:pt x="804" y="79"/>
                    <a:pt x="651" y="0"/>
                    <a:pt x="5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2"/>
            <p:cNvSpPr/>
            <p:nvPr/>
          </p:nvSpPr>
          <p:spPr>
            <a:xfrm>
              <a:off x="1315175" y="2395075"/>
              <a:ext cx="119350" cy="112525"/>
            </a:xfrm>
            <a:custGeom>
              <a:avLst/>
              <a:gdLst/>
              <a:ahLst/>
              <a:cxnLst/>
              <a:rect l="l" t="t" r="r" b="b"/>
              <a:pathLst>
                <a:path w="4774" h="4501" extrusionOk="0">
                  <a:moveTo>
                    <a:pt x="2387" y="1"/>
                  </a:moveTo>
                  <a:cubicBezTo>
                    <a:pt x="2313" y="1"/>
                    <a:pt x="2238" y="48"/>
                    <a:pt x="2170" y="143"/>
                  </a:cubicBezTo>
                  <a:cubicBezTo>
                    <a:pt x="2116" y="252"/>
                    <a:pt x="2034" y="387"/>
                    <a:pt x="2007" y="523"/>
                  </a:cubicBezTo>
                  <a:cubicBezTo>
                    <a:pt x="1899" y="876"/>
                    <a:pt x="1790" y="1174"/>
                    <a:pt x="1709" y="1500"/>
                  </a:cubicBezTo>
                  <a:lnTo>
                    <a:pt x="488" y="1500"/>
                  </a:lnTo>
                  <a:cubicBezTo>
                    <a:pt x="353" y="1500"/>
                    <a:pt x="136" y="1500"/>
                    <a:pt x="82" y="1689"/>
                  </a:cubicBezTo>
                  <a:cubicBezTo>
                    <a:pt x="0" y="1879"/>
                    <a:pt x="163" y="1988"/>
                    <a:pt x="271" y="2096"/>
                  </a:cubicBezTo>
                  <a:cubicBezTo>
                    <a:pt x="299" y="2123"/>
                    <a:pt x="380" y="2178"/>
                    <a:pt x="434" y="2232"/>
                  </a:cubicBezTo>
                  <a:cubicBezTo>
                    <a:pt x="651" y="2395"/>
                    <a:pt x="841" y="2557"/>
                    <a:pt x="1085" y="2693"/>
                  </a:cubicBezTo>
                  <a:cubicBezTo>
                    <a:pt x="1221" y="2801"/>
                    <a:pt x="1248" y="2910"/>
                    <a:pt x="1194" y="3046"/>
                  </a:cubicBezTo>
                  <a:cubicBezTo>
                    <a:pt x="1085" y="3344"/>
                    <a:pt x="977" y="3669"/>
                    <a:pt x="895" y="3995"/>
                  </a:cubicBezTo>
                  <a:cubicBezTo>
                    <a:pt x="814" y="4158"/>
                    <a:pt x="760" y="4348"/>
                    <a:pt x="922" y="4456"/>
                  </a:cubicBezTo>
                  <a:cubicBezTo>
                    <a:pt x="962" y="4488"/>
                    <a:pt x="1004" y="4501"/>
                    <a:pt x="1047" y="4501"/>
                  </a:cubicBezTo>
                  <a:cubicBezTo>
                    <a:pt x="1151" y="4501"/>
                    <a:pt x="1261" y="4424"/>
                    <a:pt x="1356" y="4348"/>
                  </a:cubicBezTo>
                  <a:cubicBezTo>
                    <a:pt x="1709" y="4131"/>
                    <a:pt x="2007" y="3886"/>
                    <a:pt x="2333" y="3642"/>
                  </a:cubicBezTo>
                  <a:cubicBezTo>
                    <a:pt x="2685" y="3886"/>
                    <a:pt x="2984" y="4131"/>
                    <a:pt x="3418" y="4348"/>
                  </a:cubicBezTo>
                  <a:cubicBezTo>
                    <a:pt x="3513" y="4404"/>
                    <a:pt x="3634" y="4475"/>
                    <a:pt x="3745" y="4475"/>
                  </a:cubicBezTo>
                  <a:cubicBezTo>
                    <a:pt x="3792" y="4475"/>
                    <a:pt x="3838" y="4462"/>
                    <a:pt x="3879" y="4429"/>
                  </a:cubicBezTo>
                  <a:cubicBezTo>
                    <a:pt x="4015" y="4320"/>
                    <a:pt x="3933" y="4131"/>
                    <a:pt x="3906" y="3995"/>
                  </a:cubicBezTo>
                  <a:cubicBezTo>
                    <a:pt x="3798" y="3642"/>
                    <a:pt x="3662" y="3317"/>
                    <a:pt x="3553" y="2964"/>
                  </a:cubicBezTo>
                  <a:cubicBezTo>
                    <a:pt x="3499" y="2856"/>
                    <a:pt x="3526" y="2801"/>
                    <a:pt x="3635" y="2720"/>
                  </a:cubicBezTo>
                  <a:cubicBezTo>
                    <a:pt x="3879" y="2557"/>
                    <a:pt x="4150" y="2395"/>
                    <a:pt x="4367" y="2178"/>
                  </a:cubicBezTo>
                  <a:cubicBezTo>
                    <a:pt x="4503" y="2123"/>
                    <a:pt x="4611" y="2015"/>
                    <a:pt x="4693" y="1906"/>
                  </a:cubicBezTo>
                  <a:cubicBezTo>
                    <a:pt x="4774" y="1744"/>
                    <a:pt x="4747" y="1635"/>
                    <a:pt x="4584" y="1581"/>
                  </a:cubicBezTo>
                  <a:cubicBezTo>
                    <a:pt x="4476" y="1554"/>
                    <a:pt x="4313" y="1500"/>
                    <a:pt x="4177" y="1500"/>
                  </a:cubicBezTo>
                  <a:lnTo>
                    <a:pt x="3092" y="1500"/>
                  </a:lnTo>
                  <a:cubicBezTo>
                    <a:pt x="2984" y="1174"/>
                    <a:pt x="2875" y="821"/>
                    <a:pt x="2794" y="523"/>
                  </a:cubicBezTo>
                  <a:cubicBezTo>
                    <a:pt x="2740" y="387"/>
                    <a:pt x="2685" y="252"/>
                    <a:pt x="2604" y="143"/>
                  </a:cubicBezTo>
                  <a:cubicBezTo>
                    <a:pt x="2536" y="48"/>
                    <a:pt x="2462" y="1"/>
                    <a:pt x="238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2"/>
            <p:cNvSpPr/>
            <p:nvPr/>
          </p:nvSpPr>
          <p:spPr>
            <a:xfrm>
              <a:off x="1343650" y="2688875"/>
              <a:ext cx="55625" cy="66850"/>
            </a:xfrm>
            <a:custGeom>
              <a:avLst/>
              <a:gdLst/>
              <a:ahLst/>
              <a:cxnLst/>
              <a:rect l="l" t="t" r="r" b="b"/>
              <a:pathLst>
                <a:path w="2225" h="2674" extrusionOk="0">
                  <a:moveTo>
                    <a:pt x="1167" y="868"/>
                  </a:moveTo>
                  <a:cubicBezTo>
                    <a:pt x="1411" y="1058"/>
                    <a:pt x="1411" y="1519"/>
                    <a:pt x="1194" y="1790"/>
                  </a:cubicBezTo>
                  <a:cubicBezTo>
                    <a:pt x="1004" y="1546"/>
                    <a:pt x="1004" y="1140"/>
                    <a:pt x="1167" y="868"/>
                  </a:cubicBezTo>
                  <a:close/>
                  <a:moveTo>
                    <a:pt x="1194" y="0"/>
                  </a:moveTo>
                  <a:cubicBezTo>
                    <a:pt x="814" y="0"/>
                    <a:pt x="516" y="190"/>
                    <a:pt x="353" y="543"/>
                  </a:cubicBezTo>
                  <a:cubicBezTo>
                    <a:pt x="0" y="1112"/>
                    <a:pt x="55" y="1736"/>
                    <a:pt x="407" y="2279"/>
                  </a:cubicBezTo>
                  <a:cubicBezTo>
                    <a:pt x="608" y="2536"/>
                    <a:pt x="884" y="2673"/>
                    <a:pt x="1159" y="2673"/>
                  </a:cubicBezTo>
                  <a:cubicBezTo>
                    <a:pt x="1406" y="2673"/>
                    <a:pt x="1653" y="2564"/>
                    <a:pt x="1845" y="2333"/>
                  </a:cubicBezTo>
                  <a:cubicBezTo>
                    <a:pt x="2116" y="2062"/>
                    <a:pt x="2197" y="1682"/>
                    <a:pt x="2225" y="1221"/>
                  </a:cubicBezTo>
                  <a:cubicBezTo>
                    <a:pt x="2197" y="1085"/>
                    <a:pt x="2143" y="841"/>
                    <a:pt x="2008" y="597"/>
                  </a:cubicBezTo>
                  <a:cubicBezTo>
                    <a:pt x="1872" y="272"/>
                    <a:pt x="1601" y="27"/>
                    <a:pt x="11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8" name="Google Shape;618;p22"/>
          <p:cNvSpPr/>
          <p:nvPr/>
        </p:nvSpPr>
        <p:spPr>
          <a:xfrm>
            <a:off x="7540707" y="2334701"/>
            <a:ext cx="441923" cy="439490"/>
          </a:xfrm>
          <a:custGeom>
            <a:avLst/>
            <a:gdLst/>
            <a:ahLst/>
            <a:cxnLst/>
            <a:rect l="l" t="t" r="r" b="b"/>
            <a:pathLst>
              <a:path w="20344" h="20232" extrusionOk="0">
                <a:moveTo>
                  <a:pt x="9967" y="1064"/>
                </a:moveTo>
                <a:cubicBezTo>
                  <a:pt x="10341" y="1064"/>
                  <a:pt x="10722" y="1082"/>
                  <a:pt x="11094" y="1082"/>
                </a:cubicBezTo>
                <a:cubicBezTo>
                  <a:pt x="11121" y="1082"/>
                  <a:pt x="11230" y="1136"/>
                  <a:pt x="11257" y="1218"/>
                </a:cubicBezTo>
                <a:cubicBezTo>
                  <a:pt x="11718" y="2248"/>
                  <a:pt x="11691" y="3279"/>
                  <a:pt x="11257" y="4283"/>
                </a:cubicBezTo>
                <a:cubicBezTo>
                  <a:pt x="11230" y="4337"/>
                  <a:pt x="11148" y="4391"/>
                  <a:pt x="11094" y="4391"/>
                </a:cubicBezTo>
                <a:cubicBezTo>
                  <a:pt x="10416" y="4391"/>
                  <a:pt x="9765" y="4608"/>
                  <a:pt x="9222" y="5042"/>
                </a:cubicBezTo>
                <a:cubicBezTo>
                  <a:pt x="9175" y="5074"/>
                  <a:pt x="9108" y="5087"/>
                  <a:pt x="9051" y="5087"/>
                </a:cubicBezTo>
                <a:cubicBezTo>
                  <a:pt x="9010" y="5087"/>
                  <a:pt x="8974" y="5080"/>
                  <a:pt x="8951" y="5069"/>
                </a:cubicBezTo>
                <a:cubicBezTo>
                  <a:pt x="8014" y="4873"/>
                  <a:pt x="7111" y="4782"/>
                  <a:pt x="6201" y="4782"/>
                </a:cubicBezTo>
                <a:cubicBezTo>
                  <a:pt x="5979" y="4782"/>
                  <a:pt x="5757" y="4787"/>
                  <a:pt x="5534" y="4798"/>
                </a:cubicBezTo>
                <a:cubicBezTo>
                  <a:pt x="4584" y="4879"/>
                  <a:pt x="3662" y="5069"/>
                  <a:pt x="2740" y="5368"/>
                </a:cubicBezTo>
                <a:cubicBezTo>
                  <a:pt x="2631" y="5368"/>
                  <a:pt x="2577" y="5422"/>
                  <a:pt x="2469" y="5449"/>
                </a:cubicBezTo>
                <a:cubicBezTo>
                  <a:pt x="2903" y="4744"/>
                  <a:pt x="3391" y="4120"/>
                  <a:pt x="4042" y="3577"/>
                </a:cubicBezTo>
                <a:cubicBezTo>
                  <a:pt x="5452" y="2194"/>
                  <a:pt x="7188" y="1353"/>
                  <a:pt x="9141" y="1109"/>
                </a:cubicBezTo>
                <a:cubicBezTo>
                  <a:pt x="9408" y="1074"/>
                  <a:pt x="9686" y="1064"/>
                  <a:pt x="9967" y="1064"/>
                </a:cubicBezTo>
                <a:close/>
                <a:moveTo>
                  <a:pt x="12342" y="1299"/>
                </a:moveTo>
                <a:lnTo>
                  <a:pt x="12342" y="1299"/>
                </a:lnTo>
                <a:cubicBezTo>
                  <a:pt x="15217" y="1896"/>
                  <a:pt x="17902" y="4256"/>
                  <a:pt x="18879" y="7131"/>
                </a:cubicBezTo>
                <a:cubicBezTo>
                  <a:pt x="17828" y="7667"/>
                  <a:pt x="16761" y="7915"/>
                  <a:pt x="15649" y="7915"/>
                </a:cubicBezTo>
                <a:cubicBezTo>
                  <a:pt x="15355" y="7915"/>
                  <a:pt x="15057" y="7897"/>
                  <a:pt x="14756" y="7863"/>
                </a:cubicBezTo>
                <a:cubicBezTo>
                  <a:pt x="14674" y="6154"/>
                  <a:pt x="13725" y="5151"/>
                  <a:pt x="12206" y="4554"/>
                </a:cubicBezTo>
                <a:cubicBezTo>
                  <a:pt x="12613" y="3523"/>
                  <a:pt x="12667" y="2438"/>
                  <a:pt x="12342" y="1299"/>
                </a:cubicBezTo>
                <a:close/>
                <a:moveTo>
                  <a:pt x="11121" y="5422"/>
                </a:moveTo>
                <a:cubicBezTo>
                  <a:pt x="12206" y="5422"/>
                  <a:pt x="13264" y="6127"/>
                  <a:pt x="13616" y="7104"/>
                </a:cubicBezTo>
                <a:cubicBezTo>
                  <a:pt x="13969" y="8053"/>
                  <a:pt x="13427" y="9002"/>
                  <a:pt x="12396" y="9165"/>
                </a:cubicBezTo>
                <a:cubicBezTo>
                  <a:pt x="12234" y="9196"/>
                  <a:pt x="12072" y="9211"/>
                  <a:pt x="11910" y="9211"/>
                </a:cubicBezTo>
                <a:cubicBezTo>
                  <a:pt x="10931" y="9211"/>
                  <a:pt x="9986" y="8662"/>
                  <a:pt x="9521" y="7754"/>
                </a:cubicBezTo>
                <a:cubicBezTo>
                  <a:pt x="8951" y="6670"/>
                  <a:pt x="9656" y="5476"/>
                  <a:pt x="10904" y="5422"/>
                </a:cubicBezTo>
                <a:close/>
                <a:moveTo>
                  <a:pt x="19150" y="8080"/>
                </a:moveTo>
                <a:cubicBezTo>
                  <a:pt x="19231" y="8568"/>
                  <a:pt x="19285" y="9002"/>
                  <a:pt x="19312" y="9436"/>
                </a:cubicBezTo>
                <a:cubicBezTo>
                  <a:pt x="19502" y="12583"/>
                  <a:pt x="18363" y="15214"/>
                  <a:pt x="15922" y="17221"/>
                </a:cubicBezTo>
                <a:cubicBezTo>
                  <a:pt x="14512" y="18387"/>
                  <a:pt x="12830" y="19038"/>
                  <a:pt x="10985" y="19201"/>
                </a:cubicBezTo>
                <a:cubicBezTo>
                  <a:pt x="10945" y="19212"/>
                  <a:pt x="10909" y="19218"/>
                  <a:pt x="10878" y="19218"/>
                </a:cubicBezTo>
                <a:cubicBezTo>
                  <a:pt x="10761" y="19218"/>
                  <a:pt x="10697" y="19145"/>
                  <a:pt x="10633" y="19038"/>
                </a:cubicBezTo>
                <a:cubicBezTo>
                  <a:pt x="9656" y="17248"/>
                  <a:pt x="9114" y="15349"/>
                  <a:pt x="9114" y="13315"/>
                </a:cubicBezTo>
                <a:cubicBezTo>
                  <a:pt x="9114" y="12094"/>
                  <a:pt x="9358" y="10928"/>
                  <a:pt x="10009" y="9870"/>
                </a:cubicBezTo>
                <a:cubicBezTo>
                  <a:pt x="10036" y="9843"/>
                  <a:pt x="10063" y="9816"/>
                  <a:pt x="10090" y="9762"/>
                </a:cubicBezTo>
                <a:cubicBezTo>
                  <a:pt x="10633" y="10060"/>
                  <a:pt x="11230" y="10223"/>
                  <a:pt x="11853" y="10223"/>
                </a:cubicBezTo>
                <a:cubicBezTo>
                  <a:pt x="12911" y="10223"/>
                  <a:pt x="13806" y="9870"/>
                  <a:pt x="14376" y="8921"/>
                </a:cubicBezTo>
                <a:cubicBezTo>
                  <a:pt x="14430" y="8839"/>
                  <a:pt x="14512" y="8812"/>
                  <a:pt x="14620" y="8812"/>
                </a:cubicBezTo>
                <a:cubicBezTo>
                  <a:pt x="14974" y="8845"/>
                  <a:pt x="15333" y="8864"/>
                  <a:pt x="15692" y="8864"/>
                </a:cubicBezTo>
                <a:cubicBezTo>
                  <a:pt x="16241" y="8864"/>
                  <a:pt x="16792" y="8819"/>
                  <a:pt x="17332" y="8704"/>
                </a:cubicBezTo>
                <a:cubicBezTo>
                  <a:pt x="17821" y="8595"/>
                  <a:pt x="18336" y="8405"/>
                  <a:pt x="18851" y="8216"/>
                </a:cubicBezTo>
                <a:cubicBezTo>
                  <a:pt x="18933" y="8188"/>
                  <a:pt x="19014" y="8161"/>
                  <a:pt x="19150" y="8080"/>
                </a:cubicBezTo>
                <a:close/>
                <a:moveTo>
                  <a:pt x="6192" y="5776"/>
                </a:moveTo>
                <a:cubicBezTo>
                  <a:pt x="6529" y="5776"/>
                  <a:pt x="6870" y="5794"/>
                  <a:pt x="7215" y="5829"/>
                </a:cubicBezTo>
                <a:cubicBezTo>
                  <a:pt x="7622" y="5883"/>
                  <a:pt x="8029" y="5910"/>
                  <a:pt x="8463" y="5991"/>
                </a:cubicBezTo>
                <a:cubicBezTo>
                  <a:pt x="8056" y="7239"/>
                  <a:pt x="8436" y="8270"/>
                  <a:pt x="9250" y="9165"/>
                </a:cubicBezTo>
                <a:cubicBezTo>
                  <a:pt x="9114" y="9382"/>
                  <a:pt x="8978" y="9626"/>
                  <a:pt x="8870" y="9843"/>
                </a:cubicBezTo>
                <a:cubicBezTo>
                  <a:pt x="8165" y="11308"/>
                  <a:pt x="8029" y="12881"/>
                  <a:pt x="8165" y="14454"/>
                </a:cubicBezTo>
                <a:cubicBezTo>
                  <a:pt x="8300" y="16081"/>
                  <a:pt x="8788" y="17655"/>
                  <a:pt x="9521" y="19119"/>
                </a:cubicBezTo>
                <a:cubicBezTo>
                  <a:pt x="9548" y="19146"/>
                  <a:pt x="9548" y="19146"/>
                  <a:pt x="9602" y="19255"/>
                </a:cubicBezTo>
                <a:cubicBezTo>
                  <a:pt x="9087" y="19174"/>
                  <a:pt x="8653" y="19119"/>
                  <a:pt x="8192" y="19011"/>
                </a:cubicBezTo>
                <a:cubicBezTo>
                  <a:pt x="6130" y="18495"/>
                  <a:pt x="4394" y="17411"/>
                  <a:pt x="3092" y="15729"/>
                </a:cubicBezTo>
                <a:cubicBezTo>
                  <a:pt x="1519" y="13722"/>
                  <a:pt x="923" y="11443"/>
                  <a:pt x="1248" y="8948"/>
                </a:cubicBezTo>
                <a:cubicBezTo>
                  <a:pt x="1356" y="8297"/>
                  <a:pt x="1546" y="7673"/>
                  <a:pt x="1736" y="7049"/>
                </a:cubicBezTo>
                <a:cubicBezTo>
                  <a:pt x="1763" y="6941"/>
                  <a:pt x="1872" y="6832"/>
                  <a:pt x="1926" y="6805"/>
                </a:cubicBezTo>
                <a:cubicBezTo>
                  <a:pt x="3276" y="6119"/>
                  <a:pt x="4698" y="5776"/>
                  <a:pt x="6192" y="5776"/>
                </a:cubicBezTo>
                <a:close/>
                <a:moveTo>
                  <a:pt x="10358" y="1"/>
                </a:moveTo>
                <a:cubicBezTo>
                  <a:pt x="10028" y="1"/>
                  <a:pt x="9695" y="18"/>
                  <a:pt x="9358" y="51"/>
                </a:cubicBezTo>
                <a:cubicBezTo>
                  <a:pt x="6700" y="295"/>
                  <a:pt x="4503" y="1408"/>
                  <a:pt x="2713" y="3388"/>
                </a:cubicBezTo>
                <a:cubicBezTo>
                  <a:pt x="2035" y="4147"/>
                  <a:pt x="1492" y="5015"/>
                  <a:pt x="1058" y="5910"/>
                </a:cubicBezTo>
                <a:cubicBezTo>
                  <a:pt x="326" y="7483"/>
                  <a:pt x="0" y="9138"/>
                  <a:pt x="163" y="10847"/>
                </a:cubicBezTo>
                <a:cubicBezTo>
                  <a:pt x="570" y="15078"/>
                  <a:pt x="2821" y="17953"/>
                  <a:pt x="6700" y="19580"/>
                </a:cubicBezTo>
                <a:cubicBezTo>
                  <a:pt x="7595" y="19960"/>
                  <a:pt x="8517" y="20123"/>
                  <a:pt x="9467" y="20204"/>
                </a:cubicBezTo>
                <a:cubicBezTo>
                  <a:pt x="9521" y="20204"/>
                  <a:pt x="9602" y="20231"/>
                  <a:pt x="9656" y="20231"/>
                </a:cubicBezTo>
                <a:lnTo>
                  <a:pt x="10850" y="20231"/>
                </a:lnTo>
                <a:cubicBezTo>
                  <a:pt x="11257" y="20204"/>
                  <a:pt x="11636" y="20150"/>
                  <a:pt x="11989" y="20123"/>
                </a:cubicBezTo>
                <a:cubicBezTo>
                  <a:pt x="14267" y="19716"/>
                  <a:pt x="16193" y="18631"/>
                  <a:pt x="17766" y="16895"/>
                </a:cubicBezTo>
                <a:cubicBezTo>
                  <a:pt x="19231" y="15268"/>
                  <a:pt x="20072" y="13342"/>
                  <a:pt x="20289" y="11172"/>
                </a:cubicBezTo>
                <a:cubicBezTo>
                  <a:pt x="20289" y="11009"/>
                  <a:pt x="20343" y="10874"/>
                  <a:pt x="20343" y="10738"/>
                </a:cubicBezTo>
                <a:lnTo>
                  <a:pt x="20343" y="9545"/>
                </a:lnTo>
                <a:cubicBezTo>
                  <a:pt x="20262" y="9165"/>
                  <a:pt x="20235" y="8758"/>
                  <a:pt x="20180" y="8405"/>
                </a:cubicBezTo>
                <a:cubicBezTo>
                  <a:pt x="19584" y="5340"/>
                  <a:pt x="17983" y="3035"/>
                  <a:pt x="15380" y="1435"/>
                </a:cubicBezTo>
                <a:cubicBezTo>
                  <a:pt x="13844" y="495"/>
                  <a:pt x="12154" y="1"/>
                  <a:pt x="103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grpSp>
        <p:nvGrpSpPr>
          <p:cNvPr id="623" name="Google Shape;623;p23"/>
          <p:cNvGrpSpPr/>
          <p:nvPr/>
        </p:nvGrpSpPr>
        <p:grpSpPr>
          <a:xfrm>
            <a:off x="2922150" y="1301525"/>
            <a:ext cx="3299700" cy="3299700"/>
            <a:chOff x="2922150" y="1301525"/>
            <a:chExt cx="3299700" cy="3299700"/>
          </a:xfrm>
        </p:grpSpPr>
        <p:sp>
          <p:nvSpPr>
            <p:cNvPr id="624" name="Google Shape;624;p23"/>
            <p:cNvSpPr/>
            <p:nvPr/>
          </p:nvSpPr>
          <p:spPr>
            <a:xfrm>
              <a:off x="2922150" y="1301525"/>
              <a:ext cx="3299700" cy="32997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5" name="Google Shape;625;p23"/>
            <p:cNvGrpSpPr/>
            <p:nvPr/>
          </p:nvGrpSpPr>
          <p:grpSpPr>
            <a:xfrm>
              <a:off x="3788243" y="1860755"/>
              <a:ext cx="1567514" cy="2181241"/>
              <a:chOff x="9947025" y="1732400"/>
              <a:chExt cx="1377550" cy="1916900"/>
            </a:xfrm>
          </p:grpSpPr>
          <p:sp>
            <p:nvSpPr>
              <p:cNvPr id="626" name="Google Shape;626;p23"/>
              <p:cNvSpPr/>
              <p:nvPr/>
            </p:nvSpPr>
            <p:spPr>
              <a:xfrm>
                <a:off x="10408175" y="1755025"/>
                <a:ext cx="399600" cy="98250"/>
              </a:xfrm>
              <a:custGeom>
                <a:avLst/>
                <a:gdLst/>
                <a:ahLst/>
                <a:cxnLst/>
                <a:rect l="l" t="t" r="r" b="b"/>
                <a:pathLst>
                  <a:path w="15984" h="3930" extrusionOk="0">
                    <a:moveTo>
                      <a:pt x="8151" y="1"/>
                    </a:moveTo>
                    <a:cubicBezTo>
                      <a:pt x="3783" y="1"/>
                      <a:pt x="1" y="2573"/>
                      <a:pt x="1" y="2573"/>
                    </a:cubicBezTo>
                    <a:cubicBezTo>
                      <a:pt x="2219" y="1192"/>
                      <a:pt x="4444" y="696"/>
                      <a:pt x="6500" y="696"/>
                    </a:cubicBezTo>
                    <a:cubicBezTo>
                      <a:pt x="11747" y="696"/>
                      <a:pt x="15888" y="3929"/>
                      <a:pt x="15981" y="3929"/>
                    </a:cubicBezTo>
                    <a:cubicBezTo>
                      <a:pt x="15984" y="3929"/>
                      <a:pt x="15982" y="3926"/>
                      <a:pt x="15977" y="3919"/>
                    </a:cubicBezTo>
                    <a:cubicBezTo>
                      <a:pt x="13621" y="933"/>
                      <a:pt x="10780" y="1"/>
                      <a:pt x="8151" y="1"/>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3"/>
              <p:cNvSpPr/>
              <p:nvPr/>
            </p:nvSpPr>
            <p:spPr>
              <a:xfrm>
                <a:off x="9947025" y="1742100"/>
                <a:ext cx="1131750" cy="1164125"/>
              </a:xfrm>
              <a:custGeom>
                <a:avLst/>
                <a:gdLst/>
                <a:ahLst/>
                <a:cxnLst/>
                <a:rect l="l" t="t" r="r" b="b"/>
                <a:pathLst>
                  <a:path w="45270" h="46565" extrusionOk="0">
                    <a:moveTo>
                      <a:pt x="27275" y="1"/>
                    </a:moveTo>
                    <a:cubicBezTo>
                      <a:pt x="19177" y="1"/>
                      <a:pt x="13353" y="5781"/>
                      <a:pt x="10942" y="11229"/>
                    </a:cubicBezTo>
                    <a:cubicBezTo>
                      <a:pt x="10942" y="11229"/>
                      <a:pt x="7300" y="15187"/>
                      <a:pt x="8472" y="24608"/>
                    </a:cubicBezTo>
                    <a:cubicBezTo>
                      <a:pt x="9643" y="34029"/>
                      <a:pt x="4703" y="38400"/>
                      <a:pt x="1" y="40141"/>
                    </a:cubicBezTo>
                    <a:cubicBezTo>
                      <a:pt x="1" y="40141"/>
                      <a:pt x="3965" y="43941"/>
                      <a:pt x="8360" y="43941"/>
                    </a:cubicBezTo>
                    <a:cubicBezTo>
                      <a:pt x="9582" y="43941"/>
                      <a:pt x="10838" y="43647"/>
                      <a:pt x="12050" y="42896"/>
                    </a:cubicBezTo>
                    <a:lnTo>
                      <a:pt x="12050" y="42896"/>
                    </a:lnTo>
                    <a:cubicBezTo>
                      <a:pt x="12050" y="42896"/>
                      <a:pt x="10431" y="46391"/>
                      <a:pt x="8645" y="46558"/>
                    </a:cubicBezTo>
                    <a:lnTo>
                      <a:pt x="8645" y="46558"/>
                    </a:lnTo>
                    <a:cubicBezTo>
                      <a:pt x="8672" y="46558"/>
                      <a:pt x="8700" y="46558"/>
                      <a:pt x="8730" y="46558"/>
                    </a:cubicBezTo>
                    <a:cubicBezTo>
                      <a:pt x="10971" y="46558"/>
                      <a:pt x="22380" y="46199"/>
                      <a:pt x="26427" y="39017"/>
                    </a:cubicBezTo>
                    <a:cubicBezTo>
                      <a:pt x="26427" y="39017"/>
                      <a:pt x="27216" y="38429"/>
                      <a:pt x="28270" y="38429"/>
                    </a:cubicBezTo>
                    <a:cubicBezTo>
                      <a:pt x="28892" y="38429"/>
                      <a:pt x="29607" y="38634"/>
                      <a:pt x="30306" y="39286"/>
                    </a:cubicBezTo>
                    <a:cubicBezTo>
                      <a:pt x="31316" y="40228"/>
                      <a:pt x="34413" y="40862"/>
                      <a:pt x="37659" y="40862"/>
                    </a:cubicBezTo>
                    <a:cubicBezTo>
                      <a:pt x="40523" y="40862"/>
                      <a:pt x="43503" y="40369"/>
                      <a:pt x="45269" y="39160"/>
                    </a:cubicBezTo>
                    <a:cubicBezTo>
                      <a:pt x="45269" y="39160"/>
                      <a:pt x="38667" y="36990"/>
                      <a:pt x="39252" y="26303"/>
                    </a:cubicBezTo>
                    <a:cubicBezTo>
                      <a:pt x="39822" y="15615"/>
                      <a:pt x="38793" y="1285"/>
                      <a:pt x="29515" y="145"/>
                    </a:cubicBezTo>
                    <a:cubicBezTo>
                      <a:pt x="28750" y="47"/>
                      <a:pt x="28003" y="1"/>
                      <a:pt x="27275" y="1"/>
                    </a:cubicBezTo>
                    <a:close/>
                    <a:moveTo>
                      <a:pt x="8345" y="46554"/>
                    </a:moveTo>
                    <a:lnTo>
                      <a:pt x="8345" y="46554"/>
                    </a:lnTo>
                    <a:cubicBezTo>
                      <a:pt x="8401" y="46561"/>
                      <a:pt x="8457" y="46564"/>
                      <a:pt x="8513" y="46564"/>
                    </a:cubicBezTo>
                    <a:cubicBezTo>
                      <a:pt x="8557" y="46564"/>
                      <a:pt x="8601" y="46562"/>
                      <a:pt x="8645" y="46558"/>
                    </a:cubicBezTo>
                    <a:lnTo>
                      <a:pt x="8645" y="46558"/>
                    </a:lnTo>
                    <a:cubicBezTo>
                      <a:pt x="8450" y="46557"/>
                      <a:pt x="8345" y="46554"/>
                      <a:pt x="8345" y="46554"/>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23"/>
              <p:cNvSpPr/>
              <p:nvPr/>
            </p:nvSpPr>
            <p:spPr>
              <a:xfrm>
                <a:off x="10155650" y="2905925"/>
                <a:ext cx="6750" cy="25"/>
              </a:xfrm>
              <a:custGeom>
                <a:avLst/>
                <a:gdLst/>
                <a:ahLst/>
                <a:cxnLst/>
                <a:rect l="l" t="t" r="r" b="b"/>
                <a:pathLst>
                  <a:path w="270" h="1" extrusionOk="0">
                    <a:moveTo>
                      <a:pt x="269" y="1"/>
                    </a:moveTo>
                    <a:lnTo>
                      <a:pt x="0" y="1"/>
                    </a:ln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23"/>
              <p:cNvSpPr/>
              <p:nvPr/>
            </p:nvSpPr>
            <p:spPr>
              <a:xfrm>
                <a:off x="10037675" y="1936050"/>
                <a:ext cx="893850" cy="969525"/>
              </a:xfrm>
              <a:custGeom>
                <a:avLst/>
                <a:gdLst/>
                <a:ahLst/>
                <a:cxnLst/>
                <a:rect l="l" t="t" r="r" b="b"/>
                <a:pathLst>
                  <a:path w="35754" h="38781" extrusionOk="0">
                    <a:moveTo>
                      <a:pt x="13719" y="0"/>
                    </a:moveTo>
                    <a:cubicBezTo>
                      <a:pt x="11341" y="0"/>
                      <a:pt x="8998" y="1629"/>
                      <a:pt x="7110" y="6258"/>
                    </a:cubicBezTo>
                    <a:cubicBezTo>
                      <a:pt x="7110" y="6258"/>
                      <a:pt x="6540" y="11704"/>
                      <a:pt x="6793" y="17880"/>
                    </a:cubicBezTo>
                    <a:cubicBezTo>
                      <a:pt x="6999" y="22155"/>
                      <a:pt x="6397" y="24308"/>
                      <a:pt x="6033" y="25226"/>
                    </a:cubicBezTo>
                    <a:cubicBezTo>
                      <a:pt x="6762" y="23738"/>
                      <a:pt x="8614" y="19685"/>
                      <a:pt x="8297" y="16977"/>
                    </a:cubicBezTo>
                    <a:lnTo>
                      <a:pt x="8297" y="16977"/>
                    </a:lnTo>
                    <a:cubicBezTo>
                      <a:pt x="8298" y="16977"/>
                      <a:pt x="10704" y="20017"/>
                      <a:pt x="10166" y="23437"/>
                    </a:cubicBezTo>
                    <a:cubicBezTo>
                      <a:pt x="9628" y="26873"/>
                      <a:pt x="7490" y="33397"/>
                      <a:pt x="1" y="34885"/>
                    </a:cubicBezTo>
                    <a:cubicBezTo>
                      <a:pt x="1366" y="35586"/>
                      <a:pt x="3010" y="36163"/>
                      <a:pt x="4721" y="36163"/>
                    </a:cubicBezTo>
                    <a:cubicBezTo>
                      <a:pt x="5947" y="36163"/>
                      <a:pt x="7208" y="35867"/>
                      <a:pt x="8424" y="35107"/>
                    </a:cubicBezTo>
                    <a:lnTo>
                      <a:pt x="8424" y="35107"/>
                    </a:lnTo>
                    <a:cubicBezTo>
                      <a:pt x="8424" y="35107"/>
                      <a:pt x="6777" y="38669"/>
                      <a:pt x="4972" y="38780"/>
                    </a:cubicBezTo>
                    <a:cubicBezTo>
                      <a:pt x="6857" y="38780"/>
                      <a:pt x="18669" y="38590"/>
                      <a:pt x="22817" y="31243"/>
                    </a:cubicBezTo>
                    <a:cubicBezTo>
                      <a:pt x="22817" y="31243"/>
                      <a:pt x="23599" y="30655"/>
                      <a:pt x="24653" y="30655"/>
                    </a:cubicBezTo>
                    <a:cubicBezTo>
                      <a:pt x="25275" y="30655"/>
                      <a:pt x="25991" y="30860"/>
                      <a:pt x="26696" y="31512"/>
                    </a:cubicBezTo>
                    <a:cubicBezTo>
                      <a:pt x="27583" y="32352"/>
                      <a:pt x="30195" y="32937"/>
                      <a:pt x="33061" y="33064"/>
                    </a:cubicBezTo>
                    <a:lnTo>
                      <a:pt x="35753" y="31180"/>
                    </a:lnTo>
                    <a:cubicBezTo>
                      <a:pt x="35753" y="31180"/>
                      <a:pt x="29008" y="18513"/>
                      <a:pt x="27931" y="15172"/>
                    </a:cubicBezTo>
                    <a:cubicBezTo>
                      <a:pt x="26870" y="11831"/>
                      <a:pt x="26332" y="9551"/>
                      <a:pt x="25556" y="9171"/>
                    </a:cubicBezTo>
                    <a:cubicBezTo>
                      <a:pt x="25024" y="8905"/>
                      <a:pt x="19279" y="0"/>
                      <a:pt x="13719" y="0"/>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23"/>
              <p:cNvSpPr/>
              <p:nvPr/>
            </p:nvSpPr>
            <p:spPr>
              <a:xfrm>
                <a:off x="10180975" y="2567100"/>
                <a:ext cx="7550" cy="14275"/>
              </a:xfrm>
              <a:custGeom>
                <a:avLst/>
                <a:gdLst/>
                <a:ahLst/>
                <a:cxnLst/>
                <a:rect l="l" t="t" r="r" b="b"/>
                <a:pathLst>
                  <a:path w="302" h="571" extrusionOk="0">
                    <a:moveTo>
                      <a:pt x="301" y="0"/>
                    </a:moveTo>
                    <a:cubicBezTo>
                      <a:pt x="127" y="364"/>
                      <a:pt x="0" y="570"/>
                      <a:pt x="0" y="570"/>
                    </a:cubicBezTo>
                    <a:cubicBezTo>
                      <a:pt x="0" y="570"/>
                      <a:pt x="143" y="412"/>
                      <a:pt x="301" y="0"/>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23"/>
              <p:cNvSpPr/>
              <p:nvPr/>
            </p:nvSpPr>
            <p:spPr>
              <a:xfrm>
                <a:off x="10779875" y="2543750"/>
                <a:ext cx="529275" cy="741225"/>
              </a:xfrm>
              <a:custGeom>
                <a:avLst/>
                <a:gdLst/>
                <a:ahLst/>
                <a:cxnLst/>
                <a:rect l="l" t="t" r="r" b="b"/>
                <a:pathLst>
                  <a:path w="21171" h="29649" extrusionOk="0">
                    <a:moveTo>
                      <a:pt x="20268" y="0"/>
                    </a:moveTo>
                    <a:cubicBezTo>
                      <a:pt x="20268" y="0"/>
                      <a:pt x="19270" y="206"/>
                      <a:pt x="19349" y="1583"/>
                    </a:cubicBezTo>
                    <a:cubicBezTo>
                      <a:pt x="19492" y="3990"/>
                      <a:pt x="17544" y="7109"/>
                      <a:pt x="17544" y="7109"/>
                    </a:cubicBezTo>
                    <a:cubicBezTo>
                      <a:pt x="18083" y="6144"/>
                      <a:pt x="18463" y="5336"/>
                      <a:pt x="18241" y="4323"/>
                    </a:cubicBezTo>
                    <a:cubicBezTo>
                      <a:pt x="18145" y="3850"/>
                      <a:pt x="17922" y="3560"/>
                      <a:pt x="17693" y="3560"/>
                    </a:cubicBezTo>
                    <a:cubicBezTo>
                      <a:pt x="17431" y="3560"/>
                      <a:pt x="17162" y="3940"/>
                      <a:pt x="17069" y="4861"/>
                    </a:cubicBezTo>
                    <a:cubicBezTo>
                      <a:pt x="16895" y="6555"/>
                      <a:pt x="13269" y="10181"/>
                      <a:pt x="13269" y="10181"/>
                    </a:cubicBezTo>
                    <a:cubicBezTo>
                      <a:pt x="11512" y="11274"/>
                      <a:pt x="3516" y="23798"/>
                      <a:pt x="3516" y="23798"/>
                    </a:cubicBezTo>
                    <a:cubicBezTo>
                      <a:pt x="3516" y="23798"/>
                      <a:pt x="1" y="27582"/>
                      <a:pt x="5321" y="29419"/>
                    </a:cubicBezTo>
                    <a:cubicBezTo>
                      <a:pt x="5776" y="29576"/>
                      <a:pt x="6201" y="29648"/>
                      <a:pt x="6600" y="29648"/>
                    </a:cubicBezTo>
                    <a:cubicBezTo>
                      <a:pt x="10868" y="29648"/>
                      <a:pt x="12049" y="21356"/>
                      <a:pt x="12541" y="19618"/>
                    </a:cubicBezTo>
                    <a:cubicBezTo>
                      <a:pt x="13079" y="17718"/>
                      <a:pt x="15961" y="11432"/>
                      <a:pt x="17703" y="9880"/>
                    </a:cubicBezTo>
                    <a:cubicBezTo>
                      <a:pt x="19444" y="8313"/>
                      <a:pt x="19983" y="6096"/>
                      <a:pt x="20379" y="4750"/>
                    </a:cubicBezTo>
                    <a:cubicBezTo>
                      <a:pt x="20759" y="3404"/>
                      <a:pt x="21170" y="222"/>
                      <a:pt x="20268" y="0"/>
                    </a:cubicBezTo>
                    <a:close/>
                  </a:path>
                </a:pathLst>
              </a:custGeom>
              <a:solidFill>
                <a:srgbClr val="FFDC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3"/>
              <p:cNvSpPr/>
              <p:nvPr/>
            </p:nvSpPr>
            <p:spPr>
              <a:xfrm>
                <a:off x="10779875" y="2543750"/>
                <a:ext cx="523325" cy="739850"/>
              </a:xfrm>
              <a:custGeom>
                <a:avLst/>
                <a:gdLst/>
                <a:ahLst/>
                <a:cxnLst/>
                <a:rect l="l" t="t" r="r" b="b"/>
                <a:pathLst>
                  <a:path w="20933" h="29594" extrusionOk="0">
                    <a:moveTo>
                      <a:pt x="20268" y="0"/>
                    </a:moveTo>
                    <a:cubicBezTo>
                      <a:pt x="20268" y="0"/>
                      <a:pt x="19270" y="206"/>
                      <a:pt x="19349" y="1583"/>
                    </a:cubicBezTo>
                    <a:cubicBezTo>
                      <a:pt x="19492" y="3990"/>
                      <a:pt x="17544" y="7109"/>
                      <a:pt x="17544" y="7109"/>
                    </a:cubicBezTo>
                    <a:cubicBezTo>
                      <a:pt x="18083" y="6144"/>
                      <a:pt x="18463" y="5336"/>
                      <a:pt x="18241" y="4323"/>
                    </a:cubicBezTo>
                    <a:cubicBezTo>
                      <a:pt x="18145" y="3850"/>
                      <a:pt x="17922" y="3560"/>
                      <a:pt x="17693" y="3560"/>
                    </a:cubicBezTo>
                    <a:cubicBezTo>
                      <a:pt x="17431" y="3560"/>
                      <a:pt x="17162" y="3940"/>
                      <a:pt x="17069" y="4861"/>
                    </a:cubicBezTo>
                    <a:cubicBezTo>
                      <a:pt x="16895" y="6555"/>
                      <a:pt x="13269" y="10181"/>
                      <a:pt x="13269" y="10181"/>
                    </a:cubicBezTo>
                    <a:cubicBezTo>
                      <a:pt x="11496" y="11274"/>
                      <a:pt x="3516" y="23782"/>
                      <a:pt x="3516" y="23782"/>
                    </a:cubicBezTo>
                    <a:cubicBezTo>
                      <a:pt x="3516" y="23782"/>
                      <a:pt x="1" y="27551"/>
                      <a:pt x="5321" y="29403"/>
                    </a:cubicBezTo>
                    <a:cubicBezTo>
                      <a:pt x="5574" y="29498"/>
                      <a:pt x="5828" y="29561"/>
                      <a:pt x="6097" y="29593"/>
                    </a:cubicBezTo>
                    <a:cubicBezTo>
                      <a:pt x="5954" y="29134"/>
                      <a:pt x="5717" y="28691"/>
                      <a:pt x="5638" y="28326"/>
                    </a:cubicBezTo>
                    <a:cubicBezTo>
                      <a:pt x="5400" y="27186"/>
                      <a:pt x="7221" y="21106"/>
                      <a:pt x="8899" y="17053"/>
                    </a:cubicBezTo>
                    <a:cubicBezTo>
                      <a:pt x="10578" y="12984"/>
                      <a:pt x="15850" y="8202"/>
                      <a:pt x="18384" y="7014"/>
                    </a:cubicBezTo>
                    <a:cubicBezTo>
                      <a:pt x="20933" y="5843"/>
                      <a:pt x="20268" y="0"/>
                      <a:pt x="20268"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3"/>
              <p:cNvSpPr/>
              <p:nvPr/>
            </p:nvSpPr>
            <p:spPr>
              <a:xfrm>
                <a:off x="10279550" y="2460225"/>
                <a:ext cx="372500" cy="339475"/>
              </a:xfrm>
              <a:custGeom>
                <a:avLst/>
                <a:gdLst/>
                <a:ahLst/>
                <a:cxnLst/>
                <a:rect l="l" t="t" r="r" b="b"/>
                <a:pathLst>
                  <a:path w="14900" h="13579" extrusionOk="0">
                    <a:moveTo>
                      <a:pt x="3895" y="0"/>
                    </a:moveTo>
                    <a:cubicBezTo>
                      <a:pt x="3895" y="0"/>
                      <a:pt x="4069" y="2945"/>
                      <a:pt x="2628" y="5938"/>
                    </a:cubicBezTo>
                    <a:cubicBezTo>
                      <a:pt x="2343" y="6492"/>
                      <a:pt x="1156" y="6080"/>
                      <a:pt x="760" y="6619"/>
                    </a:cubicBezTo>
                    <a:cubicBezTo>
                      <a:pt x="317" y="7220"/>
                      <a:pt x="633" y="8804"/>
                      <a:pt x="0" y="9326"/>
                    </a:cubicBezTo>
                    <a:cubicBezTo>
                      <a:pt x="0" y="9326"/>
                      <a:pt x="2766" y="13579"/>
                      <a:pt x="6719" y="13579"/>
                    </a:cubicBezTo>
                    <a:cubicBezTo>
                      <a:pt x="9124" y="13579"/>
                      <a:pt x="11970" y="12003"/>
                      <a:pt x="14899" y="6935"/>
                    </a:cubicBezTo>
                    <a:cubicBezTo>
                      <a:pt x="14899" y="6935"/>
                      <a:pt x="11099" y="6508"/>
                      <a:pt x="11163" y="3531"/>
                    </a:cubicBezTo>
                    <a:lnTo>
                      <a:pt x="11163" y="3531"/>
                    </a:lnTo>
                    <a:cubicBezTo>
                      <a:pt x="11163" y="3531"/>
                      <a:pt x="11162" y="3531"/>
                      <a:pt x="11160" y="3531"/>
                    </a:cubicBezTo>
                    <a:cubicBezTo>
                      <a:pt x="11050" y="3531"/>
                      <a:pt x="7071" y="2879"/>
                      <a:pt x="3895"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3"/>
              <p:cNvSpPr/>
              <p:nvPr/>
            </p:nvSpPr>
            <p:spPr>
              <a:xfrm>
                <a:off x="10376925" y="2460225"/>
                <a:ext cx="199125" cy="137775"/>
              </a:xfrm>
              <a:custGeom>
                <a:avLst/>
                <a:gdLst/>
                <a:ahLst/>
                <a:cxnLst/>
                <a:rect l="l" t="t" r="r" b="b"/>
                <a:pathLst>
                  <a:path w="7965" h="5511" extrusionOk="0">
                    <a:moveTo>
                      <a:pt x="0" y="0"/>
                    </a:moveTo>
                    <a:lnTo>
                      <a:pt x="0" y="0"/>
                    </a:lnTo>
                    <a:cubicBezTo>
                      <a:pt x="2850" y="5479"/>
                      <a:pt x="7964" y="5510"/>
                      <a:pt x="7964" y="5510"/>
                    </a:cubicBezTo>
                    <a:cubicBezTo>
                      <a:pt x="7537" y="5114"/>
                      <a:pt x="7299" y="4117"/>
                      <a:pt x="7299" y="4117"/>
                    </a:cubicBezTo>
                    <a:cubicBezTo>
                      <a:pt x="4133" y="3959"/>
                      <a:pt x="0" y="0"/>
                      <a:pt x="0"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3"/>
              <p:cNvSpPr/>
              <p:nvPr/>
            </p:nvSpPr>
            <p:spPr>
              <a:xfrm>
                <a:off x="10284300" y="1845050"/>
                <a:ext cx="627025" cy="738875"/>
              </a:xfrm>
              <a:custGeom>
                <a:avLst/>
                <a:gdLst/>
                <a:ahLst/>
                <a:cxnLst/>
                <a:rect l="l" t="t" r="r" b="b"/>
                <a:pathLst>
                  <a:path w="25081" h="29555" extrusionOk="0">
                    <a:moveTo>
                      <a:pt x="12610" y="0"/>
                    </a:moveTo>
                    <a:cubicBezTo>
                      <a:pt x="5830" y="0"/>
                      <a:pt x="268" y="6641"/>
                      <a:pt x="127" y="14949"/>
                    </a:cubicBezTo>
                    <a:cubicBezTo>
                      <a:pt x="0" y="23325"/>
                      <a:pt x="7204" y="28961"/>
                      <a:pt x="11701" y="29516"/>
                    </a:cubicBezTo>
                    <a:cubicBezTo>
                      <a:pt x="11911" y="29542"/>
                      <a:pt x="12127" y="29555"/>
                      <a:pt x="12348" y="29555"/>
                    </a:cubicBezTo>
                    <a:cubicBezTo>
                      <a:pt x="17235" y="29555"/>
                      <a:pt x="24833" y="23311"/>
                      <a:pt x="24970" y="15329"/>
                    </a:cubicBezTo>
                    <a:cubicBezTo>
                      <a:pt x="25081" y="6953"/>
                      <a:pt x="19634" y="97"/>
                      <a:pt x="12778" y="2"/>
                    </a:cubicBezTo>
                    <a:cubicBezTo>
                      <a:pt x="12722" y="1"/>
                      <a:pt x="12666" y="0"/>
                      <a:pt x="12610"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3"/>
              <p:cNvSpPr/>
              <p:nvPr/>
            </p:nvSpPr>
            <p:spPr>
              <a:xfrm>
                <a:off x="10249850" y="2208450"/>
                <a:ext cx="97800" cy="153700"/>
              </a:xfrm>
              <a:custGeom>
                <a:avLst/>
                <a:gdLst/>
                <a:ahLst/>
                <a:cxnLst/>
                <a:rect l="l" t="t" r="r" b="b"/>
                <a:pathLst>
                  <a:path w="3912" h="6148" extrusionOk="0">
                    <a:moveTo>
                      <a:pt x="1518" y="0"/>
                    </a:moveTo>
                    <a:cubicBezTo>
                      <a:pt x="1460" y="0"/>
                      <a:pt x="1403" y="6"/>
                      <a:pt x="1346" y="17"/>
                    </a:cubicBezTo>
                    <a:cubicBezTo>
                      <a:pt x="428" y="191"/>
                      <a:pt x="0" y="1695"/>
                      <a:pt x="349" y="3405"/>
                    </a:cubicBezTo>
                    <a:cubicBezTo>
                      <a:pt x="673" y="4969"/>
                      <a:pt x="1562" y="6148"/>
                      <a:pt x="2411" y="6148"/>
                    </a:cubicBezTo>
                    <a:cubicBezTo>
                      <a:pt x="2474" y="6148"/>
                      <a:pt x="2536" y="6142"/>
                      <a:pt x="2597" y="6129"/>
                    </a:cubicBezTo>
                    <a:cubicBezTo>
                      <a:pt x="3484" y="5954"/>
                      <a:pt x="3911" y="4434"/>
                      <a:pt x="3579" y="2756"/>
                    </a:cubicBezTo>
                    <a:cubicBezTo>
                      <a:pt x="3268" y="1170"/>
                      <a:pt x="2360" y="0"/>
                      <a:pt x="1518"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3"/>
              <p:cNvSpPr/>
              <p:nvPr/>
            </p:nvSpPr>
            <p:spPr>
              <a:xfrm>
                <a:off x="10530900" y="2404800"/>
                <a:ext cx="138175" cy="93400"/>
              </a:xfrm>
              <a:custGeom>
                <a:avLst/>
                <a:gdLst/>
                <a:ahLst/>
                <a:cxnLst/>
                <a:rect l="l" t="t" r="r" b="b"/>
                <a:pathLst>
                  <a:path w="5527" h="3736" extrusionOk="0">
                    <a:moveTo>
                      <a:pt x="855" y="0"/>
                    </a:moveTo>
                    <a:cubicBezTo>
                      <a:pt x="855" y="1"/>
                      <a:pt x="0" y="2866"/>
                      <a:pt x="1932" y="3579"/>
                    </a:cubicBezTo>
                    <a:cubicBezTo>
                      <a:pt x="2230" y="3688"/>
                      <a:pt x="2509" y="3736"/>
                      <a:pt x="2770" y="3736"/>
                    </a:cubicBezTo>
                    <a:cubicBezTo>
                      <a:pt x="4593" y="3736"/>
                      <a:pt x="5526" y="1410"/>
                      <a:pt x="5526" y="1410"/>
                    </a:cubicBezTo>
                    <a:cubicBezTo>
                      <a:pt x="5526" y="1410"/>
                      <a:pt x="2534" y="1283"/>
                      <a:pt x="855" y="0"/>
                    </a:cubicBezTo>
                    <a:close/>
                  </a:path>
                </a:pathLst>
              </a:custGeom>
              <a:solidFill>
                <a:srgbClr val="8200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3"/>
              <p:cNvSpPr/>
              <p:nvPr/>
            </p:nvSpPr>
            <p:spPr>
              <a:xfrm>
                <a:off x="10548325" y="2451450"/>
                <a:ext cx="69675" cy="46600"/>
              </a:xfrm>
              <a:custGeom>
                <a:avLst/>
                <a:gdLst/>
                <a:ahLst/>
                <a:cxnLst/>
                <a:rect l="l" t="t" r="r" b="b"/>
                <a:pathLst>
                  <a:path w="2787" h="1864" extrusionOk="0">
                    <a:moveTo>
                      <a:pt x="518" y="0"/>
                    </a:moveTo>
                    <a:cubicBezTo>
                      <a:pt x="356" y="0"/>
                      <a:pt x="184" y="16"/>
                      <a:pt x="0" y="50"/>
                    </a:cubicBezTo>
                    <a:cubicBezTo>
                      <a:pt x="95" y="731"/>
                      <a:pt x="412" y="1396"/>
                      <a:pt x="1219" y="1697"/>
                    </a:cubicBezTo>
                    <a:cubicBezTo>
                      <a:pt x="1533" y="1813"/>
                      <a:pt x="1820" y="1864"/>
                      <a:pt x="2089" y="1864"/>
                    </a:cubicBezTo>
                    <a:cubicBezTo>
                      <a:pt x="2336" y="1864"/>
                      <a:pt x="2567" y="1820"/>
                      <a:pt x="2787" y="1745"/>
                    </a:cubicBezTo>
                    <a:cubicBezTo>
                      <a:pt x="2787" y="1745"/>
                      <a:pt x="2232" y="0"/>
                      <a:pt x="518" y="0"/>
                    </a:cubicBezTo>
                    <a:close/>
                  </a:path>
                </a:pathLst>
              </a:custGeom>
              <a:solidFill>
                <a:srgbClr val="F164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3"/>
              <p:cNvSpPr/>
              <p:nvPr/>
            </p:nvSpPr>
            <p:spPr>
              <a:xfrm>
                <a:off x="10553075" y="2410350"/>
                <a:ext cx="104525" cy="45250"/>
              </a:xfrm>
              <a:custGeom>
                <a:avLst/>
                <a:gdLst/>
                <a:ahLst/>
                <a:cxnLst/>
                <a:rect l="l" t="t" r="r" b="b"/>
                <a:pathLst>
                  <a:path w="4181" h="1810" extrusionOk="0">
                    <a:moveTo>
                      <a:pt x="301" y="0"/>
                    </a:moveTo>
                    <a:cubicBezTo>
                      <a:pt x="0" y="507"/>
                      <a:pt x="301" y="792"/>
                      <a:pt x="301" y="792"/>
                    </a:cubicBezTo>
                    <a:cubicBezTo>
                      <a:pt x="1314" y="1599"/>
                      <a:pt x="3088" y="1742"/>
                      <a:pt x="3404" y="1805"/>
                    </a:cubicBezTo>
                    <a:cubicBezTo>
                      <a:pt x="3418" y="1808"/>
                      <a:pt x="3431" y="1809"/>
                      <a:pt x="3445" y="1809"/>
                    </a:cubicBezTo>
                    <a:cubicBezTo>
                      <a:pt x="3758" y="1809"/>
                      <a:pt x="4180" y="1140"/>
                      <a:pt x="4180" y="1140"/>
                    </a:cubicBezTo>
                    <a:cubicBezTo>
                      <a:pt x="3373" y="1061"/>
                      <a:pt x="1583" y="808"/>
                      <a:pt x="3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3"/>
              <p:cNvSpPr/>
              <p:nvPr/>
            </p:nvSpPr>
            <p:spPr>
              <a:xfrm>
                <a:off x="10440250" y="2233900"/>
                <a:ext cx="123125" cy="45550"/>
              </a:xfrm>
              <a:custGeom>
                <a:avLst/>
                <a:gdLst/>
                <a:ahLst/>
                <a:cxnLst/>
                <a:rect l="l" t="t" r="r" b="b"/>
                <a:pathLst>
                  <a:path w="4925" h="1822" extrusionOk="0">
                    <a:moveTo>
                      <a:pt x="2048" y="0"/>
                    </a:moveTo>
                    <a:cubicBezTo>
                      <a:pt x="1491" y="0"/>
                      <a:pt x="914" y="109"/>
                      <a:pt x="713" y="250"/>
                    </a:cubicBezTo>
                    <a:cubicBezTo>
                      <a:pt x="396" y="455"/>
                      <a:pt x="0" y="725"/>
                      <a:pt x="159" y="836"/>
                    </a:cubicBezTo>
                    <a:cubicBezTo>
                      <a:pt x="186" y="860"/>
                      <a:pt x="219" y="870"/>
                      <a:pt x="260" y="870"/>
                    </a:cubicBezTo>
                    <a:cubicBezTo>
                      <a:pt x="463" y="870"/>
                      <a:pt x="870" y="621"/>
                      <a:pt x="1790" y="503"/>
                    </a:cubicBezTo>
                    <a:cubicBezTo>
                      <a:pt x="1848" y="495"/>
                      <a:pt x="1907" y="491"/>
                      <a:pt x="1968" y="491"/>
                    </a:cubicBezTo>
                    <a:cubicBezTo>
                      <a:pt x="3054" y="491"/>
                      <a:pt x="4418" y="1770"/>
                      <a:pt x="4418" y="1770"/>
                    </a:cubicBezTo>
                    <a:cubicBezTo>
                      <a:pt x="4494" y="1806"/>
                      <a:pt x="4550" y="1822"/>
                      <a:pt x="4587" y="1822"/>
                    </a:cubicBezTo>
                    <a:cubicBezTo>
                      <a:pt x="4924" y="1822"/>
                      <a:pt x="3713" y="451"/>
                      <a:pt x="2914" y="123"/>
                    </a:cubicBezTo>
                    <a:cubicBezTo>
                      <a:pt x="2682" y="36"/>
                      <a:pt x="2369" y="0"/>
                      <a:pt x="2048" y="0"/>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3"/>
              <p:cNvSpPr/>
              <p:nvPr/>
            </p:nvSpPr>
            <p:spPr>
              <a:xfrm>
                <a:off x="10426400" y="2224450"/>
                <a:ext cx="47525" cy="17275"/>
              </a:xfrm>
              <a:custGeom>
                <a:avLst/>
                <a:gdLst/>
                <a:ahLst/>
                <a:cxnLst/>
                <a:rect l="l" t="t" r="r" b="b"/>
                <a:pathLst>
                  <a:path w="1901" h="691" extrusionOk="0">
                    <a:moveTo>
                      <a:pt x="810" y="0"/>
                    </a:moveTo>
                    <a:cubicBezTo>
                      <a:pt x="346" y="0"/>
                      <a:pt x="0" y="216"/>
                      <a:pt x="0" y="216"/>
                    </a:cubicBezTo>
                    <a:cubicBezTo>
                      <a:pt x="57" y="212"/>
                      <a:pt x="110" y="211"/>
                      <a:pt x="162" y="211"/>
                    </a:cubicBezTo>
                    <a:cubicBezTo>
                      <a:pt x="1034" y="211"/>
                      <a:pt x="1204" y="691"/>
                      <a:pt x="1204" y="691"/>
                    </a:cubicBezTo>
                    <a:lnTo>
                      <a:pt x="1900" y="485"/>
                    </a:lnTo>
                    <a:cubicBezTo>
                      <a:pt x="1531" y="110"/>
                      <a:pt x="1141" y="0"/>
                      <a:pt x="810" y="0"/>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3"/>
              <p:cNvSpPr/>
              <p:nvPr/>
            </p:nvSpPr>
            <p:spPr>
              <a:xfrm>
                <a:off x="10693025" y="2288025"/>
                <a:ext cx="131600" cy="41425"/>
              </a:xfrm>
              <a:custGeom>
                <a:avLst/>
                <a:gdLst/>
                <a:ahLst/>
                <a:cxnLst/>
                <a:rect l="l" t="t" r="r" b="b"/>
                <a:pathLst>
                  <a:path w="5264" h="1657" extrusionOk="0">
                    <a:moveTo>
                      <a:pt x="2794" y="1"/>
                    </a:moveTo>
                    <a:cubicBezTo>
                      <a:pt x="1843" y="16"/>
                      <a:pt x="1" y="1015"/>
                      <a:pt x="762" y="1015"/>
                    </a:cubicBezTo>
                    <a:cubicBezTo>
                      <a:pt x="774" y="1015"/>
                      <a:pt x="786" y="1014"/>
                      <a:pt x="799" y="1014"/>
                    </a:cubicBezTo>
                    <a:cubicBezTo>
                      <a:pt x="799" y="1014"/>
                      <a:pt x="1880" y="580"/>
                      <a:pt x="2829" y="580"/>
                    </a:cubicBezTo>
                    <a:cubicBezTo>
                      <a:pt x="3149" y="580"/>
                      <a:pt x="3453" y="629"/>
                      <a:pt x="3696" y="761"/>
                    </a:cubicBezTo>
                    <a:cubicBezTo>
                      <a:pt x="4616" y="1242"/>
                      <a:pt x="4876" y="1656"/>
                      <a:pt x="5048" y="1656"/>
                    </a:cubicBezTo>
                    <a:cubicBezTo>
                      <a:pt x="5062" y="1656"/>
                      <a:pt x="5076" y="1653"/>
                      <a:pt x="5090" y="1647"/>
                    </a:cubicBezTo>
                    <a:cubicBezTo>
                      <a:pt x="5264" y="1584"/>
                      <a:pt x="5011" y="1204"/>
                      <a:pt x="4789" y="887"/>
                    </a:cubicBezTo>
                    <a:cubicBezTo>
                      <a:pt x="4583" y="571"/>
                      <a:pt x="3475" y="1"/>
                      <a:pt x="2794" y="1"/>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3"/>
              <p:cNvSpPr/>
              <p:nvPr/>
            </p:nvSpPr>
            <p:spPr>
              <a:xfrm>
                <a:off x="10799675" y="2297200"/>
                <a:ext cx="46725" cy="15000"/>
              </a:xfrm>
              <a:custGeom>
                <a:avLst/>
                <a:gdLst/>
                <a:ahLst/>
                <a:cxnLst/>
                <a:rect l="l" t="t" r="r" b="b"/>
                <a:pathLst>
                  <a:path w="1869" h="600" extrusionOk="0">
                    <a:moveTo>
                      <a:pt x="704" y="0"/>
                    </a:moveTo>
                    <a:cubicBezTo>
                      <a:pt x="494" y="0"/>
                      <a:pt x="258" y="48"/>
                      <a:pt x="0" y="172"/>
                    </a:cubicBezTo>
                    <a:lnTo>
                      <a:pt x="570" y="599"/>
                    </a:lnTo>
                    <a:cubicBezTo>
                      <a:pt x="570" y="599"/>
                      <a:pt x="744" y="405"/>
                      <a:pt x="1139" y="405"/>
                    </a:cubicBezTo>
                    <a:cubicBezTo>
                      <a:pt x="1329" y="405"/>
                      <a:pt x="1570" y="450"/>
                      <a:pt x="1869" y="584"/>
                    </a:cubicBezTo>
                    <a:cubicBezTo>
                      <a:pt x="1869" y="584"/>
                      <a:pt x="1439" y="0"/>
                      <a:pt x="704" y="0"/>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3"/>
              <p:cNvSpPr/>
              <p:nvPr/>
            </p:nvSpPr>
            <p:spPr>
              <a:xfrm>
                <a:off x="10714575" y="2179800"/>
                <a:ext cx="137375" cy="30275"/>
              </a:xfrm>
              <a:custGeom>
                <a:avLst/>
                <a:gdLst/>
                <a:ahLst/>
                <a:cxnLst/>
                <a:rect l="l" t="t" r="r" b="b"/>
                <a:pathLst>
                  <a:path w="5495" h="1211" extrusionOk="0">
                    <a:moveTo>
                      <a:pt x="3170" y="1"/>
                    </a:moveTo>
                    <a:cubicBezTo>
                      <a:pt x="1585" y="1"/>
                      <a:pt x="0" y="1010"/>
                      <a:pt x="0" y="1020"/>
                    </a:cubicBezTo>
                    <a:cubicBezTo>
                      <a:pt x="1049" y="626"/>
                      <a:pt x="1967" y="489"/>
                      <a:pt x="2737" y="489"/>
                    </a:cubicBezTo>
                    <a:cubicBezTo>
                      <a:pt x="4504" y="489"/>
                      <a:pt x="5494" y="1210"/>
                      <a:pt x="5494" y="1210"/>
                    </a:cubicBezTo>
                    <a:cubicBezTo>
                      <a:pt x="4888" y="297"/>
                      <a:pt x="4029" y="1"/>
                      <a:pt x="3170" y="1"/>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3"/>
              <p:cNvSpPr/>
              <p:nvPr/>
            </p:nvSpPr>
            <p:spPr>
              <a:xfrm>
                <a:off x="10329800" y="2659425"/>
                <a:ext cx="292750" cy="140525"/>
              </a:xfrm>
              <a:custGeom>
                <a:avLst/>
                <a:gdLst/>
                <a:ahLst/>
                <a:cxnLst/>
                <a:rect l="l" t="t" r="r" b="b"/>
                <a:pathLst>
                  <a:path w="11710" h="5621" extrusionOk="0">
                    <a:moveTo>
                      <a:pt x="11601" y="0"/>
                    </a:moveTo>
                    <a:cubicBezTo>
                      <a:pt x="11562" y="0"/>
                      <a:pt x="11500" y="41"/>
                      <a:pt x="11401" y="123"/>
                    </a:cubicBezTo>
                    <a:cubicBezTo>
                      <a:pt x="11195" y="313"/>
                      <a:pt x="10799" y="566"/>
                      <a:pt x="10578" y="725"/>
                    </a:cubicBezTo>
                    <a:cubicBezTo>
                      <a:pt x="10578" y="725"/>
                      <a:pt x="10331" y="497"/>
                      <a:pt x="9984" y="497"/>
                    </a:cubicBezTo>
                    <a:cubicBezTo>
                      <a:pt x="9883" y="497"/>
                      <a:pt x="9774" y="516"/>
                      <a:pt x="9659" y="566"/>
                    </a:cubicBezTo>
                    <a:cubicBezTo>
                      <a:pt x="9153" y="757"/>
                      <a:pt x="9184" y="1358"/>
                      <a:pt x="9184" y="1358"/>
                    </a:cubicBezTo>
                    <a:cubicBezTo>
                      <a:pt x="9184" y="1358"/>
                      <a:pt x="9031" y="1077"/>
                      <a:pt x="8737" y="1077"/>
                    </a:cubicBezTo>
                    <a:cubicBezTo>
                      <a:pt x="8630" y="1077"/>
                      <a:pt x="8505" y="1114"/>
                      <a:pt x="8361" y="1216"/>
                    </a:cubicBezTo>
                    <a:cubicBezTo>
                      <a:pt x="7981" y="1501"/>
                      <a:pt x="8108" y="1865"/>
                      <a:pt x="8108" y="1865"/>
                    </a:cubicBezTo>
                    <a:cubicBezTo>
                      <a:pt x="8108" y="1865"/>
                      <a:pt x="7993" y="1738"/>
                      <a:pt x="7812" y="1738"/>
                    </a:cubicBezTo>
                    <a:cubicBezTo>
                      <a:pt x="7700" y="1738"/>
                      <a:pt x="7562" y="1787"/>
                      <a:pt x="7411" y="1944"/>
                    </a:cubicBezTo>
                    <a:cubicBezTo>
                      <a:pt x="7094" y="2292"/>
                      <a:pt x="7411" y="2562"/>
                      <a:pt x="7411" y="2562"/>
                    </a:cubicBezTo>
                    <a:lnTo>
                      <a:pt x="6841" y="2720"/>
                    </a:lnTo>
                    <a:cubicBezTo>
                      <a:pt x="6365" y="2820"/>
                      <a:pt x="5910" y="2864"/>
                      <a:pt x="5480" y="2864"/>
                    </a:cubicBezTo>
                    <a:cubicBezTo>
                      <a:pt x="2646" y="2864"/>
                      <a:pt x="856" y="978"/>
                      <a:pt x="856" y="978"/>
                    </a:cubicBezTo>
                    <a:lnTo>
                      <a:pt x="1" y="3607"/>
                    </a:lnTo>
                    <a:cubicBezTo>
                      <a:pt x="1180" y="4634"/>
                      <a:pt x="2809" y="5620"/>
                      <a:pt x="4712" y="5620"/>
                    </a:cubicBezTo>
                    <a:cubicBezTo>
                      <a:pt x="6769" y="5620"/>
                      <a:pt x="9147" y="4467"/>
                      <a:pt x="11623" y="962"/>
                    </a:cubicBezTo>
                    <a:cubicBezTo>
                      <a:pt x="11623" y="330"/>
                      <a:pt x="11710" y="0"/>
                      <a:pt x="11601"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3"/>
              <p:cNvSpPr/>
              <p:nvPr/>
            </p:nvSpPr>
            <p:spPr>
              <a:xfrm>
                <a:off x="10473900" y="2135225"/>
                <a:ext cx="116400" cy="55850"/>
              </a:xfrm>
              <a:custGeom>
                <a:avLst/>
                <a:gdLst/>
                <a:ahLst/>
                <a:cxnLst/>
                <a:rect l="l" t="t" r="r" b="b"/>
                <a:pathLst>
                  <a:path w="4656" h="2234" extrusionOk="0">
                    <a:moveTo>
                      <a:pt x="1820" y="1"/>
                    </a:moveTo>
                    <a:cubicBezTo>
                      <a:pt x="828" y="1"/>
                      <a:pt x="0" y="428"/>
                      <a:pt x="0" y="428"/>
                    </a:cubicBezTo>
                    <a:cubicBezTo>
                      <a:pt x="312" y="373"/>
                      <a:pt x="609" y="348"/>
                      <a:pt x="890" y="348"/>
                    </a:cubicBezTo>
                    <a:cubicBezTo>
                      <a:pt x="3343" y="348"/>
                      <a:pt x="4655" y="2233"/>
                      <a:pt x="4655" y="2233"/>
                    </a:cubicBezTo>
                    <a:cubicBezTo>
                      <a:pt x="4008" y="444"/>
                      <a:pt x="2829" y="1"/>
                      <a:pt x="1820" y="1"/>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3"/>
              <p:cNvSpPr/>
              <p:nvPr/>
            </p:nvSpPr>
            <p:spPr>
              <a:xfrm>
                <a:off x="10047575" y="2609900"/>
                <a:ext cx="940950" cy="1039400"/>
              </a:xfrm>
              <a:custGeom>
                <a:avLst/>
                <a:gdLst/>
                <a:ahLst/>
                <a:cxnLst/>
                <a:rect l="l" t="t" r="r" b="b"/>
                <a:pathLst>
                  <a:path w="37638" h="41576" extrusionOk="0">
                    <a:moveTo>
                      <a:pt x="24030" y="0"/>
                    </a:moveTo>
                    <a:cubicBezTo>
                      <a:pt x="23359" y="0"/>
                      <a:pt x="22975" y="93"/>
                      <a:pt x="22975" y="93"/>
                    </a:cubicBezTo>
                    <a:cubicBezTo>
                      <a:pt x="22975" y="93"/>
                      <a:pt x="22852" y="6668"/>
                      <a:pt x="16724" y="6668"/>
                    </a:cubicBezTo>
                    <a:cubicBezTo>
                      <a:pt x="16645" y="6668"/>
                      <a:pt x="16564" y="6666"/>
                      <a:pt x="16483" y="6664"/>
                    </a:cubicBezTo>
                    <a:cubicBezTo>
                      <a:pt x="12398" y="6538"/>
                      <a:pt x="11242" y="30"/>
                      <a:pt x="11242" y="30"/>
                    </a:cubicBezTo>
                    <a:cubicBezTo>
                      <a:pt x="8566" y="188"/>
                      <a:pt x="3611" y="2643"/>
                      <a:pt x="2138" y="5081"/>
                    </a:cubicBezTo>
                    <a:cubicBezTo>
                      <a:pt x="650" y="7503"/>
                      <a:pt x="0" y="9087"/>
                      <a:pt x="0" y="9087"/>
                    </a:cubicBezTo>
                    <a:cubicBezTo>
                      <a:pt x="12" y="9086"/>
                      <a:pt x="23" y="9086"/>
                      <a:pt x="35" y="9086"/>
                    </a:cubicBezTo>
                    <a:cubicBezTo>
                      <a:pt x="1689" y="9086"/>
                      <a:pt x="8965" y="12366"/>
                      <a:pt x="9390" y="17035"/>
                    </a:cubicBezTo>
                    <a:cubicBezTo>
                      <a:pt x="9817" y="21706"/>
                      <a:pt x="9627" y="41562"/>
                      <a:pt x="9627" y="41562"/>
                    </a:cubicBezTo>
                    <a:cubicBezTo>
                      <a:pt x="9811" y="41571"/>
                      <a:pt x="10005" y="41575"/>
                      <a:pt x="10207" y="41575"/>
                    </a:cubicBezTo>
                    <a:cubicBezTo>
                      <a:pt x="17690" y="41575"/>
                      <a:pt x="37637" y="35481"/>
                      <a:pt x="37637" y="35481"/>
                    </a:cubicBezTo>
                    <a:lnTo>
                      <a:pt x="30401" y="13093"/>
                    </a:lnTo>
                    <a:cubicBezTo>
                      <a:pt x="33283" y="9055"/>
                      <a:pt x="36070" y="8485"/>
                      <a:pt x="36070" y="8485"/>
                    </a:cubicBezTo>
                    <a:cubicBezTo>
                      <a:pt x="33964" y="3339"/>
                      <a:pt x="29008" y="1170"/>
                      <a:pt x="26728" y="442"/>
                    </a:cubicBezTo>
                    <a:cubicBezTo>
                      <a:pt x="25616" y="89"/>
                      <a:pt x="24686" y="0"/>
                      <a:pt x="240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3"/>
              <p:cNvSpPr/>
              <p:nvPr/>
            </p:nvSpPr>
            <p:spPr>
              <a:xfrm>
                <a:off x="10616400" y="2309000"/>
                <a:ext cx="57025" cy="68350"/>
              </a:xfrm>
              <a:custGeom>
                <a:avLst/>
                <a:gdLst/>
                <a:ahLst/>
                <a:cxnLst/>
                <a:rect l="l" t="t" r="r" b="b"/>
                <a:pathLst>
                  <a:path w="2281" h="2734" extrusionOk="0">
                    <a:moveTo>
                      <a:pt x="1378" y="1"/>
                    </a:moveTo>
                    <a:lnTo>
                      <a:pt x="1378" y="1"/>
                    </a:lnTo>
                    <a:cubicBezTo>
                      <a:pt x="1378" y="1"/>
                      <a:pt x="1900" y="1632"/>
                      <a:pt x="1204" y="2059"/>
                    </a:cubicBezTo>
                    <a:cubicBezTo>
                      <a:pt x="950" y="2216"/>
                      <a:pt x="714" y="2265"/>
                      <a:pt x="520" y="2265"/>
                    </a:cubicBezTo>
                    <a:cubicBezTo>
                      <a:pt x="206" y="2265"/>
                      <a:pt x="1" y="2138"/>
                      <a:pt x="0" y="2138"/>
                    </a:cubicBezTo>
                    <a:lnTo>
                      <a:pt x="0" y="2138"/>
                    </a:lnTo>
                    <a:cubicBezTo>
                      <a:pt x="1" y="2138"/>
                      <a:pt x="554" y="2733"/>
                      <a:pt x="1208" y="2733"/>
                    </a:cubicBezTo>
                    <a:cubicBezTo>
                      <a:pt x="1254" y="2733"/>
                      <a:pt x="1300" y="2730"/>
                      <a:pt x="1346" y="2724"/>
                    </a:cubicBezTo>
                    <a:cubicBezTo>
                      <a:pt x="2059" y="2645"/>
                      <a:pt x="2281" y="729"/>
                      <a:pt x="1378"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3"/>
              <p:cNvSpPr/>
              <p:nvPr/>
            </p:nvSpPr>
            <p:spPr>
              <a:xfrm>
                <a:off x="10283500" y="2259950"/>
                <a:ext cx="38125" cy="55225"/>
              </a:xfrm>
              <a:custGeom>
                <a:avLst/>
                <a:gdLst/>
                <a:ahLst/>
                <a:cxnLst/>
                <a:rect l="l" t="t" r="r" b="b"/>
                <a:pathLst>
                  <a:path w="1525" h="2209" extrusionOk="0">
                    <a:moveTo>
                      <a:pt x="338" y="0"/>
                    </a:moveTo>
                    <a:cubicBezTo>
                      <a:pt x="139" y="0"/>
                      <a:pt x="0" y="110"/>
                      <a:pt x="0" y="110"/>
                    </a:cubicBezTo>
                    <a:cubicBezTo>
                      <a:pt x="53" y="100"/>
                      <a:pt x="102" y="95"/>
                      <a:pt x="149" y="95"/>
                    </a:cubicBezTo>
                    <a:cubicBezTo>
                      <a:pt x="824" y="95"/>
                      <a:pt x="935" y="1092"/>
                      <a:pt x="935" y="1092"/>
                    </a:cubicBezTo>
                    <a:cubicBezTo>
                      <a:pt x="868" y="1055"/>
                      <a:pt x="802" y="1038"/>
                      <a:pt x="742" y="1038"/>
                    </a:cubicBezTo>
                    <a:cubicBezTo>
                      <a:pt x="420" y="1038"/>
                      <a:pt x="243" y="1530"/>
                      <a:pt x="697" y="2010"/>
                    </a:cubicBezTo>
                    <a:cubicBezTo>
                      <a:pt x="819" y="2147"/>
                      <a:pt x="936" y="2209"/>
                      <a:pt x="1037" y="2209"/>
                    </a:cubicBezTo>
                    <a:cubicBezTo>
                      <a:pt x="1368" y="2209"/>
                      <a:pt x="1525" y="1549"/>
                      <a:pt x="1125" y="712"/>
                    </a:cubicBezTo>
                    <a:cubicBezTo>
                      <a:pt x="858" y="136"/>
                      <a:pt x="560" y="0"/>
                      <a:pt x="338"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3"/>
              <p:cNvSpPr/>
              <p:nvPr/>
            </p:nvSpPr>
            <p:spPr>
              <a:xfrm>
                <a:off x="10648450" y="2728600"/>
                <a:ext cx="468725" cy="341400"/>
              </a:xfrm>
              <a:custGeom>
                <a:avLst/>
                <a:gdLst/>
                <a:ahLst/>
                <a:cxnLst/>
                <a:rect l="l" t="t" r="r" b="b"/>
                <a:pathLst>
                  <a:path w="18749" h="13656" extrusionOk="0">
                    <a:moveTo>
                      <a:pt x="9979" y="0"/>
                    </a:moveTo>
                    <a:cubicBezTo>
                      <a:pt x="8507" y="0"/>
                      <a:pt x="7118" y="204"/>
                      <a:pt x="6303" y="824"/>
                    </a:cubicBezTo>
                    <a:cubicBezTo>
                      <a:pt x="6303" y="824"/>
                      <a:pt x="1474" y="3610"/>
                      <a:pt x="1" y="8566"/>
                    </a:cubicBezTo>
                    <a:cubicBezTo>
                      <a:pt x="1" y="8566"/>
                      <a:pt x="5236" y="13655"/>
                      <a:pt x="11860" y="13655"/>
                    </a:cubicBezTo>
                    <a:cubicBezTo>
                      <a:pt x="12782" y="13655"/>
                      <a:pt x="13730" y="13557"/>
                      <a:pt x="14695" y="13332"/>
                    </a:cubicBezTo>
                    <a:cubicBezTo>
                      <a:pt x="14695" y="13332"/>
                      <a:pt x="18748" y="6825"/>
                      <a:pt x="15914" y="745"/>
                    </a:cubicBezTo>
                    <a:cubicBezTo>
                      <a:pt x="15914" y="745"/>
                      <a:pt x="12794" y="0"/>
                      <a:pt x="9979"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3"/>
              <p:cNvSpPr/>
              <p:nvPr/>
            </p:nvSpPr>
            <p:spPr>
              <a:xfrm>
                <a:off x="10796100" y="2769775"/>
                <a:ext cx="311575" cy="300625"/>
              </a:xfrm>
              <a:custGeom>
                <a:avLst/>
                <a:gdLst/>
                <a:ahLst/>
                <a:cxnLst/>
                <a:rect l="l" t="t" r="r" b="b"/>
                <a:pathLst>
                  <a:path w="12463" h="12025" extrusionOk="0">
                    <a:moveTo>
                      <a:pt x="10388" y="0"/>
                    </a:moveTo>
                    <a:lnTo>
                      <a:pt x="10388" y="0"/>
                    </a:lnTo>
                    <a:cubicBezTo>
                      <a:pt x="9929" y="111"/>
                      <a:pt x="8789" y="396"/>
                      <a:pt x="8219" y="665"/>
                    </a:cubicBezTo>
                    <a:cubicBezTo>
                      <a:pt x="8219" y="665"/>
                      <a:pt x="10356" y="8296"/>
                      <a:pt x="7498" y="8296"/>
                    </a:cubicBezTo>
                    <a:cubicBezTo>
                      <a:pt x="7425" y="8296"/>
                      <a:pt x="7349" y="8291"/>
                      <a:pt x="7269" y="8281"/>
                    </a:cubicBezTo>
                    <a:cubicBezTo>
                      <a:pt x="7071" y="8255"/>
                      <a:pt x="6899" y="8243"/>
                      <a:pt x="6750" y="8243"/>
                    </a:cubicBezTo>
                    <a:cubicBezTo>
                      <a:pt x="4675" y="8243"/>
                      <a:pt x="6911" y="10565"/>
                      <a:pt x="3683" y="10565"/>
                    </a:cubicBezTo>
                    <a:cubicBezTo>
                      <a:pt x="2862" y="10565"/>
                      <a:pt x="1688" y="10415"/>
                      <a:pt x="1" y="10039"/>
                    </a:cubicBezTo>
                    <a:lnTo>
                      <a:pt x="1" y="10039"/>
                    </a:lnTo>
                    <a:cubicBezTo>
                      <a:pt x="1" y="10039"/>
                      <a:pt x="634" y="10561"/>
                      <a:pt x="1378" y="11258"/>
                    </a:cubicBezTo>
                    <a:cubicBezTo>
                      <a:pt x="2779" y="11721"/>
                      <a:pt x="4321" y="12025"/>
                      <a:pt x="5947" y="12025"/>
                    </a:cubicBezTo>
                    <a:cubicBezTo>
                      <a:pt x="6876" y="12025"/>
                      <a:pt x="7832" y="11926"/>
                      <a:pt x="8804" y="11701"/>
                    </a:cubicBezTo>
                    <a:cubicBezTo>
                      <a:pt x="8804" y="11701"/>
                      <a:pt x="12462" y="5827"/>
                      <a:pt x="10388"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3"/>
              <p:cNvSpPr/>
              <p:nvPr/>
            </p:nvSpPr>
            <p:spPr>
              <a:xfrm>
                <a:off x="10787800" y="2728600"/>
                <a:ext cx="271175" cy="72950"/>
              </a:xfrm>
              <a:custGeom>
                <a:avLst/>
                <a:gdLst/>
                <a:ahLst/>
                <a:cxnLst/>
                <a:rect l="l" t="t" r="r" b="b"/>
                <a:pathLst>
                  <a:path w="10847" h="2918" extrusionOk="0">
                    <a:moveTo>
                      <a:pt x="4405" y="0"/>
                    </a:moveTo>
                    <a:cubicBezTo>
                      <a:pt x="2933" y="0"/>
                      <a:pt x="1544" y="204"/>
                      <a:pt x="729" y="824"/>
                    </a:cubicBezTo>
                    <a:cubicBezTo>
                      <a:pt x="729" y="824"/>
                      <a:pt x="444" y="998"/>
                      <a:pt x="0" y="1299"/>
                    </a:cubicBezTo>
                    <a:cubicBezTo>
                      <a:pt x="16" y="1315"/>
                      <a:pt x="16" y="1346"/>
                      <a:pt x="32" y="1362"/>
                    </a:cubicBezTo>
                    <a:cubicBezTo>
                      <a:pt x="32" y="1362"/>
                      <a:pt x="2411" y="2918"/>
                      <a:pt x="5704" y="2918"/>
                    </a:cubicBezTo>
                    <a:cubicBezTo>
                      <a:pt x="6954" y="2918"/>
                      <a:pt x="8336" y="2693"/>
                      <a:pt x="9770" y="2075"/>
                    </a:cubicBezTo>
                    <a:cubicBezTo>
                      <a:pt x="9844" y="2041"/>
                      <a:pt x="9929" y="2030"/>
                      <a:pt x="10019" y="2030"/>
                    </a:cubicBezTo>
                    <a:cubicBezTo>
                      <a:pt x="10233" y="2030"/>
                      <a:pt x="10474" y="2095"/>
                      <a:pt x="10661" y="2095"/>
                    </a:cubicBezTo>
                    <a:cubicBezTo>
                      <a:pt x="10732" y="2095"/>
                      <a:pt x="10796" y="2086"/>
                      <a:pt x="10846" y="2059"/>
                    </a:cubicBezTo>
                    <a:cubicBezTo>
                      <a:pt x="10720" y="1615"/>
                      <a:pt x="10546" y="1188"/>
                      <a:pt x="10340" y="745"/>
                    </a:cubicBezTo>
                    <a:cubicBezTo>
                      <a:pt x="10340" y="745"/>
                      <a:pt x="7220" y="0"/>
                      <a:pt x="4405"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3"/>
              <p:cNvSpPr/>
              <p:nvPr/>
            </p:nvSpPr>
            <p:spPr>
              <a:xfrm>
                <a:off x="10543175" y="2938400"/>
                <a:ext cx="473450" cy="323050"/>
              </a:xfrm>
              <a:custGeom>
                <a:avLst/>
                <a:gdLst/>
                <a:ahLst/>
                <a:cxnLst/>
                <a:rect l="l" t="t" r="r" b="b"/>
                <a:pathLst>
                  <a:path w="18938" h="12922" extrusionOk="0">
                    <a:moveTo>
                      <a:pt x="4291" y="0"/>
                    </a:moveTo>
                    <a:cubicBezTo>
                      <a:pt x="4291" y="0"/>
                      <a:pt x="0" y="1979"/>
                      <a:pt x="934" y="7363"/>
                    </a:cubicBezTo>
                    <a:cubicBezTo>
                      <a:pt x="1827" y="12592"/>
                      <a:pt x="4034" y="12921"/>
                      <a:pt x="6583" y="12921"/>
                    </a:cubicBezTo>
                    <a:cubicBezTo>
                      <a:pt x="6658" y="12921"/>
                      <a:pt x="6733" y="12921"/>
                      <a:pt x="6809" y="12920"/>
                    </a:cubicBezTo>
                    <a:cubicBezTo>
                      <a:pt x="9469" y="12905"/>
                      <a:pt x="14947" y="12540"/>
                      <a:pt x="16610" y="10419"/>
                    </a:cubicBezTo>
                    <a:cubicBezTo>
                      <a:pt x="18256" y="8329"/>
                      <a:pt x="18937" y="4956"/>
                      <a:pt x="18937" y="4956"/>
                    </a:cubicBezTo>
                    <a:cubicBezTo>
                      <a:pt x="18937" y="4956"/>
                      <a:pt x="8455" y="4307"/>
                      <a:pt x="42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3"/>
              <p:cNvSpPr/>
              <p:nvPr/>
            </p:nvSpPr>
            <p:spPr>
              <a:xfrm>
                <a:off x="10601350" y="2975200"/>
                <a:ext cx="414475" cy="286225"/>
              </a:xfrm>
              <a:custGeom>
                <a:avLst/>
                <a:gdLst/>
                <a:ahLst/>
                <a:cxnLst/>
                <a:rect l="l" t="t" r="r" b="b"/>
                <a:pathLst>
                  <a:path w="16579" h="11449" extrusionOk="0">
                    <a:moveTo>
                      <a:pt x="3801" y="1"/>
                    </a:moveTo>
                    <a:lnTo>
                      <a:pt x="3801" y="1"/>
                    </a:lnTo>
                    <a:cubicBezTo>
                      <a:pt x="3833" y="48"/>
                      <a:pt x="3864" y="80"/>
                      <a:pt x="3912" y="143"/>
                    </a:cubicBezTo>
                    <a:cubicBezTo>
                      <a:pt x="3912" y="143"/>
                      <a:pt x="9089" y="3199"/>
                      <a:pt x="10704" y="3532"/>
                    </a:cubicBezTo>
                    <a:cubicBezTo>
                      <a:pt x="12288" y="3864"/>
                      <a:pt x="12399" y="4782"/>
                      <a:pt x="11322" y="5986"/>
                    </a:cubicBezTo>
                    <a:cubicBezTo>
                      <a:pt x="10449" y="6995"/>
                      <a:pt x="4143" y="10081"/>
                      <a:pt x="1153" y="10081"/>
                    </a:cubicBezTo>
                    <a:cubicBezTo>
                      <a:pt x="670" y="10081"/>
                      <a:pt x="274" y="10000"/>
                      <a:pt x="1" y="9818"/>
                    </a:cubicBezTo>
                    <a:lnTo>
                      <a:pt x="1" y="9818"/>
                    </a:lnTo>
                    <a:cubicBezTo>
                      <a:pt x="1157" y="11369"/>
                      <a:pt x="2740" y="11448"/>
                      <a:pt x="4466" y="11448"/>
                    </a:cubicBezTo>
                    <a:cubicBezTo>
                      <a:pt x="7110" y="11433"/>
                      <a:pt x="12620" y="11053"/>
                      <a:pt x="14235" y="8947"/>
                    </a:cubicBezTo>
                    <a:cubicBezTo>
                      <a:pt x="15898" y="6857"/>
                      <a:pt x="16579" y="3484"/>
                      <a:pt x="16579" y="3484"/>
                    </a:cubicBezTo>
                    <a:cubicBezTo>
                      <a:pt x="16579" y="3484"/>
                      <a:pt x="8598" y="2993"/>
                      <a:pt x="38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3"/>
              <p:cNvSpPr/>
              <p:nvPr/>
            </p:nvSpPr>
            <p:spPr>
              <a:xfrm>
                <a:off x="10648850" y="2852900"/>
                <a:ext cx="271575" cy="108475"/>
              </a:xfrm>
              <a:custGeom>
                <a:avLst/>
                <a:gdLst/>
                <a:ahLst/>
                <a:cxnLst/>
                <a:rect l="l" t="t" r="r" b="b"/>
                <a:pathLst>
                  <a:path w="10863" h="4339" extrusionOk="0">
                    <a:moveTo>
                      <a:pt x="1964" y="0"/>
                    </a:moveTo>
                    <a:cubicBezTo>
                      <a:pt x="1046" y="1156"/>
                      <a:pt x="476" y="1964"/>
                      <a:pt x="1" y="3594"/>
                    </a:cubicBezTo>
                    <a:cubicBezTo>
                      <a:pt x="1" y="3594"/>
                      <a:pt x="302" y="3895"/>
                      <a:pt x="856" y="4339"/>
                    </a:cubicBezTo>
                    <a:cubicBezTo>
                      <a:pt x="983" y="4291"/>
                      <a:pt x="1062" y="4228"/>
                      <a:pt x="1062" y="4228"/>
                    </a:cubicBezTo>
                    <a:cubicBezTo>
                      <a:pt x="1062" y="4228"/>
                      <a:pt x="359" y="2613"/>
                      <a:pt x="1219" y="2613"/>
                    </a:cubicBezTo>
                    <a:cubicBezTo>
                      <a:pt x="1469" y="2613"/>
                      <a:pt x="1852" y="2750"/>
                      <a:pt x="2423" y="3104"/>
                    </a:cubicBezTo>
                    <a:cubicBezTo>
                      <a:pt x="3153" y="3546"/>
                      <a:pt x="3962" y="3703"/>
                      <a:pt x="4745" y="3703"/>
                    </a:cubicBezTo>
                    <a:cubicBezTo>
                      <a:pt x="6681" y="3703"/>
                      <a:pt x="8456" y="2739"/>
                      <a:pt x="8456" y="2739"/>
                    </a:cubicBezTo>
                    <a:cubicBezTo>
                      <a:pt x="10863" y="1093"/>
                      <a:pt x="5273" y="2375"/>
                      <a:pt x="1964"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3"/>
              <p:cNvSpPr/>
              <p:nvPr/>
            </p:nvSpPr>
            <p:spPr>
              <a:xfrm>
                <a:off x="10503975" y="2679650"/>
                <a:ext cx="424325" cy="250600"/>
              </a:xfrm>
              <a:custGeom>
                <a:avLst/>
                <a:gdLst/>
                <a:ahLst/>
                <a:cxnLst/>
                <a:rect l="l" t="t" r="r" b="b"/>
                <a:pathLst>
                  <a:path w="16973" h="10024" extrusionOk="0">
                    <a:moveTo>
                      <a:pt x="2932" y="0"/>
                    </a:moveTo>
                    <a:cubicBezTo>
                      <a:pt x="2892" y="0"/>
                      <a:pt x="2849" y="4"/>
                      <a:pt x="2803" y="11"/>
                    </a:cubicBezTo>
                    <a:cubicBezTo>
                      <a:pt x="2005" y="134"/>
                      <a:pt x="2338" y="822"/>
                      <a:pt x="2359" y="864"/>
                    </a:cubicBezTo>
                    <a:lnTo>
                      <a:pt x="2359" y="864"/>
                    </a:lnTo>
                    <a:cubicBezTo>
                      <a:pt x="2341" y="830"/>
                      <a:pt x="2102" y="375"/>
                      <a:pt x="1771" y="375"/>
                    </a:cubicBezTo>
                    <a:cubicBezTo>
                      <a:pt x="1678" y="375"/>
                      <a:pt x="1578" y="411"/>
                      <a:pt x="1473" y="502"/>
                    </a:cubicBezTo>
                    <a:cubicBezTo>
                      <a:pt x="1067" y="846"/>
                      <a:pt x="1216" y="1096"/>
                      <a:pt x="1302" y="1189"/>
                    </a:cubicBezTo>
                    <a:lnTo>
                      <a:pt x="1302" y="1189"/>
                    </a:lnTo>
                    <a:cubicBezTo>
                      <a:pt x="1223" y="1121"/>
                      <a:pt x="1048" y="992"/>
                      <a:pt x="858" y="992"/>
                    </a:cubicBezTo>
                    <a:cubicBezTo>
                      <a:pt x="746" y="992"/>
                      <a:pt x="629" y="1037"/>
                      <a:pt x="523" y="1167"/>
                    </a:cubicBezTo>
                    <a:cubicBezTo>
                      <a:pt x="272" y="1461"/>
                      <a:pt x="450" y="1703"/>
                      <a:pt x="585" y="1825"/>
                    </a:cubicBezTo>
                    <a:lnTo>
                      <a:pt x="585" y="1825"/>
                    </a:lnTo>
                    <a:cubicBezTo>
                      <a:pt x="533" y="1795"/>
                      <a:pt x="468" y="1767"/>
                      <a:pt x="402" y="1767"/>
                    </a:cubicBezTo>
                    <a:cubicBezTo>
                      <a:pt x="335" y="1767"/>
                      <a:pt x="265" y="1796"/>
                      <a:pt x="207" y="1879"/>
                    </a:cubicBezTo>
                    <a:cubicBezTo>
                      <a:pt x="1" y="2133"/>
                      <a:pt x="191" y="2544"/>
                      <a:pt x="444" y="2829"/>
                    </a:cubicBezTo>
                    <a:cubicBezTo>
                      <a:pt x="697" y="3098"/>
                      <a:pt x="1869" y="4492"/>
                      <a:pt x="2407" y="4698"/>
                    </a:cubicBezTo>
                    <a:cubicBezTo>
                      <a:pt x="2872" y="4895"/>
                      <a:pt x="8055" y="10023"/>
                      <a:pt x="12282" y="10023"/>
                    </a:cubicBezTo>
                    <a:cubicBezTo>
                      <a:pt x="12809" y="10023"/>
                      <a:pt x="13321" y="9943"/>
                      <a:pt x="13808" y="9764"/>
                    </a:cubicBezTo>
                    <a:cubicBezTo>
                      <a:pt x="13808" y="9764"/>
                      <a:pt x="16499" y="9638"/>
                      <a:pt x="16784" y="7199"/>
                    </a:cubicBezTo>
                    <a:cubicBezTo>
                      <a:pt x="16973" y="5673"/>
                      <a:pt x="16336" y="5387"/>
                      <a:pt x="15833" y="5387"/>
                    </a:cubicBezTo>
                    <a:cubicBezTo>
                      <a:pt x="15533" y="5387"/>
                      <a:pt x="15280" y="5489"/>
                      <a:pt x="15280" y="5489"/>
                    </a:cubicBezTo>
                    <a:cubicBezTo>
                      <a:pt x="15280" y="5489"/>
                      <a:pt x="10001" y="4377"/>
                      <a:pt x="8355" y="4377"/>
                    </a:cubicBezTo>
                    <a:cubicBezTo>
                      <a:pt x="8300" y="4377"/>
                      <a:pt x="8249" y="4378"/>
                      <a:pt x="8203" y="4381"/>
                    </a:cubicBezTo>
                    <a:cubicBezTo>
                      <a:pt x="8176" y="4382"/>
                      <a:pt x="8148" y="4383"/>
                      <a:pt x="8121" y="4383"/>
                    </a:cubicBezTo>
                    <a:cubicBezTo>
                      <a:pt x="6658" y="4383"/>
                      <a:pt x="4339" y="2354"/>
                      <a:pt x="4339" y="2354"/>
                    </a:cubicBezTo>
                    <a:cubicBezTo>
                      <a:pt x="4339" y="2354"/>
                      <a:pt x="5067" y="644"/>
                      <a:pt x="4434" y="438"/>
                    </a:cubicBezTo>
                    <a:cubicBezTo>
                      <a:pt x="4346" y="412"/>
                      <a:pt x="4267" y="401"/>
                      <a:pt x="4197" y="401"/>
                    </a:cubicBezTo>
                    <a:cubicBezTo>
                      <a:pt x="3707" y="401"/>
                      <a:pt x="3611" y="945"/>
                      <a:pt x="3611" y="945"/>
                    </a:cubicBezTo>
                    <a:cubicBezTo>
                      <a:pt x="3611" y="945"/>
                      <a:pt x="3611" y="0"/>
                      <a:pt x="2932"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3"/>
              <p:cNvSpPr/>
              <p:nvPr/>
            </p:nvSpPr>
            <p:spPr>
              <a:xfrm>
                <a:off x="10189275" y="1732400"/>
                <a:ext cx="844375" cy="557625"/>
              </a:xfrm>
              <a:custGeom>
                <a:avLst/>
                <a:gdLst/>
                <a:ahLst/>
                <a:cxnLst/>
                <a:rect l="l" t="t" r="r" b="b"/>
                <a:pathLst>
                  <a:path w="33775" h="22305" extrusionOk="0">
                    <a:moveTo>
                      <a:pt x="17400" y="1"/>
                    </a:moveTo>
                    <a:cubicBezTo>
                      <a:pt x="15744" y="1"/>
                      <a:pt x="13792" y="330"/>
                      <a:pt x="11512" y="1183"/>
                    </a:cubicBezTo>
                    <a:cubicBezTo>
                      <a:pt x="1" y="5489"/>
                      <a:pt x="2740" y="20405"/>
                      <a:pt x="2740" y="20405"/>
                    </a:cubicBezTo>
                    <a:cubicBezTo>
                      <a:pt x="2935" y="20412"/>
                      <a:pt x="3130" y="20416"/>
                      <a:pt x="3324" y="20416"/>
                    </a:cubicBezTo>
                    <a:cubicBezTo>
                      <a:pt x="13552" y="20416"/>
                      <a:pt x="24179" y="10018"/>
                      <a:pt x="24179" y="10018"/>
                    </a:cubicBezTo>
                    <a:cubicBezTo>
                      <a:pt x="28153" y="12187"/>
                      <a:pt x="28486" y="22305"/>
                      <a:pt x="28486" y="22305"/>
                    </a:cubicBezTo>
                    <a:cubicBezTo>
                      <a:pt x="33774" y="4967"/>
                      <a:pt x="25176" y="3716"/>
                      <a:pt x="25176" y="3716"/>
                    </a:cubicBezTo>
                    <a:cubicBezTo>
                      <a:pt x="25176" y="3716"/>
                      <a:pt x="22966" y="1"/>
                      <a:pt x="17400" y="1"/>
                    </a:cubicBezTo>
                    <a:close/>
                  </a:path>
                </a:pathLst>
              </a:custGeom>
              <a:solidFill>
                <a:srgbClr val="663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3"/>
              <p:cNvSpPr/>
              <p:nvPr/>
            </p:nvSpPr>
            <p:spPr>
              <a:xfrm>
                <a:off x="10166725" y="2834675"/>
                <a:ext cx="661075" cy="814575"/>
              </a:xfrm>
              <a:custGeom>
                <a:avLst/>
                <a:gdLst/>
                <a:ahLst/>
                <a:cxnLst/>
                <a:rect l="l" t="t" r="r" b="b"/>
                <a:pathLst>
                  <a:path w="26443" h="32583" extrusionOk="0">
                    <a:moveTo>
                      <a:pt x="0" y="1"/>
                    </a:moveTo>
                    <a:lnTo>
                      <a:pt x="0" y="1"/>
                    </a:lnTo>
                    <a:cubicBezTo>
                      <a:pt x="2629" y="1552"/>
                      <a:pt x="4972" y="6698"/>
                      <a:pt x="4972" y="6698"/>
                    </a:cubicBezTo>
                    <a:cubicBezTo>
                      <a:pt x="5463" y="7648"/>
                      <a:pt x="5226" y="8836"/>
                      <a:pt x="4735" y="9960"/>
                    </a:cubicBezTo>
                    <a:cubicBezTo>
                      <a:pt x="5004" y="16674"/>
                      <a:pt x="4861" y="32571"/>
                      <a:pt x="4861" y="32571"/>
                    </a:cubicBezTo>
                    <a:cubicBezTo>
                      <a:pt x="5031" y="32578"/>
                      <a:pt x="5210" y="32582"/>
                      <a:pt x="5396" y="32582"/>
                    </a:cubicBezTo>
                    <a:cubicBezTo>
                      <a:pt x="10132" y="32582"/>
                      <a:pt x="19907" y="30125"/>
                      <a:pt x="26443" y="28327"/>
                    </a:cubicBezTo>
                    <a:lnTo>
                      <a:pt x="26443" y="28327"/>
                    </a:lnTo>
                    <a:cubicBezTo>
                      <a:pt x="22902" y="29185"/>
                      <a:pt x="19959" y="29585"/>
                      <a:pt x="17588" y="29585"/>
                    </a:cubicBezTo>
                    <a:cubicBezTo>
                      <a:pt x="12037" y="29585"/>
                      <a:pt x="9619" y="27395"/>
                      <a:pt x="10007" y="23767"/>
                    </a:cubicBezTo>
                    <a:cubicBezTo>
                      <a:pt x="10641" y="17719"/>
                      <a:pt x="4861" y="3896"/>
                      <a:pt x="4861" y="3896"/>
                    </a:cubicBezTo>
                    <a:cubicBezTo>
                      <a:pt x="3484" y="1758"/>
                      <a:pt x="1"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3"/>
              <p:cNvSpPr/>
              <p:nvPr/>
            </p:nvSpPr>
            <p:spPr>
              <a:xfrm>
                <a:off x="10729600" y="2314950"/>
                <a:ext cx="165100" cy="212975"/>
              </a:xfrm>
              <a:custGeom>
                <a:avLst/>
                <a:gdLst/>
                <a:ahLst/>
                <a:cxnLst/>
                <a:rect l="l" t="t" r="r" b="b"/>
                <a:pathLst>
                  <a:path w="6604" h="8519" extrusionOk="0">
                    <a:moveTo>
                      <a:pt x="6604" y="0"/>
                    </a:moveTo>
                    <a:lnTo>
                      <a:pt x="6604" y="0"/>
                    </a:lnTo>
                    <a:cubicBezTo>
                      <a:pt x="6540" y="48"/>
                      <a:pt x="5432" y="729"/>
                      <a:pt x="4545" y="1584"/>
                    </a:cubicBezTo>
                    <a:cubicBezTo>
                      <a:pt x="3643" y="2423"/>
                      <a:pt x="1806" y="4719"/>
                      <a:pt x="1458" y="6920"/>
                    </a:cubicBezTo>
                    <a:cubicBezTo>
                      <a:pt x="1458" y="6920"/>
                      <a:pt x="1293" y="6690"/>
                      <a:pt x="1050" y="6690"/>
                    </a:cubicBezTo>
                    <a:cubicBezTo>
                      <a:pt x="894" y="6690"/>
                      <a:pt x="705" y="6784"/>
                      <a:pt x="508" y="7094"/>
                    </a:cubicBezTo>
                    <a:cubicBezTo>
                      <a:pt x="1" y="7870"/>
                      <a:pt x="397" y="8503"/>
                      <a:pt x="397" y="8519"/>
                    </a:cubicBezTo>
                    <a:cubicBezTo>
                      <a:pt x="3120" y="6619"/>
                      <a:pt x="5574" y="3594"/>
                      <a:pt x="6604"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3"/>
              <p:cNvSpPr/>
              <p:nvPr/>
            </p:nvSpPr>
            <p:spPr>
              <a:xfrm>
                <a:off x="10735550" y="2333950"/>
                <a:ext cx="388750" cy="457025"/>
              </a:xfrm>
              <a:custGeom>
                <a:avLst/>
                <a:gdLst/>
                <a:ahLst/>
                <a:cxnLst/>
                <a:rect l="l" t="t" r="r" b="b"/>
                <a:pathLst>
                  <a:path w="15550" h="18281" extrusionOk="0">
                    <a:moveTo>
                      <a:pt x="8152" y="0"/>
                    </a:moveTo>
                    <a:cubicBezTo>
                      <a:pt x="7512" y="0"/>
                      <a:pt x="6885" y="167"/>
                      <a:pt x="6239" y="301"/>
                    </a:cubicBezTo>
                    <a:cubicBezTo>
                      <a:pt x="4180" y="744"/>
                      <a:pt x="1995" y="4339"/>
                      <a:pt x="1663" y="5605"/>
                    </a:cubicBezTo>
                    <a:cubicBezTo>
                      <a:pt x="1503" y="6215"/>
                      <a:pt x="1332" y="6370"/>
                      <a:pt x="1187" y="6370"/>
                    </a:cubicBezTo>
                    <a:cubicBezTo>
                      <a:pt x="1037" y="6370"/>
                      <a:pt x="916" y="6206"/>
                      <a:pt x="862" y="6206"/>
                    </a:cubicBezTo>
                    <a:cubicBezTo>
                      <a:pt x="860" y="6206"/>
                      <a:pt x="858" y="6206"/>
                      <a:pt x="855" y="6207"/>
                    </a:cubicBezTo>
                    <a:cubicBezTo>
                      <a:pt x="852" y="6208"/>
                      <a:pt x="847" y="6208"/>
                      <a:pt x="842" y="6208"/>
                    </a:cubicBezTo>
                    <a:cubicBezTo>
                      <a:pt x="809" y="6208"/>
                      <a:pt x="754" y="6195"/>
                      <a:pt x="692" y="6195"/>
                    </a:cubicBezTo>
                    <a:cubicBezTo>
                      <a:pt x="516" y="6195"/>
                      <a:pt x="283" y="6297"/>
                      <a:pt x="317" y="7078"/>
                    </a:cubicBezTo>
                    <a:cubicBezTo>
                      <a:pt x="360" y="7810"/>
                      <a:pt x="447" y="7927"/>
                      <a:pt x="498" y="7927"/>
                    </a:cubicBezTo>
                    <a:cubicBezTo>
                      <a:pt x="523" y="7927"/>
                      <a:pt x="539" y="7901"/>
                      <a:pt x="539" y="7901"/>
                    </a:cubicBezTo>
                    <a:lnTo>
                      <a:pt x="539" y="7901"/>
                    </a:lnTo>
                    <a:cubicBezTo>
                      <a:pt x="539" y="7901"/>
                      <a:pt x="206" y="9849"/>
                      <a:pt x="111" y="10910"/>
                    </a:cubicBezTo>
                    <a:cubicBezTo>
                      <a:pt x="0" y="11986"/>
                      <a:pt x="539" y="14805"/>
                      <a:pt x="2344" y="16261"/>
                    </a:cubicBezTo>
                    <a:cubicBezTo>
                      <a:pt x="3705" y="17348"/>
                      <a:pt x="6091" y="18281"/>
                      <a:pt x="8690" y="18281"/>
                    </a:cubicBezTo>
                    <a:cubicBezTo>
                      <a:pt x="9538" y="18281"/>
                      <a:pt x="10409" y="18182"/>
                      <a:pt x="11274" y="17956"/>
                    </a:cubicBezTo>
                    <a:lnTo>
                      <a:pt x="11765" y="16911"/>
                    </a:lnTo>
                    <a:cubicBezTo>
                      <a:pt x="11765" y="16911"/>
                      <a:pt x="14520" y="16578"/>
                      <a:pt x="14726" y="14599"/>
                    </a:cubicBezTo>
                    <a:cubicBezTo>
                      <a:pt x="14888" y="13157"/>
                      <a:pt x="13958" y="12706"/>
                      <a:pt x="13026" y="12706"/>
                    </a:cubicBezTo>
                    <a:cubicBezTo>
                      <a:pt x="12689" y="12706"/>
                      <a:pt x="12352" y="12765"/>
                      <a:pt x="12066" y="12857"/>
                    </a:cubicBezTo>
                    <a:cubicBezTo>
                      <a:pt x="12066" y="12857"/>
                      <a:pt x="15549" y="9849"/>
                      <a:pt x="12857" y="4481"/>
                    </a:cubicBezTo>
                    <a:cubicBezTo>
                      <a:pt x="11010" y="798"/>
                      <a:pt x="9551" y="0"/>
                      <a:pt x="8152"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3"/>
              <p:cNvSpPr/>
              <p:nvPr/>
            </p:nvSpPr>
            <p:spPr>
              <a:xfrm>
                <a:off x="10814725" y="2474700"/>
                <a:ext cx="84400" cy="36150"/>
              </a:xfrm>
              <a:custGeom>
                <a:avLst/>
                <a:gdLst/>
                <a:ahLst/>
                <a:cxnLst/>
                <a:rect l="l" t="t" r="r" b="b"/>
                <a:pathLst>
                  <a:path w="3376" h="1446" extrusionOk="0">
                    <a:moveTo>
                      <a:pt x="1417" y="0"/>
                    </a:moveTo>
                    <a:cubicBezTo>
                      <a:pt x="1016" y="0"/>
                      <a:pt x="444" y="193"/>
                      <a:pt x="301" y="308"/>
                    </a:cubicBezTo>
                    <a:cubicBezTo>
                      <a:pt x="158" y="435"/>
                      <a:pt x="0" y="545"/>
                      <a:pt x="32" y="609"/>
                    </a:cubicBezTo>
                    <a:cubicBezTo>
                      <a:pt x="37" y="619"/>
                      <a:pt x="45" y="623"/>
                      <a:pt x="57" y="623"/>
                    </a:cubicBezTo>
                    <a:cubicBezTo>
                      <a:pt x="122" y="623"/>
                      <a:pt x="303" y="491"/>
                      <a:pt x="744" y="371"/>
                    </a:cubicBezTo>
                    <a:cubicBezTo>
                      <a:pt x="796" y="359"/>
                      <a:pt x="850" y="353"/>
                      <a:pt x="905" y="353"/>
                    </a:cubicBezTo>
                    <a:cubicBezTo>
                      <a:pt x="1624" y="353"/>
                      <a:pt x="2581" y="1337"/>
                      <a:pt x="2581" y="1337"/>
                    </a:cubicBezTo>
                    <a:cubicBezTo>
                      <a:pt x="2741" y="1413"/>
                      <a:pt x="2852" y="1446"/>
                      <a:pt x="2924" y="1446"/>
                    </a:cubicBezTo>
                    <a:cubicBezTo>
                      <a:pt x="3375" y="1446"/>
                      <a:pt x="2220" y="130"/>
                      <a:pt x="1536" y="7"/>
                    </a:cubicBezTo>
                    <a:cubicBezTo>
                      <a:pt x="1499" y="3"/>
                      <a:pt x="1459" y="0"/>
                      <a:pt x="1417" y="0"/>
                    </a:cubicBezTo>
                    <a:close/>
                  </a:path>
                </a:pathLst>
              </a:custGeom>
              <a:solidFill>
                <a:srgbClr val="9C5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3"/>
              <p:cNvSpPr/>
              <p:nvPr/>
            </p:nvSpPr>
            <p:spPr>
              <a:xfrm>
                <a:off x="10966325" y="2426575"/>
                <a:ext cx="157975" cy="287400"/>
              </a:xfrm>
              <a:custGeom>
                <a:avLst/>
                <a:gdLst/>
                <a:ahLst/>
                <a:cxnLst/>
                <a:rect l="l" t="t" r="r" b="b"/>
                <a:pathLst>
                  <a:path w="6319" h="11496" extrusionOk="0">
                    <a:moveTo>
                      <a:pt x="3199" y="0"/>
                    </a:moveTo>
                    <a:cubicBezTo>
                      <a:pt x="3104" y="48"/>
                      <a:pt x="3025" y="79"/>
                      <a:pt x="2945" y="159"/>
                    </a:cubicBezTo>
                    <a:cubicBezTo>
                      <a:pt x="2945" y="159"/>
                      <a:pt x="0" y="4925"/>
                      <a:pt x="2122" y="9659"/>
                    </a:cubicBezTo>
                    <a:cubicBezTo>
                      <a:pt x="2122" y="9659"/>
                      <a:pt x="2876" y="9487"/>
                      <a:pt x="3642" y="9487"/>
                    </a:cubicBezTo>
                    <a:cubicBezTo>
                      <a:pt x="4586" y="9487"/>
                      <a:pt x="5548" y="9748"/>
                      <a:pt x="5146" y="10910"/>
                    </a:cubicBezTo>
                    <a:cubicBezTo>
                      <a:pt x="5036" y="11179"/>
                      <a:pt x="5226" y="11385"/>
                      <a:pt x="5321" y="11496"/>
                    </a:cubicBezTo>
                    <a:cubicBezTo>
                      <a:pt x="5400" y="11321"/>
                      <a:pt x="5463" y="11116"/>
                      <a:pt x="5479" y="10910"/>
                    </a:cubicBezTo>
                    <a:cubicBezTo>
                      <a:pt x="5655" y="9445"/>
                      <a:pt x="4711" y="8995"/>
                      <a:pt x="3772" y="8995"/>
                    </a:cubicBezTo>
                    <a:cubicBezTo>
                      <a:pt x="3443" y="8995"/>
                      <a:pt x="3114" y="9050"/>
                      <a:pt x="2835" y="9136"/>
                    </a:cubicBezTo>
                    <a:cubicBezTo>
                      <a:pt x="2835" y="9136"/>
                      <a:pt x="6318" y="6144"/>
                      <a:pt x="3626" y="776"/>
                    </a:cubicBezTo>
                    <a:cubicBezTo>
                      <a:pt x="3484" y="491"/>
                      <a:pt x="3341" y="238"/>
                      <a:pt x="3199" y="0"/>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3"/>
              <p:cNvSpPr/>
              <p:nvPr/>
            </p:nvSpPr>
            <p:spPr>
              <a:xfrm>
                <a:off x="10750600" y="2588075"/>
                <a:ext cx="59400" cy="40250"/>
              </a:xfrm>
              <a:custGeom>
                <a:avLst/>
                <a:gdLst/>
                <a:ahLst/>
                <a:cxnLst/>
                <a:rect l="l" t="t" r="r" b="b"/>
                <a:pathLst>
                  <a:path w="2376" h="1610" extrusionOk="0">
                    <a:moveTo>
                      <a:pt x="348" y="0"/>
                    </a:moveTo>
                    <a:cubicBezTo>
                      <a:pt x="348" y="1"/>
                      <a:pt x="0" y="1235"/>
                      <a:pt x="823" y="1536"/>
                    </a:cubicBezTo>
                    <a:cubicBezTo>
                      <a:pt x="957" y="1588"/>
                      <a:pt x="1082" y="1610"/>
                      <a:pt x="1198" y="1610"/>
                    </a:cubicBezTo>
                    <a:cubicBezTo>
                      <a:pt x="1979" y="1610"/>
                      <a:pt x="2375" y="602"/>
                      <a:pt x="2375" y="602"/>
                    </a:cubicBezTo>
                    <a:cubicBezTo>
                      <a:pt x="2375" y="602"/>
                      <a:pt x="1093" y="555"/>
                      <a:pt x="348" y="0"/>
                    </a:cubicBezTo>
                    <a:close/>
                  </a:path>
                </a:pathLst>
              </a:custGeom>
              <a:solidFill>
                <a:srgbClr val="8200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3"/>
              <p:cNvSpPr/>
              <p:nvPr/>
            </p:nvSpPr>
            <p:spPr>
              <a:xfrm>
                <a:off x="10758100" y="2608175"/>
                <a:ext cx="30125" cy="20000"/>
              </a:xfrm>
              <a:custGeom>
                <a:avLst/>
                <a:gdLst/>
                <a:ahLst/>
                <a:cxnLst/>
                <a:rect l="l" t="t" r="r" b="b"/>
                <a:pathLst>
                  <a:path w="1205" h="800" extrusionOk="0">
                    <a:moveTo>
                      <a:pt x="214" y="1"/>
                    </a:moveTo>
                    <a:cubicBezTo>
                      <a:pt x="147" y="1"/>
                      <a:pt x="76" y="7"/>
                      <a:pt x="1" y="20"/>
                    </a:cubicBezTo>
                    <a:cubicBezTo>
                      <a:pt x="33" y="321"/>
                      <a:pt x="175" y="621"/>
                      <a:pt x="523" y="732"/>
                    </a:cubicBezTo>
                    <a:cubicBezTo>
                      <a:pt x="658" y="780"/>
                      <a:pt x="777" y="800"/>
                      <a:pt x="888" y="800"/>
                    </a:cubicBezTo>
                    <a:cubicBezTo>
                      <a:pt x="998" y="800"/>
                      <a:pt x="1101" y="780"/>
                      <a:pt x="1204" y="748"/>
                    </a:cubicBezTo>
                    <a:cubicBezTo>
                      <a:pt x="1204" y="748"/>
                      <a:pt x="964" y="1"/>
                      <a:pt x="214" y="1"/>
                    </a:cubicBezTo>
                    <a:close/>
                  </a:path>
                </a:pathLst>
              </a:custGeom>
              <a:solidFill>
                <a:srgbClr val="F164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3"/>
              <p:cNvSpPr/>
              <p:nvPr/>
            </p:nvSpPr>
            <p:spPr>
              <a:xfrm>
                <a:off x="10788975" y="2255950"/>
                <a:ext cx="535600" cy="540175"/>
              </a:xfrm>
              <a:custGeom>
                <a:avLst/>
                <a:gdLst/>
                <a:ahLst/>
                <a:cxnLst/>
                <a:rect l="l" t="t" r="r" b="b"/>
                <a:pathLst>
                  <a:path w="21424" h="21607" extrusionOk="0">
                    <a:moveTo>
                      <a:pt x="16911" y="2091"/>
                    </a:moveTo>
                    <a:cubicBezTo>
                      <a:pt x="16911" y="2091"/>
                      <a:pt x="16921" y="2103"/>
                      <a:pt x="16940" y="2125"/>
                    </a:cubicBezTo>
                    <a:lnTo>
                      <a:pt x="16940" y="2125"/>
                    </a:lnTo>
                    <a:cubicBezTo>
                      <a:pt x="16931" y="2113"/>
                      <a:pt x="16921" y="2102"/>
                      <a:pt x="16911" y="2091"/>
                    </a:cubicBezTo>
                    <a:close/>
                    <a:moveTo>
                      <a:pt x="9814" y="0"/>
                    </a:moveTo>
                    <a:cubicBezTo>
                      <a:pt x="6042" y="0"/>
                      <a:pt x="2487" y="1933"/>
                      <a:pt x="2487" y="1933"/>
                    </a:cubicBezTo>
                    <a:cubicBezTo>
                      <a:pt x="2646" y="1920"/>
                      <a:pt x="2791" y="1914"/>
                      <a:pt x="2923" y="1914"/>
                    </a:cubicBezTo>
                    <a:cubicBezTo>
                      <a:pt x="4075" y="1914"/>
                      <a:pt x="4229" y="2360"/>
                      <a:pt x="4229" y="2360"/>
                    </a:cubicBezTo>
                    <a:cubicBezTo>
                      <a:pt x="4191" y="2359"/>
                      <a:pt x="4154" y="2359"/>
                      <a:pt x="4117" y="2359"/>
                    </a:cubicBezTo>
                    <a:cubicBezTo>
                      <a:pt x="1449" y="2359"/>
                      <a:pt x="1" y="5147"/>
                      <a:pt x="1" y="5147"/>
                    </a:cubicBezTo>
                    <a:cubicBezTo>
                      <a:pt x="795" y="4885"/>
                      <a:pt x="1701" y="4786"/>
                      <a:pt x="2619" y="4786"/>
                    </a:cubicBezTo>
                    <a:cubicBezTo>
                      <a:pt x="3422" y="4786"/>
                      <a:pt x="4235" y="4862"/>
                      <a:pt x="4989" y="4973"/>
                    </a:cubicBezTo>
                    <a:cubicBezTo>
                      <a:pt x="4989" y="4973"/>
                      <a:pt x="3785" y="5179"/>
                      <a:pt x="3310" y="5527"/>
                    </a:cubicBezTo>
                    <a:cubicBezTo>
                      <a:pt x="3311" y="5527"/>
                      <a:pt x="3316" y="5528"/>
                      <a:pt x="3326" y="5528"/>
                    </a:cubicBezTo>
                    <a:cubicBezTo>
                      <a:pt x="3447" y="5528"/>
                      <a:pt x="4243" y="5491"/>
                      <a:pt x="5206" y="5491"/>
                    </a:cubicBezTo>
                    <a:cubicBezTo>
                      <a:pt x="6510" y="5491"/>
                      <a:pt x="8121" y="5558"/>
                      <a:pt x="8773" y="5875"/>
                    </a:cubicBezTo>
                    <a:lnTo>
                      <a:pt x="5590" y="6129"/>
                    </a:lnTo>
                    <a:cubicBezTo>
                      <a:pt x="6434" y="6895"/>
                      <a:pt x="7919" y="7043"/>
                      <a:pt x="8943" y="7043"/>
                    </a:cubicBezTo>
                    <a:cubicBezTo>
                      <a:pt x="9591" y="7043"/>
                      <a:pt x="10055" y="6984"/>
                      <a:pt x="10055" y="6984"/>
                    </a:cubicBezTo>
                    <a:lnTo>
                      <a:pt x="10055" y="6984"/>
                    </a:lnTo>
                    <a:cubicBezTo>
                      <a:pt x="7474" y="11354"/>
                      <a:pt x="9580" y="16104"/>
                      <a:pt x="9580" y="16104"/>
                    </a:cubicBezTo>
                    <a:cubicBezTo>
                      <a:pt x="9766" y="16104"/>
                      <a:pt x="10314" y="15965"/>
                      <a:pt x="10879" y="15965"/>
                    </a:cubicBezTo>
                    <a:cubicBezTo>
                      <a:pt x="11665" y="15965"/>
                      <a:pt x="12482" y="16233"/>
                      <a:pt x="12399" y="17513"/>
                    </a:cubicBezTo>
                    <a:cubicBezTo>
                      <a:pt x="12256" y="19714"/>
                      <a:pt x="9628" y="20046"/>
                      <a:pt x="9628" y="20046"/>
                    </a:cubicBezTo>
                    <a:cubicBezTo>
                      <a:pt x="9469" y="20585"/>
                      <a:pt x="9137" y="21091"/>
                      <a:pt x="9137" y="21091"/>
                    </a:cubicBezTo>
                    <a:cubicBezTo>
                      <a:pt x="9776" y="21326"/>
                      <a:pt x="10588" y="21607"/>
                      <a:pt x="11516" y="21607"/>
                    </a:cubicBezTo>
                    <a:cubicBezTo>
                      <a:pt x="13346" y="21607"/>
                      <a:pt x="15629" y="20515"/>
                      <a:pt x="17940" y="15819"/>
                    </a:cubicBezTo>
                    <a:cubicBezTo>
                      <a:pt x="21424" y="8725"/>
                      <a:pt x="18257" y="6018"/>
                      <a:pt x="18257" y="6018"/>
                    </a:cubicBezTo>
                    <a:cubicBezTo>
                      <a:pt x="18448" y="5947"/>
                      <a:pt x="18635" y="5917"/>
                      <a:pt x="18813" y="5917"/>
                    </a:cubicBezTo>
                    <a:cubicBezTo>
                      <a:pt x="19624" y="5917"/>
                      <a:pt x="20252" y="6524"/>
                      <a:pt x="20252" y="6524"/>
                    </a:cubicBezTo>
                    <a:cubicBezTo>
                      <a:pt x="19856" y="5495"/>
                      <a:pt x="18004" y="4783"/>
                      <a:pt x="18004" y="4783"/>
                    </a:cubicBezTo>
                    <a:cubicBezTo>
                      <a:pt x="18177" y="3672"/>
                      <a:pt x="17128" y="2351"/>
                      <a:pt x="16940" y="2125"/>
                    </a:cubicBezTo>
                    <a:lnTo>
                      <a:pt x="16940" y="2125"/>
                    </a:lnTo>
                    <a:cubicBezTo>
                      <a:pt x="17408" y="2723"/>
                      <a:pt x="17165" y="4688"/>
                      <a:pt x="17165" y="4688"/>
                    </a:cubicBezTo>
                    <a:cubicBezTo>
                      <a:pt x="15486" y="1048"/>
                      <a:pt x="12591" y="0"/>
                      <a:pt x="9814" y="0"/>
                    </a:cubicBezTo>
                    <a:close/>
                  </a:path>
                </a:pathLst>
              </a:custGeom>
              <a:solidFill>
                <a:srgbClr val="7F45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3"/>
              <p:cNvSpPr/>
              <p:nvPr/>
            </p:nvSpPr>
            <p:spPr>
              <a:xfrm>
                <a:off x="11090625" y="2269825"/>
                <a:ext cx="205075" cy="194375"/>
              </a:xfrm>
              <a:custGeom>
                <a:avLst/>
                <a:gdLst/>
                <a:ahLst/>
                <a:cxnLst/>
                <a:rect l="l" t="t" r="r" b="b"/>
                <a:pathLst>
                  <a:path w="8203" h="7775" extrusionOk="0">
                    <a:moveTo>
                      <a:pt x="0" y="0"/>
                    </a:moveTo>
                    <a:cubicBezTo>
                      <a:pt x="0" y="0"/>
                      <a:pt x="1" y="0"/>
                      <a:pt x="1" y="0"/>
                    </a:cubicBezTo>
                    <a:lnTo>
                      <a:pt x="1" y="0"/>
                    </a:lnTo>
                    <a:cubicBezTo>
                      <a:pt x="0" y="0"/>
                      <a:pt x="0" y="0"/>
                      <a:pt x="0" y="0"/>
                    </a:cubicBezTo>
                    <a:close/>
                    <a:moveTo>
                      <a:pt x="4861" y="1536"/>
                    </a:moveTo>
                    <a:cubicBezTo>
                      <a:pt x="4861" y="1536"/>
                      <a:pt x="4868" y="1544"/>
                      <a:pt x="4880" y="1558"/>
                    </a:cubicBezTo>
                    <a:lnTo>
                      <a:pt x="4880" y="1558"/>
                    </a:lnTo>
                    <a:cubicBezTo>
                      <a:pt x="4874" y="1551"/>
                      <a:pt x="4867" y="1543"/>
                      <a:pt x="4861" y="1536"/>
                    </a:cubicBezTo>
                    <a:close/>
                    <a:moveTo>
                      <a:pt x="1" y="0"/>
                    </a:moveTo>
                    <a:lnTo>
                      <a:pt x="1" y="0"/>
                    </a:lnTo>
                    <a:cubicBezTo>
                      <a:pt x="60" y="18"/>
                      <a:pt x="3805" y="1539"/>
                      <a:pt x="4624" y="4782"/>
                    </a:cubicBezTo>
                    <a:cubicBezTo>
                      <a:pt x="4624" y="4782"/>
                      <a:pt x="5399" y="4513"/>
                      <a:pt x="5479" y="3816"/>
                    </a:cubicBezTo>
                    <a:cubicBezTo>
                      <a:pt x="5479" y="4180"/>
                      <a:pt x="5494" y="4703"/>
                      <a:pt x="5494" y="4703"/>
                    </a:cubicBezTo>
                    <a:cubicBezTo>
                      <a:pt x="5494" y="4703"/>
                      <a:pt x="6429" y="4861"/>
                      <a:pt x="6698" y="5130"/>
                    </a:cubicBezTo>
                    <a:cubicBezTo>
                      <a:pt x="6698" y="5130"/>
                      <a:pt x="6496" y="5068"/>
                      <a:pt x="6226" y="5068"/>
                    </a:cubicBezTo>
                    <a:cubicBezTo>
                      <a:pt x="6023" y="5068"/>
                      <a:pt x="5782" y="5103"/>
                      <a:pt x="5558" y="5225"/>
                    </a:cubicBezTo>
                    <a:cubicBezTo>
                      <a:pt x="5558" y="5225"/>
                      <a:pt x="6682" y="5843"/>
                      <a:pt x="7347" y="7775"/>
                    </a:cubicBezTo>
                    <a:cubicBezTo>
                      <a:pt x="7014" y="6159"/>
                      <a:pt x="6207" y="5463"/>
                      <a:pt x="6207" y="5463"/>
                    </a:cubicBezTo>
                    <a:cubicBezTo>
                      <a:pt x="6398" y="5392"/>
                      <a:pt x="6584" y="5362"/>
                      <a:pt x="6762" y="5362"/>
                    </a:cubicBezTo>
                    <a:cubicBezTo>
                      <a:pt x="7574" y="5362"/>
                      <a:pt x="8202" y="5969"/>
                      <a:pt x="8202" y="5969"/>
                    </a:cubicBezTo>
                    <a:cubicBezTo>
                      <a:pt x="7822" y="4940"/>
                      <a:pt x="5954" y="4228"/>
                      <a:pt x="5954" y="4228"/>
                    </a:cubicBezTo>
                    <a:cubicBezTo>
                      <a:pt x="6115" y="3097"/>
                      <a:pt x="5037" y="1747"/>
                      <a:pt x="4880" y="1558"/>
                    </a:cubicBezTo>
                    <a:lnTo>
                      <a:pt x="4880" y="1558"/>
                    </a:lnTo>
                    <a:cubicBezTo>
                      <a:pt x="5346" y="2143"/>
                      <a:pt x="5114" y="4133"/>
                      <a:pt x="5114" y="4133"/>
                    </a:cubicBezTo>
                    <a:cubicBezTo>
                      <a:pt x="3848" y="1616"/>
                      <a:pt x="1948" y="460"/>
                      <a:pt x="1" y="0"/>
                    </a:cubicBezTo>
                    <a:close/>
                  </a:path>
                </a:pathLst>
              </a:custGeom>
              <a:solidFill>
                <a:srgbClr val="9C57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3"/>
              <p:cNvSpPr/>
              <p:nvPr/>
            </p:nvSpPr>
            <p:spPr>
              <a:xfrm>
                <a:off x="11031500" y="2678600"/>
                <a:ext cx="45675" cy="51075"/>
              </a:xfrm>
              <a:custGeom>
                <a:avLst/>
                <a:gdLst/>
                <a:ahLst/>
                <a:cxnLst/>
                <a:rect l="l" t="t" r="r" b="b"/>
                <a:pathLst>
                  <a:path w="1827" h="2043" extrusionOk="0">
                    <a:moveTo>
                      <a:pt x="1405" y="1"/>
                    </a:moveTo>
                    <a:cubicBezTo>
                      <a:pt x="1196" y="1"/>
                      <a:pt x="918" y="120"/>
                      <a:pt x="592" y="544"/>
                    </a:cubicBezTo>
                    <a:cubicBezTo>
                      <a:pt x="1" y="1340"/>
                      <a:pt x="46" y="2043"/>
                      <a:pt x="430" y="2043"/>
                    </a:cubicBezTo>
                    <a:cubicBezTo>
                      <a:pt x="520" y="2043"/>
                      <a:pt x="628" y="2005"/>
                      <a:pt x="750" y="1921"/>
                    </a:cubicBezTo>
                    <a:cubicBezTo>
                      <a:pt x="1358" y="1502"/>
                      <a:pt x="1212" y="923"/>
                      <a:pt x="832" y="923"/>
                    </a:cubicBezTo>
                    <a:cubicBezTo>
                      <a:pt x="796" y="923"/>
                      <a:pt x="758" y="929"/>
                      <a:pt x="718" y="940"/>
                    </a:cubicBezTo>
                    <a:cubicBezTo>
                      <a:pt x="718" y="940"/>
                      <a:pt x="985" y="141"/>
                      <a:pt x="1559" y="141"/>
                    </a:cubicBezTo>
                    <a:cubicBezTo>
                      <a:pt x="1642" y="141"/>
                      <a:pt x="1731" y="157"/>
                      <a:pt x="1827" y="195"/>
                    </a:cubicBezTo>
                    <a:cubicBezTo>
                      <a:pt x="1827" y="195"/>
                      <a:pt x="1672" y="1"/>
                      <a:pt x="1405"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3"/>
              <p:cNvSpPr/>
              <p:nvPr/>
            </p:nvSpPr>
            <p:spPr>
              <a:xfrm>
                <a:off x="10002050" y="2835500"/>
                <a:ext cx="1098500" cy="609500"/>
              </a:xfrm>
              <a:custGeom>
                <a:avLst/>
                <a:gdLst/>
                <a:ahLst/>
                <a:cxnLst/>
                <a:rect l="l" t="t" r="r" b="b"/>
                <a:pathLst>
                  <a:path w="43940" h="24380" extrusionOk="0">
                    <a:moveTo>
                      <a:pt x="3340" y="0"/>
                    </a:moveTo>
                    <a:cubicBezTo>
                      <a:pt x="3021" y="0"/>
                      <a:pt x="2705" y="41"/>
                      <a:pt x="2392" y="126"/>
                    </a:cubicBezTo>
                    <a:cubicBezTo>
                      <a:pt x="2392" y="126"/>
                      <a:pt x="1" y="2169"/>
                      <a:pt x="3975" y="8645"/>
                    </a:cubicBezTo>
                    <a:cubicBezTo>
                      <a:pt x="7386" y="14203"/>
                      <a:pt x="12138" y="24380"/>
                      <a:pt x="19974" y="24380"/>
                    </a:cubicBezTo>
                    <a:cubicBezTo>
                      <a:pt x="21268" y="24380"/>
                      <a:pt x="22645" y="24102"/>
                      <a:pt x="24115" y="23481"/>
                    </a:cubicBezTo>
                    <a:cubicBezTo>
                      <a:pt x="34486" y="19111"/>
                      <a:pt x="35721" y="18382"/>
                      <a:pt x="39442" y="14725"/>
                    </a:cubicBezTo>
                    <a:cubicBezTo>
                      <a:pt x="43163" y="11083"/>
                      <a:pt x="43781" y="9515"/>
                      <a:pt x="43733" y="7204"/>
                    </a:cubicBezTo>
                    <a:cubicBezTo>
                      <a:pt x="43702" y="4876"/>
                      <a:pt x="43939" y="4211"/>
                      <a:pt x="42688" y="3705"/>
                    </a:cubicBezTo>
                    <a:cubicBezTo>
                      <a:pt x="42688" y="3705"/>
                      <a:pt x="42751" y="2628"/>
                      <a:pt x="42356" y="2232"/>
                    </a:cubicBezTo>
                    <a:cubicBezTo>
                      <a:pt x="42237" y="2114"/>
                      <a:pt x="42073" y="2048"/>
                      <a:pt x="41903" y="2048"/>
                    </a:cubicBezTo>
                    <a:cubicBezTo>
                      <a:pt x="41503" y="2048"/>
                      <a:pt x="41067" y="2410"/>
                      <a:pt x="41089" y="3309"/>
                    </a:cubicBezTo>
                    <a:cubicBezTo>
                      <a:pt x="41105" y="4623"/>
                      <a:pt x="41026" y="6206"/>
                      <a:pt x="39791" y="6935"/>
                    </a:cubicBezTo>
                    <a:cubicBezTo>
                      <a:pt x="39791" y="6935"/>
                      <a:pt x="39482" y="5523"/>
                      <a:pt x="38814" y="5523"/>
                    </a:cubicBezTo>
                    <a:cubicBezTo>
                      <a:pt x="38710" y="5523"/>
                      <a:pt x="38598" y="5557"/>
                      <a:pt x="38476" y="5636"/>
                    </a:cubicBezTo>
                    <a:cubicBezTo>
                      <a:pt x="37558" y="6190"/>
                      <a:pt x="38081" y="6982"/>
                      <a:pt x="38397" y="8439"/>
                    </a:cubicBezTo>
                    <a:cubicBezTo>
                      <a:pt x="38730" y="9880"/>
                      <a:pt x="37891" y="11526"/>
                      <a:pt x="36307" y="12603"/>
                    </a:cubicBezTo>
                    <a:cubicBezTo>
                      <a:pt x="34737" y="13655"/>
                      <a:pt x="20547" y="17481"/>
                      <a:pt x="18804" y="17481"/>
                    </a:cubicBezTo>
                    <a:cubicBezTo>
                      <a:pt x="18789" y="17481"/>
                      <a:pt x="18776" y="17480"/>
                      <a:pt x="18764" y="17480"/>
                    </a:cubicBezTo>
                    <a:cubicBezTo>
                      <a:pt x="17268" y="17450"/>
                      <a:pt x="9923" y="0"/>
                      <a:pt x="3340"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3"/>
              <p:cNvSpPr/>
              <p:nvPr/>
            </p:nvSpPr>
            <p:spPr>
              <a:xfrm>
                <a:off x="10001250" y="2835475"/>
                <a:ext cx="611600" cy="446300"/>
              </a:xfrm>
              <a:custGeom>
                <a:avLst/>
                <a:gdLst/>
                <a:ahLst/>
                <a:cxnLst/>
                <a:rect l="l" t="t" r="r" b="b"/>
                <a:pathLst>
                  <a:path w="24464" h="17852" extrusionOk="0">
                    <a:moveTo>
                      <a:pt x="3372" y="1"/>
                    </a:moveTo>
                    <a:cubicBezTo>
                      <a:pt x="3054" y="1"/>
                      <a:pt x="2737" y="42"/>
                      <a:pt x="2424" y="127"/>
                    </a:cubicBezTo>
                    <a:cubicBezTo>
                      <a:pt x="2424" y="127"/>
                      <a:pt x="1" y="2170"/>
                      <a:pt x="4023" y="8661"/>
                    </a:cubicBezTo>
                    <a:cubicBezTo>
                      <a:pt x="4403" y="9263"/>
                      <a:pt x="4783" y="9912"/>
                      <a:pt x="5179" y="10577"/>
                    </a:cubicBezTo>
                    <a:cubicBezTo>
                      <a:pt x="5562" y="10400"/>
                      <a:pt x="9095" y="8793"/>
                      <a:pt x="10497" y="8793"/>
                    </a:cubicBezTo>
                    <a:cubicBezTo>
                      <a:pt x="10599" y="8793"/>
                      <a:pt x="10690" y="8801"/>
                      <a:pt x="10768" y="8820"/>
                    </a:cubicBezTo>
                    <a:cubicBezTo>
                      <a:pt x="11987" y="9089"/>
                      <a:pt x="14837" y="13111"/>
                      <a:pt x="15945" y="15090"/>
                    </a:cubicBezTo>
                    <a:cubicBezTo>
                      <a:pt x="16910" y="16813"/>
                      <a:pt x="17335" y="17852"/>
                      <a:pt x="18839" y="17852"/>
                    </a:cubicBezTo>
                    <a:cubicBezTo>
                      <a:pt x="19063" y="17852"/>
                      <a:pt x="19310" y="17829"/>
                      <a:pt x="19587" y="17782"/>
                    </a:cubicBezTo>
                    <a:cubicBezTo>
                      <a:pt x="21408" y="17497"/>
                      <a:pt x="23815" y="16547"/>
                      <a:pt x="24464" y="16277"/>
                    </a:cubicBezTo>
                    <a:lnTo>
                      <a:pt x="24464" y="16277"/>
                    </a:lnTo>
                    <a:cubicBezTo>
                      <a:pt x="21734" y="16979"/>
                      <a:pt x="19450" y="17497"/>
                      <a:pt x="18838" y="17497"/>
                    </a:cubicBezTo>
                    <a:cubicBezTo>
                      <a:pt x="18829" y="17497"/>
                      <a:pt x="18820" y="17497"/>
                      <a:pt x="18811" y="17497"/>
                    </a:cubicBezTo>
                    <a:cubicBezTo>
                      <a:pt x="17316" y="17436"/>
                      <a:pt x="9957" y="1"/>
                      <a:pt x="3372"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3"/>
              <p:cNvSpPr/>
              <p:nvPr/>
            </p:nvSpPr>
            <p:spPr>
              <a:xfrm>
                <a:off x="10972250" y="2896825"/>
                <a:ext cx="61400" cy="138475"/>
              </a:xfrm>
              <a:custGeom>
                <a:avLst/>
                <a:gdLst/>
                <a:ahLst/>
                <a:cxnLst/>
                <a:rect l="l" t="t" r="r" b="b"/>
                <a:pathLst>
                  <a:path w="2456" h="5539" extrusionOk="0">
                    <a:moveTo>
                      <a:pt x="2455" y="1"/>
                    </a:moveTo>
                    <a:cubicBezTo>
                      <a:pt x="2360" y="191"/>
                      <a:pt x="2281" y="492"/>
                      <a:pt x="2281" y="872"/>
                    </a:cubicBezTo>
                    <a:cubicBezTo>
                      <a:pt x="2281" y="2170"/>
                      <a:pt x="2218" y="3769"/>
                      <a:pt x="983" y="4482"/>
                    </a:cubicBezTo>
                    <a:cubicBezTo>
                      <a:pt x="983" y="4482"/>
                      <a:pt x="666" y="3104"/>
                      <a:pt x="1" y="3088"/>
                    </a:cubicBezTo>
                    <a:lnTo>
                      <a:pt x="1" y="3088"/>
                    </a:lnTo>
                    <a:cubicBezTo>
                      <a:pt x="17" y="3104"/>
                      <a:pt x="17" y="3104"/>
                      <a:pt x="17" y="3120"/>
                    </a:cubicBezTo>
                    <a:cubicBezTo>
                      <a:pt x="17" y="3120"/>
                      <a:pt x="1046" y="3658"/>
                      <a:pt x="777" y="5083"/>
                    </a:cubicBezTo>
                    <a:cubicBezTo>
                      <a:pt x="713" y="5408"/>
                      <a:pt x="737" y="5539"/>
                      <a:pt x="817" y="5539"/>
                    </a:cubicBezTo>
                    <a:cubicBezTo>
                      <a:pt x="1090" y="5539"/>
                      <a:pt x="2007" y="3985"/>
                      <a:pt x="2154" y="3421"/>
                    </a:cubicBezTo>
                    <a:cubicBezTo>
                      <a:pt x="2376" y="2708"/>
                      <a:pt x="2170" y="919"/>
                      <a:pt x="2408" y="127"/>
                    </a:cubicBezTo>
                    <a:cubicBezTo>
                      <a:pt x="2439" y="80"/>
                      <a:pt x="2455" y="32"/>
                      <a:pt x="2455"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3"/>
              <p:cNvSpPr/>
              <p:nvPr/>
            </p:nvSpPr>
            <p:spPr>
              <a:xfrm>
                <a:off x="11051425" y="2887325"/>
                <a:ext cx="43975" cy="108500"/>
              </a:xfrm>
              <a:custGeom>
                <a:avLst/>
                <a:gdLst/>
                <a:ahLst/>
                <a:cxnLst/>
                <a:rect l="l" t="t" r="r" b="b"/>
                <a:pathLst>
                  <a:path w="1759" h="4340" extrusionOk="0">
                    <a:moveTo>
                      <a:pt x="1" y="1"/>
                    </a:moveTo>
                    <a:lnTo>
                      <a:pt x="1" y="32"/>
                    </a:lnTo>
                    <a:cubicBezTo>
                      <a:pt x="1" y="32"/>
                      <a:pt x="650" y="222"/>
                      <a:pt x="491" y="2281"/>
                    </a:cubicBezTo>
                    <a:lnTo>
                      <a:pt x="333" y="4339"/>
                    </a:lnTo>
                    <a:lnTo>
                      <a:pt x="887" y="2091"/>
                    </a:lnTo>
                    <a:cubicBezTo>
                      <a:pt x="887" y="2091"/>
                      <a:pt x="1663" y="2392"/>
                      <a:pt x="1695" y="3405"/>
                    </a:cubicBezTo>
                    <a:lnTo>
                      <a:pt x="1758" y="3706"/>
                    </a:lnTo>
                    <a:cubicBezTo>
                      <a:pt x="1758" y="2518"/>
                      <a:pt x="1663" y="2027"/>
                      <a:pt x="713" y="1663"/>
                    </a:cubicBezTo>
                    <a:cubicBezTo>
                      <a:pt x="713" y="1663"/>
                      <a:pt x="776" y="571"/>
                      <a:pt x="381" y="175"/>
                    </a:cubicBezTo>
                    <a:cubicBezTo>
                      <a:pt x="270" y="80"/>
                      <a:pt x="143" y="17"/>
                      <a:pt x="1"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3"/>
              <p:cNvSpPr/>
              <p:nvPr/>
            </p:nvSpPr>
            <p:spPr>
              <a:xfrm>
                <a:off x="10009175" y="2794900"/>
                <a:ext cx="281875" cy="285225"/>
              </a:xfrm>
              <a:custGeom>
                <a:avLst/>
                <a:gdLst/>
                <a:ahLst/>
                <a:cxnLst/>
                <a:rect l="l" t="t" r="r" b="b"/>
                <a:pathLst>
                  <a:path w="11275" h="11409" extrusionOk="0">
                    <a:moveTo>
                      <a:pt x="3305" y="0"/>
                    </a:moveTo>
                    <a:cubicBezTo>
                      <a:pt x="2529" y="0"/>
                      <a:pt x="1900" y="498"/>
                      <a:pt x="1536" y="1703"/>
                    </a:cubicBezTo>
                    <a:cubicBezTo>
                      <a:pt x="1" y="6643"/>
                      <a:pt x="3516" y="11409"/>
                      <a:pt x="3516" y="11409"/>
                    </a:cubicBezTo>
                    <a:cubicBezTo>
                      <a:pt x="7189" y="11282"/>
                      <a:pt x="11274" y="8289"/>
                      <a:pt x="11274" y="8289"/>
                    </a:cubicBezTo>
                    <a:cubicBezTo>
                      <a:pt x="9629" y="4915"/>
                      <a:pt x="5742" y="0"/>
                      <a:pt x="33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3"/>
              <p:cNvSpPr/>
              <p:nvPr/>
            </p:nvSpPr>
            <p:spPr>
              <a:xfrm>
                <a:off x="10362725" y="2943825"/>
                <a:ext cx="457550" cy="271800"/>
              </a:xfrm>
              <a:custGeom>
                <a:avLst/>
                <a:gdLst/>
                <a:ahLst/>
                <a:cxnLst/>
                <a:rect l="l" t="t" r="r" b="b"/>
                <a:pathLst>
                  <a:path w="18302" h="10872" extrusionOk="0">
                    <a:moveTo>
                      <a:pt x="1749" y="0"/>
                    </a:moveTo>
                    <a:cubicBezTo>
                      <a:pt x="1593" y="0"/>
                      <a:pt x="1511" y="247"/>
                      <a:pt x="1503" y="272"/>
                    </a:cubicBezTo>
                    <a:lnTo>
                      <a:pt x="1503" y="272"/>
                    </a:lnTo>
                    <a:cubicBezTo>
                      <a:pt x="1506" y="259"/>
                      <a:pt x="1516" y="189"/>
                      <a:pt x="1344" y="132"/>
                    </a:cubicBezTo>
                    <a:cubicBezTo>
                      <a:pt x="1322" y="124"/>
                      <a:pt x="1301" y="121"/>
                      <a:pt x="1282" y="121"/>
                    </a:cubicBezTo>
                    <a:cubicBezTo>
                      <a:pt x="1098" y="121"/>
                      <a:pt x="1059" y="432"/>
                      <a:pt x="1059" y="432"/>
                    </a:cubicBezTo>
                    <a:cubicBezTo>
                      <a:pt x="1059" y="432"/>
                      <a:pt x="1033" y="367"/>
                      <a:pt x="885" y="367"/>
                    </a:cubicBezTo>
                    <a:cubicBezTo>
                      <a:pt x="871" y="367"/>
                      <a:pt x="855" y="368"/>
                      <a:pt x="837" y="369"/>
                    </a:cubicBezTo>
                    <a:cubicBezTo>
                      <a:pt x="663" y="369"/>
                      <a:pt x="631" y="670"/>
                      <a:pt x="631" y="670"/>
                    </a:cubicBezTo>
                    <a:cubicBezTo>
                      <a:pt x="599" y="638"/>
                      <a:pt x="564" y="623"/>
                      <a:pt x="526" y="623"/>
                    </a:cubicBezTo>
                    <a:cubicBezTo>
                      <a:pt x="300" y="623"/>
                      <a:pt x="0" y="1157"/>
                      <a:pt x="14" y="1889"/>
                    </a:cubicBezTo>
                    <a:cubicBezTo>
                      <a:pt x="14" y="2222"/>
                      <a:pt x="141" y="2665"/>
                      <a:pt x="299" y="3077"/>
                    </a:cubicBezTo>
                    <a:cubicBezTo>
                      <a:pt x="536" y="3805"/>
                      <a:pt x="901" y="4549"/>
                      <a:pt x="1201" y="4977"/>
                    </a:cubicBezTo>
                    <a:cubicBezTo>
                      <a:pt x="1670" y="5673"/>
                      <a:pt x="2319" y="6090"/>
                      <a:pt x="3126" y="6090"/>
                    </a:cubicBezTo>
                    <a:cubicBezTo>
                      <a:pt x="3438" y="6090"/>
                      <a:pt x="3773" y="6027"/>
                      <a:pt x="4131" y="5895"/>
                    </a:cubicBezTo>
                    <a:cubicBezTo>
                      <a:pt x="4296" y="5833"/>
                      <a:pt x="4485" y="5803"/>
                      <a:pt x="4693" y="5803"/>
                    </a:cubicBezTo>
                    <a:cubicBezTo>
                      <a:pt x="6075" y="5803"/>
                      <a:pt x="8279" y="7118"/>
                      <a:pt x="9752" y="8935"/>
                    </a:cubicBezTo>
                    <a:cubicBezTo>
                      <a:pt x="10716" y="10136"/>
                      <a:pt x="11790" y="10872"/>
                      <a:pt x="12989" y="10872"/>
                    </a:cubicBezTo>
                    <a:cubicBezTo>
                      <a:pt x="13877" y="10872"/>
                      <a:pt x="14833" y="10469"/>
                      <a:pt x="15863" y="9553"/>
                    </a:cubicBezTo>
                    <a:cubicBezTo>
                      <a:pt x="18302" y="7399"/>
                      <a:pt x="17874" y="4581"/>
                      <a:pt x="14011" y="2047"/>
                    </a:cubicBezTo>
                    <a:cubicBezTo>
                      <a:pt x="12703" y="1190"/>
                      <a:pt x="11261" y="898"/>
                      <a:pt x="9888" y="898"/>
                    </a:cubicBezTo>
                    <a:cubicBezTo>
                      <a:pt x="7205" y="898"/>
                      <a:pt x="4785" y="2012"/>
                      <a:pt x="4146" y="2190"/>
                    </a:cubicBezTo>
                    <a:cubicBezTo>
                      <a:pt x="4067" y="2206"/>
                      <a:pt x="3988" y="2237"/>
                      <a:pt x="3909" y="2237"/>
                    </a:cubicBezTo>
                    <a:cubicBezTo>
                      <a:pt x="3798" y="2237"/>
                      <a:pt x="3671" y="2206"/>
                      <a:pt x="3576" y="2190"/>
                    </a:cubicBezTo>
                    <a:cubicBezTo>
                      <a:pt x="2943" y="2016"/>
                      <a:pt x="2547" y="1303"/>
                      <a:pt x="2547" y="1303"/>
                    </a:cubicBezTo>
                    <a:cubicBezTo>
                      <a:pt x="2452" y="1082"/>
                      <a:pt x="2547" y="844"/>
                      <a:pt x="2642" y="686"/>
                    </a:cubicBezTo>
                    <a:cubicBezTo>
                      <a:pt x="2816" y="369"/>
                      <a:pt x="2642" y="195"/>
                      <a:pt x="2405" y="52"/>
                    </a:cubicBezTo>
                    <a:cubicBezTo>
                      <a:pt x="2361" y="26"/>
                      <a:pt x="2322" y="16"/>
                      <a:pt x="2287" y="16"/>
                    </a:cubicBezTo>
                    <a:cubicBezTo>
                      <a:pt x="2130" y="16"/>
                      <a:pt x="2056" y="227"/>
                      <a:pt x="2056" y="227"/>
                    </a:cubicBezTo>
                    <a:cubicBezTo>
                      <a:pt x="2056" y="227"/>
                      <a:pt x="1993" y="100"/>
                      <a:pt x="1787" y="5"/>
                    </a:cubicBezTo>
                    <a:cubicBezTo>
                      <a:pt x="1774" y="2"/>
                      <a:pt x="1761" y="0"/>
                      <a:pt x="1749" y="0"/>
                    </a:cubicBezTo>
                    <a:close/>
                  </a:path>
                </a:pathLst>
              </a:custGeom>
              <a:solidFill>
                <a:srgbClr val="FFE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3"/>
              <p:cNvSpPr/>
              <p:nvPr/>
            </p:nvSpPr>
            <p:spPr>
              <a:xfrm>
                <a:off x="10408975" y="2943925"/>
                <a:ext cx="9125" cy="7550"/>
              </a:xfrm>
              <a:custGeom>
                <a:avLst/>
                <a:gdLst/>
                <a:ahLst/>
                <a:cxnLst/>
                <a:rect l="l" t="t" r="r" b="b"/>
                <a:pathLst>
                  <a:path w="365" h="302" extrusionOk="0">
                    <a:moveTo>
                      <a:pt x="365" y="1"/>
                    </a:moveTo>
                    <a:cubicBezTo>
                      <a:pt x="238" y="64"/>
                      <a:pt x="206" y="207"/>
                      <a:pt x="206" y="207"/>
                    </a:cubicBezTo>
                    <a:cubicBezTo>
                      <a:pt x="206" y="207"/>
                      <a:pt x="159" y="112"/>
                      <a:pt x="1" y="33"/>
                    </a:cubicBezTo>
                    <a:lnTo>
                      <a:pt x="1" y="33"/>
                    </a:lnTo>
                    <a:cubicBezTo>
                      <a:pt x="143" y="128"/>
                      <a:pt x="206" y="302"/>
                      <a:pt x="206" y="302"/>
                    </a:cubicBezTo>
                    <a:cubicBezTo>
                      <a:pt x="206" y="128"/>
                      <a:pt x="365" y="1"/>
                      <a:pt x="365"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3"/>
              <p:cNvSpPr/>
              <p:nvPr/>
            </p:nvSpPr>
            <p:spPr>
              <a:xfrm>
                <a:off x="10396700" y="2944725"/>
                <a:ext cx="7950" cy="8725"/>
              </a:xfrm>
              <a:custGeom>
                <a:avLst/>
                <a:gdLst/>
                <a:ahLst/>
                <a:cxnLst/>
                <a:rect l="l" t="t" r="r" b="b"/>
                <a:pathLst>
                  <a:path w="318" h="349" extrusionOk="0">
                    <a:moveTo>
                      <a:pt x="317" y="1"/>
                    </a:moveTo>
                    <a:lnTo>
                      <a:pt x="317" y="1"/>
                    </a:lnTo>
                    <a:cubicBezTo>
                      <a:pt x="207" y="64"/>
                      <a:pt x="143" y="238"/>
                      <a:pt x="143" y="238"/>
                    </a:cubicBezTo>
                    <a:cubicBezTo>
                      <a:pt x="143" y="238"/>
                      <a:pt x="159" y="159"/>
                      <a:pt x="1" y="96"/>
                    </a:cubicBezTo>
                    <a:lnTo>
                      <a:pt x="1" y="96"/>
                    </a:lnTo>
                    <a:cubicBezTo>
                      <a:pt x="127" y="175"/>
                      <a:pt x="96" y="349"/>
                      <a:pt x="96" y="349"/>
                    </a:cubicBezTo>
                    <a:cubicBezTo>
                      <a:pt x="207" y="111"/>
                      <a:pt x="317" y="1"/>
                      <a:pt x="317"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3"/>
              <p:cNvSpPr/>
              <p:nvPr/>
            </p:nvSpPr>
            <p:spPr>
              <a:xfrm>
                <a:off x="10386025" y="2949475"/>
                <a:ext cx="4775" cy="8725"/>
              </a:xfrm>
              <a:custGeom>
                <a:avLst/>
                <a:gdLst/>
                <a:ahLst/>
                <a:cxnLst/>
                <a:rect l="l" t="t" r="r" b="b"/>
                <a:pathLst>
                  <a:path w="191" h="349" extrusionOk="0">
                    <a:moveTo>
                      <a:pt x="190" y="1"/>
                    </a:moveTo>
                    <a:cubicBezTo>
                      <a:pt x="185" y="1"/>
                      <a:pt x="176" y="26"/>
                      <a:pt x="168" y="64"/>
                    </a:cubicBezTo>
                    <a:lnTo>
                      <a:pt x="168" y="64"/>
                    </a:lnTo>
                    <a:cubicBezTo>
                      <a:pt x="175" y="42"/>
                      <a:pt x="183" y="20"/>
                      <a:pt x="190" y="1"/>
                    </a:cubicBezTo>
                    <a:close/>
                    <a:moveTo>
                      <a:pt x="168" y="64"/>
                    </a:moveTo>
                    <a:lnTo>
                      <a:pt x="168" y="64"/>
                    </a:lnTo>
                    <a:cubicBezTo>
                      <a:pt x="145" y="134"/>
                      <a:pt x="127" y="206"/>
                      <a:pt x="127" y="206"/>
                    </a:cubicBezTo>
                    <a:cubicBezTo>
                      <a:pt x="127" y="206"/>
                      <a:pt x="111" y="143"/>
                      <a:pt x="0" y="143"/>
                    </a:cubicBezTo>
                    <a:cubicBezTo>
                      <a:pt x="95" y="191"/>
                      <a:pt x="159" y="349"/>
                      <a:pt x="159" y="349"/>
                    </a:cubicBezTo>
                    <a:cubicBezTo>
                      <a:pt x="138" y="265"/>
                      <a:pt x="151" y="139"/>
                      <a:pt x="168" y="64"/>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3"/>
              <p:cNvSpPr/>
              <p:nvPr/>
            </p:nvSpPr>
            <p:spPr>
              <a:xfrm>
                <a:off x="10374925" y="2956600"/>
                <a:ext cx="4400" cy="7950"/>
              </a:xfrm>
              <a:custGeom>
                <a:avLst/>
                <a:gdLst/>
                <a:ahLst/>
                <a:cxnLst/>
                <a:rect l="l" t="t" r="r" b="b"/>
                <a:pathLst>
                  <a:path w="176" h="318" extrusionOk="0">
                    <a:moveTo>
                      <a:pt x="175" y="1"/>
                    </a:moveTo>
                    <a:lnTo>
                      <a:pt x="175" y="1"/>
                    </a:lnTo>
                    <a:cubicBezTo>
                      <a:pt x="143" y="80"/>
                      <a:pt x="128" y="159"/>
                      <a:pt x="128" y="159"/>
                    </a:cubicBezTo>
                    <a:cubicBezTo>
                      <a:pt x="103" y="111"/>
                      <a:pt x="79" y="90"/>
                      <a:pt x="41" y="90"/>
                    </a:cubicBezTo>
                    <a:cubicBezTo>
                      <a:pt x="29" y="90"/>
                      <a:pt x="16" y="92"/>
                      <a:pt x="1" y="96"/>
                    </a:cubicBezTo>
                    <a:cubicBezTo>
                      <a:pt x="128" y="111"/>
                      <a:pt x="159" y="317"/>
                      <a:pt x="159" y="317"/>
                    </a:cubicBezTo>
                    <a:cubicBezTo>
                      <a:pt x="143" y="191"/>
                      <a:pt x="175" y="1"/>
                      <a:pt x="175"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3"/>
              <p:cNvSpPr/>
              <p:nvPr/>
            </p:nvSpPr>
            <p:spPr>
              <a:xfrm>
                <a:off x="10373350" y="3025075"/>
                <a:ext cx="423175" cy="190425"/>
              </a:xfrm>
              <a:custGeom>
                <a:avLst/>
                <a:gdLst/>
                <a:ahLst/>
                <a:cxnLst/>
                <a:rect l="l" t="t" r="r" b="b"/>
                <a:pathLst>
                  <a:path w="16927" h="7617" extrusionOk="0">
                    <a:moveTo>
                      <a:pt x="80" y="1"/>
                    </a:moveTo>
                    <a:cubicBezTo>
                      <a:pt x="80" y="1"/>
                      <a:pt x="48" y="80"/>
                      <a:pt x="1" y="207"/>
                    </a:cubicBezTo>
                    <a:cubicBezTo>
                      <a:pt x="238" y="792"/>
                      <a:pt x="523" y="1378"/>
                      <a:pt x="776" y="1727"/>
                    </a:cubicBezTo>
                    <a:cubicBezTo>
                      <a:pt x="1245" y="2423"/>
                      <a:pt x="1894" y="2840"/>
                      <a:pt x="2701" y="2840"/>
                    </a:cubicBezTo>
                    <a:cubicBezTo>
                      <a:pt x="3013" y="2840"/>
                      <a:pt x="3348" y="2777"/>
                      <a:pt x="3706" y="2645"/>
                    </a:cubicBezTo>
                    <a:cubicBezTo>
                      <a:pt x="3871" y="2583"/>
                      <a:pt x="4060" y="2553"/>
                      <a:pt x="4268" y="2553"/>
                    </a:cubicBezTo>
                    <a:cubicBezTo>
                      <a:pt x="5650" y="2553"/>
                      <a:pt x="7854" y="3868"/>
                      <a:pt x="9327" y="5685"/>
                    </a:cubicBezTo>
                    <a:cubicBezTo>
                      <a:pt x="10293" y="6879"/>
                      <a:pt x="11369" y="7617"/>
                      <a:pt x="12571" y="7617"/>
                    </a:cubicBezTo>
                    <a:cubicBezTo>
                      <a:pt x="13457" y="7617"/>
                      <a:pt x="14411" y="7216"/>
                      <a:pt x="15438" y="6303"/>
                    </a:cubicBezTo>
                    <a:cubicBezTo>
                      <a:pt x="16293" y="5527"/>
                      <a:pt x="16816" y="4703"/>
                      <a:pt x="16927" y="3833"/>
                    </a:cubicBezTo>
                    <a:lnTo>
                      <a:pt x="16927" y="3833"/>
                    </a:lnTo>
                    <a:cubicBezTo>
                      <a:pt x="16895" y="3896"/>
                      <a:pt x="16863" y="3943"/>
                      <a:pt x="16832" y="4007"/>
                    </a:cubicBezTo>
                    <a:cubicBezTo>
                      <a:pt x="15829" y="5985"/>
                      <a:pt x="14552" y="6685"/>
                      <a:pt x="13301" y="6685"/>
                    </a:cubicBezTo>
                    <a:cubicBezTo>
                      <a:pt x="11610" y="6685"/>
                      <a:pt x="9967" y="5405"/>
                      <a:pt x="9121" y="4276"/>
                    </a:cubicBezTo>
                    <a:cubicBezTo>
                      <a:pt x="8005" y="2784"/>
                      <a:pt x="6211" y="2184"/>
                      <a:pt x="4544" y="2184"/>
                    </a:cubicBezTo>
                    <a:cubicBezTo>
                      <a:pt x="4034" y="2184"/>
                      <a:pt x="3536" y="2240"/>
                      <a:pt x="3072" y="2344"/>
                    </a:cubicBezTo>
                    <a:cubicBezTo>
                      <a:pt x="2931" y="2375"/>
                      <a:pt x="2794" y="2389"/>
                      <a:pt x="2662" y="2389"/>
                    </a:cubicBezTo>
                    <a:cubicBezTo>
                      <a:pt x="953" y="2389"/>
                      <a:pt x="80" y="1"/>
                      <a:pt x="80" y="1"/>
                    </a:cubicBezTo>
                    <a:close/>
                  </a:path>
                </a:pathLst>
              </a:custGeom>
              <a:solidFill>
                <a:srgbClr val="FDCB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79" name="Google Shape;679;p23"/>
          <p:cNvGrpSpPr/>
          <p:nvPr/>
        </p:nvGrpSpPr>
        <p:grpSpPr>
          <a:xfrm>
            <a:off x="457200" y="1303725"/>
            <a:ext cx="1940700" cy="885157"/>
            <a:chOff x="457200" y="1570425"/>
            <a:chExt cx="1940700" cy="885157"/>
          </a:xfrm>
        </p:grpSpPr>
        <p:sp>
          <p:nvSpPr>
            <p:cNvPr id="680" name="Google Shape;680;p23"/>
            <p:cNvSpPr txBox="1"/>
            <p:nvPr/>
          </p:nvSpPr>
          <p:spPr>
            <a:xfrm>
              <a:off x="457224" y="1570425"/>
              <a:ext cx="12423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 sz="2000">
                  <a:solidFill>
                    <a:schemeClr val="dk2"/>
                  </a:solidFill>
                  <a:latin typeface="Fira Sans Extra Condensed Medium"/>
                  <a:ea typeface="Fira Sans Extra Condensed Medium"/>
                  <a:cs typeface="Fira Sans Extra Condensed Medium"/>
                  <a:sym typeface="Fira Sans Extra Condensed Medium"/>
                </a:rPr>
                <a:t>Mercury</a:t>
              </a:r>
              <a:endParaRPr sz="2000">
                <a:solidFill>
                  <a:schemeClr val="dk2"/>
                </a:solidFill>
                <a:latin typeface="Fira Sans Extra Condensed Medium"/>
                <a:ea typeface="Fira Sans Extra Condensed Medium"/>
                <a:cs typeface="Fira Sans Extra Condensed Medium"/>
                <a:sym typeface="Fira Sans Extra Condensed Medium"/>
              </a:endParaRPr>
            </a:p>
          </p:txBody>
        </p:sp>
        <p:sp>
          <p:nvSpPr>
            <p:cNvPr id="681" name="Google Shape;681;p23"/>
            <p:cNvSpPr txBox="1"/>
            <p:nvPr/>
          </p:nvSpPr>
          <p:spPr>
            <a:xfrm>
              <a:off x="457200" y="1849282"/>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Roboto"/>
                  <a:ea typeface="Roboto"/>
                  <a:cs typeface="Roboto"/>
                  <a:sym typeface="Roboto"/>
                </a:rPr>
                <a:t>Mercury is the closest planet to the Sun</a:t>
              </a:r>
              <a:endParaRPr sz="1200">
                <a:latin typeface="Roboto"/>
                <a:ea typeface="Roboto"/>
                <a:cs typeface="Roboto"/>
                <a:sym typeface="Roboto"/>
              </a:endParaRPr>
            </a:p>
          </p:txBody>
        </p:sp>
      </p:grpSp>
      <p:grpSp>
        <p:nvGrpSpPr>
          <p:cNvPr id="682" name="Google Shape;682;p23"/>
          <p:cNvGrpSpPr/>
          <p:nvPr/>
        </p:nvGrpSpPr>
        <p:grpSpPr>
          <a:xfrm>
            <a:off x="6746075" y="1303725"/>
            <a:ext cx="1940724" cy="885157"/>
            <a:chOff x="6746075" y="1570425"/>
            <a:chExt cx="1940724" cy="885157"/>
          </a:xfrm>
        </p:grpSpPr>
        <p:sp>
          <p:nvSpPr>
            <p:cNvPr id="683" name="Google Shape;683;p23"/>
            <p:cNvSpPr txBox="1"/>
            <p:nvPr/>
          </p:nvSpPr>
          <p:spPr>
            <a:xfrm>
              <a:off x="7444499" y="1570425"/>
              <a:ext cx="12423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a:solidFill>
                    <a:schemeClr val="lt2"/>
                  </a:solidFill>
                  <a:latin typeface="Fira Sans Extra Condensed Medium"/>
                  <a:ea typeface="Fira Sans Extra Condensed Medium"/>
                  <a:cs typeface="Fira Sans Extra Condensed Medium"/>
                  <a:sym typeface="Fira Sans Extra Condensed Medium"/>
                </a:rPr>
                <a:t>Venus</a:t>
              </a:r>
              <a:endParaRPr sz="2000">
                <a:solidFill>
                  <a:schemeClr val="lt2"/>
                </a:solidFill>
                <a:latin typeface="Fira Sans Extra Condensed Medium"/>
                <a:ea typeface="Fira Sans Extra Condensed Medium"/>
                <a:cs typeface="Fira Sans Extra Condensed Medium"/>
                <a:sym typeface="Fira Sans Extra Condensed Medium"/>
              </a:endParaRPr>
            </a:p>
          </p:txBody>
        </p:sp>
        <p:sp>
          <p:nvSpPr>
            <p:cNvPr id="684" name="Google Shape;684;p23"/>
            <p:cNvSpPr txBox="1"/>
            <p:nvPr/>
          </p:nvSpPr>
          <p:spPr>
            <a:xfrm>
              <a:off x="6746075" y="1849282"/>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rgbClr val="000000"/>
                  </a:solidFill>
                  <a:latin typeface="Roboto"/>
                  <a:ea typeface="Roboto"/>
                  <a:cs typeface="Roboto"/>
                  <a:sym typeface="Roboto"/>
                </a:rPr>
                <a:t>It’s the second planet from the Sun</a:t>
              </a:r>
              <a:endParaRPr sz="1200">
                <a:solidFill>
                  <a:srgbClr val="000000"/>
                </a:solidFill>
                <a:latin typeface="Roboto"/>
                <a:ea typeface="Roboto"/>
                <a:cs typeface="Roboto"/>
                <a:sym typeface="Roboto"/>
              </a:endParaRPr>
            </a:p>
          </p:txBody>
        </p:sp>
      </p:grpSp>
      <p:sp>
        <p:nvSpPr>
          <p:cNvPr id="685" name="Google Shape;685;p23"/>
          <p:cNvSpPr/>
          <p:nvPr/>
        </p:nvSpPr>
        <p:spPr>
          <a:xfrm>
            <a:off x="3100563" y="1389753"/>
            <a:ext cx="713100" cy="713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3"/>
          <p:cNvSpPr/>
          <p:nvPr/>
        </p:nvSpPr>
        <p:spPr>
          <a:xfrm>
            <a:off x="5330338" y="1389753"/>
            <a:ext cx="713100" cy="7131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7" name="Google Shape;687;p23"/>
          <p:cNvGrpSpPr/>
          <p:nvPr/>
        </p:nvGrpSpPr>
        <p:grpSpPr>
          <a:xfrm>
            <a:off x="457200" y="3826140"/>
            <a:ext cx="1940700" cy="883926"/>
            <a:chOff x="457200" y="3786024"/>
            <a:chExt cx="1940700" cy="883926"/>
          </a:xfrm>
        </p:grpSpPr>
        <p:sp>
          <p:nvSpPr>
            <p:cNvPr id="688" name="Google Shape;688;p23"/>
            <p:cNvSpPr txBox="1"/>
            <p:nvPr/>
          </p:nvSpPr>
          <p:spPr>
            <a:xfrm>
              <a:off x="457224" y="3786024"/>
              <a:ext cx="12423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3"/>
                  </a:solidFill>
                  <a:latin typeface="Fira Sans Extra Condensed Medium"/>
                  <a:ea typeface="Fira Sans Extra Condensed Medium"/>
                  <a:cs typeface="Fira Sans Extra Condensed Medium"/>
                  <a:sym typeface="Fira Sans Extra Condensed Medium"/>
                </a:rPr>
                <a:t>Jupiter</a:t>
              </a:r>
              <a:endParaRPr sz="2000">
                <a:solidFill>
                  <a:schemeClr val="accent3"/>
                </a:solidFill>
                <a:latin typeface="Fira Sans Extra Condensed Medium"/>
                <a:ea typeface="Fira Sans Extra Condensed Medium"/>
                <a:cs typeface="Fira Sans Extra Condensed Medium"/>
                <a:sym typeface="Fira Sans Extra Condensed Medium"/>
              </a:endParaRPr>
            </a:p>
          </p:txBody>
        </p:sp>
        <p:sp>
          <p:nvSpPr>
            <p:cNvPr id="689" name="Google Shape;689;p23"/>
            <p:cNvSpPr txBox="1"/>
            <p:nvPr/>
          </p:nvSpPr>
          <p:spPr>
            <a:xfrm>
              <a:off x="457200" y="4063650"/>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000000"/>
                  </a:solidFill>
                  <a:latin typeface="Roboto"/>
                  <a:ea typeface="Roboto"/>
                  <a:cs typeface="Roboto"/>
                  <a:sym typeface="Roboto"/>
                </a:rPr>
                <a:t>It’s the biggest planet in the Solar System</a:t>
              </a:r>
              <a:endParaRPr sz="1200">
                <a:solidFill>
                  <a:srgbClr val="000000"/>
                </a:solidFill>
                <a:latin typeface="Roboto"/>
                <a:ea typeface="Roboto"/>
                <a:cs typeface="Roboto"/>
                <a:sym typeface="Roboto"/>
              </a:endParaRPr>
            </a:p>
          </p:txBody>
        </p:sp>
      </p:grpSp>
      <p:grpSp>
        <p:nvGrpSpPr>
          <p:cNvPr id="690" name="Google Shape;690;p23"/>
          <p:cNvGrpSpPr/>
          <p:nvPr/>
        </p:nvGrpSpPr>
        <p:grpSpPr>
          <a:xfrm>
            <a:off x="6746075" y="3826140"/>
            <a:ext cx="1940725" cy="883926"/>
            <a:chOff x="6746075" y="3786024"/>
            <a:chExt cx="1940725" cy="883926"/>
          </a:xfrm>
        </p:grpSpPr>
        <p:sp>
          <p:nvSpPr>
            <p:cNvPr id="691" name="Google Shape;691;p23"/>
            <p:cNvSpPr txBox="1"/>
            <p:nvPr/>
          </p:nvSpPr>
          <p:spPr>
            <a:xfrm>
              <a:off x="7444500" y="3786024"/>
              <a:ext cx="12423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r>
                <a:rPr lang="en" sz="2000">
                  <a:solidFill>
                    <a:schemeClr val="accent2"/>
                  </a:solidFill>
                  <a:latin typeface="Fira Sans Extra Condensed Medium"/>
                  <a:ea typeface="Fira Sans Extra Condensed Medium"/>
                  <a:cs typeface="Fira Sans Extra Condensed Medium"/>
                  <a:sym typeface="Fira Sans Extra Condensed Medium"/>
                </a:rPr>
                <a:t>Earth</a:t>
              </a:r>
              <a:endParaRPr sz="2000">
                <a:solidFill>
                  <a:schemeClr val="accent2"/>
                </a:solidFill>
                <a:latin typeface="Fira Sans Extra Condensed Medium"/>
                <a:ea typeface="Fira Sans Extra Condensed Medium"/>
                <a:cs typeface="Fira Sans Extra Condensed Medium"/>
                <a:sym typeface="Fira Sans Extra Condensed Medium"/>
              </a:endParaRPr>
            </a:p>
          </p:txBody>
        </p:sp>
        <p:sp>
          <p:nvSpPr>
            <p:cNvPr id="692" name="Google Shape;692;p23"/>
            <p:cNvSpPr txBox="1"/>
            <p:nvPr/>
          </p:nvSpPr>
          <p:spPr>
            <a:xfrm>
              <a:off x="6746075" y="4063650"/>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r>
                <a:rPr lang="en" sz="1200">
                  <a:solidFill>
                    <a:srgbClr val="000000"/>
                  </a:solidFill>
                  <a:latin typeface="Roboto"/>
                  <a:ea typeface="Roboto"/>
                  <a:cs typeface="Roboto"/>
                  <a:sym typeface="Roboto"/>
                </a:rPr>
                <a:t>It’s the planet where we all live on now</a:t>
              </a:r>
              <a:endParaRPr sz="1200">
                <a:solidFill>
                  <a:srgbClr val="000000"/>
                </a:solidFill>
                <a:latin typeface="Roboto"/>
                <a:ea typeface="Roboto"/>
                <a:cs typeface="Roboto"/>
                <a:sym typeface="Roboto"/>
              </a:endParaRPr>
            </a:p>
          </p:txBody>
        </p:sp>
      </p:grpSp>
      <p:sp>
        <p:nvSpPr>
          <p:cNvPr id="693" name="Google Shape;693;p23"/>
          <p:cNvSpPr/>
          <p:nvPr/>
        </p:nvSpPr>
        <p:spPr>
          <a:xfrm>
            <a:off x="3100563" y="3911553"/>
            <a:ext cx="713100" cy="7131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3"/>
          <p:cNvSpPr/>
          <p:nvPr/>
        </p:nvSpPr>
        <p:spPr>
          <a:xfrm>
            <a:off x="5330338" y="3911553"/>
            <a:ext cx="713100" cy="7131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5" name="Google Shape;695;p23"/>
          <p:cNvGrpSpPr/>
          <p:nvPr/>
        </p:nvGrpSpPr>
        <p:grpSpPr>
          <a:xfrm>
            <a:off x="457200" y="2564934"/>
            <a:ext cx="1940700" cy="885154"/>
            <a:chOff x="457200" y="2678225"/>
            <a:chExt cx="1940700" cy="885154"/>
          </a:xfrm>
        </p:grpSpPr>
        <p:sp>
          <p:nvSpPr>
            <p:cNvPr id="696" name="Google Shape;696;p23"/>
            <p:cNvSpPr txBox="1"/>
            <p:nvPr/>
          </p:nvSpPr>
          <p:spPr>
            <a:xfrm>
              <a:off x="457224" y="2678225"/>
              <a:ext cx="12423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4"/>
                  </a:solidFill>
                  <a:latin typeface="Fira Sans Extra Condensed Medium"/>
                  <a:ea typeface="Fira Sans Extra Condensed Medium"/>
                  <a:cs typeface="Fira Sans Extra Condensed Medium"/>
                  <a:sym typeface="Fira Sans Extra Condensed Medium"/>
                </a:rPr>
                <a:t>Saturn</a:t>
              </a:r>
              <a:endParaRPr sz="2000">
                <a:solidFill>
                  <a:schemeClr val="accent4"/>
                </a:solidFill>
                <a:latin typeface="Fira Sans Extra Condensed Medium"/>
                <a:ea typeface="Fira Sans Extra Condensed Medium"/>
                <a:cs typeface="Fira Sans Extra Condensed Medium"/>
                <a:sym typeface="Fira Sans Extra Condensed Medium"/>
              </a:endParaRPr>
            </a:p>
          </p:txBody>
        </p:sp>
        <p:sp>
          <p:nvSpPr>
            <p:cNvPr id="697" name="Google Shape;697;p23"/>
            <p:cNvSpPr txBox="1"/>
            <p:nvPr/>
          </p:nvSpPr>
          <p:spPr>
            <a:xfrm>
              <a:off x="457200" y="2957079"/>
              <a:ext cx="1940700" cy="60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000000"/>
                  </a:solidFill>
                  <a:latin typeface="Roboto"/>
                  <a:ea typeface="Roboto"/>
                  <a:cs typeface="Roboto"/>
                  <a:sym typeface="Roboto"/>
                </a:rPr>
                <a:t>It’s composed mostly of hydrogen and helium</a:t>
              </a:r>
              <a:endParaRPr sz="1200">
                <a:solidFill>
                  <a:srgbClr val="000000"/>
                </a:solidFill>
                <a:latin typeface="Roboto"/>
                <a:ea typeface="Roboto"/>
                <a:cs typeface="Roboto"/>
                <a:sym typeface="Roboto"/>
              </a:endParaRPr>
            </a:p>
          </p:txBody>
        </p:sp>
      </p:grpSp>
      <p:grpSp>
        <p:nvGrpSpPr>
          <p:cNvPr id="698" name="Google Shape;698;p23"/>
          <p:cNvGrpSpPr/>
          <p:nvPr/>
        </p:nvGrpSpPr>
        <p:grpSpPr>
          <a:xfrm>
            <a:off x="6746075" y="2564934"/>
            <a:ext cx="1940724" cy="885154"/>
            <a:chOff x="6746075" y="2678227"/>
            <a:chExt cx="1940724" cy="885154"/>
          </a:xfrm>
        </p:grpSpPr>
        <p:sp>
          <p:nvSpPr>
            <p:cNvPr id="699" name="Google Shape;699;p23"/>
            <p:cNvSpPr txBox="1"/>
            <p:nvPr/>
          </p:nvSpPr>
          <p:spPr>
            <a:xfrm>
              <a:off x="7444499" y="2678227"/>
              <a:ext cx="1242300" cy="348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r>
                <a:rPr lang="en" sz="2000">
                  <a:solidFill>
                    <a:schemeClr val="accent1"/>
                  </a:solidFill>
                  <a:latin typeface="Fira Sans Extra Condensed Medium"/>
                  <a:ea typeface="Fira Sans Extra Condensed Medium"/>
                  <a:cs typeface="Fira Sans Extra Condensed Medium"/>
                  <a:sym typeface="Fira Sans Extra Condensed Medium"/>
                </a:rPr>
                <a:t>Mars</a:t>
              </a:r>
              <a:endParaRPr sz="2000">
                <a:solidFill>
                  <a:schemeClr val="accent1"/>
                </a:solidFill>
                <a:latin typeface="Fira Sans Extra Condensed Medium"/>
                <a:ea typeface="Fira Sans Extra Condensed Medium"/>
                <a:cs typeface="Fira Sans Extra Condensed Medium"/>
                <a:sym typeface="Fira Sans Extra Condensed Medium"/>
              </a:endParaRPr>
            </a:p>
          </p:txBody>
        </p:sp>
        <p:sp>
          <p:nvSpPr>
            <p:cNvPr id="700" name="Google Shape;700;p23"/>
            <p:cNvSpPr txBox="1"/>
            <p:nvPr/>
          </p:nvSpPr>
          <p:spPr>
            <a:xfrm>
              <a:off x="6746075" y="2957082"/>
              <a:ext cx="1940700" cy="606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r>
                <a:rPr lang="en" sz="1200">
                  <a:solidFill>
                    <a:srgbClr val="000000"/>
                  </a:solidFill>
                  <a:latin typeface="Roboto"/>
                  <a:ea typeface="Roboto"/>
                  <a:cs typeface="Roboto"/>
                  <a:sym typeface="Roboto"/>
                </a:rPr>
                <a:t>Despite being red, Mars is actually a cold place</a:t>
              </a:r>
              <a:endParaRPr sz="1200">
                <a:solidFill>
                  <a:srgbClr val="000000"/>
                </a:solidFill>
                <a:latin typeface="Roboto"/>
                <a:ea typeface="Roboto"/>
                <a:cs typeface="Roboto"/>
                <a:sym typeface="Roboto"/>
              </a:endParaRPr>
            </a:p>
          </p:txBody>
        </p:sp>
      </p:grpSp>
      <p:sp>
        <p:nvSpPr>
          <p:cNvPr id="701" name="Google Shape;701;p23"/>
          <p:cNvSpPr/>
          <p:nvPr/>
        </p:nvSpPr>
        <p:spPr>
          <a:xfrm>
            <a:off x="2639063" y="2650961"/>
            <a:ext cx="713100" cy="713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3"/>
          <p:cNvSpPr/>
          <p:nvPr/>
        </p:nvSpPr>
        <p:spPr>
          <a:xfrm>
            <a:off x="5791838" y="2650961"/>
            <a:ext cx="713100" cy="713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3" name="Google Shape;703;p23"/>
          <p:cNvGrpSpPr/>
          <p:nvPr/>
        </p:nvGrpSpPr>
        <p:grpSpPr>
          <a:xfrm flipH="1">
            <a:off x="5466838" y="4047566"/>
            <a:ext cx="440100" cy="441075"/>
            <a:chOff x="5466863" y="4096700"/>
            <a:chExt cx="440100" cy="441075"/>
          </a:xfrm>
        </p:grpSpPr>
        <p:sp>
          <p:nvSpPr>
            <p:cNvPr id="704" name="Google Shape;704;p23"/>
            <p:cNvSpPr/>
            <p:nvPr/>
          </p:nvSpPr>
          <p:spPr>
            <a:xfrm>
              <a:off x="5466863" y="4096700"/>
              <a:ext cx="440100" cy="441075"/>
            </a:xfrm>
            <a:custGeom>
              <a:avLst/>
              <a:gdLst/>
              <a:ahLst/>
              <a:cxnLst/>
              <a:rect l="l" t="t" r="r" b="b"/>
              <a:pathLst>
                <a:path w="17604" h="17643" extrusionOk="0">
                  <a:moveTo>
                    <a:pt x="9087" y="2073"/>
                  </a:moveTo>
                  <a:cubicBezTo>
                    <a:pt x="9223" y="2073"/>
                    <a:pt x="9277" y="2073"/>
                    <a:pt x="9358" y="2209"/>
                  </a:cubicBezTo>
                  <a:cubicBezTo>
                    <a:pt x="9467" y="2399"/>
                    <a:pt x="9548" y="2588"/>
                    <a:pt x="9657" y="2833"/>
                  </a:cubicBezTo>
                  <a:cubicBezTo>
                    <a:pt x="8111" y="3131"/>
                    <a:pt x="6565" y="3429"/>
                    <a:pt x="5018" y="3701"/>
                  </a:cubicBezTo>
                  <a:cubicBezTo>
                    <a:pt x="5018" y="3538"/>
                    <a:pt x="4991" y="3402"/>
                    <a:pt x="4991" y="3267"/>
                  </a:cubicBezTo>
                  <a:lnTo>
                    <a:pt x="4991" y="2860"/>
                  </a:lnTo>
                  <a:cubicBezTo>
                    <a:pt x="5398" y="2805"/>
                    <a:pt x="5805" y="2697"/>
                    <a:pt x="6212" y="2616"/>
                  </a:cubicBezTo>
                  <a:cubicBezTo>
                    <a:pt x="7161" y="2453"/>
                    <a:pt x="8138" y="2263"/>
                    <a:pt x="9087" y="2073"/>
                  </a:cubicBezTo>
                  <a:close/>
                  <a:moveTo>
                    <a:pt x="15787" y="1856"/>
                  </a:moveTo>
                  <a:lnTo>
                    <a:pt x="15787" y="6332"/>
                  </a:lnTo>
                  <a:cubicBezTo>
                    <a:pt x="14675" y="5165"/>
                    <a:pt x="13318" y="4650"/>
                    <a:pt x="11718" y="4650"/>
                  </a:cubicBezTo>
                  <a:lnTo>
                    <a:pt x="11718" y="3511"/>
                  </a:lnTo>
                  <a:cubicBezTo>
                    <a:pt x="13291" y="3511"/>
                    <a:pt x="14675" y="2995"/>
                    <a:pt x="15787" y="1856"/>
                  </a:cubicBezTo>
                  <a:close/>
                  <a:moveTo>
                    <a:pt x="16717" y="551"/>
                  </a:moveTo>
                  <a:cubicBezTo>
                    <a:pt x="16840" y="551"/>
                    <a:pt x="16955" y="674"/>
                    <a:pt x="16980" y="798"/>
                  </a:cubicBezTo>
                  <a:lnTo>
                    <a:pt x="16980" y="961"/>
                  </a:lnTo>
                  <a:lnTo>
                    <a:pt x="16980" y="7145"/>
                  </a:lnTo>
                  <a:cubicBezTo>
                    <a:pt x="16980" y="7444"/>
                    <a:pt x="16872" y="7579"/>
                    <a:pt x="16682" y="7579"/>
                  </a:cubicBezTo>
                  <a:cubicBezTo>
                    <a:pt x="16519" y="7552"/>
                    <a:pt x="16411" y="7416"/>
                    <a:pt x="16411" y="7145"/>
                  </a:cubicBezTo>
                  <a:lnTo>
                    <a:pt x="16411" y="4053"/>
                  </a:lnTo>
                  <a:lnTo>
                    <a:pt x="16411" y="988"/>
                  </a:lnTo>
                  <a:lnTo>
                    <a:pt x="16411" y="825"/>
                  </a:lnTo>
                  <a:cubicBezTo>
                    <a:pt x="16411" y="663"/>
                    <a:pt x="16546" y="554"/>
                    <a:pt x="16682" y="554"/>
                  </a:cubicBezTo>
                  <a:cubicBezTo>
                    <a:pt x="16694" y="552"/>
                    <a:pt x="16705" y="551"/>
                    <a:pt x="16717" y="551"/>
                  </a:cubicBezTo>
                  <a:close/>
                  <a:moveTo>
                    <a:pt x="3798" y="554"/>
                  </a:moveTo>
                  <a:cubicBezTo>
                    <a:pt x="5181" y="581"/>
                    <a:pt x="6537" y="663"/>
                    <a:pt x="7921" y="690"/>
                  </a:cubicBezTo>
                  <a:cubicBezTo>
                    <a:pt x="8111" y="690"/>
                    <a:pt x="8273" y="717"/>
                    <a:pt x="8409" y="771"/>
                  </a:cubicBezTo>
                  <a:cubicBezTo>
                    <a:pt x="8789" y="825"/>
                    <a:pt x="9006" y="1070"/>
                    <a:pt x="9060" y="1503"/>
                  </a:cubicBezTo>
                  <a:cubicBezTo>
                    <a:pt x="8572" y="1585"/>
                    <a:pt x="8138" y="1666"/>
                    <a:pt x="7650" y="1748"/>
                  </a:cubicBezTo>
                  <a:cubicBezTo>
                    <a:pt x="6673" y="1937"/>
                    <a:pt x="5669" y="2073"/>
                    <a:pt x="4666" y="2317"/>
                  </a:cubicBezTo>
                  <a:cubicBezTo>
                    <a:pt x="3961" y="2480"/>
                    <a:pt x="3554" y="2995"/>
                    <a:pt x="3391" y="3673"/>
                  </a:cubicBezTo>
                  <a:cubicBezTo>
                    <a:pt x="3228" y="4433"/>
                    <a:pt x="3391" y="5138"/>
                    <a:pt x="3662" y="5843"/>
                  </a:cubicBezTo>
                  <a:cubicBezTo>
                    <a:pt x="3825" y="6223"/>
                    <a:pt x="3988" y="6576"/>
                    <a:pt x="4069" y="6955"/>
                  </a:cubicBezTo>
                  <a:cubicBezTo>
                    <a:pt x="4232" y="7878"/>
                    <a:pt x="3852" y="8800"/>
                    <a:pt x="2903" y="9180"/>
                  </a:cubicBezTo>
                  <a:cubicBezTo>
                    <a:pt x="2469" y="9342"/>
                    <a:pt x="2062" y="9478"/>
                    <a:pt x="1628" y="9641"/>
                  </a:cubicBezTo>
                  <a:lnTo>
                    <a:pt x="1601" y="9613"/>
                  </a:lnTo>
                  <a:cubicBezTo>
                    <a:pt x="1628" y="9532"/>
                    <a:pt x="1655" y="9505"/>
                    <a:pt x="1682" y="9478"/>
                  </a:cubicBezTo>
                  <a:cubicBezTo>
                    <a:pt x="2089" y="9071"/>
                    <a:pt x="2442" y="8583"/>
                    <a:pt x="2577" y="8013"/>
                  </a:cubicBezTo>
                  <a:cubicBezTo>
                    <a:pt x="2713" y="7444"/>
                    <a:pt x="2577" y="6901"/>
                    <a:pt x="2415" y="6359"/>
                  </a:cubicBezTo>
                  <a:cubicBezTo>
                    <a:pt x="2198" y="5735"/>
                    <a:pt x="1953" y="5165"/>
                    <a:pt x="1764" y="4596"/>
                  </a:cubicBezTo>
                  <a:cubicBezTo>
                    <a:pt x="1601" y="4080"/>
                    <a:pt x="1465" y="3538"/>
                    <a:pt x="1492" y="2995"/>
                  </a:cubicBezTo>
                  <a:cubicBezTo>
                    <a:pt x="1547" y="1910"/>
                    <a:pt x="2415" y="853"/>
                    <a:pt x="3391" y="636"/>
                  </a:cubicBezTo>
                  <a:cubicBezTo>
                    <a:pt x="3527" y="581"/>
                    <a:pt x="3662" y="554"/>
                    <a:pt x="3798" y="554"/>
                  </a:cubicBezTo>
                  <a:close/>
                  <a:moveTo>
                    <a:pt x="9948" y="3324"/>
                  </a:moveTo>
                  <a:cubicBezTo>
                    <a:pt x="9961" y="3324"/>
                    <a:pt x="9973" y="3330"/>
                    <a:pt x="9982" y="3348"/>
                  </a:cubicBezTo>
                  <a:cubicBezTo>
                    <a:pt x="10206" y="3470"/>
                    <a:pt x="10430" y="3485"/>
                    <a:pt x="10653" y="3485"/>
                  </a:cubicBezTo>
                  <a:cubicBezTo>
                    <a:pt x="10728" y="3485"/>
                    <a:pt x="10803" y="3484"/>
                    <a:pt x="10877" y="3484"/>
                  </a:cubicBezTo>
                  <a:lnTo>
                    <a:pt x="11121" y="3484"/>
                  </a:lnTo>
                  <a:lnTo>
                    <a:pt x="11121" y="4650"/>
                  </a:lnTo>
                  <a:lnTo>
                    <a:pt x="10199" y="4650"/>
                  </a:lnTo>
                  <a:cubicBezTo>
                    <a:pt x="9657" y="4704"/>
                    <a:pt x="9250" y="5030"/>
                    <a:pt x="9114" y="5545"/>
                  </a:cubicBezTo>
                  <a:lnTo>
                    <a:pt x="9114" y="5572"/>
                  </a:lnTo>
                  <a:cubicBezTo>
                    <a:pt x="9114" y="6115"/>
                    <a:pt x="9087" y="6684"/>
                    <a:pt x="9141" y="7227"/>
                  </a:cubicBezTo>
                  <a:cubicBezTo>
                    <a:pt x="9223" y="7823"/>
                    <a:pt x="9602" y="8230"/>
                    <a:pt x="10145" y="8501"/>
                  </a:cubicBezTo>
                  <a:lnTo>
                    <a:pt x="10335" y="8583"/>
                  </a:lnTo>
                  <a:cubicBezTo>
                    <a:pt x="10904" y="8854"/>
                    <a:pt x="11148" y="9261"/>
                    <a:pt x="11121" y="9912"/>
                  </a:cubicBezTo>
                  <a:cubicBezTo>
                    <a:pt x="9385" y="9912"/>
                    <a:pt x="7622" y="9912"/>
                    <a:pt x="5832" y="9858"/>
                  </a:cubicBezTo>
                  <a:cubicBezTo>
                    <a:pt x="5805" y="9315"/>
                    <a:pt x="5805" y="8800"/>
                    <a:pt x="6239" y="8393"/>
                  </a:cubicBezTo>
                  <a:cubicBezTo>
                    <a:pt x="6565" y="8095"/>
                    <a:pt x="6700" y="7688"/>
                    <a:pt x="6700" y="7227"/>
                  </a:cubicBezTo>
                  <a:cubicBezTo>
                    <a:pt x="6700" y="6657"/>
                    <a:pt x="6700" y="6087"/>
                    <a:pt x="6646" y="5518"/>
                  </a:cubicBezTo>
                  <a:cubicBezTo>
                    <a:pt x="6565" y="4894"/>
                    <a:pt x="6212" y="4487"/>
                    <a:pt x="5615" y="4324"/>
                  </a:cubicBezTo>
                  <a:cubicBezTo>
                    <a:pt x="5561" y="4324"/>
                    <a:pt x="5480" y="4297"/>
                    <a:pt x="5425" y="4243"/>
                  </a:cubicBezTo>
                  <a:cubicBezTo>
                    <a:pt x="5425" y="4243"/>
                    <a:pt x="5398" y="4243"/>
                    <a:pt x="5344" y="4216"/>
                  </a:cubicBezTo>
                  <a:cubicBezTo>
                    <a:pt x="5751" y="4162"/>
                    <a:pt x="6158" y="4080"/>
                    <a:pt x="6537" y="4026"/>
                  </a:cubicBezTo>
                  <a:cubicBezTo>
                    <a:pt x="7622" y="3782"/>
                    <a:pt x="8734" y="3565"/>
                    <a:pt x="9874" y="3348"/>
                  </a:cubicBezTo>
                  <a:cubicBezTo>
                    <a:pt x="9892" y="3348"/>
                    <a:pt x="9922" y="3324"/>
                    <a:pt x="9948" y="3324"/>
                  </a:cubicBezTo>
                  <a:close/>
                  <a:moveTo>
                    <a:pt x="11176" y="10509"/>
                  </a:moveTo>
                  <a:cubicBezTo>
                    <a:pt x="11284" y="10509"/>
                    <a:pt x="11338" y="10563"/>
                    <a:pt x="11393" y="10644"/>
                  </a:cubicBezTo>
                  <a:cubicBezTo>
                    <a:pt x="11582" y="10997"/>
                    <a:pt x="11799" y="11322"/>
                    <a:pt x="11799" y="11729"/>
                  </a:cubicBezTo>
                  <a:cubicBezTo>
                    <a:pt x="11799" y="12055"/>
                    <a:pt x="11745" y="12353"/>
                    <a:pt x="11691" y="12651"/>
                  </a:cubicBezTo>
                  <a:cubicBezTo>
                    <a:pt x="11555" y="13411"/>
                    <a:pt x="11501" y="14143"/>
                    <a:pt x="11718" y="14903"/>
                  </a:cubicBezTo>
                  <a:cubicBezTo>
                    <a:pt x="11799" y="15093"/>
                    <a:pt x="11908" y="15282"/>
                    <a:pt x="11962" y="15445"/>
                  </a:cubicBezTo>
                  <a:cubicBezTo>
                    <a:pt x="12179" y="15879"/>
                    <a:pt x="12179" y="16313"/>
                    <a:pt x="11989" y="16801"/>
                  </a:cubicBezTo>
                  <a:cubicBezTo>
                    <a:pt x="11935" y="16937"/>
                    <a:pt x="11854" y="16964"/>
                    <a:pt x="11718" y="16964"/>
                  </a:cubicBezTo>
                  <a:lnTo>
                    <a:pt x="8517" y="16964"/>
                  </a:lnTo>
                  <a:cubicBezTo>
                    <a:pt x="7794" y="16964"/>
                    <a:pt x="7083" y="16952"/>
                    <a:pt x="6376" y="16952"/>
                  </a:cubicBezTo>
                  <a:cubicBezTo>
                    <a:pt x="6022" y="16952"/>
                    <a:pt x="5669" y="16955"/>
                    <a:pt x="5317" y="16964"/>
                  </a:cubicBezTo>
                  <a:cubicBezTo>
                    <a:pt x="5154" y="16964"/>
                    <a:pt x="5073" y="16937"/>
                    <a:pt x="5046" y="16801"/>
                  </a:cubicBezTo>
                  <a:cubicBezTo>
                    <a:pt x="4883" y="16340"/>
                    <a:pt x="4829" y="15906"/>
                    <a:pt x="5046" y="15499"/>
                  </a:cubicBezTo>
                  <a:cubicBezTo>
                    <a:pt x="5534" y="14577"/>
                    <a:pt x="5561" y="13601"/>
                    <a:pt x="5317" y="12651"/>
                  </a:cubicBezTo>
                  <a:cubicBezTo>
                    <a:pt x="5154" y="11946"/>
                    <a:pt x="5208" y="11295"/>
                    <a:pt x="5615" y="10644"/>
                  </a:cubicBezTo>
                  <a:cubicBezTo>
                    <a:pt x="5642" y="10563"/>
                    <a:pt x="5724" y="10509"/>
                    <a:pt x="5832" y="10509"/>
                  </a:cubicBezTo>
                  <a:close/>
                  <a:moveTo>
                    <a:pt x="3740" y="0"/>
                  </a:moveTo>
                  <a:cubicBezTo>
                    <a:pt x="3608" y="0"/>
                    <a:pt x="3479" y="20"/>
                    <a:pt x="3364" y="39"/>
                  </a:cubicBezTo>
                  <a:cubicBezTo>
                    <a:pt x="2062" y="310"/>
                    <a:pt x="1058" y="1585"/>
                    <a:pt x="950" y="2941"/>
                  </a:cubicBezTo>
                  <a:cubicBezTo>
                    <a:pt x="869" y="3673"/>
                    <a:pt x="1086" y="4379"/>
                    <a:pt x="1357" y="5057"/>
                  </a:cubicBezTo>
                  <a:lnTo>
                    <a:pt x="1953" y="6793"/>
                  </a:lnTo>
                  <a:cubicBezTo>
                    <a:pt x="2225" y="7633"/>
                    <a:pt x="2035" y="8366"/>
                    <a:pt x="1411" y="8963"/>
                  </a:cubicBezTo>
                  <a:cubicBezTo>
                    <a:pt x="1058" y="9315"/>
                    <a:pt x="652" y="9613"/>
                    <a:pt x="272" y="9912"/>
                  </a:cubicBezTo>
                  <a:cubicBezTo>
                    <a:pt x="190" y="9993"/>
                    <a:pt x="109" y="10047"/>
                    <a:pt x="28" y="10129"/>
                  </a:cubicBezTo>
                  <a:cubicBezTo>
                    <a:pt x="28" y="10183"/>
                    <a:pt x="28" y="10264"/>
                    <a:pt x="1" y="10481"/>
                  </a:cubicBezTo>
                  <a:cubicBezTo>
                    <a:pt x="89" y="10605"/>
                    <a:pt x="189" y="10648"/>
                    <a:pt x="308" y="10648"/>
                  </a:cubicBezTo>
                  <a:cubicBezTo>
                    <a:pt x="371" y="10648"/>
                    <a:pt x="440" y="10636"/>
                    <a:pt x="516" y="10617"/>
                  </a:cubicBezTo>
                  <a:cubicBezTo>
                    <a:pt x="1465" y="10454"/>
                    <a:pt x="2333" y="10183"/>
                    <a:pt x="3228" y="9803"/>
                  </a:cubicBezTo>
                  <a:cubicBezTo>
                    <a:pt x="4178" y="9397"/>
                    <a:pt x="4774" y="8393"/>
                    <a:pt x="4666" y="7335"/>
                  </a:cubicBezTo>
                  <a:cubicBezTo>
                    <a:pt x="4612" y="6928"/>
                    <a:pt x="4503" y="6521"/>
                    <a:pt x="4340" y="6142"/>
                  </a:cubicBezTo>
                  <a:cubicBezTo>
                    <a:pt x="4069" y="5599"/>
                    <a:pt x="3906" y="5030"/>
                    <a:pt x="3906" y="4379"/>
                  </a:cubicBezTo>
                  <a:cubicBezTo>
                    <a:pt x="3906" y="4080"/>
                    <a:pt x="3961" y="3782"/>
                    <a:pt x="4178" y="3511"/>
                  </a:cubicBezTo>
                  <a:lnTo>
                    <a:pt x="4368" y="3294"/>
                  </a:lnTo>
                  <a:cubicBezTo>
                    <a:pt x="4395" y="3565"/>
                    <a:pt x="4395" y="3809"/>
                    <a:pt x="4449" y="4053"/>
                  </a:cubicBezTo>
                  <a:cubicBezTo>
                    <a:pt x="4476" y="4514"/>
                    <a:pt x="4747" y="4840"/>
                    <a:pt x="5181" y="5002"/>
                  </a:cubicBezTo>
                  <a:cubicBezTo>
                    <a:pt x="5208" y="5002"/>
                    <a:pt x="5290" y="5030"/>
                    <a:pt x="5317" y="5030"/>
                  </a:cubicBezTo>
                  <a:cubicBezTo>
                    <a:pt x="5886" y="5165"/>
                    <a:pt x="6103" y="5572"/>
                    <a:pt x="6131" y="6115"/>
                  </a:cubicBezTo>
                  <a:lnTo>
                    <a:pt x="6131" y="7498"/>
                  </a:lnTo>
                  <a:cubicBezTo>
                    <a:pt x="6131" y="7742"/>
                    <a:pt x="6022" y="7986"/>
                    <a:pt x="5832" y="8176"/>
                  </a:cubicBezTo>
                  <a:cubicBezTo>
                    <a:pt x="5425" y="8583"/>
                    <a:pt x="5263" y="9098"/>
                    <a:pt x="5290" y="9668"/>
                  </a:cubicBezTo>
                  <a:cubicBezTo>
                    <a:pt x="5317" y="9993"/>
                    <a:pt x="5263" y="10264"/>
                    <a:pt x="5073" y="10536"/>
                  </a:cubicBezTo>
                  <a:cubicBezTo>
                    <a:pt x="4856" y="10888"/>
                    <a:pt x="4720" y="11268"/>
                    <a:pt x="4639" y="11702"/>
                  </a:cubicBezTo>
                  <a:cubicBezTo>
                    <a:pt x="4585" y="12082"/>
                    <a:pt x="4666" y="12461"/>
                    <a:pt x="4747" y="12841"/>
                  </a:cubicBezTo>
                  <a:cubicBezTo>
                    <a:pt x="4883" y="13465"/>
                    <a:pt x="4991" y="14143"/>
                    <a:pt x="4747" y="14821"/>
                  </a:cubicBezTo>
                  <a:cubicBezTo>
                    <a:pt x="4666" y="14957"/>
                    <a:pt x="4639" y="15093"/>
                    <a:pt x="4585" y="15228"/>
                  </a:cubicBezTo>
                  <a:cubicBezTo>
                    <a:pt x="4259" y="15825"/>
                    <a:pt x="4259" y="16422"/>
                    <a:pt x="4476" y="17045"/>
                  </a:cubicBezTo>
                  <a:cubicBezTo>
                    <a:pt x="4530" y="17262"/>
                    <a:pt x="4666" y="17479"/>
                    <a:pt x="4883" y="17642"/>
                  </a:cubicBezTo>
                  <a:lnTo>
                    <a:pt x="12098" y="17642"/>
                  </a:lnTo>
                  <a:cubicBezTo>
                    <a:pt x="12342" y="17479"/>
                    <a:pt x="12478" y="17262"/>
                    <a:pt x="12532" y="16991"/>
                  </a:cubicBezTo>
                  <a:cubicBezTo>
                    <a:pt x="12722" y="16394"/>
                    <a:pt x="12722" y="15825"/>
                    <a:pt x="12450" y="15228"/>
                  </a:cubicBezTo>
                  <a:cubicBezTo>
                    <a:pt x="12369" y="15093"/>
                    <a:pt x="12315" y="14957"/>
                    <a:pt x="12261" y="14821"/>
                  </a:cubicBezTo>
                  <a:cubicBezTo>
                    <a:pt x="12071" y="14143"/>
                    <a:pt x="12125" y="13465"/>
                    <a:pt x="12261" y="12787"/>
                  </a:cubicBezTo>
                  <a:cubicBezTo>
                    <a:pt x="12342" y="12461"/>
                    <a:pt x="12369" y="12082"/>
                    <a:pt x="12369" y="11729"/>
                  </a:cubicBezTo>
                  <a:cubicBezTo>
                    <a:pt x="12342" y="11187"/>
                    <a:pt x="12098" y="10753"/>
                    <a:pt x="11827" y="10319"/>
                  </a:cubicBezTo>
                  <a:cubicBezTo>
                    <a:pt x="11718" y="10183"/>
                    <a:pt x="11691" y="10047"/>
                    <a:pt x="11691" y="9885"/>
                  </a:cubicBezTo>
                  <a:cubicBezTo>
                    <a:pt x="11691" y="9668"/>
                    <a:pt x="11664" y="9424"/>
                    <a:pt x="11582" y="9234"/>
                  </a:cubicBezTo>
                  <a:cubicBezTo>
                    <a:pt x="11420" y="8691"/>
                    <a:pt x="11013" y="8312"/>
                    <a:pt x="10470" y="8122"/>
                  </a:cubicBezTo>
                  <a:cubicBezTo>
                    <a:pt x="9928" y="7905"/>
                    <a:pt x="9657" y="7498"/>
                    <a:pt x="9657" y="6901"/>
                  </a:cubicBezTo>
                  <a:lnTo>
                    <a:pt x="9657" y="5979"/>
                  </a:lnTo>
                  <a:cubicBezTo>
                    <a:pt x="9657" y="5572"/>
                    <a:pt x="9901" y="5328"/>
                    <a:pt x="10308" y="5328"/>
                  </a:cubicBezTo>
                  <a:lnTo>
                    <a:pt x="11989" y="5328"/>
                  </a:lnTo>
                  <a:cubicBezTo>
                    <a:pt x="13074" y="5382"/>
                    <a:pt x="14078" y="5681"/>
                    <a:pt x="14919" y="6359"/>
                  </a:cubicBezTo>
                  <a:cubicBezTo>
                    <a:pt x="15353" y="6738"/>
                    <a:pt x="15732" y="7145"/>
                    <a:pt x="15895" y="7715"/>
                  </a:cubicBezTo>
                  <a:cubicBezTo>
                    <a:pt x="16009" y="8056"/>
                    <a:pt x="16371" y="8283"/>
                    <a:pt x="16725" y="8283"/>
                  </a:cubicBezTo>
                  <a:cubicBezTo>
                    <a:pt x="16793" y="8283"/>
                    <a:pt x="16860" y="8275"/>
                    <a:pt x="16926" y="8257"/>
                  </a:cubicBezTo>
                  <a:cubicBezTo>
                    <a:pt x="17333" y="8149"/>
                    <a:pt x="17604" y="7823"/>
                    <a:pt x="17604" y="7335"/>
                  </a:cubicBezTo>
                  <a:lnTo>
                    <a:pt x="17604" y="988"/>
                  </a:lnTo>
                  <a:lnTo>
                    <a:pt x="17604" y="853"/>
                  </a:lnTo>
                  <a:cubicBezTo>
                    <a:pt x="17604" y="419"/>
                    <a:pt x="17224" y="93"/>
                    <a:pt x="16817" y="39"/>
                  </a:cubicBezTo>
                  <a:cubicBezTo>
                    <a:pt x="16799" y="38"/>
                    <a:pt x="16780" y="37"/>
                    <a:pt x="16761" y="37"/>
                  </a:cubicBezTo>
                  <a:cubicBezTo>
                    <a:pt x="16376" y="37"/>
                    <a:pt x="16025" y="302"/>
                    <a:pt x="15895" y="690"/>
                  </a:cubicBezTo>
                  <a:cubicBezTo>
                    <a:pt x="15868" y="825"/>
                    <a:pt x="15787" y="961"/>
                    <a:pt x="15732" y="1070"/>
                  </a:cubicBezTo>
                  <a:cubicBezTo>
                    <a:pt x="15054" y="2127"/>
                    <a:pt x="14024" y="2616"/>
                    <a:pt x="12857" y="2860"/>
                  </a:cubicBezTo>
                  <a:cubicBezTo>
                    <a:pt x="12420" y="2935"/>
                    <a:pt x="11983" y="2952"/>
                    <a:pt x="11546" y="2952"/>
                  </a:cubicBezTo>
                  <a:cubicBezTo>
                    <a:pt x="11197" y="2952"/>
                    <a:pt x="10847" y="2941"/>
                    <a:pt x="10498" y="2941"/>
                  </a:cubicBezTo>
                  <a:cubicBezTo>
                    <a:pt x="10362" y="2941"/>
                    <a:pt x="10281" y="2833"/>
                    <a:pt x="10226" y="2697"/>
                  </a:cubicBezTo>
                  <a:cubicBezTo>
                    <a:pt x="10172" y="2534"/>
                    <a:pt x="10145" y="2344"/>
                    <a:pt x="10036" y="2182"/>
                  </a:cubicBezTo>
                  <a:cubicBezTo>
                    <a:pt x="9819" y="1856"/>
                    <a:pt x="9657" y="1476"/>
                    <a:pt x="9548" y="1070"/>
                  </a:cubicBezTo>
                  <a:cubicBezTo>
                    <a:pt x="9413" y="581"/>
                    <a:pt x="9060" y="283"/>
                    <a:pt x="8545" y="229"/>
                  </a:cubicBezTo>
                  <a:cubicBezTo>
                    <a:pt x="8246" y="174"/>
                    <a:pt x="7975" y="120"/>
                    <a:pt x="7650" y="120"/>
                  </a:cubicBezTo>
                  <a:lnTo>
                    <a:pt x="3906" y="12"/>
                  </a:lnTo>
                  <a:cubicBezTo>
                    <a:pt x="3851" y="4"/>
                    <a:pt x="3795" y="0"/>
                    <a:pt x="37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3"/>
            <p:cNvSpPr/>
            <p:nvPr/>
          </p:nvSpPr>
          <p:spPr>
            <a:xfrm>
              <a:off x="5606563" y="4490950"/>
              <a:ext cx="146475" cy="14950"/>
            </a:xfrm>
            <a:custGeom>
              <a:avLst/>
              <a:gdLst/>
              <a:ahLst/>
              <a:cxnLst/>
              <a:rect l="l" t="t" r="r" b="b"/>
              <a:pathLst>
                <a:path w="5859" h="598" extrusionOk="0">
                  <a:moveTo>
                    <a:pt x="298" y="1"/>
                  </a:moveTo>
                  <a:cubicBezTo>
                    <a:pt x="136" y="1"/>
                    <a:pt x="0" y="109"/>
                    <a:pt x="0" y="272"/>
                  </a:cubicBezTo>
                  <a:cubicBezTo>
                    <a:pt x="0" y="462"/>
                    <a:pt x="136" y="597"/>
                    <a:pt x="298" y="597"/>
                  </a:cubicBezTo>
                  <a:lnTo>
                    <a:pt x="5425" y="597"/>
                  </a:lnTo>
                  <a:cubicBezTo>
                    <a:pt x="5506" y="597"/>
                    <a:pt x="5588" y="597"/>
                    <a:pt x="5669" y="543"/>
                  </a:cubicBezTo>
                  <a:cubicBezTo>
                    <a:pt x="5805" y="489"/>
                    <a:pt x="5859" y="380"/>
                    <a:pt x="5832" y="245"/>
                  </a:cubicBezTo>
                  <a:cubicBezTo>
                    <a:pt x="5832" y="109"/>
                    <a:pt x="5723" y="55"/>
                    <a:pt x="55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6" name="Google Shape;706;p23"/>
          <p:cNvGrpSpPr/>
          <p:nvPr/>
        </p:nvGrpSpPr>
        <p:grpSpPr>
          <a:xfrm>
            <a:off x="3303163" y="4048991"/>
            <a:ext cx="307900" cy="438225"/>
            <a:chOff x="3303175" y="4049875"/>
            <a:chExt cx="307900" cy="438225"/>
          </a:xfrm>
        </p:grpSpPr>
        <p:sp>
          <p:nvSpPr>
            <p:cNvPr id="707" name="Google Shape;707;p23"/>
            <p:cNvSpPr/>
            <p:nvPr/>
          </p:nvSpPr>
          <p:spPr>
            <a:xfrm>
              <a:off x="3303175" y="4049875"/>
              <a:ext cx="307900" cy="438225"/>
            </a:xfrm>
            <a:custGeom>
              <a:avLst/>
              <a:gdLst/>
              <a:ahLst/>
              <a:cxnLst/>
              <a:rect l="l" t="t" r="r" b="b"/>
              <a:pathLst>
                <a:path w="12316" h="17529" extrusionOk="0">
                  <a:moveTo>
                    <a:pt x="5968" y="549"/>
                  </a:moveTo>
                  <a:cubicBezTo>
                    <a:pt x="6402" y="549"/>
                    <a:pt x="6809" y="576"/>
                    <a:pt x="7216" y="766"/>
                  </a:cubicBezTo>
                  <a:cubicBezTo>
                    <a:pt x="8084" y="1119"/>
                    <a:pt x="8409" y="1797"/>
                    <a:pt x="8491" y="2692"/>
                  </a:cubicBezTo>
                  <a:cubicBezTo>
                    <a:pt x="8545" y="3289"/>
                    <a:pt x="8328" y="3804"/>
                    <a:pt x="8029" y="4292"/>
                  </a:cubicBezTo>
                  <a:cubicBezTo>
                    <a:pt x="7840" y="4645"/>
                    <a:pt x="7568" y="5052"/>
                    <a:pt x="7351" y="5459"/>
                  </a:cubicBezTo>
                  <a:cubicBezTo>
                    <a:pt x="6945" y="6381"/>
                    <a:pt x="6917" y="7276"/>
                    <a:pt x="7541" y="8117"/>
                  </a:cubicBezTo>
                  <a:lnTo>
                    <a:pt x="7541" y="8171"/>
                  </a:lnTo>
                  <a:cubicBezTo>
                    <a:pt x="6673" y="8171"/>
                    <a:pt x="5832" y="8171"/>
                    <a:pt x="4964" y="8144"/>
                  </a:cubicBezTo>
                  <a:lnTo>
                    <a:pt x="4775" y="8144"/>
                  </a:lnTo>
                  <a:cubicBezTo>
                    <a:pt x="4829" y="8117"/>
                    <a:pt x="4829" y="8090"/>
                    <a:pt x="4829" y="8090"/>
                  </a:cubicBezTo>
                  <a:cubicBezTo>
                    <a:pt x="5398" y="7276"/>
                    <a:pt x="5371" y="6408"/>
                    <a:pt x="4992" y="5540"/>
                  </a:cubicBezTo>
                  <a:cubicBezTo>
                    <a:pt x="4829" y="5160"/>
                    <a:pt x="4585" y="4835"/>
                    <a:pt x="4368" y="4455"/>
                  </a:cubicBezTo>
                  <a:cubicBezTo>
                    <a:pt x="4151" y="4075"/>
                    <a:pt x="3907" y="3696"/>
                    <a:pt x="3825" y="3262"/>
                  </a:cubicBezTo>
                  <a:cubicBezTo>
                    <a:pt x="3554" y="1797"/>
                    <a:pt x="4503" y="631"/>
                    <a:pt x="5968" y="549"/>
                  </a:cubicBezTo>
                  <a:close/>
                  <a:moveTo>
                    <a:pt x="11745" y="8768"/>
                  </a:moveTo>
                  <a:cubicBezTo>
                    <a:pt x="11773" y="9066"/>
                    <a:pt x="11745" y="9364"/>
                    <a:pt x="11501" y="9608"/>
                  </a:cubicBezTo>
                  <a:cubicBezTo>
                    <a:pt x="11366" y="9798"/>
                    <a:pt x="11122" y="9907"/>
                    <a:pt x="10877" y="9907"/>
                  </a:cubicBezTo>
                  <a:lnTo>
                    <a:pt x="10254" y="9907"/>
                  </a:lnTo>
                  <a:cubicBezTo>
                    <a:pt x="8355" y="9907"/>
                    <a:pt x="6432" y="9895"/>
                    <a:pt x="4517" y="9895"/>
                  </a:cubicBezTo>
                  <a:cubicBezTo>
                    <a:pt x="3560" y="9895"/>
                    <a:pt x="2605" y="9898"/>
                    <a:pt x="1655" y="9907"/>
                  </a:cubicBezTo>
                  <a:cubicBezTo>
                    <a:pt x="1637" y="9908"/>
                    <a:pt x="1618" y="9908"/>
                    <a:pt x="1600" y="9908"/>
                  </a:cubicBezTo>
                  <a:cubicBezTo>
                    <a:pt x="1027" y="9908"/>
                    <a:pt x="547" y="9503"/>
                    <a:pt x="652" y="8768"/>
                  </a:cubicBezTo>
                  <a:close/>
                  <a:moveTo>
                    <a:pt x="6483" y="10531"/>
                  </a:moveTo>
                  <a:cubicBezTo>
                    <a:pt x="6483" y="10693"/>
                    <a:pt x="6538" y="10883"/>
                    <a:pt x="6348" y="11019"/>
                  </a:cubicBezTo>
                  <a:cubicBezTo>
                    <a:pt x="6307" y="11046"/>
                    <a:pt x="6246" y="11060"/>
                    <a:pt x="6188" y="11060"/>
                  </a:cubicBezTo>
                  <a:cubicBezTo>
                    <a:pt x="6131" y="11060"/>
                    <a:pt x="6077" y="11046"/>
                    <a:pt x="6049" y="11019"/>
                  </a:cubicBezTo>
                  <a:cubicBezTo>
                    <a:pt x="5832" y="10938"/>
                    <a:pt x="5914" y="10721"/>
                    <a:pt x="5914" y="10531"/>
                  </a:cubicBezTo>
                  <a:close/>
                  <a:moveTo>
                    <a:pt x="5290" y="10531"/>
                  </a:moveTo>
                  <a:cubicBezTo>
                    <a:pt x="5290" y="10856"/>
                    <a:pt x="5317" y="11209"/>
                    <a:pt x="5588" y="11453"/>
                  </a:cubicBezTo>
                  <a:cubicBezTo>
                    <a:pt x="5723" y="11610"/>
                    <a:pt x="5876" y="11711"/>
                    <a:pt x="6032" y="11711"/>
                  </a:cubicBezTo>
                  <a:cubicBezTo>
                    <a:pt x="6065" y="11711"/>
                    <a:pt x="6098" y="11706"/>
                    <a:pt x="6131" y="11697"/>
                  </a:cubicBezTo>
                  <a:cubicBezTo>
                    <a:pt x="6348" y="11697"/>
                    <a:pt x="6538" y="11670"/>
                    <a:pt x="6673" y="11561"/>
                  </a:cubicBezTo>
                  <a:cubicBezTo>
                    <a:pt x="6809" y="11480"/>
                    <a:pt x="6945" y="11290"/>
                    <a:pt x="7026" y="11127"/>
                  </a:cubicBezTo>
                  <a:cubicBezTo>
                    <a:pt x="7080" y="10965"/>
                    <a:pt x="7053" y="10748"/>
                    <a:pt x="7080" y="10558"/>
                  </a:cubicBezTo>
                  <a:lnTo>
                    <a:pt x="8111" y="10558"/>
                  </a:lnTo>
                  <a:cubicBezTo>
                    <a:pt x="8165" y="10558"/>
                    <a:pt x="8246" y="10612"/>
                    <a:pt x="8274" y="10693"/>
                  </a:cubicBezTo>
                  <a:cubicBezTo>
                    <a:pt x="9467" y="12212"/>
                    <a:pt x="8653" y="14409"/>
                    <a:pt x="6782" y="14843"/>
                  </a:cubicBezTo>
                  <a:cubicBezTo>
                    <a:pt x="6588" y="14887"/>
                    <a:pt x="6393" y="14908"/>
                    <a:pt x="6201" y="14908"/>
                  </a:cubicBezTo>
                  <a:cubicBezTo>
                    <a:pt x="5315" y="14908"/>
                    <a:pt x="4473" y="14462"/>
                    <a:pt x="3961" y="13704"/>
                  </a:cubicBezTo>
                  <a:cubicBezTo>
                    <a:pt x="3364" y="12782"/>
                    <a:pt x="3391" y="11561"/>
                    <a:pt x="4069" y="10693"/>
                  </a:cubicBezTo>
                  <a:cubicBezTo>
                    <a:pt x="4178" y="10585"/>
                    <a:pt x="4232" y="10531"/>
                    <a:pt x="4422" y="10531"/>
                  </a:cubicBezTo>
                  <a:close/>
                  <a:moveTo>
                    <a:pt x="9212" y="10513"/>
                  </a:moveTo>
                  <a:cubicBezTo>
                    <a:pt x="9291" y="10513"/>
                    <a:pt x="9374" y="10523"/>
                    <a:pt x="9467" y="10558"/>
                  </a:cubicBezTo>
                  <a:cubicBezTo>
                    <a:pt x="9521" y="10558"/>
                    <a:pt x="9603" y="10612"/>
                    <a:pt x="9630" y="10693"/>
                  </a:cubicBezTo>
                  <a:cubicBezTo>
                    <a:pt x="10552" y="12077"/>
                    <a:pt x="10525" y="14003"/>
                    <a:pt x="9467" y="15332"/>
                  </a:cubicBezTo>
                  <a:cubicBezTo>
                    <a:pt x="8639" y="16415"/>
                    <a:pt x="7561" y="16982"/>
                    <a:pt x="6325" y="16982"/>
                  </a:cubicBezTo>
                  <a:cubicBezTo>
                    <a:pt x="5982" y="16982"/>
                    <a:pt x="5628" y="16939"/>
                    <a:pt x="5263" y="16851"/>
                  </a:cubicBezTo>
                  <a:cubicBezTo>
                    <a:pt x="3554" y="16444"/>
                    <a:pt x="2523" y="15304"/>
                    <a:pt x="2171" y="13569"/>
                  </a:cubicBezTo>
                  <a:cubicBezTo>
                    <a:pt x="1954" y="12511"/>
                    <a:pt x="2171" y="11534"/>
                    <a:pt x="2740" y="10639"/>
                  </a:cubicBezTo>
                  <a:cubicBezTo>
                    <a:pt x="2822" y="10558"/>
                    <a:pt x="2876" y="10531"/>
                    <a:pt x="3012" y="10531"/>
                  </a:cubicBezTo>
                  <a:lnTo>
                    <a:pt x="3473" y="10531"/>
                  </a:lnTo>
                  <a:cubicBezTo>
                    <a:pt x="3473" y="10531"/>
                    <a:pt x="3473" y="10558"/>
                    <a:pt x="3500" y="10558"/>
                  </a:cubicBezTo>
                  <a:cubicBezTo>
                    <a:pt x="2984" y="11399"/>
                    <a:pt x="2849" y="12294"/>
                    <a:pt x="3120" y="13243"/>
                  </a:cubicBezTo>
                  <a:cubicBezTo>
                    <a:pt x="3337" y="13921"/>
                    <a:pt x="3744" y="14491"/>
                    <a:pt x="4314" y="14898"/>
                  </a:cubicBezTo>
                  <a:cubicBezTo>
                    <a:pt x="4861" y="15302"/>
                    <a:pt x="5522" y="15506"/>
                    <a:pt x="6187" y="15506"/>
                  </a:cubicBezTo>
                  <a:cubicBezTo>
                    <a:pt x="6905" y="15506"/>
                    <a:pt x="7628" y="15268"/>
                    <a:pt x="8219" y="14789"/>
                  </a:cubicBezTo>
                  <a:cubicBezTo>
                    <a:pt x="9196" y="13975"/>
                    <a:pt x="9901" y="12240"/>
                    <a:pt x="8897" y="10531"/>
                  </a:cubicBezTo>
                  <a:cubicBezTo>
                    <a:pt x="9006" y="10531"/>
                    <a:pt x="9106" y="10513"/>
                    <a:pt x="9212" y="10513"/>
                  </a:cubicBezTo>
                  <a:close/>
                  <a:moveTo>
                    <a:pt x="6194" y="0"/>
                  </a:moveTo>
                  <a:cubicBezTo>
                    <a:pt x="6110" y="0"/>
                    <a:pt x="6025" y="3"/>
                    <a:pt x="5941" y="7"/>
                  </a:cubicBezTo>
                  <a:cubicBezTo>
                    <a:pt x="5181" y="88"/>
                    <a:pt x="4503" y="305"/>
                    <a:pt x="4015" y="848"/>
                  </a:cubicBezTo>
                  <a:cubicBezTo>
                    <a:pt x="3229" y="1661"/>
                    <a:pt x="3012" y="3017"/>
                    <a:pt x="3527" y="4075"/>
                  </a:cubicBezTo>
                  <a:cubicBezTo>
                    <a:pt x="3771" y="4591"/>
                    <a:pt x="4069" y="5052"/>
                    <a:pt x="4341" y="5540"/>
                  </a:cubicBezTo>
                  <a:cubicBezTo>
                    <a:pt x="4585" y="5974"/>
                    <a:pt x="4720" y="6408"/>
                    <a:pt x="4693" y="6923"/>
                  </a:cubicBezTo>
                  <a:cubicBezTo>
                    <a:pt x="4639" y="7303"/>
                    <a:pt x="4503" y="7628"/>
                    <a:pt x="4232" y="7900"/>
                  </a:cubicBezTo>
                  <a:cubicBezTo>
                    <a:pt x="4015" y="8144"/>
                    <a:pt x="3690" y="8171"/>
                    <a:pt x="3364" y="8171"/>
                  </a:cubicBezTo>
                  <a:lnTo>
                    <a:pt x="652" y="8171"/>
                  </a:lnTo>
                  <a:cubicBezTo>
                    <a:pt x="299" y="8171"/>
                    <a:pt x="82" y="8388"/>
                    <a:pt x="28" y="8659"/>
                  </a:cubicBezTo>
                  <a:cubicBezTo>
                    <a:pt x="1" y="8849"/>
                    <a:pt x="1" y="9093"/>
                    <a:pt x="28" y="9310"/>
                  </a:cubicBezTo>
                  <a:cubicBezTo>
                    <a:pt x="136" y="10015"/>
                    <a:pt x="760" y="10531"/>
                    <a:pt x="1466" y="10531"/>
                  </a:cubicBezTo>
                  <a:lnTo>
                    <a:pt x="2116" y="10531"/>
                  </a:lnTo>
                  <a:cubicBezTo>
                    <a:pt x="2062" y="10585"/>
                    <a:pt x="2062" y="10666"/>
                    <a:pt x="2035" y="10693"/>
                  </a:cubicBezTo>
                  <a:cubicBezTo>
                    <a:pt x="706" y="13189"/>
                    <a:pt x="1981" y="16362"/>
                    <a:pt x="4639" y="17257"/>
                  </a:cubicBezTo>
                  <a:cubicBezTo>
                    <a:pt x="5019" y="17393"/>
                    <a:pt x="5426" y="17447"/>
                    <a:pt x="5805" y="17529"/>
                  </a:cubicBezTo>
                  <a:cubicBezTo>
                    <a:pt x="6049" y="17529"/>
                    <a:pt x="6321" y="17529"/>
                    <a:pt x="6538" y="17502"/>
                  </a:cubicBezTo>
                  <a:cubicBezTo>
                    <a:pt x="6592" y="17502"/>
                    <a:pt x="6646" y="17474"/>
                    <a:pt x="6673" y="17474"/>
                  </a:cubicBezTo>
                  <a:cubicBezTo>
                    <a:pt x="9928" y="17122"/>
                    <a:pt x="11827" y="13569"/>
                    <a:pt x="10308" y="10666"/>
                  </a:cubicBezTo>
                  <a:cubicBezTo>
                    <a:pt x="10308" y="10585"/>
                    <a:pt x="10281" y="10558"/>
                    <a:pt x="10254" y="10476"/>
                  </a:cubicBezTo>
                  <a:lnTo>
                    <a:pt x="10932" y="10476"/>
                  </a:lnTo>
                  <a:cubicBezTo>
                    <a:pt x="11366" y="10476"/>
                    <a:pt x="11745" y="10287"/>
                    <a:pt x="12017" y="9934"/>
                  </a:cubicBezTo>
                  <a:cubicBezTo>
                    <a:pt x="12234" y="9608"/>
                    <a:pt x="12315" y="9229"/>
                    <a:pt x="12315" y="8822"/>
                  </a:cubicBezTo>
                  <a:cubicBezTo>
                    <a:pt x="12288" y="8388"/>
                    <a:pt x="12071" y="8144"/>
                    <a:pt x="11637" y="8144"/>
                  </a:cubicBezTo>
                  <a:lnTo>
                    <a:pt x="8762" y="8144"/>
                  </a:lnTo>
                  <a:cubicBezTo>
                    <a:pt x="8545" y="8144"/>
                    <a:pt x="8382" y="8090"/>
                    <a:pt x="8219" y="7981"/>
                  </a:cubicBezTo>
                  <a:cubicBezTo>
                    <a:pt x="8002" y="7818"/>
                    <a:pt x="7840" y="7601"/>
                    <a:pt x="7731" y="7330"/>
                  </a:cubicBezTo>
                  <a:cubicBezTo>
                    <a:pt x="7568" y="6896"/>
                    <a:pt x="7568" y="6408"/>
                    <a:pt x="7758" y="5974"/>
                  </a:cubicBezTo>
                  <a:cubicBezTo>
                    <a:pt x="8002" y="5513"/>
                    <a:pt x="8274" y="5052"/>
                    <a:pt x="8545" y="4591"/>
                  </a:cubicBezTo>
                  <a:cubicBezTo>
                    <a:pt x="8925" y="3967"/>
                    <a:pt x="9169" y="3343"/>
                    <a:pt x="9087" y="2611"/>
                  </a:cubicBezTo>
                  <a:cubicBezTo>
                    <a:pt x="8979" y="1607"/>
                    <a:pt x="8572" y="793"/>
                    <a:pt x="7623" y="305"/>
                  </a:cubicBezTo>
                  <a:cubicBezTo>
                    <a:pt x="7161" y="74"/>
                    <a:pt x="6679" y="0"/>
                    <a:pt x="61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3"/>
            <p:cNvSpPr/>
            <p:nvPr/>
          </p:nvSpPr>
          <p:spPr>
            <a:xfrm>
              <a:off x="3413725" y="4077825"/>
              <a:ext cx="51550" cy="82475"/>
            </a:xfrm>
            <a:custGeom>
              <a:avLst/>
              <a:gdLst/>
              <a:ahLst/>
              <a:cxnLst/>
              <a:rect l="l" t="t" r="r" b="b"/>
              <a:pathLst>
                <a:path w="2062" h="3299" extrusionOk="0">
                  <a:moveTo>
                    <a:pt x="1790" y="1"/>
                  </a:moveTo>
                  <a:cubicBezTo>
                    <a:pt x="1383" y="1"/>
                    <a:pt x="1004" y="82"/>
                    <a:pt x="678" y="326"/>
                  </a:cubicBezTo>
                  <a:cubicBezTo>
                    <a:pt x="190" y="652"/>
                    <a:pt x="54" y="1167"/>
                    <a:pt x="0" y="1737"/>
                  </a:cubicBezTo>
                  <a:cubicBezTo>
                    <a:pt x="27" y="1954"/>
                    <a:pt x="54" y="2171"/>
                    <a:pt x="136" y="2306"/>
                  </a:cubicBezTo>
                  <a:cubicBezTo>
                    <a:pt x="217" y="2578"/>
                    <a:pt x="407" y="2849"/>
                    <a:pt x="570" y="3120"/>
                  </a:cubicBezTo>
                  <a:cubicBezTo>
                    <a:pt x="641" y="3244"/>
                    <a:pt x="735" y="3299"/>
                    <a:pt x="830" y="3299"/>
                  </a:cubicBezTo>
                  <a:cubicBezTo>
                    <a:pt x="880" y="3299"/>
                    <a:pt x="930" y="3284"/>
                    <a:pt x="976" y="3256"/>
                  </a:cubicBezTo>
                  <a:cubicBezTo>
                    <a:pt x="1139" y="3174"/>
                    <a:pt x="1166" y="2984"/>
                    <a:pt x="1085" y="2822"/>
                  </a:cubicBezTo>
                  <a:cubicBezTo>
                    <a:pt x="976" y="2659"/>
                    <a:pt x="841" y="2442"/>
                    <a:pt x="732" y="2252"/>
                  </a:cubicBezTo>
                  <a:cubicBezTo>
                    <a:pt x="570" y="1954"/>
                    <a:pt x="570" y="1574"/>
                    <a:pt x="678" y="1221"/>
                  </a:cubicBezTo>
                  <a:cubicBezTo>
                    <a:pt x="759" y="923"/>
                    <a:pt x="976" y="733"/>
                    <a:pt x="1275" y="652"/>
                  </a:cubicBezTo>
                  <a:cubicBezTo>
                    <a:pt x="1410" y="625"/>
                    <a:pt x="1573" y="625"/>
                    <a:pt x="1763" y="597"/>
                  </a:cubicBezTo>
                  <a:cubicBezTo>
                    <a:pt x="1953" y="543"/>
                    <a:pt x="2061" y="462"/>
                    <a:pt x="2061" y="272"/>
                  </a:cubicBezTo>
                  <a:cubicBezTo>
                    <a:pt x="2061" y="136"/>
                    <a:pt x="1953" y="1"/>
                    <a:pt x="179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9" name="Google Shape;709;p23"/>
          <p:cNvSpPr/>
          <p:nvPr/>
        </p:nvSpPr>
        <p:spPr>
          <a:xfrm>
            <a:off x="2774875" y="2788374"/>
            <a:ext cx="441475" cy="438275"/>
          </a:xfrm>
          <a:custGeom>
            <a:avLst/>
            <a:gdLst/>
            <a:ahLst/>
            <a:cxnLst/>
            <a:rect l="l" t="t" r="r" b="b"/>
            <a:pathLst>
              <a:path w="17659" h="17531" extrusionOk="0">
                <a:moveTo>
                  <a:pt x="9033" y="551"/>
                </a:moveTo>
                <a:cubicBezTo>
                  <a:pt x="9141" y="551"/>
                  <a:pt x="9223" y="578"/>
                  <a:pt x="9250" y="687"/>
                </a:cubicBezTo>
                <a:cubicBezTo>
                  <a:pt x="9765" y="2205"/>
                  <a:pt x="10064" y="3779"/>
                  <a:pt x="9901" y="5406"/>
                </a:cubicBezTo>
                <a:cubicBezTo>
                  <a:pt x="9711" y="6844"/>
                  <a:pt x="9223" y="8118"/>
                  <a:pt x="8165" y="9149"/>
                </a:cubicBezTo>
                <a:cubicBezTo>
                  <a:pt x="8111" y="9203"/>
                  <a:pt x="8057" y="9231"/>
                  <a:pt x="7975" y="9285"/>
                </a:cubicBezTo>
                <a:cubicBezTo>
                  <a:pt x="7677" y="8959"/>
                  <a:pt x="7406" y="8580"/>
                  <a:pt x="7080" y="8254"/>
                </a:cubicBezTo>
                <a:cubicBezTo>
                  <a:pt x="6402" y="7468"/>
                  <a:pt x="5507" y="7088"/>
                  <a:pt x="4476" y="7034"/>
                </a:cubicBezTo>
                <a:cubicBezTo>
                  <a:pt x="4188" y="7005"/>
                  <a:pt x="3897" y="6986"/>
                  <a:pt x="3607" y="6986"/>
                </a:cubicBezTo>
                <a:cubicBezTo>
                  <a:pt x="3077" y="6986"/>
                  <a:pt x="2553" y="7048"/>
                  <a:pt x="2062" y="7223"/>
                </a:cubicBezTo>
                <a:cubicBezTo>
                  <a:pt x="1628" y="7386"/>
                  <a:pt x="1167" y="7630"/>
                  <a:pt x="706" y="7847"/>
                </a:cubicBezTo>
                <a:cubicBezTo>
                  <a:pt x="760" y="7522"/>
                  <a:pt x="842" y="7169"/>
                  <a:pt x="950" y="6817"/>
                </a:cubicBezTo>
                <a:cubicBezTo>
                  <a:pt x="1303" y="5352"/>
                  <a:pt x="1981" y="4050"/>
                  <a:pt x="3039" y="2965"/>
                </a:cubicBezTo>
                <a:cubicBezTo>
                  <a:pt x="4232" y="1690"/>
                  <a:pt x="5724" y="985"/>
                  <a:pt x="7378" y="714"/>
                </a:cubicBezTo>
                <a:cubicBezTo>
                  <a:pt x="7921" y="605"/>
                  <a:pt x="8490" y="605"/>
                  <a:pt x="9033" y="551"/>
                </a:cubicBezTo>
                <a:close/>
                <a:moveTo>
                  <a:pt x="11395" y="537"/>
                </a:moveTo>
                <a:cubicBezTo>
                  <a:pt x="11520" y="537"/>
                  <a:pt x="11624" y="634"/>
                  <a:pt x="11691" y="768"/>
                </a:cubicBezTo>
                <a:cubicBezTo>
                  <a:pt x="12044" y="2070"/>
                  <a:pt x="12288" y="3399"/>
                  <a:pt x="12261" y="4701"/>
                </a:cubicBezTo>
                <a:cubicBezTo>
                  <a:pt x="12261" y="6572"/>
                  <a:pt x="11691" y="8281"/>
                  <a:pt x="10606" y="9800"/>
                </a:cubicBezTo>
                <a:lnTo>
                  <a:pt x="9684" y="11021"/>
                </a:lnTo>
                <a:cubicBezTo>
                  <a:pt x="9521" y="10831"/>
                  <a:pt x="9413" y="10668"/>
                  <a:pt x="9250" y="10505"/>
                </a:cubicBezTo>
                <a:cubicBezTo>
                  <a:pt x="9440" y="10234"/>
                  <a:pt x="9684" y="9963"/>
                  <a:pt x="9874" y="9692"/>
                </a:cubicBezTo>
                <a:cubicBezTo>
                  <a:pt x="10688" y="8607"/>
                  <a:pt x="11284" y="7386"/>
                  <a:pt x="11555" y="6030"/>
                </a:cubicBezTo>
                <a:cubicBezTo>
                  <a:pt x="11718" y="5189"/>
                  <a:pt x="11691" y="4348"/>
                  <a:pt x="11610" y="3480"/>
                </a:cubicBezTo>
                <a:cubicBezTo>
                  <a:pt x="11501" y="2639"/>
                  <a:pt x="11338" y="1799"/>
                  <a:pt x="11094" y="958"/>
                </a:cubicBezTo>
                <a:cubicBezTo>
                  <a:pt x="11040" y="741"/>
                  <a:pt x="11149" y="578"/>
                  <a:pt x="11311" y="551"/>
                </a:cubicBezTo>
                <a:cubicBezTo>
                  <a:pt x="11340" y="541"/>
                  <a:pt x="11368" y="537"/>
                  <a:pt x="11395" y="537"/>
                </a:cubicBezTo>
                <a:close/>
                <a:moveTo>
                  <a:pt x="3838" y="7533"/>
                </a:moveTo>
                <a:cubicBezTo>
                  <a:pt x="4350" y="7533"/>
                  <a:pt x="4856" y="7601"/>
                  <a:pt x="5344" y="7739"/>
                </a:cubicBezTo>
                <a:cubicBezTo>
                  <a:pt x="6022" y="7901"/>
                  <a:pt x="6538" y="8390"/>
                  <a:pt x="6972" y="8932"/>
                </a:cubicBezTo>
                <a:cubicBezTo>
                  <a:pt x="7270" y="9285"/>
                  <a:pt x="7541" y="9692"/>
                  <a:pt x="7867" y="10099"/>
                </a:cubicBezTo>
                <a:cubicBezTo>
                  <a:pt x="7867" y="10126"/>
                  <a:pt x="7867" y="10180"/>
                  <a:pt x="7894" y="10207"/>
                </a:cubicBezTo>
                <a:cubicBezTo>
                  <a:pt x="7351" y="10343"/>
                  <a:pt x="6944" y="10614"/>
                  <a:pt x="6673" y="11102"/>
                </a:cubicBezTo>
                <a:cubicBezTo>
                  <a:pt x="6646" y="11021"/>
                  <a:pt x="6592" y="10994"/>
                  <a:pt x="6592" y="10966"/>
                </a:cubicBezTo>
                <a:cubicBezTo>
                  <a:pt x="6538" y="10749"/>
                  <a:pt x="6510" y="10587"/>
                  <a:pt x="6429" y="10370"/>
                </a:cubicBezTo>
                <a:cubicBezTo>
                  <a:pt x="6158" y="9420"/>
                  <a:pt x="5480" y="8851"/>
                  <a:pt x="4503" y="8715"/>
                </a:cubicBezTo>
                <a:cubicBezTo>
                  <a:pt x="4324" y="8693"/>
                  <a:pt x="4147" y="8684"/>
                  <a:pt x="3973" y="8684"/>
                </a:cubicBezTo>
                <a:cubicBezTo>
                  <a:pt x="3273" y="8684"/>
                  <a:pt x="2605" y="8840"/>
                  <a:pt x="1954" y="9014"/>
                </a:cubicBezTo>
                <a:cubicBezTo>
                  <a:pt x="1547" y="9122"/>
                  <a:pt x="1140" y="9258"/>
                  <a:pt x="760" y="9393"/>
                </a:cubicBezTo>
                <a:cubicBezTo>
                  <a:pt x="706" y="9420"/>
                  <a:pt x="625" y="9420"/>
                  <a:pt x="570" y="9475"/>
                </a:cubicBezTo>
                <a:cubicBezTo>
                  <a:pt x="570" y="9231"/>
                  <a:pt x="570" y="9014"/>
                  <a:pt x="625" y="8797"/>
                </a:cubicBezTo>
                <a:cubicBezTo>
                  <a:pt x="679" y="8715"/>
                  <a:pt x="733" y="8661"/>
                  <a:pt x="814" y="8580"/>
                </a:cubicBezTo>
                <a:cubicBezTo>
                  <a:pt x="1357" y="8118"/>
                  <a:pt x="1954" y="7847"/>
                  <a:pt x="2632" y="7657"/>
                </a:cubicBezTo>
                <a:cubicBezTo>
                  <a:pt x="3035" y="7574"/>
                  <a:pt x="3439" y="7533"/>
                  <a:pt x="3838" y="7533"/>
                </a:cubicBezTo>
                <a:close/>
                <a:moveTo>
                  <a:pt x="12880" y="9931"/>
                </a:moveTo>
                <a:cubicBezTo>
                  <a:pt x="14331" y="9931"/>
                  <a:pt x="15651" y="10443"/>
                  <a:pt x="16872" y="11428"/>
                </a:cubicBezTo>
                <a:cubicBezTo>
                  <a:pt x="16899" y="11455"/>
                  <a:pt x="16953" y="11536"/>
                  <a:pt x="16953" y="11590"/>
                </a:cubicBezTo>
                <a:lnTo>
                  <a:pt x="16953" y="12540"/>
                </a:lnTo>
                <a:cubicBezTo>
                  <a:pt x="16872" y="12513"/>
                  <a:pt x="16818" y="12458"/>
                  <a:pt x="16736" y="12404"/>
                </a:cubicBezTo>
                <a:cubicBezTo>
                  <a:pt x="15950" y="11862"/>
                  <a:pt x="15109" y="11428"/>
                  <a:pt x="14159" y="11238"/>
                </a:cubicBezTo>
                <a:cubicBezTo>
                  <a:pt x="13798" y="11141"/>
                  <a:pt x="13444" y="11095"/>
                  <a:pt x="13096" y="11095"/>
                </a:cubicBezTo>
                <a:cubicBezTo>
                  <a:pt x="12271" y="11095"/>
                  <a:pt x="11486" y="11357"/>
                  <a:pt x="10742" y="11834"/>
                </a:cubicBezTo>
                <a:cubicBezTo>
                  <a:pt x="10498" y="11970"/>
                  <a:pt x="10226" y="12106"/>
                  <a:pt x="9955" y="12268"/>
                </a:cubicBezTo>
                <a:cubicBezTo>
                  <a:pt x="9928" y="12024"/>
                  <a:pt x="9928" y="11862"/>
                  <a:pt x="9901" y="11672"/>
                </a:cubicBezTo>
                <a:cubicBezTo>
                  <a:pt x="9901" y="11645"/>
                  <a:pt x="9928" y="11563"/>
                  <a:pt x="9955" y="11536"/>
                </a:cubicBezTo>
                <a:cubicBezTo>
                  <a:pt x="10308" y="11129"/>
                  <a:pt x="10633" y="10695"/>
                  <a:pt x="10986" y="10288"/>
                </a:cubicBezTo>
                <a:cubicBezTo>
                  <a:pt x="11040" y="10207"/>
                  <a:pt x="11122" y="10180"/>
                  <a:pt x="11176" y="10153"/>
                </a:cubicBezTo>
                <a:cubicBezTo>
                  <a:pt x="11764" y="10004"/>
                  <a:pt x="12331" y="9931"/>
                  <a:pt x="12880" y="9931"/>
                </a:cubicBezTo>
                <a:close/>
                <a:moveTo>
                  <a:pt x="8192" y="10777"/>
                </a:moveTo>
                <a:cubicBezTo>
                  <a:pt x="8843" y="10777"/>
                  <a:pt x="9331" y="11319"/>
                  <a:pt x="9331" y="11970"/>
                </a:cubicBezTo>
                <a:cubicBezTo>
                  <a:pt x="9331" y="12621"/>
                  <a:pt x="8789" y="13136"/>
                  <a:pt x="8165" y="13136"/>
                </a:cubicBezTo>
                <a:cubicBezTo>
                  <a:pt x="7514" y="13136"/>
                  <a:pt x="6999" y="12594"/>
                  <a:pt x="6999" y="11943"/>
                </a:cubicBezTo>
                <a:cubicBezTo>
                  <a:pt x="6999" y="11292"/>
                  <a:pt x="7541" y="10777"/>
                  <a:pt x="8192" y="10777"/>
                </a:cubicBezTo>
                <a:close/>
                <a:moveTo>
                  <a:pt x="3843" y="9216"/>
                </a:moveTo>
                <a:cubicBezTo>
                  <a:pt x="3945" y="9216"/>
                  <a:pt x="4048" y="9221"/>
                  <a:pt x="4151" y="9231"/>
                </a:cubicBezTo>
                <a:cubicBezTo>
                  <a:pt x="4775" y="9258"/>
                  <a:pt x="5290" y="9420"/>
                  <a:pt x="5615" y="9963"/>
                </a:cubicBezTo>
                <a:cubicBezTo>
                  <a:pt x="5751" y="10180"/>
                  <a:pt x="5832" y="10397"/>
                  <a:pt x="5887" y="10614"/>
                </a:cubicBezTo>
                <a:cubicBezTo>
                  <a:pt x="5995" y="10939"/>
                  <a:pt x="6131" y="11292"/>
                  <a:pt x="6239" y="11617"/>
                </a:cubicBezTo>
                <a:lnTo>
                  <a:pt x="6538" y="12431"/>
                </a:lnTo>
                <a:cubicBezTo>
                  <a:pt x="6727" y="13082"/>
                  <a:pt x="7189" y="13489"/>
                  <a:pt x="7812" y="13625"/>
                </a:cubicBezTo>
                <a:cubicBezTo>
                  <a:pt x="7955" y="13653"/>
                  <a:pt x="8091" y="13667"/>
                  <a:pt x="8223" y="13667"/>
                </a:cubicBezTo>
                <a:cubicBezTo>
                  <a:pt x="8716" y="13667"/>
                  <a:pt x="9136" y="13468"/>
                  <a:pt x="9521" y="13082"/>
                </a:cubicBezTo>
                <a:cubicBezTo>
                  <a:pt x="9575" y="13028"/>
                  <a:pt x="9684" y="12974"/>
                  <a:pt x="9765" y="12947"/>
                </a:cubicBezTo>
                <a:cubicBezTo>
                  <a:pt x="10118" y="12784"/>
                  <a:pt x="10525" y="12621"/>
                  <a:pt x="10905" y="12404"/>
                </a:cubicBezTo>
                <a:cubicBezTo>
                  <a:pt x="11420" y="12106"/>
                  <a:pt x="11935" y="11807"/>
                  <a:pt x="12532" y="11699"/>
                </a:cubicBezTo>
                <a:cubicBezTo>
                  <a:pt x="12754" y="11659"/>
                  <a:pt x="12971" y="11640"/>
                  <a:pt x="13185" y="11640"/>
                </a:cubicBezTo>
                <a:cubicBezTo>
                  <a:pt x="13703" y="11640"/>
                  <a:pt x="14203" y="11751"/>
                  <a:pt x="14702" y="11943"/>
                </a:cubicBezTo>
                <a:cubicBezTo>
                  <a:pt x="15488" y="12214"/>
                  <a:pt x="16194" y="12648"/>
                  <a:pt x="16872" y="13163"/>
                </a:cubicBezTo>
                <a:cubicBezTo>
                  <a:pt x="16899" y="13191"/>
                  <a:pt x="16953" y="13245"/>
                  <a:pt x="16953" y="13326"/>
                </a:cubicBezTo>
                <a:cubicBezTo>
                  <a:pt x="16899" y="14113"/>
                  <a:pt x="16709" y="14845"/>
                  <a:pt x="16329" y="15523"/>
                </a:cubicBezTo>
                <a:cubicBezTo>
                  <a:pt x="16221" y="15686"/>
                  <a:pt x="16085" y="15822"/>
                  <a:pt x="15922" y="15903"/>
                </a:cubicBezTo>
                <a:cubicBezTo>
                  <a:pt x="15082" y="16228"/>
                  <a:pt x="14186" y="16473"/>
                  <a:pt x="13291" y="16608"/>
                </a:cubicBezTo>
                <a:cubicBezTo>
                  <a:pt x="12057" y="16805"/>
                  <a:pt x="10835" y="16896"/>
                  <a:pt x="9617" y="16896"/>
                </a:cubicBezTo>
                <a:cubicBezTo>
                  <a:pt x="8987" y="16896"/>
                  <a:pt x="8359" y="16871"/>
                  <a:pt x="7731" y="16825"/>
                </a:cubicBezTo>
                <a:cubicBezTo>
                  <a:pt x="6429" y="16717"/>
                  <a:pt x="5154" y="16527"/>
                  <a:pt x="3934" y="16039"/>
                </a:cubicBezTo>
                <a:cubicBezTo>
                  <a:pt x="3608" y="15903"/>
                  <a:pt x="3418" y="15713"/>
                  <a:pt x="3337" y="15361"/>
                </a:cubicBezTo>
                <a:cubicBezTo>
                  <a:pt x="3256" y="14845"/>
                  <a:pt x="3120" y="14357"/>
                  <a:pt x="2984" y="13842"/>
                </a:cubicBezTo>
                <a:cubicBezTo>
                  <a:pt x="2903" y="13597"/>
                  <a:pt x="2794" y="13435"/>
                  <a:pt x="2632" y="13272"/>
                </a:cubicBezTo>
                <a:cubicBezTo>
                  <a:pt x="1791" y="12377"/>
                  <a:pt x="1140" y="11319"/>
                  <a:pt x="706" y="10180"/>
                </a:cubicBezTo>
                <a:cubicBezTo>
                  <a:pt x="679" y="10126"/>
                  <a:pt x="679" y="10099"/>
                  <a:pt x="625" y="10044"/>
                </a:cubicBezTo>
                <a:cubicBezTo>
                  <a:pt x="1276" y="9882"/>
                  <a:pt x="1845" y="9665"/>
                  <a:pt x="2469" y="9420"/>
                </a:cubicBezTo>
                <a:cubicBezTo>
                  <a:pt x="2914" y="9309"/>
                  <a:pt x="3377" y="9216"/>
                  <a:pt x="3843" y="9216"/>
                </a:cubicBezTo>
                <a:close/>
                <a:moveTo>
                  <a:pt x="11496" y="1"/>
                </a:moveTo>
                <a:cubicBezTo>
                  <a:pt x="11417" y="1"/>
                  <a:pt x="11337" y="12"/>
                  <a:pt x="11257" y="36"/>
                </a:cubicBezTo>
                <a:cubicBezTo>
                  <a:pt x="10769" y="171"/>
                  <a:pt x="10498" y="659"/>
                  <a:pt x="10633" y="1148"/>
                </a:cubicBezTo>
                <a:cubicBezTo>
                  <a:pt x="10769" y="1799"/>
                  <a:pt x="10932" y="2422"/>
                  <a:pt x="11040" y="3046"/>
                </a:cubicBezTo>
                <a:cubicBezTo>
                  <a:pt x="11176" y="3914"/>
                  <a:pt x="11203" y="4755"/>
                  <a:pt x="11122" y="5596"/>
                </a:cubicBezTo>
                <a:cubicBezTo>
                  <a:pt x="10877" y="7440"/>
                  <a:pt x="10037" y="8932"/>
                  <a:pt x="8843" y="10288"/>
                </a:cubicBezTo>
                <a:cubicBezTo>
                  <a:pt x="8789" y="10329"/>
                  <a:pt x="8748" y="10349"/>
                  <a:pt x="8711" y="10349"/>
                </a:cubicBezTo>
                <a:cubicBezTo>
                  <a:pt x="8674" y="10349"/>
                  <a:pt x="8640" y="10329"/>
                  <a:pt x="8599" y="10288"/>
                </a:cubicBezTo>
                <a:cubicBezTo>
                  <a:pt x="8490" y="10126"/>
                  <a:pt x="8436" y="9990"/>
                  <a:pt x="8328" y="9882"/>
                </a:cubicBezTo>
                <a:lnTo>
                  <a:pt x="8436" y="9773"/>
                </a:lnTo>
                <a:cubicBezTo>
                  <a:pt x="9223" y="9014"/>
                  <a:pt x="9792" y="8146"/>
                  <a:pt x="10118" y="7088"/>
                </a:cubicBezTo>
                <a:cubicBezTo>
                  <a:pt x="10471" y="6030"/>
                  <a:pt x="10525" y="4945"/>
                  <a:pt x="10471" y="3833"/>
                </a:cubicBezTo>
                <a:cubicBezTo>
                  <a:pt x="10362" y="2585"/>
                  <a:pt x="10091" y="1392"/>
                  <a:pt x="9657" y="225"/>
                </a:cubicBezTo>
                <a:cubicBezTo>
                  <a:pt x="9575" y="63"/>
                  <a:pt x="9440" y="8"/>
                  <a:pt x="9277" y="8"/>
                </a:cubicBezTo>
                <a:cubicBezTo>
                  <a:pt x="8626" y="36"/>
                  <a:pt x="7948" y="63"/>
                  <a:pt x="7270" y="171"/>
                </a:cubicBezTo>
                <a:cubicBezTo>
                  <a:pt x="5344" y="470"/>
                  <a:pt x="3690" y="1338"/>
                  <a:pt x="2360" y="2829"/>
                </a:cubicBezTo>
                <a:cubicBezTo>
                  <a:pt x="1167" y="4131"/>
                  <a:pt x="489" y="5732"/>
                  <a:pt x="163" y="7468"/>
                </a:cubicBezTo>
                <a:cubicBezTo>
                  <a:pt x="82" y="7793"/>
                  <a:pt x="55" y="8173"/>
                  <a:pt x="1" y="8525"/>
                </a:cubicBezTo>
                <a:cubicBezTo>
                  <a:pt x="1" y="8986"/>
                  <a:pt x="1" y="9502"/>
                  <a:pt x="109" y="9963"/>
                </a:cubicBezTo>
                <a:cubicBezTo>
                  <a:pt x="218" y="10261"/>
                  <a:pt x="326" y="10532"/>
                  <a:pt x="462" y="10804"/>
                </a:cubicBezTo>
                <a:cubicBezTo>
                  <a:pt x="896" y="11889"/>
                  <a:pt x="1547" y="12838"/>
                  <a:pt x="2333" y="13706"/>
                </a:cubicBezTo>
                <a:cubicBezTo>
                  <a:pt x="2415" y="13787"/>
                  <a:pt x="2496" y="13923"/>
                  <a:pt x="2523" y="14059"/>
                </a:cubicBezTo>
                <a:cubicBezTo>
                  <a:pt x="2686" y="14574"/>
                  <a:pt x="2794" y="15116"/>
                  <a:pt x="2930" y="15632"/>
                </a:cubicBezTo>
                <a:cubicBezTo>
                  <a:pt x="3039" y="16066"/>
                  <a:pt x="3283" y="16364"/>
                  <a:pt x="3717" y="16554"/>
                </a:cubicBezTo>
                <a:cubicBezTo>
                  <a:pt x="4639" y="16961"/>
                  <a:pt x="5615" y="17151"/>
                  <a:pt x="6592" y="17286"/>
                </a:cubicBezTo>
                <a:cubicBezTo>
                  <a:pt x="7270" y="17395"/>
                  <a:pt x="7975" y="17422"/>
                  <a:pt x="8707" y="17503"/>
                </a:cubicBezTo>
                <a:cubicBezTo>
                  <a:pt x="8735" y="17503"/>
                  <a:pt x="8789" y="17530"/>
                  <a:pt x="8843" y="17530"/>
                </a:cubicBezTo>
                <a:lnTo>
                  <a:pt x="10660" y="17530"/>
                </a:lnTo>
                <a:cubicBezTo>
                  <a:pt x="10688" y="17530"/>
                  <a:pt x="10769" y="17503"/>
                  <a:pt x="10823" y="17503"/>
                </a:cubicBezTo>
                <a:cubicBezTo>
                  <a:pt x="11691" y="17395"/>
                  <a:pt x="12559" y="17341"/>
                  <a:pt x="13400" y="17232"/>
                </a:cubicBezTo>
                <a:cubicBezTo>
                  <a:pt x="14403" y="17096"/>
                  <a:pt x="15380" y="16825"/>
                  <a:pt x="16302" y="16445"/>
                </a:cubicBezTo>
                <a:cubicBezTo>
                  <a:pt x="16519" y="16337"/>
                  <a:pt x="16736" y="16201"/>
                  <a:pt x="16872" y="15984"/>
                </a:cubicBezTo>
                <a:cubicBezTo>
                  <a:pt x="17279" y="15306"/>
                  <a:pt x="17550" y="14547"/>
                  <a:pt x="17604" y="13733"/>
                </a:cubicBezTo>
                <a:cubicBezTo>
                  <a:pt x="17658" y="12947"/>
                  <a:pt x="17658" y="12133"/>
                  <a:pt x="17658" y="11373"/>
                </a:cubicBezTo>
                <a:cubicBezTo>
                  <a:pt x="17658" y="11292"/>
                  <a:pt x="17577" y="11183"/>
                  <a:pt x="17523" y="11129"/>
                </a:cubicBezTo>
                <a:cubicBezTo>
                  <a:pt x="16196" y="9927"/>
                  <a:pt x="14661" y="9327"/>
                  <a:pt x="12896" y="9327"/>
                </a:cubicBezTo>
                <a:cubicBezTo>
                  <a:pt x="12749" y="9327"/>
                  <a:pt x="12601" y="9331"/>
                  <a:pt x="12451" y="9339"/>
                </a:cubicBezTo>
                <a:lnTo>
                  <a:pt x="11637" y="9420"/>
                </a:lnTo>
                <a:lnTo>
                  <a:pt x="11637" y="9393"/>
                </a:lnTo>
                <a:cubicBezTo>
                  <a:pt x="11637" y="9366"/>
                  <a:pt x="11691" y="9285"/>
                  <a:pt x="11718" y="9258"/>
                </a:cubicBezTo>
                <a:cubicBezTo>
                  <a:pt x="12478" y="7983"/>
                  <a:pt x="12857" y="6572"/>
                  <a:pt x="12939" y="5081"/>
                </a:cubicBezTo>
                <a:cubicBezTo>
                  <a:pt x="12966" y="3562"/>
                  <a:pt x="12776" y="2097"/>
                  <a:pt x="12342" y="659"/>
                </a:cubicBezTo>
                <a:cubicBezTo>
                  <a:pt x="12208" y="256"/>
                  <a:pt x="11869" y="1"/>
                  <a:pt x="1149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0" name="Google Shape;710;p23"/>
          <p:cNvGrpSpPr/>
          <p:nvPr/>
        </p:nvGrpSpPr>
        <p:grpSpPr>
          <a:xfrm>
            <a:off x="3255388" y="1544563"/>
            <a:ext cx="403475" cy="403475"/>
            <a:chOff x="-437850" y="589125"/>
            <a:chExt cx="403475" cy="403475"/>
          </a:xfrm>
        </p:grpSpPr>
        <p:sp>
          <p:nvSpPr>
            <p:cNvPr id="711" name="Google Shape;711;p23"/>
            <p:cNvSpPr/>
            <p:nvPr/>
          </p:nvSpPr>
          <p:spPr>
            <a:xfrm>
              <a:off x="-437850" y="589125"/>
              <a:ext cx="276000" cy="403475"/>
            </a:xfrm>
            <a:custGeom>
              <a:avLst/>
              <a:gdLst/>
              <a:ahLst/>
              <a:cxnLst/>
              <a:rect l="l" t="t" r="r" b="b"/>
              <a:pathLst>
                <a:path w="11040" h="16139" extrusionOk="0">
                  <a:moveTo>
                    <a:pt x="10090" y="8463"/>
                  </a:moveTo>
                  <a:cubicBezTo>
                    <a:pt x="10443" y="8870"/>
                    <a:pt x="10470" y="8897"/>
                    <a:pt x="10226" y="9331"/>
                  </a:cubicBezTo>
                  <a:cubicBezTo>
                    <a:pt x="9900" y="9195"/>
                    <a:pt x="9819" y="8734"/>
                    <a:pt x="10090" y="8463"/>
                  </a:cubicBezTo>
                  <a:close/>
                  <a:moveTo>
                    <a:pt x="5696" y="543"/>
                  </a:moveTo>
                  <a:lnTo>
                    <a:pt x="5696" y="1194"/>
                  </a:lnTo>
                  <a:cubicBezTo>
                    <a:pt x="5642" y="1682"/>
                    <a:pt x="5913" y="2062"/>
                    <a:pt x="6374" y="2333"/>
                  </a:cubicBezTo>
                  <a:cubicBezTo>
                    <a:pt x="6862" y="2604"/>
                    <a:pt x="7405" y="2740"/>
                    <a:pt x="7947" y="2848"/>
                  </a:cubicBezTo>
                  <a:lnTo>
                    <a:pt x="8571" y="2930"/>
                  </a:lnTo>
                  <a:cubicBezTo>
                    <a:pt x="9276" y="3120"/>
                    <a:pt x="9683" y="3662"/>
                    <a:pt x="9710" y="4367"/>
                  </a:cubicBezTo>
                  <a:cubicBezTo>
                    <a:pt x="9765" y="5208"/>
                    <a:pt x="9710" y="6076"/>
                    <a:pt x="9710" y="6971"/>
                  </a:cubicBezTo>
                  <a:cubicBezTo>
                    <a:pt x="9629" y="6836"/>
                    <a:pt x="9548" y="6754"/>
                    <a:pt x="9439" y="6646"/>
                  </a:cubicBezTo>
                  <a:cubicBezTo>
                    <a:pt x="9304" y="6510"/>
                    <a:pt x="9195" y="6374"/>
                    <a:pt x="9114" y="6239"/>
                  </a:cubicBezTo>
                  <a:cubicBezTo>
                    <a:pt x="9048" y="6173"/>
                    <a:pt x="8962" y="6137"/>
                    <a:pt x="8881" y="6137"/>
                  </a:cubicBezTo>
                  <a:cubicBezTo>
                    <a:pt x="8828" y="6137"/>
                    <a:pt x="8777" y="6152"/>
                    <a:pt x="8734" y="6185"/>
                  </a:cubicBezTo>
                  <a:cubicBezTo>
                    <a:pt x="8598" y="6293"/>
                    <a:pt x="8598" y="6429"/>
                    <a:pt x="8653" y="6564"/>
                  </a:cubicBezTo>
                  <a:cubicBezTo>
                    <a:pt x="8653" y="6591"/>
                    <a:pt x="8707" y="6646"/>
                    <a:pt x="8734" y="6673"/>
                  </a:cubicBezTo>
                  <a:cubicBezTo>
                    <a:pt x="9032" y="7080"/>
                    <a:pt x="9358" y="7459"/>
                    <a:pt x="9656" y="7812"/>
                  </a:cubicBezTo>
                  <a:cubicBezTo>
                    <a:pt x="9683" y="7866"/>
                    <a:pt x="9765" y="7921"/>
                    <a:pt x="9792" y="8002"/>
                  </a:cubicBezTo>
                  <a:cubicBezTo>
                    <a:pt x="9168" y="8626"/>
                    <a:pt x="9385" y="9412"/>
                    <a:pt x="9955" y="9792"/>
                  </a:cubicBezTo>
                  <a:cubicBezTo>
                    <a:pt x="9819" y="9928"/>
                    <a:pt x="9683" y="10063"/>
                    <a:pt x="9521" y="10199"/>
                  </a:cubicBezTo>
                  <a:cubicBezTo>
                    <a:pt x="9222" y="10443"/>
                    <a:pt x="8843" y="10606"/>
                    <a:pt x="8463" y="10714"/>
                  </a:cubicBezTo>
                  <a:cubicBezTo>
                    <a:pt x="8429" y="10721"/>
                    <a:pt x="8397" y="10724"/>
                    <a:pt x="8366" y="10724"/>
                  </a:cubicBezTo>
                  <a:cubicBezTo>
                    <a:pt x="8275" y="10724"/>
                    <a:pt x="8198" y="10694"/>
                    <a:pt x="8137" y="10633"/>
                  </a:cubicBezTo>
                  <a:cubicBezTo>
                    <a:pt x="7839" y="10470"/>
                    <a:pt x="7676" y="10199"/>
                    <a:pt x="7541" y="9928"/>
                  </a:cubicBezTo>
                  <a:cubicBezTo>
                    <a:pt x="7441" y="9748"/>
                    <a:pt x="7341" y="9641"/>
                    <a:pt x="7230" y="9641"/>
                  </a:cubicBezTo>
                  <a:cubicBezTo>
                    <a:pt x="7190" y="9641"/>
                    <a:pt x="7149" y="9655"/>
                    <a:pt x="7107" y="9684"/>
                  </a:cubicBezTo>
                  <a:cubicBezTo>
                    <a:pt x="6971" y="9792"/>
                    <a:pt x="6944" y="9928"/>
                    <a:pt x="7079" y="10172"/>
                  </a:cubicBezTo>
                  <a:cubicBezTo>
                    <a:pt x="7215" y="10362"/>
                    <a:pt x="7324" y="10524"/>
                    <a:pt x="7459" y="10714"/>
                  </a:cubicBezTo>
                  <a:cubicBezTo>
                    <a:pt x="7595" y="10877"/>
                    <a:pt x="7758" y="11013"/>
                    <a:pt x="7920" y="11175"/>
                  </a:cubicBezTo>
                  <a:cubicBezTo>
                    <a:pt x="7242" y="12532"/>
                    <a:pt x="6944" y="14023"/>
                    <a:pt x="6727" y="15569"/>
                  </a:cubicBezTo>
                  <a:cubicBezTo>
                    <a:pt x="4665" y="15569"/>
                    <a:pt x="2604" y="15569"/>
                    <a:pt x="624" y="15515"/>
                  </a:cubicBezTo>
                  <a:lnTo>
                    <a:pt x="624" y="15380"/>
                  </a:lnTo>
                  <a:lnTo>
                    <a:pt x="624" y="4584"/>
                  </a:lnTo>
                  <a:cubicBezTo>
                    <a:pt x="624" y="4205"/>
                    <a:pt x="705" y="3825"/>
                    <a:pt x="760" y="3445"/>
                  </a:cubicBezTo>
                  <a:cubicBezTo>
                    <a:pt x="787" y="3120"/>
                    <a:pt x="1031" y="2875"/>
                    <a:pt x="1383" y="2767"/>
                  </a:cubicBezTo>
                  <a:cubicBezTo>
                    <a:pt x="1465" y="2740"/>
                    <a:pt x="1600" y="2713"/>
                    <a:pt x="1709" y="2686"/>
                  </a:cubicBezTo>
                  <a:cubicBezTo>
                    <a:pt x="2333" y="2469"/>
                    <a:pt x="2740" y="2062"/>
                    <a:pt x="2957" y="1492"/>
                  </a:cubicBezTo>
                  <a:cubicBezTo>
                    <a:pt x="3038" y="1329"/>
                    <a:pt x="3011" y="1112"/>
                    <a:pt x="3011" y="950"/>
                  </a:cubicBezTo>
                  <a:lnTo>
                    <a:pt x="3011" y="543"/>
                  </a:lnTo>
                  <a:close/>
                  <a:moveTo>
                    <a:pt x="9385" y="10958"/>
                  </a:moveTo>
                  <a:cubicBezTo>
                    <a:pt x="9900" y="12396"/>
                    <a:pt x="9927" y="14023"/>
                    <a:pt x="10361" y="15569"/>
                  </a:cubicBezTo>
                  <a:cubicBezTo>
                    <a:pt x="10000" y="15569"/>
                    <a:pt x="9674" y="15581"/>
                    <a:pt x="9353" y="15581"/>
                  </a:cubicBezTo>
                  <a:cubicBezTo>
                    <a:pt x="9192" y="15581"/>
                    <a:pt x="9032" y="15578"/>
                    <a:pt x="8870" y="15569"/>
                  </a:cubicBezTo>
                  <a:cubicBezTo>
                    <a:pt x="8843" y="15569"/>
                    <a:pt x="8761" y="15488"/>
                    <a:pt x="8761" y="15461"/>
                  </a:cubicBezTo>
                  <a:cubicBezTo>
                    <a:pt x="8463" y="14674"/>
                    <a:pt x="8164" y="13861"/>
                    <a:pt x="7866" y="13074"/>
                  </a:cubicBezTo>
                  <a:cubicBezTo>
                    <a:pt x="7812" y="13047"/>
                    <a:pt x="7812" y="12993"/>
                    <a:pt x="7866" y="12911"/>
                  </a:cubicBezTo>
                  <a:cubicBezTo>
                    <a:pt x="8056" y="12396"/>
                    <a:pt x="8273" y="11853"/>
                    <a:pt x="8463" y="11365"/>
                  </a:cubicBezTo>
                  <a:cubicBezTo>
                    <a:pt x="8490" y="11284"/>
                    <a:pt x="8544" y="11257"/>
                    <a:pt x="8598" y="11230"/>
                  </a:cubicBezTo>
                  <a:cubicBezTo>
                    <a:pt x="8843" y="11121"/>
                    <a:pt x="9114" y="11040"/>
                    <a:pt x="9385" y="10958"/>
                  </a:cubicBezTo>
                  <a:close/>
                  <a:moveTo>
                    <a:pt x="2658" y="0"/>
                  </a:moveTo>
                  <a:cubicBezTo>
                    <a:pt x="2468" y="0"/>
                    <a:pt x="2360" y="109"/>
                    <a:pt x="2360" y="299"/>
                  </a:cubicBezTo>
                  <a:cubicBezTo>
                    <a:pt x="2360" y="543"/>
                    <a:pt x="2333" y="787"/>
                    <a:pt x="2360" y="1004"/>
                  </a:cubicBezTo>
                  <a:cubicBezTo>
                    <a:pt x="2387" y="1275"/>
                    <a:pt x="2306" y="1492"/>
                    <a:pt x="2116" y="1682"/>
                  </a:cubicBezTo>
                  <a:cubicBezTo>
                    <a:pt x="1953" y="1926"/>
                    <a:pt x="1709" y="2062"/>
                    <a:pt x="1438" y="2170"/>
                  </a:cubicBezTo>
                  <a:cubicBezTo>
                    <a:pt x="1302" y="2197"/>
                    <a:pt x="1139" y="2225"/>
                    <a:pt x="1004" y="2306"/>
                  </a:cubicBezTo>
                  <a:cubicBezTo>
                    <a:pt x="570" y="2469"/>
                    <a:pt x="271" y="2767"/>
                    <a:pt x="163" y="3255"/>
                  </a:cubicBezTo>
                  <a:cubicBezTo>
                    <a:pt x="54" y="3689"/>
                    <a:pt x="0" y="4096"/>
                    <a:pt x="0" y="4530"/>
                  </a:cubicBezTo>
                  <a:lnTo>
                    <a:pt x="0" y="15786"/>
                  </a:lnTo>
                  <a:cubicBezTo>
                    <a:pt x="0" y="16031"/>
                    <a:pt x="81" y="16139"/>
                    <a:pt x="326" y="16139"/>
                  </a:cubicBezTo>
                  <a:lnTo>
                    <a:pt x="6917" y="16139"/>
                  </a:lnTo>
                  <a:cubicBezTo>
                    <a:pt x="7134" y="16139"/>
                    <a:pt x="7215" y="16058"/>
                    <a:pt x="7242" y="15841"/>
                  </a:cubicBezTo>
                  <a:cubicBezTo>
                    <a:pt x="7324" y="15217"/>
                    <a:pt x="7405" y="14620"/>
                    <a:pt x="7513" y="13996"/>
                  </a:cubicBezTo>
                  <a:cubicBezTo>
                    <a:pt x="7541" y="13996"/>
                    <a:pt x="7541" y="13996"/>
                    <a:pt x="7568" y="13969"/>
                  </a:cubicBezTo>
                  <a:cubicBezTo>
                    <a:pt x="7622" y="14023"/>
                    <a:pt x="7622" y="14078"/>
                    <a:pt x="7649" y="14132"/>
                  </a:cubicBezTo>
                  <a:cubicBezTo>
                    <a:pt x="7893" y="14701"/>
                    <a:pt x="8083" y="15298"/>
                    <a:pt x="8327" y="15868"/>
                  </a:cubicBezTo>
                  <a:cubicBezTo>
                    <a:pt x="8354" y="16003"/>
                    <a:pt x="8463" y="16112"/>
                    <a:pt x="8598" y="16112"/>
                  </a:cubicBezTo>
                  <a:lnTo>
                    <a:pt x="10741" y="16112"/>
                  </a:lnTo>
                  <a:cubicBezTo>
                    <a:pt x="10931" y="16112"/>
                    <a:pt x="11040" y="15922"/>
                    <a:pt x="10958" y="15732"/>
                  </a:cubicBezTo>
                  <a:cubicBezTo>
                    <a:pt x="10823" y="15190"/>
                    <a:pt x="10660" y="14620"/>
                    <a:pt x="10551" y="14023"/>
                  </a:cubicBezTo>
                  <a:cubicBezTo>
                    <a:pt x="10389" y="12911"/>
                    <a:pt x="10199" y="11826"/>
                    <a:pt x="9846" y="10741"/>
                  </a:cubicBezTo>
                  <a:cubicBezTo>
                    <a:pt x="9819" y="10633"/>
                    <a:pt x="9846" y="10579"/>
                    <a:pt x="9927" y="10552"/>
                  </a:cubicBezTo>
                  <a:cubicBezTo>
                    <a:pt x="10334" y="10199"/>
                    <a:pt x="10633" y="9792"/>
                    <a:pt x="10823" y="9277"/>
                  </a:cubicBezTo>
                  <a:cubicBezTo>
                    <a:pt x="10985" y="8978"/>
                    <a:pt x="10931" y="8707"/>
                    <a:pt x="10741" y="8436"/>
                  </a:cubicBezTo>
                  <a:cubicBezTo>
                    <a:pt x="10606" y="8246"/>
                    <a:pt x="10470" y="8029"/>
                    <a:pt x="10307" y="7839"/>
                  </a:cubicBezTo>
                  <a:cubicBezTo>
                    <a:pt x="10199" y="7731"/>
                    <a:pt x="10172" y="7622"/>
                    <a:pt x="10172" y="7487"/>
                  </a:cubicBezTo>
                  <a:cubicBezTo>
                    <a:pt x="10172" y="6429"/>
                    <a:pt x="10199" y="5398"/>
                    <a:pt x="10172" y="4340"/>
                  </a:cubicBezTo>
                  <a:cubicBezTo>
                    <a:pt x="10117" y="3364"/>
                    <a:pt x="9493" y="2631"/>
                    <a:pt x="8544" y="2442"/>
                  </a:cubicBezTo>
                  <a:cubicBezTo>
                    <a:pt x="8219" y="2360"/>
                    <a:pt x="7893" y="2360"/>
                    <a:pt x="7595" y="2279"/>
                  </a:cubicBezTo>
                  <a:cubicBezTo>
                    <a:pt x="7215" y="2170"/>
                    <a:pt x="6835" y="2035"/>
                    <a:pt x="6510" y="1872"/>
                  </a:cubicBezTo>
                  <a:cubicBezTo>
                    <a:pt x="6239" y="1763"/>
                    <a:pt x="6130" y="1519"/>
                    <a:pt x="6130" y="1221"/>
                  </a:cubicBezTo>
                  <a:lnTo>
                    <a:pt x="6130" y="299"/>
                  </a:lnTo>
                  <a:cubicBezTo>
                    <a:pt x="6130" y="109"/>
                    <a:pt x="6022" y="0"/>
                    <a:pt x="58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3"/>
            <p:cNvSpPr/>
            <p:nvPr/>
          </p:nvSpPr>
          <p:spPr>
            <a:xfrm>
              <a:off x="-156450" y="824425"/>
              <a:ext cx="122075" cy="113950"/>
            </a:xfrm>
            <a:custGeom>
              <a:avLst/>
              <a:gdLst/>
              <a:ahLst/>
              <a:cxnLst/>
              <a:rect l="l" t="t" r="r" b="b"/>
              <a:pathLst>
                <a:path w="4883" h="4558" extrusionOk="0">
                  <a:moveTo>
                    <a:pt x="2387" y="543"/>
                  </a:moveTo>
                  <a:cubicBezTo>
                    <a:pt x="2577" y="543"/>
                    <a:pt x="2659" y="651"/>
                    <a:pt x="2659" y="814"/>
                  </a:cubicBezTo>
                  <a:lnTo>
                    <a:pt x="2659" y="1275"/>
                  </a:lnTo>
                  <a:cubicBezTo>
                    <a:pt x="2659" y="1601"/>
                    <a:pt x="2849" y="1845"/>
                    <a:pt x="3147" y="2007"/>
                  </a:cubicBezTo>
                  <a:cubicBezTo>
                    <a:pt x="3391" y="2143"/>
                    <a:pt x="3608" y="2252"/>
                    <a:pt x="3852" y="2387"/>
                  </a:cubicBezTo>
                  <a:cubicBezTo>
                    <a:pt x="4205" y="2550"/>
                    <a:pt x="4340" y="2821"/>
                    <a:pt x="4286" y="3201"/>
                  </a:cubicBezTo>
                  <a:cubicBezTo>
                    <a:pt x="3689" y="3038"/>
                    <a:pt x="3066" y="2957"/>
                    <a:pt x="2442" y="2957"/>
                  </a:cubicBezTo>
                  <a:cubicBezTo>
                    <a:pt x="1791" y="2957"/>
                    <a:pt x="1167" y="2984"/>
                    <a:pt x="570" y="3201"/>
                  </a:cubicBezTo>
                  <a:cubicBezTo>
                    <a:pt x="543" y="2821"/>
                    <a:pt x="679" y="2523"/>
                    <a:pt x="977" y="2360"/>
                  </a:cubicBezTo>
                  <a:cubicBezTo>
                    <a:pt x="1167" y="2252"/>
                    <a:pt x="1411" y="2116"/>
                    <a:pt x="1655" y="2007"/>
                  </a:cubicBezTo>
                  <a:cubicBezTo>
                    <a:pt x="1953" y="1872"/>
                    <a:pt x="2116" y="1601"/>
                    <a:pt x="2116" y="1221"/>
                  </a:cubicBezTo>
                  <a:lnTo>
                    <a:pt x="2116" y="814"/>
                  </a:lnTo>
                  <a:cubicBezTo>
                    <a:pt x="2116" y="651"/>
                    <a:pt x="2252" y="543"/>
                    <a:pt x="2387" y="543"/>
                  </a:cubicBezTo>
                  <a:close/>
                  <a:moveTo>
                    <a:pt x="2454" y="3495"/>
                  </a:moveTo>
                  <a:cubicBezTo>
                    <a:pt x="3148" y="3495"/>
                    <a:pt x="3846" y="3578"/>
                    <a:pt x="4205" y="3771"/>
                  </a:cubicBezTo>
                  <a:cubicBezTo>
                    <a:pt x="3583" y="3926"/>
                    <a:pt x="2969" y="4015"/>
                    <a:pt x="2351" y="4015"/>
                  </a:cubicBezTo>
                  <a:cubicBezTo>
                    <a:pt x="1782" y="4015"/>
                    <a:pt x="1209" y="3940"/>
                    <a:pt x="624" y="3771"/>
                  </a:cubicBezTo>
                  <a:cubicBezTo>
                    <a:pt x="911" y="3599"/>
                    <a:pt x="1680" y="3495"/>
                    <a:pt x="2454" y="3495"/>
                  </a:cubicBezTo>
                  <a:close/>
                  <a:moveTo>
                    <a:pt x="2442" y="0"/>
                  </a:moveTo>
                  <a:cubicBezTo>
                    <a:pt x="1981" y="0"/>
                    <a:pt x="1628" y="353"/>
                    <a:pt x="1628" y="787"/>
                  </a:cubicBezTo>
                  <a:lnTo>
                    <a:pt x="1628" y="1194"/>
                  </a:lnTo>
                  <a:cubicBezTo>
                    <a:pt x="1628" y="1356"/>
                    <a:pt x="1547" y="1465"/>
                    <a:pt x="1384" y="1519"/>
                  </a:cubicBezTo>
                  <a:cubicBezTo>
                    <a:pt x="1167" y="1601"/>
                    <a:pt x="950" y="1736"/>
                    <a:pt x="733" y="1845"/>
                  </a:cubicBezTo>
                  <a:cubicBezTo>
                    <a:pt x="326" y="2035"/>
                    <a:pt x="82" y="2387"/>
                    <a:pt x="28" y="2821"/>
                  </a:cubicBezTo>
                  <a:cubicBezTo>
                    <a:pt x="1" y="3120"/>
                    <a:pt x="1" y="3472"/>
                    <a:pt x="28" y="3771"/>
                  </a:cubicBezTo>
                  <a:cubicBezTo>
                    <a:pt x="28" y="3879"/>
                    <a:pt x="136" y="4015"/>
                    <a:pt x="190" y="4069"/>
                  </a:cubicBezTo>
                  <a:cubicBezTo>
                    <a:pt x="299" y="4177"/>
                    <a:pt x="435" y="4259"/>
                    <a:pt x="543" y="4286"/>
                  </a:cubicBezTo>
                  <a:cubicBezTo>
                    <a:pt x="1140" y="4530"/>
                    <a:pt x="1791" y="4530"/>
                    <a:pt x="2523" y="4557"/>
                  </a:cubicBezTo>
                  <a:cubicBezTo>
                    <a:pt x="2794" y="4557"/>
                    <a:pt x="3174" y="4530"/>
                    <a:pt x="3554" y="4476"/>
                  </a:cubicBezTo>
                  <a:cubicBezTo>
                    <a:pt x="3879" y="4449"/>
                    <a:pt x="4232" y="4340"/>
                    <a:pt x="4530" y="4204"/>
                  </a:cubicBezTo>
                  <a:cubicBezTo>
                    <a:pt x="4774" y="4096"/>
                    <a:pt x="4883" y="3933"/>
                    <a:pt x="4883" y="3662"/>
                  </a:cubicBezTo>
                  <a:lnTo>
                    <a:pt x="4883" y="3092"/>
                  </a:lnTo>
                  <a:cubicBezTo>
                    <a:pt x="4883" y="2550"/>
                    <a:pt x="4612" y="2143"/>
                    <a:pt x="4123" y="1872"/>
                  </a:cubicBezTo>
                  <a:cubicBezTo>
                    <a:pt x="3879" y="1763"/>
                    <a:pt x="3689" y="1628"/>
                    <a:pt x="3445" y="1519"/>
                  </a:cubicBezTo>
                  <a:cubicBezTo>
                    <a:pt x="3310" y="1465"/>
                    <a:pt x="3255" y="1356"/>
                    <a:pt x="3255" y="1221"/>
                  </a:cubicBezTo>
                  <a:lnTo>
                    <a:pt x="3255" y="787"/>
                  </a:lnTo>
                  <a:cubicBezTo>
                    <a:pt x="3201" y="353"/>
                    <a:pt x="2876" y="0"/>
                    <a:pt x="24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3"/>
            <p:cNvSpPr/>
            <p:nvPr/>
          </p:nvSpPr>
          <p:spPr>
            <a:xfrm>
              <a:off x="-169325" y="642700"/>
              <a:ext cx="134950" cy="134275"/>
            </a:xfrm>
            <a:custGeom>
              <a:avLst/>
              <a:gdLst/>
              <a:ahLst/>
              <a:cxnLst/>
              <a:rect l="l" t="t" r="r" b="b"/>
              <a:pathLst>
                <a:path w="5398" h="5371" extrusionOk="0">
                  <a:moveTo>
                    <a:pt x="2685" y="543"/>
                  </a:moveTo>
                  <a:cubicBezTo>
                    <a:pt x="3852" y="543"/>
                    <a:pt x="4801" y="1492"/>
                    <a:pt x="4801" y="2658"/>
                  </a:cubicBezTo>
                  <a:cubicBezTo>
                    <a:pt x="4855" y="3879"/>
                    <a:pt x="3852" y="4828"/>
                    <a:pt x="2685" y="4828"/>
                  </a:cubicBezTo>
                  <a:cubicBezTo>
                    <a:pt x="1492" y="4828"/>
                    <a:pt x="543" y="3879"/>
                    <a:pt x="543" y="2658"/>
                  </a:cubicBezTo>
                  <a:cubicBezTo>
                    <a:pt x="543" y="1519"/>
                    <a:pt x="1492" y="543"/>
                    <a:pt x="2685" y="543"/>
                  </a:cubicBezTo>
                  <a:close/>
                  <a:moveTo>
                    <a:pt x="2685" y="0"/>
                  </a:moveTo>
                  <a:cubicBezTo>
                    <a:pt x="1194" y="0"/>
                    <a:pt x="0" y="1221"/>
                    <a:pt x="0" y="2713"/>
                  </a:cubicBezTo>
                  <a:cubicBezTo>
                    <a:pt x="0" y="4150"/>
                    <a:pt x="1221" y="5371"/>
                    <a:pt x="2685" y="5371"/>
                  </a:cubicBezTo>
                  <a:cubicBezTo>
                    <a:pt x="4123" y="5371"/>
                    <a:pt x="5344" y="4150"/>
                    <a:pt x="5344" y="2713"/>
                  </a:cubicBezTo>
                  <a:cubicBezTo>
                    <a:pt x="5398" y="1221"/>
                    <a:pt x="4177" y="0"/>
                    <a:pt x="26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3"/>
            <p:cNvSpPr/>
            <p:nvPr/>
          </p:nvSpPr>
          <p:spPr>
            <a:xfrm>
              <a:off x="-410725" y="796350"/>
              <a:ext cx="134275" cy="74875"/>
            </a:xfrm>
            <a:custGeom>
              <a:avLst/>
              <a:gdLst/>
              <a:ahLst/>
              <a:cxnLst/>
              <a:rect l="l" t="t" r="r" b="b"/>
              <a:pathLst>
                <a:path w="5371" h="2995" extrusionOk="0">
                  <a:moveTo>
                    <a:pt x="5133" y="0"/>
                  </a:moveTo>
                  <a:cubicBezTo>
                    <a:pt x="5056" y="0"/>
                    <a:pt x="4956" y="19"/>
                    <a:pt x="4937" y="38"/>
                  </a:cubicBezTo>
                  <a:cubicBezTo>
                    <a:pt x="4882" y="120"/>
                    <a:pt x="4828" y="255"/>
                    <a:pt x="4828" y="364"/>
                  </a:cubicBezTo>
                  <a:cubicBezTo>
                    <a:pt x="4774" y="1232"/>
                    <a:pt x="4367" y="1910"/>
                    <a:pt x="3553" y="2235"/>
                  </a:cubicBezTo>
                  <a:cubicBezTo>
                    <a:pt x="3244" y="2380"/>
                    <a:pt x="2939" y="2449"/>
                    <a:pt x="2642" y="2449"/>
                  </a:cubicBezTo>
                  <a:cubicBezTo>
                    <a:pt x="2158" y="2449"/>
                    <a:pt x="1695" y="2263"/>
                    <a:pt x="1275" y="1910"/>
                  </a:cubicBezTo>
                  <a:cubicBezTo>
                    <a:pt x="814" y="1503"/>
                    <a:pt x="570" y="961"/>
                    <a:pt x="543" y="364"/>
                  </a:cubicBezTo>
                  <a:cubicBezTo>
                    <a:pt x="493" y="165"/>
                    <a:pt x="375" y="35"/>
                    <a:pt x="231" y="35"/>
                  </a:cubicBezTo>
                  <a:cubicBezTo>
                    <a:pt x="217" y="35"/>
                    <a:pt x="204" y="36"/>
                    <a:pt x="190" y="38"/>
                  </a:cubicBezTo>
                  <a:cubicBezTo>
                    <a:pt x="54" y="93"/>
                    <a:pt x="0" y="174"/>
                    <a:pt x="0" y="364"/>
                  </a:cubicBezTo>
                  <a:cubicBezTo>
                    <a:pt x="0" y="1801"/>
                    <a:pt x="1221" y="2995"/>
                    <a:pt x="2658" y="2995"/>
                  </a:cubicBezTo>
                  <a:cubicBezTo>
                    <a:pt x="3472" y="2995"/>
                    <a:pt x="4259" y="2615"/>
                    <a:pt x="4801" y="1910"/>
                  </a:cubicBezTo>
                  <a:cubicBezTo>
                    <a:pt x="5181" y="1449"/>
                    <a:pt x="5371" y="879"/>
                    <a:pt x="5371" y="282"/>
                  </a:cubicBezTo>
                  <a:cubicBezTo>
                    <a:pt x="5371" y="174"/>
                    <a:pt x="5289" y="93"/>
                    <a:pt x="5208" y="11"/>
                  </a:cubicBezTo>
                  <a:cubicBezTo>
                    <a:pt x="5192" y="3"/>
                    <a:pt x="5164" y="0"/>
                    <a:pt x="5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3"/>
            <p:cNvSpPr/>
            <p:nvPr/>
          </p:nvSpPr>
          <p:spPr>
            <a:xfrm>
              <a:off x="-364625" y="789825"/>
              <a:ext cx="40700" cy="40725"/>
            </a:xfrm>
            <a:custGeom>
              <a:avLst/>
              <a:gdLst/>
              <a:ahLst/>
              <a:cxnLst/>
              <a:rect l="l" t="t" r="r" b="b"/>
              <a:pathLst>
                <a:path w="1628" h="1629" extrusionOk="0">
                  <a:moveTo>
                    <a:pt x="814" y="543"/>
                  </a:moveTo>
                  <a:cubicBezTo>
                    <a:pt x="1004" y="543"/>
                    <a:pt x="1085" y="679"/>
                    <a:pt x="1085" y="815"/>
                  </a:cubicBezTo>
                  <a:cubicBezTo>
                    <a:pt x="1085" y="950"/>
                    <a:pt x="950" y="1086"/>
                    <a:pt x="814" y="1086"/>
                  </a:cubicBezTo>
                  <a:cubicBezTo>
                    <a:pt x="679" y="1086"/>
                    <a:pt x="543" y="977"/>
                    <a:pt x="543" y="815"/>
                  </a:cubicBezTo>
                  <a:cubicBezTo>
                    <a:pt x="543" y="679"/>
                    <a:pt x="679" y="543"/>
                    <a:pt x="814" y="543"/>
                  </a:cubicBezTo>
                  <a:close/>
                  <a:moveTo>
                    <a:pt x="814" y="1"/>
                  </a:moveTo>
                  <a:cubicBezTo>
                    <a:pt x="380" y="1"/>
                    <a:pt x="1" y="381"/>
                    <a:pt x="1" y="815"/>
                  </a:cubicBezTo>
                  <a:cubicBezTo>
                    <a:pt x="1" y="1249"/>
                    <a:pt x="380" y="1628"/>
                    <a:pt x="814" y="1628"/>
                  </a:cubicBezTo>
                  <a:cubicBezTo>
                    <a:pt x="1248" y="1628"/>
                    <a:pt x="1628" y="1249"/>
                    <a:pt x="1628" y="815"/>
                  </a:cubicBezTo>
                  <a:cubicBezTo>
                    <a:pt x="1628" y="381"/>
                    <a:pt x="1248" y="28"/>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3"/>
            <p:cNvSpPr/>
            <p:nvPr/>
          </p:nvSpPr>
          <p:spPr>
            <a:xfrm>
              <a:off x="-122550" y="676600"/>
              <a:ext cx="13600" cy="13575"/>
            </a:xfrm>
            <a:custGeom>
              <a:avLst/>
              <a:gdLst/>
              <a:ahLst/>
              <a:cxnLst/>
              <a:rect l="l" t="t" r="r" b="b"/>
              <a:pathLst>
                <a:path w="544" h="543" extrusionOk="0">
                  <a:moveTo>
                    <a:pt x="272" y="0"/>
                  </a:moveTo>
                  <a:cubicBezTo>
                    <a:pt x="136" y="0"/>
                    <a:pt x="1" y="82"/>
                    <a:pt x="1" y="272"/>
                  </a:cubicBezTo>
                  <a:cubicBezTo>
                    <a:pt x="1" y="407"/>
                    <a:pt x="136" y="543"/>
                    <a:pt x="272" y="543"/>
                  </a:cubicBezTo>
                  <a:cubicBezTo>
                    <a:pt x="408" y="543"/>
                    <a:pt x="543" y="407"/>
                    <a:pt x="543" y="272"/>
                  </a:cubicBezTo>
                  <a:cubicBezTo>
                    <a:pt x="543" y="136"/>
                    <a:pt x="408" y="0"/>
                    <a:pt x="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3"/>
            <p:cNvSpPr/>
            <p:nvPr/>
          </p:nvSpPr>
          <p:spPr>
            <a:xfrm>
              <a:off x="-95425" y="676600"/>
              <a:ext cx="13600" cy="13575"/>
            </a:xfrm>
            <a:custGeom>
              <a:avLst/>
              <a:gdLst/>
              <a:ahLst/>
              <a:cxnLst/>
              <a:rect l="l" t="t" r="r" b="b"/>
              <a:pathLst>
                <a:path w="544" h="543" extrusionOk="0">
                  <a:moveTo>
                    <a:pt x="272" y="0"/>
                  </a:moveTo>
                  <a:cubicBezTo>
                    <a:pt x="136" y="0"/>
                    <a:pt x="1" y="136"/>
                    <a:pt x="1" y="272"/>
                  </a:cubicBezTo>
                  <a:cubicBezTo>
                    <a:pt x="1" y="407"/>
                    <a:pt x="136" y="543"/>
                    <a:pt x="272" y="543"/>
                  </a:cubicBezTo>
                  <a:cubicBezTo>
                    <a:pt x="408" y="543"/>
                    <a:pt x="543" y="407"/>
                    <a:pt x="543" y="272"/>
                  </a:cubicBezTo>
                  <a:cubicBezTo>
                    <a:pt x="543" y="136"/>
                    <a:pt x="408" y="0"/>
                    <a:pt x="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3"/>
            <p:cNvSpPr/>
            <p:nvPr/>
          </p:nvSpPr>
          <p:spPr>
            <a:xfrm>
              <a:off x="-136100" y="703725"/>
              <a:ext cx="12900" cy="12900"/>
            </a:xfrm>
            <a:custGeom>
              <a:avLst/>
              <a:gdLst/>
              <a:ahLst/>
              <a:cxnLst/>
              <a:rect l="l" t="t" r="r" b="b"/>
              <a:pathLst>
                <a:path w="516" h="516" extrusionOk="0">
                  <a:moveTo>
                    <a:pt x="271" y="0"/>
                  </a:moveTo>
                  <a:cubicBezTo>
                    <a:pt x="136" y="0"/>
                    <a:pt x="0" y="82"/>
                    <a:pt x="0" y="244"/>
                  </a:cubicBezTo>
                  <a:cubicBezTo>
                    <a:pt x="0" y="380"/>
                    <a:pt x="136" y="516"/>
                    <a:pt x="271" y="516"/>
                  </a:cubicBezTo>
                  <a:cubicBezTo>
                    <a:pt x="407" y="516"/>
                    <a:pt x="516" y="380"/>
                    <a:pt x="516" y="244"/>
                  </a:cubicBezTo>
                  <a:cubicBezTo>
                    <a:pt x="516" y="82"/>
                    <a:pt x="407" y="0"/>
                    <a:pt x="2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3"/>
            <p:cNvSpPr/>
            <p:nvPr/>
          </p:nvSpPr>
          <p:spPr>
            <a:xfrm>
              <a:off x="-108975" y="703725"/>
              <a:ext cx="13575" cy="13575"/>
            </a:xfrm>
            <a:custGeom>
              <a:avLst/>
              <a:gdLst/>
              <a:ahLst/>
              <a:cxnLst/>
              <a:rect l="l" t="t" r="r" b="b"/>
              <a:pathLst>
                <a:path w="543" h="543" extrusionOk="0">
                  <a:moveTo>
                    <a:pt x="271" y="0"/>
                  </a:moveTo>
                  <a:cubicBezTo>
                    <a:pt x="136" y="0"/>
                    <a:pt x="0" y="136"/>
                    <a:pt x="0" y="272"/>
                  </a:cubicBezTo>
                  <a:cubicBezTo>
                    <a:pt x="0" y="407"/>
                    <a:pt x="136" y="543"/>
                    <a:pt x="271" y="543"/>
                  </a:cubicBezTo>
                  <a:cubicBezTo>
                    <a:pt x="407" y="543"/>
                    <a:pt x="543" y="407"/>
                    <a:pt x="543" y="272"/>
                  </a:cubicBezTo>
                  <a:cubicBezTo>
                    <a:pt x="543" y="82"/>
                    <a:pt x="434" y="0"/>
                    <a:pt x="2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3"/>
            <p:cNvSpPr/>
            <p:nvPr/>
          </p:nvSpPr>
          <p:spPr>
            <a:xfrm>
              <a:off x="-81850" y="702375"/>
              <a:ext cx="13575" cy="13575"/>
            </a:xfrm>
            <a:custGeom>
              <a:avLst/>
              <a:gdLst/>
              <a:ahLst/>
              <a:cxnLst/>
              <a:rect l="l" t="t" r="r" b="b"/>
              <a:pathLst>
                <a:path w="543" h="543" extrusionOk="0">
                  <a:moveTo>
                    <a:pt x="271" y="0"/>
                  </a:moveTo>
                  <a:cubicBezTo>
                    <a:pt x="82" y="0"/>
                    <a:pt x="0" y="136"/>
                    <a:pt x="0" y="271"/>
                  </a:cubicBezTo>
                  <a:cubicBezTo>
                    <a:pt x="0" y="407"/>
                    <a:pt x="136" y="543"/>
                    <a:pt x="271" y="543"/>
                  </a:cubicBezTo>
                  <a:cubicBezTo>
                    <a:pt x="407" y="543"/>
                    <a:pt x="543" y="461"/>
                    <a:pt x="543" y="271"/>
                  </a:cubicBezTo>
                  <a:cubicBezTo>
                    <a:pt x="543" y="109"/>
                    <a:pt x="407" y="0"/>
                    <a:pt x="2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3"/>
            <p:cNvSpPr/>
            <p:nvPr/>
          </p:nvSpPr>
          <p:spPr>
            <a:xfrm>
              <a:off x="-122550" y="729475"/>
              <a:ext cx="13600" cy="13600"/>
            </a:xfrm>
            <a:custGeom>
              <a:avLst/>
              <a:gdLst/>
              <a:ahLst/>
              <a:cxnLst/>
              <a:rect l="l" t="t" r="r" b="b"/>
              <a:pathLst>
                <a:path w="544" h="544" extrusionOk="0">
                  <a:moveTo>
                    <a:pt x="272" y="1"/>
                  </a:moveTo>
                  <a:cubicBezTo>
                    <a:pt x="136" y="55"/>
                    <a:pt x="1" y="137"/>
                    <a:pt x="1" y="272"/>
                  </a:cubicBezTo>
                  <a:cubicBezTo>
                    <a:pt x="1" y="462"/>
                    <a:pt x="136" y="543"/>
                    <a:pt x="272" y="543"/>
                  </a:cubicBezTo>
                  <a:cubicBezTo>
                    <a:pt x="435" y="543"/>
                    <a:pt x="543" y="408"/>
                    <a:pt x="543" y="272"/>
                  </a:cubicBezTo>
                  <a:cubicBezTo>
                    <a:pt x="543" y="109"/>
                    <a:pt x="408" y="1"/>
                    <a:pt x="2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3"/>
            <p:cNvSpPr/>
            <p:nvPr/>
          </p:nvSpPr>
          <p:spPr>
            <a:xfrm>
              <a:off x="-95425" y="729475"/>
              <a:ext cx="13600" cy="13600"/>
            </a:xfrm>
            <a:custGeom>
              <a:avLst/>
              <a:gdLst/>
              <a:ahLst/>
              <a:cxnLst/>
              <a:rect l="l" t="t" r="r" b="b"/>
              <a:pathLst>
                <a:path w="544" h="544" extrusionOk="0">
                  <a:moveTo>
                    <a:pt x="272" y="1"/>
                  </a:moveTo>
                  <a:cubicBezTo>
                    <a:pt x="82" y="1"/>
                    <a:pt x="1" y="137"/>
                    <a:pt x="1" y="272"/>
                  </a:cubicBezTo>
                  <a:cubicBezTo>
                    <a:pt x="1" y="462"/>
                    <a:pt x="136" y="543"/>
                    <a:pt x="272" y="543"/>
                  </a:cubicBezTo>
                  <a:cubicBezTo>
                    <a:pt x="435" y="543"/>
                    <a:pt x="543" y="408"/>
                    <a:pt x="543" y="272"/>
                  </a:cubicBezTo>
                  <a:cubicBezTo>
                    <a:pt x="543" y="137"/>
                    <a:pt x="408" y="1"/>
                    <a:pt x="2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3" name="Google Shape;723;p23"/>
          <p:cNvSpPr/>
          <p:nvPr/>
        </p:nvSpPr>
        <p:spPr>
          <a:xfrm>
            <a:off x="6003746" y="2788057"/>
            <a:ext cx="289283" cy="438908"/>
          </a:xfrm>
          <a:custGeom>
            <a:avLst/>
            <a:gdLst/>
            <a:ahLst/>
            <a:cxnLst/>
            <a:rect l="l" t="t" r="r" b="b"/>
            <a:pathLst>
              <a:path w="10552" h="16169" extrusionOk="0">
                <a:moveTo>
                  <a:pt x="4584" y="2617"/>
                </a:moveTo>
                <a:cubicBezTo>
                  <a:pt x="4801" y="2861"/>
                  <a:pt x="4964" y="3160"/>
                  <a:pt x="5154" y="3377"/>
                </a:cubicBezTo>
                <a:cubicBezTo>
                  <a:pt x="5398" y="3702"/>
                  <a:pt x="5751" y="3919"/>
                  <a:pt x="6076" y="4136"/>
                </a:cubicBezTo>
                <a:cubicBezTo>
                  <a:pt x="6103" y="4163"/>
                  <a:pt x="6185" y="4245"/>
                  <a:pt x="6185" y="4272"/>
                </a:cubicBezTo>
                <a:lnTo>
                  <a:pt x="6185" y="5357"/>
                </a:lnTo>
                <a:cubicBezTo>
                  <a:pt x="5969" y="5357"/>
                  <a:pt x="5757" y="5373"/>
                  <a:pt x="5551" y="5373"/>
                </a:cubicBezTo>
                <a:cubicBezTo>
                  <a:pt x="5159" y="5373"/>
                  <a:pt x="4786" y="5315"/>
                  <a:pt x="4449" y="4977"/>
                </a:cubicBezTo>
                <a:cubicBezTo>
                  <a:pt x="4204" y="4733"/>
                  <a:pt x="4069" y="4462"/>
                  <a:pt x="4042" y="4163"/>
                </a:cubicBezTo>
                <a:cubicBezTo>
                  <a:pt x="4015" y="4136"/>
                  <a:pt x="4042" y="4055"/>
                  <a:pt x="4042" y="4028"/>
                </a:cubicBezTo>
                <a:cubicBezTo>
                  <a:pt x="4259" y="3566"/>
                  <a:pt x="4421" y="3078"/>
                  <a:pt x="4584" y="2617"/>
                </a:cubicBezTo>
                <a:close/>
                <a:moveTo>
                  <a:pt x="6185" y="5872"/>
                </a:moveTo>
                <a:lnTo>
                  <a:pt x="6185" y="10158"/>
                </a:lnTo>
                <a:lnTo>
                  <a:pt x="5289" y="10158"/>
                </a:lnTo>
                <a:cubicBezTo>
                  <a:pt x="5317" y="10103"/>
                  <a:pt x="5317" y="10049"/>
                  <a:pt x="5371" y="10022"/>
                </a:cubicBezTo>
                <a:cubicBezTo>
                  <a:pt x="5534" y="9751"/>
                  <a:pt x="5642" y="9452"/>
                  <a:pt x="5642" y="9154"/>
                </a:cubicBezTo>
                <a:cubicBezTo>
                  <a:pt x="5642" y="8937"/>
                  <a:pt x="5534" y="8801"/>
                  <a:pt x="5371" y="8801"/>
                </a:cubicBezTo>
                <a:cubicBezTo>
                  <a:pt x="5235" y="8801"/>
                  <a:pt x="5127" y="8937"/>
                  <a:pt x="5100" y="9127"/>
                </a:cubicBezTo>
                <a:cubicBezTo>
                  <a:pt x="5045" y="9317"/>
                  <a:pt x="5018" y="9507"/>
                  <a:pt x="4910" y="9696"/>
                </a:cubicBezTo>
                <a:cubicBezTo>
                  <a:pt x="4855" y="9832"/>
                  <a:pt x="4693" y="9968"/>
                  <a:pt x="4557" y="10049"/>
                </a:cubicBezTo>
                <a:cubicBezTo>
                  <a:pt x="4512" y="10094"/>
                  <a:pt x="4471" y="10116"/>
                  <a:pt x="4435" y="10116"/>
                </a:cubicBezTo>
                <a:cubicBezTo>
                  <a:pt x="4385" y="10116"/>
                  <a:pt x="4345" y="10074"/>
                  <a:pt x="4313" y="9995"/>
                </a:cubicBezTo>
                <a:cubicBezTo>
                  <a:pt x="4150" y="9642"/>
                  <a:pt x="3906" y="9371"/>
                  <a:pt x="3608" y="9181"/>
                </a:cubicBezTo>
                <a:cubicBezTo>
                  <a:pt x="3526" y="9154"/>
                  <a:pt x="3499" y="9073"/>
                  <a:pt x="3499" y="9018"/>
                </a:cubicBezTo>
                <a:lnTo>
                  <a:pt x="3499" y="8611"/>
                </a:lnTo>
                <a:cubicBezTo>
                  <a:pt x="3499" y="8449"/>
                  <a:pt x="3364" y="8340"/>
                  <a:pt x="3228" y="8340"/>
                </a:cubicBezTo>
                <a:cubicBezTo>
                  <a:pt x="3065" y="8340"/>
                  <a:pt x="2957" y="8449"/>
                  <a:pt x="2957" y="8611"/>
                </a:cubicBezTo>
                <a:lnTo>
                  <a:pt x="2957" y="8883"/>
                </a:lnTo>
                <a:cubicBezTo>
                  <a:pt x="2577" y="8883"/>
                  <a:pt x="2252" y="8883"/>
                  <a:pt x="1899" y="8828"/>
                </a:cubicBezTo>
                <a:cubicBezTo>
                  <a:pt x="1926" y="8367"/>
                  <a:pt x="1980" y="7825"/>
                  <a:pt x="2252" y="7337"/>
                </a:cubicBezTo>
                <a:cubicBezTo>
                  <a:pt x="2441" y="7011"/>
                  <a:pt x="2740" y="6930"/>
                  <a:pt x="3092" y="6930"/>
                </a:cubicBezTo>
                <a:cubicBezTo>
                  <a:pt x="3662" y="6930"/>
                  <a:pt x="4232" y="6876"/>
                  <a:pt x="4828" y="6713"/>
                </a:cubicBezTo>
                <a:cubicBezTo>
                  <a:pt x="5100" y="6604"/>
                  <a:pt x="5127" y="6577"/>
                  <a:pt x="5127" y="6252"/>
                </a:cubicBezTo>
                <a:lnTo>
                  <a:pt x="5127" y="5872"/>
                </a:lnTo>
                <a:close/>
                <a:moveTo>
                  <a:pt x="5349" y="516"/>
                </a:moveTo>
                <a:cubicBezTo>
                  <a:pt x="5787" y="516"/>
                  <a:pt x="6218" y="558"/>
                  <a:pt x="6618" y="718"/>
                </a:cubicBezTo>
                <a:cubicBezTo>
                  <a:pt x="7514" y="1017"/>
                  <a:pt x="8002" y="1695"/>
                  <a:pt x="8246" y="2563"/>
                </a:cubicBezTo>
                <a:cubicBezTo>
                  <a:pt x="8354" y="2970"/>
                  <a:pt x="8409" y="3377"/>
                  <a:pt x="8409" y="3783"/>
                </a:cubicBezTo>
                <a:lnTo>
                  <a:pt x="8409" y="10429"/>
                </a:lnTo>
                <a:lnTo>
                  <a:pt x="8409" y="10564"/>
                </a:lnTo>
                <a:cubicBezTo>
                  <a:pt x="7866" y="10483"/>
                  <a:pt x="7324" y="10347"/>
                  <a:pt x="6781" y="10239"/>
                </a:cubicBezTo>
                <a:lnTo>
                  <a:pt x="6781" y="10076"/>
                </a:lnTo>
                <a:lnTo>
                  <a:pt x="6781" y="4163"/>
                </a:lnTo>
                <a:cubicBezTo>
                  <a:pt x="6781" y="3919"/>
                  <a:pt x="6727" y="3838"/>
                  <a:pt x="6510" y="3729"/>
                </a:cubicBezTo>
                <a:cubicBezTo>
                  <a:pt x="5805" y="3377"/>
                  <a:pt x="5371" y="2807"/>
                  <a:pt x="5018" y="2129"/>
                </a:cubicBezTo>
                <a:cubicBezTo>
                  <a:pt x="4991" y="1993"/>
                  <a:pt x="4937" y="1885"/>
                  <a:pt x="4883" y="1776"/>
                </a:cubicBezTo>
                <a:cubicBezTo>
                  <a:pt x="4855" y="1668"/>
                  <a:pt x="4747" y="1586"/>
                  <a:pt x="4611" y="1586"/>
                </a:cubicBezTo>
                <a:cubicBezTo>
                  <a:pt x="4476" y="1586"/>
                  <a:pt x="4394" y="1641"/>
                  <a:pt x="4340" y="1776"/>
                </a:cubicBezTo>
                <a:cubicBezTo>
                  <a:pt x="4150" y="2346"/>
                  <a:pt x="3933" y="2834"/>
                  <a:pt x="3743" y="3377"/>
                </a:cubicBezTo>
                <a:cubicBezTo>
                  <a:pt x="3716" y="3404"/>
                  <a:pt x="3716" y="3485"/>
                  <a:pt x="3662" y="3539"/>
                </a:cubicBezTo>
                <a:cubicBezTo>
                  <a:pt x="3336" y="3160"/>
                  <a:pt x="3228" y="2699"/>
                  <a:pt x="3309" y="2237"/>
                </a:cubicBezTo>
                <a:cubicBezTo>
                  <a:pt x="3364" y="1532"/>
                  <a:pt x="3635" y="935"/>
                  <a:pt x="4340" y="664"/>
                </a:cubicBezTo>
                <a:cubicBezTo>
                  <a:pt x="4530" y="610"/>
                  <a:pt x="4720" y="583"/>
                  <a:pt x="4883" y="529"/>
                </a:cubicBezTo>
                <a:cubicBezTo>
                  <a:pt x="5038" y="522"/>
                  <a:pt x="5194" y="516"/>
                  <a:pt x="5349" y="516"/>
                </a:cubicBezTo>
                <a:close/>
                <a:moveTo>
                  <a:pt x="2478" y="9404"/>
                </a:moveTo>
                <a:cubicBezTo>
                  <a:pt x="3018" y="9404"/>
                  <a:pt x="3583" y="9760"/>
                  <a:pt x="3852" y="10320"/>
                </a:cubicBezTo>
                <a:cubicBezTo>
                  <a:pt x="4177" y="10971"/>
                  <a:pt x="4015" y="11812"/>
                  <a:pt x="3445" y="12273"/>
                </a:cubicBezTo>
                <a:cubicBezTo>
                  <a:pt x="3201" y="12056"/>
                  <a:pt x="2957" y="11893"/>
                  <a:pt x="2713" y="11676"/>
                </a:cubicBezTo>
                <a:cubicBezTo>
                  <a:pt x="2523" y="11487"/>
                  <a:pt x="2441" y="11215"/>
                  <a:pt x="2414" y="10944"/>
                </a:cubicBezTo>
                <a:cubicBezTo>
                  <a:pt x="2387" y="10510"/>
                  <a:pt x="2279" y="10103"/>
                  <a:pt x="2224" y="9642"/>
                </a:cubicBezTo>
                <a:cubicBezTo>
                  <a:pt x="2170" y="9588"/>
                  <a:pt x="2170" y="9507"/>
                  <a:pt x="2143" y="9452"/>
                </a:cubicBezTo>
                <a:cubicBezTo>
                  <a:pt x="2252" y="9419"/>
                  <a:pt x="2364" y="9404"/>
                  <a:pt x="2478" y="9404"/>
                </a:cubicBezTo>
                <a:close/>
                <a:moveTo>
                  <a:pt x="1628" y="9615"/>
                </a:moveTo>
                <a:cubicBezTo>
                  <a:pt x="1709" y="9968"/>
                  <a:pt x="1763" y="10266"/>
                  <a:pt x="1845" y="10564"/>
                </a:cubicBezTo>
                <a:cubicBezTo>
                  <a:pt x="1872" y="10781"/>
                  <a:pt x="1872" y="10998"/>
                  <a:pt x="1899" y="11215"/>
                </a:cubicBezTo>
                <a:cubicBezTo>
                  <a:pt x="2007" y="11758"/>
                  <a:pt x="2360" y="12138"/>
                  <a:pt x="2794" y="12436"/>
                </a:cubicBezTo>
                <a:cubicBezTo>
                  <a:pt x="2821" y="12436"/>
                  <a:pt x="2848" y="12463"/>
                  <a:pt x="2930" y="12544"/>
                </a:cubicBezTo>
                <a:cubicBezTo>
                  <a:pt x="2776" y="12604"/>
                  <a:pt x="2611" y="12632"/>
                  <a:pt x="2445" y="12632"/>
                </a:cubicBezTo>
                <a:cubicBezTo>
                  <a:pt x="1849" y="12632"/>
                  <a:pt x="1225" y="12270"/>
                  <a:pt x="950" y="11676"/>
                </a:cubicBezTo>
                <a:cubicBezTo>
                  <a:pt x="597" y="10944"/>
                  <a:pt x="922" y="9968"/>
                  <a:pt x="1628" y="9615"/>
                </a:cubicBezTo>
                <a:close/>
                <a:moveTo>
                  <a:pt x="5798" y="10798"/>
                </a:moveTo>
                <a:cubicBezTo>
                  <a:pt x="6611" y="10798"/>
                  <a:pt x="7415" y="10889"/>
                  <a:pt x="8192" y="11161"/>
                </a:cubicBezTo>
                <a:cubicBezTo>
                  <a:pt x="8327" y="11188"/>
                  <a:pt x="8327" y="11242"/>
                  <a:pt x="8354" y="11378"/>
                </a:cubicBezTo>
                <a:cubicBezTo>
                  <a:pt x="8409" y="11839"/>
                  <a:pt x="8246" y="12165"/>
                  <a:pt x="7920" y="12436"/>
                </a:cubicBezTo>
                <a:cubicBezTo>
                  <a:pt x="7676" y="12599"/>
                  <a:pt x="7459" y="12843"/>
                  <a:pt x="7269" y="13060"/>
                </a:cubicBezTo>
                <a:cubicBezTo>
                  <a:pt x="7210" y="13099"/>
                  <a:pt x="7165" y="13125"/>
                  <a:pt x="7102" y="13125"/>
                </a:cubicBezTo>
                <a:cubicBezTo>
                  <a:pt x="7080" y="13125"/>
                  <a:pt x="7054" y="13121"/>
                  <a:pt x="7025" y="13114"/>
                </a:cubicBezTo>
                <a:cubicBezTo>
                  <a:pt x="6917" y="13087"/>
                  <a:pt x="6863" y="13087"/>
                  <a:pt x="6754" y="13060"/>
                </a:cubicBezTo>
                <a:cubicBezTo>
                  <a:pt x="6636" y="13020"/>
                  <a:pt x="6519" y="12999"/>
                  <a:pt x="6409" y="12999"/>
                </a:cubicBezTo>
                <a:cubicBezTo>
                  <a:pt x="6140" y="12999"/>
                  <a:pt x="5904" y="13124"/>
                  <a:pt x="5751" y="13412"/>
                </a:cubicBezTo>
                <a:lnTo>
                  <a:pt x="4015" y="12599"/>
                </a:lnTo>
                <a:cubicBezTo>
                  <a:pt x="4015" y="12599"/>
                  <a:pt x="3987" y="12599"/>
                  <a:pt x="3933" y="12572"/>
                </a:cubicBezTo>
                <a:cubicBezTo>
                  <a:pt x="4421" y="12110"/>
                  <a:pt x="4611" y="11568"/>
                  <a:pt x="4584" y="10890"/>
                </a:cubicBezTo>
                <a:cubicBezTo>
                  <a:pt x="4666" y="10890"/>
                  <a:pt x="4747" y="10836"/>
                  <a:pt x="4828" y="10836"/>
                </a:cubicBezTo>
                <a:cubicBezTo>
                  <a:pt x="5152" y="10813"/>
                  <a:pt x="5476" y="10798"/>
                  <a:pt x="5798" y="10798"/>
                </a:cubicBezTo>
                <a:close/>
                <a:moveTo>
                  <a:pt x="3478" y="12927"/>
                </a:moveTo>
                <a:cubicBezTo>
                  <a:pt x="3499" y="12927"/>
                  <a:pt x="3517" y="12933"/>
                  <a:pt x="3526" y="12951"/>
                </a:cubicBezTo>
                <a:cubicBezTo>
                  <a:pt x="4150" y="13250"/>
                  <a:pt x="4747" y="13548"/>
                  <a:pt x="5398" y="13901"/>
                </a:cubicBezTo>
                <a:cubicBezTo>
                  <a:pt x="5100" y="14090"/>
                  <a:pt x="4747" y="14280"/>
                  <a:pt x="4421" y="14443"/>
                </a:cubicBezTo>
                <a:cubicBezTo>
                  <a:pt x="4449" y="14470"/>
                  <a:pt x="4449" y="14470"/>
                  <a:pt x="4449" y="14497"/>
                </a:cubicBezTo>
                <a:cubicBezTo>
                  <a:pt x="4340" y="14470"/>
                  <a:pt x="4286" y="14389"/>
                  <a:pt x="4177" y="14362"/>
                </a:cubicBezTo>
                <a:cubicBezTo>
                  <a:pt x="3581" y="14090"/>
                  <a:pt x="2984" y="13792"/>
                  <a:pt x="2387" y="13494"/>
                </a:cubicBezTo>
                <a:cubicBezTo>
                  <a:pt x="2252" y="13385"/>
                  <a:pt x="2116" y="13277"/>
                  <a:pt x="2007" y="13114"/>
                </a:cubicBezTo>
                <a:cubicBezTo>
                  <a:pt x="2170" y="13114"/>
                  <a:pt x="2333" y="13126"/>
                  <a:pt x="2488" y="13126"/>
                </a:cubicBezTo>
                <a:cubicBezTo>
                  <a:pt x="2565" y="13126"/>
                  <a:pt x="2640" y="13123"/>
                  <a:pt x="2713" y="13114"/>
                </a:cubicBezTo>
                <a:cubicBezTo>
                  <a:pt x="2957" y="13087"/>
                  <a:pt x="3174" y="13006"/>
                  <a:pt x="3364" y="12951"/>
                </a:cubicBezTo>
                <a:cubicBezTo>
                  <a:pt x="3382" y="12951"/>
                  <a:pt x="3436" y="12927"/>
                  <a:pt x="3478" y="12927"/>
                </a:cubicBezTo>
                <a:close/>
                <a:moveTo>
                  <a:pt x="8897" y="6984"/>
                </a:moveTo>
                <a:cubicBezTo>
                  <a:pt x="9168" y="7011"/>
                  <a:pt x="9358" y="7147"/>
                  <a:pt x="9466" y="7364"/>
                </a:cubicBezTo>
                <a:cubicBezTo>
                  <a:pt x="9602" y="7689"/>
                  <a:pt x="9711" y="8042"/>
                  <a:pt x="9765" y="8394"/>
                </a:cubicBezTo>
                <a:cubicBezTo>
                  <a:pt x="9982" y="9669"/>
                  <a:pt x="9982" y="10917"/>
                  <a:pt x="9982" y="12165"/>
                </a:cubicBezTo>
                <a:cubicBezTo>
                  <a:pt x="9982" y="12382"/>
                  <a:pt x="9900" y="12572"/>
                  <a:pt x="9738" y="12707"/>
                </a:cubicBezTo>
                <a:cubicBezTo>
                  <a:pt x="9033" y="13358"/>
                  <a:pt x="8354" y="13955"/>
                  <a:pt x="7649" y="14606"/>
                </a:cubicBezTo>
                <a:cubicBezTo>
                  <a:pt x="7486" y="14714"/>
                  <a:pt x="7324" y="14769"/>
                  <a:pt x="7188" y="14850"/>
                </a:cubicBezTo>
                <a:lnTo>
                  <a:pt x="5452" y="15555"/>
                </a:lnTo>
                <a:cubicBezTo>
                  <a:pt x="5395" y="15584"/>
                  <a:pt x="5334" y="15597"/>
                  <a:pt x="5274" y="15597"/>
                </a:cubicBezTo>
                <a:cubicBezTo>
                  <a:pt x="5104" y="15597"/>
                  <a:pt x="4935" y="15491"/>
                  <a:pt x="4855" y="15311"/>
                </a:cubicBezTo>
                <a:cubicBezTo>
                  <a:pt x="4720" y="15094"/>
                  <a:pt x="4828" y="14823"/>
                  <a:pt x="5045" y="14687"/>
                </a:cubicBezTo>
                <a:cubicBezTo>
                  <a:pt x="5100" y="14687"/>
                  <a:pt x="5127" y="14633"/>
                  <a:pt x="5154" y="14633"/>
                </a:cubicBezTo>
                <a:lnTo>
                  <a:pt x="5968" y="14226"/>
                </a:lnTo>
                <a:cubicBezTo>
                  <a:pt x="6130" y="14172"/>
                  <a:pt x="6212" y="14036"/>
                  <a:pt x="6212" y="13873"/>
                </a:cubicBezTo>
                <a:cubicBezTo>
                  <a:pt x="6212" y="13654"/>
                  <a:pt x="6300" y="13544"/>
                  <a:pt x="6515" y="13544"/>
                </a:cubicBezTo>
                <a:cubicBezTo>
                  <a:pt x="6539" y="13544"/>
                  <a:pt x="6564" y="13545"/>
                  <a:pt x="6591" y="13548"/>
                </a:cubicBezTo>
                <a:cubicBezTo>
                  <a:pt x="6781" y="13602"/>
                  <a:pt x="6971" y="13629"/>
                  <a:pt x="7161" y="13656"/>
                </a:cubicBezTo>
                <a:cubicBezTo>
                  <a:pt x="7193" y="13663"/>
                  <a:pt x="7223" y="13666"/>
                  <a:pt x="7252" y="13666"/>
                </a:cubicBezTo>
                <a:cubicBezTo>
                  <a:pt x="7346" y="13666"/>
                  <a:pt x="7424" y="13631"/>
                  <a:pt x="7486" y="13548"/>
                </a:cubicBezTo>
                <a:cubicBezTo>
                  <a:pt x="7948" y="13114"/>
                  <a:pt x="8382" y="12707"/>
                  <a:pt x="8788" y="12273"/>
                </a:cubicBezTo>
                <a:cubicBezTo>
                  <a:pt x="8870" y="12192"/>
                  <a:pt x="8897" y="12056"/>
                  <a:pt x="8897" y="11975"/>
                </a:cubicBezTo>
                <a:lnTo>
                  <a:pt x="8897" y="7174"/>
                </a:lnTo>
                <a:lnTo>
                  <a:pt x="8897" y="6984"/>
                </a:lnTo>
                <a:close/>
                <a:moveTo>
                  <a:pt x="5485" y="0"/>
                </a:moveTo>
                <a:cubicBezTo>
                  <a:pt x="5268" y="0"/>
                  <a:pt x="5049" y="15"/>
                  <a:pt x="4828" y="40"/>
                </a:cubicBezTo>
                <a:cubicBezTo>
                  <a:pt x="4476" y="67"/>
                  <a:pt x="4177" y="149"/>
                  <a:pt x="3879" y="312"/>
                </a:cubicBezTo>
                <a:cubicBezTo>
                  <a:pt x="3174" y="637"/>
                  <a:pt x="2821" y="1261"/>
                  <a:pt x="2767" y="2020"/>
                </a:cubicBezTo>
                <a:cubicBezTo>
                  <a:pt x="2658" y="2807"/>
                  <a:pt x="2848" y="3512"/>
                  <a:pt x="3472" y="4082"/>
                </a:cubicBezTo>
                <a:cubicBezTo>
                  <a:pt x="3499" y="4136"/>
                  <a:pt x="3526" y="4190"/>
                  <a:pt x="3526" y="4272"/>
                </a:cubicBezTo>
                <a:cubicBezTo>
                  <a:pt x="3608" y="4868"/>
                  <a:pt x="3933" y="5357"/>
                  <a:pt x="4476" y="5655"/>
                </a:cubicBezTo>
                <a:cubicBezTo>
                  <a:pt x="4557" y="5682"/>
                  <a:pt x="4584" y="5763"/>
                  <a:pt x="4584" y="5791"/>
                </a:cubicBezTo>
                <a:lnTo>
                  <a:pt x="4584" y="6225"/>
                </a:lnTo>
                <a:cubicBezTo>
                  <a:pt x="4069" y="6360"/>
                  <a:pt x="3608" y="6442"/>
                  <a:pt x="3120" y="6496"/>
                </a:cubicBezTo>
                <a:cubicBezTo>
                  <a:pt x="2306" y="6496"/>
                  <a:pt x="1845" y="6848"/>
                  <a:pt x="1601" y="7635"/>
                </a:cubicBezTo>
                <a:cubicBezTo>
                  <a:pt x="1438" y="8069"/>
                  <a:pt x="1384" y="8584"/>
                  <a:pt x="1384" y="9045"/>
                </a:cubicBezTo>
                <a:cubicBezTo>
                  <a:pt x="1384" y="9154"/>
                  <a:pt x="1356" y="9181"/>
                  <a:pt x="1302" y="9262"/>
                </a:cubicBezTo>
                <a:cubicBezTo>
                  <a:pt x="0" y="10130"/>
                  <a:pt x="0" y="11975"/>
                  <a:pt x="1302" y="12843"/>
                </a:cubicBezTo>
                <a:cubicBezTo>
                  <a:pt x="1356" y="12870"/>
                  <a:pt x="1438" y="12951"/>
                  <a:pt x="1438" y="13006"/>
                </a:cubicBezTo>
                <a:cubicBezTo>
                  <a:pt x="1492" y="13494"/>
                  <a:pt x="1763" y="13819"/>
                  <a:pt x="2197" y="14036"/>
                </a:cubicBezTo>
                <a:cubicBezTo>
                  <a:pt x="2848" y="14362"/>
                  <a:pt x="3526" y="14687"/>
                  <a:pt x="4177" y="15013"/>
                </a:cubicBezTo>
                <a:cubicBezTo>
                  <a:pt x="4232" y="15013"/>
                  <a:pt x="4313" y="15094"/>
                  <a:pt x="4313" y="15148"/>
                </a:cubicBezTo>
                <a:cubicBezTo>
                  <a:pt x="4355" y="15781"/>
                  <a:pt x="4775" y="16168"/>
                  <a:pt x="5317" y="16168"/>
                </a:cubicBezTo>
                <a:cubicBezTo>
                  <a:pt x="5472" y="16168"/>
                  <a:pt x="5636" y="16137"/>
                  <a:pt x="5805" y="16071"/>
                </a:cubicBezTo>
                <a:cubicBezTo>
                  <a:pt x="6374" y="15826"/>
                  <a:pt x="6917" y="15637"/>
                  <a:pt x="7486" y="15392"/>
                </a:cubicBezTo>
                <a:cubicBezTo>
                  <a:pt x="7676" y="15311"/>
                  <a:pt x="7866" y="15230"/>
                  <a:pt x="8002" y="15094"/>
                </a:cubicBezTo>
                <a:cubicBezTo>
                  <a:pt x="8761" y="14443"/>
                  <a:pt x="9466" y="13792"/>
                  <a:pt x="10172" y="13114"/>
                </a:cubicBezTo>
                <a:cubicBezTo>
                  <a:pt x="10443" y="12843"/>
                  <a:pt x="10551" y="12517"/>
                  <a:pt x="10551" y="12138"/>
                </a:cubicBezTo>
                <a:cubicBezTo>
                  <a:pt x="10524" y="10944"/>
                  <a:pt x="10443" y="9805"/>
                  <a:pt x="10389" y="8639"/>
                </a:cubicBezTo>
                <a:cubicBezTo>
                  <a:pt x="10362" y="8177"/>
                  <a:pt x="10253" y="7689"/>
                  <a:pt x="10036" y="7255"/>
                </a:cubicBezTo>
                <a:cubicBezTo>
                  <a:pt x="9846" y="6821"/>
                  <a:pt x="9521" y="6550"/>
                  <a:pt x="9033" y="6469"/>
                </a:cubicBezTo>
                <a:cubicBezTo>
                  <a:pt x="8978" y="6469"/>
                  <a:pt x="8951" y="6442"/>
                  <a:pt x="8924" y="6442"/>
                </a:cubicBezTo>
                <a:lnTo>
                  <a:pt x="8924" y="6333"/>
                </a:lnTo>
                <a:lnTo>
                  <a:pt x="8924" y="3973"/>
                </a:lnTo>
                <a:cubicBezTo>
                  <a:pt x="8924" y="3458"/>
                  <a:pt x="8897" y="2970"/>
                  <a:pt x="8761" y="2509"/>
                </a:cubicBezTo>
                <a:cubicBezTo>
                  <a:pt x="8490" y="1478"/>
                  <a:pt x="7893" y="664"/>
                  <a:pt x="6890" y="257"/>
                </a:cubicBezTo>
                <a:cubicBezTo>
                  <a:pt x="6424" y="71"/>
                  <a:pt x="5959" y="0"/>
                  <a:pt x="54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4" name="Google Shape;724;p23"/>
          <p:cNvGrpSpPr/>
          <p:nvPr/>
        </p:nvGrpSpPr>
        <p:grpSpPr>
          <a:xfrm>
            <a:off x="5544488" y="1544900"/>
            <a:ext cx="284825" cy="402800"/>
            <a:chOff x="201575" y="589125"/>
            <a:chExt cx="284825" cy="402800"/>
          </a:xfrm>
        </p:grpSpPr>
        <p:sp>
          <p:nvSpPr>
            <p:cNvPr id="725" name="Google Shape;725;p23"/>
            <p:cNvSpPr/>
            <p:nvPr/>
          </p:nvSpPr>
          <p:spPr>
            <a:xfrm>
              <a:off x="282950" y="616250"/>
              <a:ext cx="120050" cy="13575"/>
            </a:xfrm>
            <a:custGeom>
              <a:avLst/>
              <a:gdLst/>
              <a:ahLst/>
              <a:cxnLst/>
              <a:rect l="l" t="t" r="r" b="b"/>
              <a:pathLst>
                <a:path w="4802" h="543" extrusionOk="0">
                  <a:moveTo>
                    <a:pt x="245" y="0"/>
                  </a:moveTo>
                  <a:cubicBezTo>
                    <a:pt x="136" y="0"/>
                    <a:pt x="1" y="55"/>
                    <a:pt x="1" y="190"/>
                  </a:cubicBezTo>
                  <a:cubicBezTo>
                    <a:pt x="1" y="299"/>
                    <a:pt x="28" y="407"/>
                    <a:pt x="109" y="461"/>
                  </a:cubicBezTo>
                  <a:cubicBezTo>
                    <a:pt x="136" y="543"/>
                    <a:pt x="272" y="543"/>
                    <a:pt x="353" y="543"/>
                  </a:cubicBezTo>
                  <a:lnTo>
                    <a:pt x="4530" y="543"/>
                  </a:lnTo>
                  <a:cubicBezTo>
                    <a:pt x="4693" y="543"/>
                    <a:pt x="4802" y="407"/>
                    <a:pt x="4802" y="272"/>
                  </a:cubicBezTo>
                  <a:cubicBezTo>
                    <a:pt x="4802" y="109"/>
                    <a:pt x="4693" y="0"/>
                    <a:pt x="45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23"/>
            <p:cNvSpPr/>
            <p:nvPr/>
          </p:nvSpPr>
          <p:spPr>
            <a:xfrm>
              <a:off x="343300" y="642700"/>
              <a:ext cx="73950" cy="13575"/>
            </a:xfrm>
            <a:custGeom>
              <a:avLst/>
              <a:gdLst/>
              <a:ahLst/>
              <a:cxnLst/>
              <a:rect l="l" t="t" r="r" b="b"/>
              <a:pathLst>
                <a:path w="2958" h="543" extrusionOk="0">
                  <a:moveTo>
                    <a:pt x="353" y="0"/>
                  </a:moveTo>
                  <a:cubicBezTo>
                    <a:pt x="136" y="0"/>
                    <a:pt x="1" y="82"/>
                    <a:pt x="1" y="271"/>
                  </a:cubicBezTo>
                  <a:cubicBezTo>
                    <a:pt x="1" y="434"/>
                    <a:pt x="136" y="543"/>
                    <a:pt x="353" y="543"/>
                  </a:cubicBezTo>
                  <a:lnTo>
                    <a:pt x="2605" y="543"/>
                  </a:lnTo>
                  <a:cubicBezTo>
                    <a:pt x="2822" y="543"/>
                    <a:pt x="2957" y="434"/>
                    <a:pt x="2957" y="271"/>
                  </a:cubicBezTo>
                  <a:cubicBezTo>
                    <a:pt x="2957" y="82"/>
                    <a:pt x="2822" y="0"/>
                    <a:pt x="26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23"/>
            <p:cNvSpPr/>
            <p:nvPr/>
          </p:nvSpPr>
          <p:spPr>
            <a:xfrm>
              <a:off x="277525" y="642700"/>
              <a:ext cx="52925" cy="13575"/>
            </a:xfrm>
            <a:custGeom>
              <a:avLst/>
              <a:gdLst/>
              <a:ahLst/>
              <a:cxnLst/>
              <a:rect l="l" t="t" r="r" b="b"/>
              <a:pathLst>
                <a:path w="2117" h="543" extrusionOk="0">
                  <a:moveTo>
                    <a:pt x="299" y="0"/>
                  </a:moveTo>
                  <a:cubicBezTo>
                    <a:pt x="82" y="0"/>
                    <a:pt x="1" y="82"/>
                    <a:pt x="1" y="271"/>
                  </a:cubicBezTo>
                  <a:cubicBezTo>
                    <a:pt x="1" y="434"/>
                    <a:pt x="136" y="543"/>
                    <a:pt x="299" y="543"/>
                  </a:cubicBezTo>
                  <a:lnTo>
                    <a:pt x="1818" y="543"/>
                  </a:lnTo>
                  <a:cubicBezTo>
                    <a:pt x="2035" y="543"/>
                    <a:pt x="2116" y="434"/>
                    <a:pt x="2116" y="271"/>
                  </a:cubicBezTo>
                  <a:cubicBezTo>
                    <a:pt x="2089" y="82"/>
                    <a:pt x="1981" y="0"/>
                    <a:pt x="17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3"/>
            <p:cNvSpPr/>
            <p:nvPr/>
          </p:nvSpPr>
          <p:spPr>
            <a:xfrm>
              <a:off x="243625" y="716600"/>
              <a:ext cx="200750" cy="248900"/>
            </a:xfrm>
            <a:custGeom>
              <a:avLst/>
              <a:gdLst/>
              <a:ahLst/>
              <a:cxnLst/>
              <a:rect l="l" t="t" r="r" b="b"/>
              <a:pathLst>
                <a:path w="8030" h="9956" extrusionOk="0">
                  <a:moveTo>
                    <a:pt x="7405" y="570"/>
                  </a:moveTo>
                  <a:cubicBezTo>
                    <a:pt x="7216" y="2089"/>
                    <a:pt x="6971" y="3581"/>
                    <a:pt x="6782" y="5100"/>
                  </a:cubicBezTo>
                  <a:lnTo>
                    <a:pt x="4530" y="5100"/>
                  </a:lnTo>
                  <a:lnTo>
                    <a:pt x="4530" y="4585"/>
                  </a:lnTo>
                  <a:lnTo>
                    <a:pt x="5236" y="4585"/>
                  </a:lnTo>
                  <a:cubicBezTo>
                    <a:pt x="5453" y="4585"/>
                    <a:pt x="5588" y="4476"/>
                    <a:pt x="5588" y="4313"/>
                  </a:cubicBezTo>
                  <a:cubicBezTo>
                    <a:pt x="5588" y="4151"/>
                    <a:pt x="5480" y="4042"/>
                    <a:pt x="5236" y="4042"/>
                  </a:cubicBezTo>
                  <a:lnTo>
                    <a:pt x="4530" y="4042"/>
                  </a:lnTo>
                  <a:lnTo>
                    <a:pt x="4530" y="3500"/>
                  </a:lnTo>
                  <a:cubicBezTo>
                    <a:pt x="4599" y="3500"/>
                    <a:pt x="4673" y="3508"/>
                    <a:pt x="4743" y="3508"/>
                  </a:cubicBezTo>
                  <a:cubicBezTo>
                    <a:pt x="4894" y="3508"/>
                    <a:pt x="5027" y="3470"/>
                    <a:pt x="5046" y="3228"/>
                  </a:cubicBezTo>
                  <a:cubicBezTo>
                    <a:pt x="5046" y="3038"/>
                    <a:pt x="4910" y="3011"/>
                    <a:pt x="4503" y="2957"/>
                  </a:cubicBezTo>
                  <a:lnTo>
                    <a:pt x="4503" y="2686"/>
                  </a:lnTo>
                  <a:lnTo>
                    <a:pt x="4503" y="2415"/>
                  </a:lnTo>
                  <a:lnTo>
                    <a:pt x="5290" y="2415"/>
                  </a:lnTo>
                  <a:cubicBezTo>
                    <a:pt x="5480" y="2415"/>
                    <a:pt x="5588" y="2333"/>
                    <a:pt x="5588" y="2143"/>
                  </a:cubicBezTo>
                  <a:cubicBezTo>
                    <a:pt x="5588" y="1981"/>
                    <a:pt x="5480" y="1872"/>
                    <a:pt x="5317" y="1872"/>
                  </a:cubicBezTo>
                  <a:lnTo>
                    <a:pt x="4259" y="1872"/>
                  </a:lnTo>
                  <a:cubicBezTo>
                    <a:pt x="4096" y="1872"/>
                    <a:pt x="3988" y="1981"/>
                    <a:pt x="3988" y="2198"/>
                  </a:cubicBezTo>
                  <a:lnTo>
                    <a:pt x="3988" y="4666"/>
                  </a:lnTo>
                  <a:lnTo>
                    <a:pt x="3988" y="5100"/>
                  </a:lnTo>
                  <a:lnTo>
                    <a:pt x="1167" y="5100"/>
                  </a:lnTo>
                  <a:cubicBezTo>
                    <a:pt x="977" y="3608"/>
                    <a:pt x="733" y="2089"/>
                    <a:pt x="543" y="570"/>
                  </a:cubicBezTo>
                  <a:close/>
                  <a:moveTo>
                    <a:pt x="6727" y="5642"/>
                  </a:moveTo>
                  <a:lnTo>
                    <a:pt x="6537" y="7080"/>
                  </a:lnTo>
                  <a:lnTo>
                    <a:pt x="6239" y="9114"/>
                  </a:lnTo>
                  <a:cubicBezTo>
                    <a:pt x="6185" y="9331"/>
                    <a:pt x="6131" y="9413"/>
                    <a:pt x="5886" y="9413"/>
                  </a:cubicBezTo>
                  <a:lnTo>
                    <a:pt x="2171" y="9413"/>
                  </a:lnTo>
                  <a:cubicBezTo>
                    <a:pt x="1899" y="9413"/>
                    <a:pt x="1818" y="9331"/>
                    <a:pt x="1791" y="9114"/>
                  </a:cubicBezTo>
                  <a:lnTo>
                    <a:pt x="1275" y="5642"/>
                  </a:lnTo>
                  <a:lnTo>
                    <a:pt x="3988" y="5642"/>
                  </a:lnTo>
                  <a:cubicBezTo>
                    <a:pt x="3988" y="6402"/>
                    <a:pt x="3988" y="7134"/>
                    <a:pt x="4069" y="7948"/>
                  </a:cubicBezTo>
                  <a:lnTo>
                    <a:pt x="4069" y="8626"/>
                  </a:lnTo>
                  <a:cubicBezTo>
                    <a:pt x="4096" y="8816"/>
                    <a:pt x="4151" y="8924"/>
                    <a:pt x="4368" y="8924"/>
                  </a:cubicBezTo>
                  <a:lnTo>
                    <a:pt x="5371" y="8924"/>
                  </a:lnTo>
                  <a:cubicBezTo>
                    <a:pt x="5588" y="8924"/>
                    <a:pt x="5670" y="8816"/>
                    <a:pt x="5670" y="8653"/>
                  </a:cubicBezTo>
                  <a:cubicBezTo>
                    <a:pt x="5642" y="8490"/>
                    <a:pt x="5561" y="8382"/>
                    <a:pt x="5371" y="8382"/>
                  </a:cubicBezTo>
                  <a:lnTo>
                    <a:pt x="4612" y="8382"/>
                  </a:lnTo>
                  <a:lnTo>
                    <a:pt x="4612" y="7839"/>
                  </a:lnTo>
                  <a:cubicBezTo>
                    <a:pt x="4641" y="7835"/>
                    <a:pt x="4674" y="7834"/>
                    <a:pt x="4707" y="7834"/>
                  </a:cubicBezTo>
                  <a:cubicBezTo>
                    <a:pt x="4733" y="7834"/>
                    <a:pt x="4760" y="7835"/>
                    <a:pt x="4787" y="7835"/>
                  </a:cubicBezTo>
                  <a:cubicBezTo>
                    <a:pt x="4945" y="7835"/>
                    <a:pt x="5100" y="7815"/>
                    <a:pt x="5100" y="7541"/>
                  </a:cubicBezTo>
                  <a:cubicBezTo>
                    <a:pt x="5100" y="7296"/>
                    <a:pt x="4956" y="7274"/>
                    <a:pt x="4805" y="7274"/>
                  </a:cubicBezTo>
                  <a:cubicBezTo>
                    <a:pt x="4770" y="7274"/>
                    <a:pt x="4736" y="7275"/>
                    <a:pt x="4702" y="7275"/>
                  </a:cubicBezTo>
                  <a:cubicBezTo>
                    <a:pt x="4670" y="7275"/>
                    <a:pt x="4640" y="7274"/>
                    <a:pt x="4612" y="7270"/>
                  </a:cubicBezTo>
                  <a:lnTo>
                    <a:pt x="4612" y="6727"/>
                  </a:lnTo>
                  <a:lnTo>
                    <a:pt x="5344" y="6727"/>
                  </a:lnTo>
                  <a:cubicBezTo>
                    <a:pt x="5507" y="6727"/>
                    <a:pt x="5642" y="6619"/>
                    <a:pt x="5642" y="6456"/>
                  </a:cubicBezTo>
                  <a:cubicBezTo>
                    <a:pt x="5642" y="6293"/>
                    <a:pt x="5507" y="6185"/>
                    <a:pt x="5344" y="6185"/>
                  </a:cubicBezTo>
                  <a:lnTo>
                    <a:pt x="4557" y="6185"/>
                  </a:lnTo>
                  <a:lnTo>
                    <a:pt x="4557" y="5642"/>
                  </a:lnTo>
                  <a:close/>
                  <a:moveTo>
                    <a:pt x="353" y="1"/>
                  </a:moveTo>
                  <a:cubicBezTo>
                    <a:pt x="82" y="1"/>
                    <a:pt x="1" y="109"/>
                    <a:pt x="28" y="380"/>
                  </a:cubicBezTo>
                  <a:cubicBezTo>
                    <a:pt x="163" y="1357"/>
                    <a:pt x="299" y="2333"/>
                    <a:pt x="435" y="3310"/>
                  </a:cubicBezTo>
                  <a:cubicBezTo>
                    <a:pt x="706" y="5263"/>
                    <a:pt x="1004" y="7270"/>
                    <a:pt x="1275" y="9250"/>
                  </a:cubicBezTo>
                  <a:cubicBezTo>
                    <a:pt x="1303" y="9630"/>
                    <a:pt x="1655" y="9955"/>
                    <a:pt x="2062" y="9955"/>
                  </a:cubicBezTo>
                  <a:lnTo>
                    <a:pt x="5968" y="9955"/>
                  </a:lnTo>
                  <a:cubicBezTo>
                    <a:pt x="6375" y="9955"/>
                    <a:pt x="6673" y="9657"/>
                    <a:pt x="6727" y="9250"/>
                  </a:cubicBezTo>
                  <a:cubicBezTo>
                    <a:pt x="6944" y="7921"/>
                    <a:pt x="7107" y="6592"/>
                    <a:pt x="7324" y="5263"/>
                  </a:cubicBezTo>
                  <a:cubicBezTo>
                    <a:pt x="7541" y="3662"/>
                    <a:pt x="7758" y="2062"/>
                    <a:pt x="8002" y="462"/>
                  </a:cubicBezTo>
                  <a:cubicBezTo>
                    <a:pt x="8029" y="109"/>
                    <a:pt x="7948" y="28"/>
                    <a:pt x="7622" y="28"/>
                  </a:cubicBezTo>
                  <a:lnTo>
                    <a:pt x="3988" y="28"/>
                  </a:lnTo>
                  <a:lnTo>
                    <a:pt x="35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3"/>
            <p:cNvSpPr/>
            <p:nvPr/>
          </p:nvSpPr>
          <p:spPr>
            <a:xfrm>
              <a:off x="201575" y="589125"/>
              <a:ext cx="284825" cy="402800"/>
            </a:xfrm>
            <a:custGeom>
              <a:avLst/>
              <a:gdLst/>
              <a:ahLst/>
              <a:cxnLst/>
              <a:rect l="l" t="t" r="r" b="b"/>
              <a:pathLst>
                <a:path w="11393" h="16112" extrusionOk="0">
                  <a:moveTo>
                    <a:pt x="8409" y="570"/>
                  </a:moveTo>
                  <a:cubicBezTo>
                    <a:pt x="8653" y="570"/>
                    <a:pt x="8735" y="597"/>
                    <a:pt x="8789" y="841"/>
                  </a:cubicBezTo>
                  <a:cubicBezTo>
                    <a:pt x="9006" y="1465"/>
                    <a:pt x="9196" y="2089"/>
                    <a:pt x="9413" y="2713"/>
                  </a:cubicBezTo>
                  <a:cubicBezTo>
                    <a:pt x="9467" y="2957"/>
                    <a:pt x="9549" y="2984"/>
                    <a:pt x="9766" y="2984"/>
                  </a:cubicBezTo>
                  <a:lnTo>
                    <a:pt x="10715" y="2984"/>
                  </a:lnTo>
                  <a:cubicBezTo>
                    <a:pt x="10661" y="3309"/>
                    <a:pt x="10634" y="3689"/>
                    <a:pt x="10552" y="4042"/>
                  </a:cubicBezTo>
                  <a:lnTo>
                    <a:pt x="788" y="4042"/>
                  </a:lnTo>
                  <a:cubicBezTo>
                    <a:pt x="733" y="3662"/>
                    <a:pt x="679" y="3309"/>
                    <a:pt x="652" y="2984"/>
                  </a:cubicBezTo>
                  <a:lnTo>
                    <a:pt x="1601" y="2984"/>
                  </a:lnTo>
                  <a:cubicBezTo>
                    <a:pt x="1764" y="2984"/>
                    <a:pt x="1872" y="2903"/>
                    <a:pt x="1954" y="2740"/>
                  </a:cubicBezTo>
                  <a:cubicBezTo>
                    <a:pt x="2144" y="2089"/>
                    <a:pt x="2388" y="1492"/>
                    <a:pt x="2578" y="841"/>
                  </a:cubicBezTo>
                  <a:cubicBezTo>
                    <a:pt x="2659" y="597"/>
                    <a:pt x="2713" y="570"/>
                    <a:pt x="2957" y="570"/>
                  </a:cubicBezTo>
                  <a:close/>
                  <a:moveTo>
                    <a:pt x="10444" y="4584"/>
                  </a:moveTo>
                  <a:cubicBezTo>
                    <a:pt x="9847" y="8219"/>
                    <a:pt x="9277" y="11908"/>
                    <a:pt x="8653" y="15569"/>
                  </a:cubicBezTo>
                  <a:lnTo>
                    <a:pt x="2659" y="15569"/>
                  </a:lnTo>
                  <a:cubicBezTo>
                    <a:pt x="2035" y="11908"/>
                    <a:pt x="1466" y="8246"/>
                    <a:pt x="869" y="4584"/>
                  </a:cubicBezTo>
                  <a:close/>
                  <a:moveTo>
                    <a:pt x="2930" y="0"/>
                  </a:moveTo>
                  <a:cubicBezTo>
                    <a:pt x="2496" y="0"/>
                    <a:pt x="2198" y="163"/>
                    <a:pt x="2062" y="597"/>
                  </a:cubicBezTo>
                  <a:cubicBezTo>
                    <a:pt x="1900" y="1140"/>
                    <a:pt x="1710" y="1682"/>
                    <a:pt x="1520" y="2225"/>
                  </a:cubicBezTo>
                  <a:cubicBezTo>
                    <a:pt x="1493" y="2360"/>
                    <a:pt x="1439" y="2414"/>
                    <a:pt x="1303" y="2414"/>
                  </a:cubicBezTo>
                  <a:lnTo>
                    <a:pt x="354" y="2414"/>
                  </a:lnTo>
                  <a:cubicBezTo>
                    <a:pt x="109" y="2414"/>
                    <a:pt x="1" y="2550"/>
                    <a:pt x="28" y="2740"/>
                  </a:cubicBezTo>
                  <a:cubicBezTo>
                    <a:pt x="164" y="3526"/>
                    <a:pt x="272" y="4259"/>
                    <a:pt x="408" y="5045"/>
                  </a:cubicBezTo>
                  <a:cubicBezTo>
                    <a:pt x="679" y="6863"/>
                    <a:pt x="1005" y="8680"/>
                    <a:pt x="1303" y="10497"/>
                  </a:cubicBezTo>
                  <a:cubicBezTo>
                    <a:pt x="1601" y="12260"/>
                    <a:pt x="1872" y="14023"/>
                    <a:pt x="2171" y="15786"/>
                  </a:cubicBezTo>
                  <a:cubicBezTo>
                    <a:pt x="2225" y="16031"/>
                    <a:pt x="2279" y="16112"/>
                    <a:pt x="2551" y="16112"/>
                  </a:cubicBezTo>
                  <a:lnTo>
                    <a:pt x="5670" y="16112"/>
                  </a:lnTo>
                  <a:cubicBezTo>
                    <a:pt x="6728" y="16112"/>
                    <a:pt x="7785" y="16112"/>
                    <a:pt x="8843" y="16058"/>
                  </a:cubicBezTo>
                  <a:cubicBezTo>
                    <a:pt x="9087" y="16058"/>
                    <a:pt x="9169" y="16003"/>
                    <a:pt x="9196" y="15786"/>
                  </a:cubicBezTo>
                  <a:cubicBezTo>
                    <a:pt x="9494" y="14132"/>
                    <a:pt x="9766" y="12450"/>
                    <a:pt x="10037" y="10741"/>
                  </a:cubicBezTo>
                  <a:cubicBezTo>
                    <a:pt x="10444" y="8110"/>
                    <a:pt x="10878" y="5425"/>
                    <a:pt x="11339" y="2767"/>
                  </a:cubicBezTo>
                  <a:cubicBezTo>
                    <a:pt x="11393" y="2550"/>
                    <a:pt x="11257" y="2414"/>
                    <a:pt x="11013" y="2414"/>
                  </a:cubicBezTo>
                  <a:lnTo>
                    <a:pt x="10064" y="2414"/>
                  </a:lnTo>
                  <a:cubicBezTo>
                    <a:pt x="9955" y="2414"/>
                    <a:pt x="9901" y="2360"/>
                    <a:pt x="9874" y="2279"/>
                  </a:cubicBezTo>
                  <a:cubicBezTo>
                    <a:pt x="9711" y="1682"/>
                    <a:pt x="9494" y="1140"/>
                    <a:pt x="9332" y="597"/>
                  </a:cubicBezTo>
                  <a:cubicBezTo>
                    <a:pt x="9169" y="190"/>
                    <a:pt x="8898" y="0"/>
                    <a:pt x="84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0" name="Google Shape;730;p23"/>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Google Shape;735;p24"/>
          <p:cNvSpPr txBox="1">
            <a:spLocks noGrp="1"/>
          </p:cNvSpPr>
          <p:nvPr>
            <p:ph type="title"/>
          </p:nvPr>
        </p:nvSpPr>
        <p:spPr>
          <a:xfrm>
            <a:off x="448975" y="410350"/>
            <a:ext cx="8237700" cy="24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1"/>
                </a:solidFill>
              </a:rPr>
              <a:t>Mother and Baby Infographics</a:t>
            </a:r>
            <a:endParaRPr>
              <a:solidFill>
                <a:schemeClr val="dk1"/>
              </a:solidFill>
            </a:endParaRPr>
          </a:p>
        </p:txBody>
      </p:sp>
      <p:grpSp>
        <p:nvGrpSpPr>
          <p:cNvPr id="736" name="Google Shape;736;p24"/>
          <p:cNvGrpSpPr/>
          <p:nvPr/>
        </p:nvGrpSpPr>
        <p:grpSpPr>
          <a:xfrm>
            <a:off x="533231" y="2286828"/>
            <a:ext cx="5280467" cy="713100"/>
            <a:chOff x="533231" y="2286828"/>
            <a:chExt cx="5280467" cy="713100"/>
          </a:xfrm>
        </p:grpSpPr>
        <p:cxnSp>
          <p:nvCxnSpPr>
            <p:cNvPr id="737" name="Google Shape;737;p24"/>
            <p:cNvCxnSpPr>
              <a:endCxn id="738" idx="6"/>
            </p:cNvCxnSpPr>
            <p:nvPr/>
          </p:nvCxnSpPr>
          <p:spPr>
            <a:xfrm rot="10800000">
              <a:off x="1246331" y="2643378"/>
              <a:ext cx="681000" cy="0"/>
            </a:xfrm>
            <a:prstGeom prst="straightConnector1">
              <a:avLst/>
            </a:prstGeom>
            <a:noFill/>
            <a:ln w="19050" cap="flat" cmpd="sng">
              <a:solidFill>
                <a:srgbClr val="E685B7"/>
              </a:solidFill>
              <a:prstDash val="solid"/>
              <a:round/>
              <a:headEnd type="none" w="med" len="med"/>
              <a:tailEnd type="none" w="med" len="med"/>
            </a:ln>
          </p:spPr>
        </p:cxnSp>
        <p:sp>
          <p:nvSpPr>
            <p:cNvPr id="739" name="Google Shape;739;p24"/>
            <p:cNvSpPr/>
            <p:nvPr/>
          </p:nvSpPr>
          <p:spPr>
            <a:xfrm>
              <a:off x="1928517" y="2312546"/>
              <a:ext cx="3885181" cy="661664"/>
            </a:xfrm>
            <a:custGeom>
              <a:avLst/>
              <a:gdLst/>
              <a:ahLst/>
              <a:cxnLst/>
              <a:rect l="l" t="t" r="r" b="b"/>
              <a:pathLst>
                <a:path w="16835" h="1875" extrusionOk="0">
                  <a:moveTo>
                    <a:pt x="1" y="1"/>
                  </a:moveTo>
                  <a:lnTo>
                    <a:pt x="1" y="1874"/>
                  </a:lnTo>
                  <a:lnTo>
                    <a:pt x="16835" y="1874"/>
                  </a:lnTo>
                  <a:lnTo>
                    <a:pt x="16835" y="1"/>
                  </a:lnTo>
                  <a:close/>
                </a:path>
              </a:pathLst>
            </a:cu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4"/>
            <p:cNvSpPr/>
            <p:nvPr/>
          </p:nvSpPr>
          <p:spPr>
            <a:xfrm>
              <a:off x="1928518" y="2310415"/>
              <a:ext cx="1192169" cy="665927"/>
            </a:xfrm>
            <a:custGeom>
              <a:avLst/>
              <a:gdLst/>
              <a:ahLst/>
              <a:cxnLst/>
              <a:rect l="l" t="t" r="r" b="b"/>
              <a:pathLst>
                <a:path w="8164" h="1887" extrusionOk="0">
                  <a:moveTo>
                    <a:pt x="1" y="0"/>
                  </a:moveTo>
                  <a:lnTo>
                    <a:pt x="1" y="1887"/>
                  </a:lnTo>
                  <a:lnTo>
                    <a:pt x="8164" y="1887"/>
                  </a:lnTo>
                  <a:lnTo>
                    <a:pt x="8164" y="0"/>
                  </a:lnTo>
                  <a:close/>
                </a:path>
              </a:pathLst>
            </a:custGeom>
            <a:solidFill>
              <a:srgbClr val="E685B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30%</a:t>
              </a:r>
              <a:endParaRPr sz="2000">
                <a:solidFill>
                  <a:srgbClr val="FDFDFD"/>
                </a:solidFill>
                <a:latin typeface="Fira Sans Extra Condensed Medium"/>
                <a:ea typeface="Fira Sans Extra Condensed Medium"/>
                <a:cs typeface="Fira Sans Extra Condensed Medium"/>
                <a:sym typeface="Fira Sans Extra Condensed Medium"/>
              </a:endParaRPr>
            </a:p>
          </p:txBody>
        </p:sp>
        <p:sp>
          <p:nvSpPr>
            <p:cNvPr id="738" name="Google Shape;738;p24"/>
            <p:cNvSpPr/>
            <p:nvPr/>
          </p:nvSpPr>
          <p:spPr>
            <a:xfrm>
              <a:off x="533231" y="2286828"/>
              <a:ext cx="713100" cy="713100"/>
            </a:xfrm>
            <a:prstGeom prst="ellipse">
              <a:avLst/>
            </a:prstGeom>
            <a:solidFill>
              <a:srgbClr val="E68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1" name="Google Shape;741;p24"/>
          <p:cNvSpPr txBox="1"/>
          <p:nvPr/>
        </p:nvSpPr>
        <p:spPr>
          <a:xfrm flipH="1">
            <a:off x="6107326" y="3182996"/>
            <a:ext cx="22482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2A4C"/>
              </a:buClr>
              <a:buSzPts val="1100"/>
              <a:buFont typeface="Arial"/>
              <a:buNone/>
            </a:pPr>
            <a:r>
              <a:rPr lang="en" sz="2000">
                <a:solidFill>
                  <a:srgbClr val="C7ABDF"/>
                </a:solidFill>
                <a:latin typeface="Fira Sans Extra Condensed Medium"/>
                <a:ea typeface="Fira Sans Extra Condensed Medium"/>
                <a:cs typeface="Fira Sans Extra Condensed Medium"/>
                <a:sym typeface="Fira Sans Extra Condensed Medium"/>
              </a:rPr>
              <a:t>Milk</a:t>
            </a:r>
            <a:endParaRPr sz="2000">
              <a:solidFill>
                <a:srgbClr val="C7ABDF"/>
              </a:solidFill>
              <a:latin typeface="Fira Sans Extra Condensed Medium"/>
              <a:ea typeface="Fira Sans Extra Condensed Medium"/>
              <a:cs typeface="Fira Sans Extra Condensed Medium"/>
              <a:sym typeface="Fira Sans Extra Condensed Medium"/>
            </a:endParaRPr>
          </a:p>
        </p:txBody>
      </p:sp>
      <p:sp>
        <p:nvSpPr>
          <p:cNvPr id="742" name="Google Shape;742;p24"/>
          <p:cNvSpPr txBox="1"/>
          <p:nvPr/>
        </p:nvSpPr>
        <p:spPr>
          <a:xfrm flipH="1">
            <a:off x="6107269" y="3461837"/>
            <a:ext cx="2503500" cy="34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000000"/>
                </a:solidFill>
                <a:latin typeface="Roboto"/>
                <a:ea typeface="Roboto"/>
                <a:cs typeface="Roboto"/>
                <a:sym typeface="Roboto"/>
              </a:rPr>
              <a:t>Mercury is the closest to the Sun </a:t>
            </a:r>
            <a:endParaRPr sz="1200">
              <a:solidFill>
                <a:srgbClr val="000000"/>
              </a:solidFill>
              <a:latin typeface="Roboto"/>
              <a:ea typeface="Roboto"/>
              <a:cs typeface="Roboto"/>
              <a:sym typeface="Roboto"/>
            </a:endParaRPr>
          </a:p>
        </p:txBody>
      </p:sp>
      <p:sp>
        <p:nvSpPr>
          <p:cNvPr id="743" name="Google Shape;743;p24"/>
          <p:cNvSpPr txBox="1"/>
          <p:nvPr/>
        </p:nvSpPr>
        <p:spPr>
          <a:xfrm flipH="1">
            <a:off x="6107326" y="1476350"/>
            <a:ext cx="22482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2A4C"/>
              </a:buClr>
              <a:buSzPts val="1100"/>
              <a:buFont typeface="Arial"/>
              <a:buNone/>
            </a:pPr>
            <a:r>
              <a:rPr lang="en" sz="2000">
                <a:solidFill>
                  <a:srgbClr val="FAACD4"/>
                </a:solidFill>
                <a:latin typeface="Fira Sans Extra Condensed Medium"/>
                <a:ea typeface="Fira Sans Extra Condensed Medium"/>
                <a:cs typeface="Fira Sans Extra Condensed Medium"/>
                <a:sym typeface="Fira Sans Extra Condensed Medium"/>
              </a:rPr>
              <a:t>Fruits &amp; Vegetables</a:t>
            </a:r>
            <a:endParaRPr sz="2000">
              <a:solidFill>
                <a:srgbClr val="FAACD4"/>
              </a:solidFill>
              <a:latin typeface="Fira Sans Extra Condensed Medium"/>
              <a:ea typeface="Fira Sans Extra Condensed Medium"/>
              <a:cs typeface="Fira Sans Extra Condensed Medium"/>
              <a:sym typeface="Fira Sans Extra Condensed Medium"/>
            </a:endParaRPr>
          </a:p>
        </p:txBody>
      </p:sp>
      <p:sp>
        <p:nvSpPr>
          <p:cNvPr id="744" name="Google Shape;744;p24"/>
          <p:cNvSpPr txBox="1"/>
          <p:nvPr/>
        </p:nvSpPr>
        <p:spPr>
          <a:xfrm flipH="1">
            <a:off x="6107269" y="1755196"/>
            <a:ext cx="2503500" cy="34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2A4C"/>
              </a:buClr>
              <a:buSzPts val="1100"/>
              <a:buFont typeface="Arial"/>
              <a:buNone/>
            </a:pPr>
            <a:r>
              <a:rPr lang="en" sz="1200">
                <a:solidFill>
                  <a:srgbClr val="000000"/>
                </a:solidFill>
                <a:latin typeface="Roboto"/>
                <a:ea typeface="Roboto"/>
                <a:cs typeface="Roboto"/>
                <a:sym typeface="Roboto"/>
              </a:rPr>
              <a:t>Mars is a very cold place</a:t>
            </a:r>
            <a:endParaRPr sz="1200">
              <a:solidFill>
                <a:srgbClr val="000000"/>
              </a:solidFill>
              <a:latin typeface="Roboto"/>
              <a:ea typeface="Roboto"/>
              <a:cs typeface="Roboto"/>
              <a:sym typeface="Roboto"/>
            </a:endParaRPr>
          </a:p>
        </p:txBody>
      </p:sp>
      <p:sp>
        <p:nvSpPr>
          <p:cNvPr id="745" name="Google Shape;745;p24"/>
          <p:cNvSpPr txBox="1"/>
          <p:nvPr/>
        </p:nvSpPr>
        <p:spPr>
          <a:xfrm flipH="1">
            <a:off x="6107325" y="2330266"/>
            <a:ext cx="22482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2A4C"/>
              </a:buClr>
              <a:buSzPts val="1100"/>
              <a:buFont typeface="Arial"/>
              <a:buNone/>
            </a:pPr>
            <a:r>
              <a:rPr lang="en" sz="2000">
                <a:solidFill>
                  <a:srgbClr val="E685B7"/>
                </a:solidFill>
                <a:latin typeface="Fira Sans Extra Condensed Medium"/>
                <a:ea typeface="Fira Sans Extra Condensed Medium"/>
                <a:cs typeface="Fira Sans Extra Condensed Medium"/>
                <a:sym typeface="Fira Sans Extra Condensed Medium"/>
              </a:rPr>
              <a:t>Cereals</a:t>
            </a:r>
            <a:endParaRPr sz="2000">
              <a:solidFill>
                <a:srgbClr val="E685B7"/>
              </a:solidFill>
              <a:latin typeface="Fira Sans Extra Condensed Medium"/>
              <a:ea typeface="Fira Sans Extra Condensed Medium"/>
              <a:cs typeface="Fira Sans Extra Condensed Medium"/>
              <a:sym typeface="Fira Sans Extra Condensed Medium"/>
            </a:endParaRPr>
          </a:p>
        </p:txBody>
      </p:sp>
      <p:sp>
        <p:nvSpPr>
          <p:cNvPr id="746" name="Google Shape;746;p24"/>
          <p:cNvSpPr txBox="1"/>
          <p:nvPr/>
        </p:nvSpPr>
        <p:spPr>
          <a:xfrm flipH="1">
            <a:off x="6107269" y="2607889"/>
            <a:ext cx="2503500" cy="34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2A4C"/>
              </a:buClr>
              <a:buSzPts val="1100"/>
              <a:buFont typeface="Arial"/>
              <a:buNone/>
            </a:pPr>
            <a:r>
              <a:rPr lang="en" sz="1200">
                <a:solidFill>
                  <a:srgbClr val="000000"/>
                </a:solidFill>
                <a:latin typeface="Roboto"/>
                <a:ea typeface="Roboto"/>
                <a:cs typeface="Roboto"/>
                <a:sym typeface="Roboto"/>
              </a:rPr>
              <a:t>Earth is where we live on</a:t>
            </a:r>
            <a:endParaRPr sz="1200">
              <a:solidFill>
                <a:srgbClr val="000000"/>
              </a:solidFill>
              <a:latin typeface="Roboto"/>
              <a:ea typeface="Roboto"/>
              <a:cs typeface="Roboto"/>
              <a:sym typeface="Roboto"/>
            </a:endParaRPr>
          </a:p>
        </p:txBody>
      </p:sp>
      <p:sp>
        <p:nvSpPr>
          <p:cNvPr id="747" name="Google Shape;747;p24"/>
          <p:cNvSpPr txBox="1"/>
          <p:nvPr/>
        </p:nvSpPr>
        <p:spPr>
          <a:xfrm flipH="1">
            <a:off x="6107326" y="4036349"/>
            <a:ext cx="2248200" cy="348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rgbClr val="A5CBE9"/>
                </a:solidFill>
                <a:latin typeface="Fira Sans Extra Condensed Medium"/>
                <a:ea typeface="Fira Sans Extra Condensed Medium"/>
                <a:cs typeface="Fira Sans Extra Condensed Medium"/>
                <a:sym typeface="Fira Sans Extra Condensed Medium"/>
              </a:rPr>
              <a:t>Paps</a:t>
            </a:r>
            <a:endParaRPr sz="2000">
              <a:solidFill>
                <a:srgbClr val="A5CBE9"/>
              </a:solidFill>
              <a:latin typeface="Fira Sans Extra Condensed Medium"/>
              <a:ea typeface="Fira Sans Extra Condensed Medium"/>
              <a:cs typeface="Fira Sans Extra Condensed Medium"/>
              <a:sym typeface="Fira Sans Extra Condensed Medium"/>
            </a:endParaRPr>
          </a:p>
        </p:txBody>
      </p:sp>
      <p:sp>
        <p:nvSpPr>
          <p:cNvPr id="748" name="Google Shape;748;p24"/>
          <p:cNvSpPr txBox="1"/>
          <p:nvPr/>
        </p:nvSpPr>
        <p:spPr>
          <a:xfrm flipH="1">
            <a:off x="6107269" y="4315187"/>
            <a:ext cx="2503500" cy="34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000000"/>
                </a:solidFill>
                <a:latin typeface="Roboto"/>
                <a:ea typeface="Roboto"/>
                <a:cs typeface="Roboto"/>
                <a:sym typeface="Roboto"/>
              </a:rPr>
              <a:t>Venus</a:t>
            </a:r>
            <a:r>
              <a:rPr lang="en" sz="1200">
                <a:latin typeface="Roboto"/>
                <a:ea typeface="Roboto"/>
                <a:cs typeface="Roboto"/>
                <a:sym typeface="Roboto"/>
              </a:rPr>
              <a:t> has a beautiful name</a:t>
            </a:r>
            <a:endParaRPr sz="1200">
              <a:solidFill>
                <a:srgbClr val="000000"/>
              </a:solidFill>
              <a:latin typeface="Roboto"/>
              <a:ea typeface="Roboto"/>
              <a:cs typeface="Roboto"/>
              <a:sym typeface="Roboto"/>
            </a:endParaRPr>
          </a:p>
        </p:txBody>
      </p:sp>
      <p:grpSp>
        <p:nvGrpSpPr>
          <p:cNvPr id="749" name="Google Shape;749;p24"/>
          <p:cNvGrpSpPr/>
          <p:nvPr/>
        </p:nvGrpSpPr>
        <p:grpSpPr>
          <a:xfrm>
            <a:off x="533231" y="1433528"/>
            <a:ext cx="5280484" cy="713100"/>
            <a:chOff x="533231" y="1433528"/>
            <a:chExt cx="5280484" cy="713100"/>
          </a:xfrm>
        </p:grpSpPr>
        <p:cxnSp>
          <p:nvCxnSpPr>
            <p:cNvPr id="750" name="Google Shape;750;p24"/>
            <p:cNvCxnSpPr>
              <a:endCxn id="751" idx="6"/>
            </p:cNvCxnSpPr>
            <p:nvPr/>
          </p:nvCxnSpPr>
          <p:spPr>
            <a:xfrm rot="10800000">
              <a:off x="1246331" y="1790078"/>
              <a:ext cx="681000" cy="0"/>
            </a:xfrm>
            <a:prstGeom prst="straightConnector1">
              <a:avLst/>
            </a:prstGeom>
            <a:noFill/>
            <a:ln w="19050" cap="flat" cmpd="sng">
              <a:solidFill>
                <a:srgbClr val="FAACD4"/>
              </a:solidFill>
              <a:prstDash val="solid"/>
              <a:round/>
              <a:headEnd type="none" w="med" len="med"/>
              <a:tailEnd type="none" w="med" len="med"/>
            </a:ln>
          </p:spPr>
        </p:cxnSp>
        <p:sp>
          <p:nvSpPr>
            <p:cNvPr id="752" name="Google Shape;752;p24"/>
            <p:cNvSpPr/>
            <p:nvPr/>
          </p:nvSpPr>
          <p:spPr>
            <a:xfrm>
              <a:off x="1928534" y="1459243"/>
              <a:ext cx="3885181" cy="661664"/>
            </a:xfrm>
            <a:custGeom>
              <a:avLst/>
              <a:gdLst/>
              <a:ahLst/>
              <a:cxnLst/>
              <a:rect l="l" t="t" r="r" b="b"/>
              <a:pathLst>
                <a:path w="16835" h="1875" extrusionOk="0">
                  <a:moveTo>
                    <a:pt x="1" y="1"/>
                  </a:moveTo>
                  <a:lnTo>
                    <a:pt x="1" y="1874"/>
                  </a:lnTo>
                  <a:lnTo>
                    <a:pt x="16835" y="1874"/>
                  </a:lnTo>
                  <a:lnTo>
                    <a:pt x="16835" y="1"/>
                  </a:lnTo>
                  <a:close/>
                </a:path>
              </a:pathLst>
            </a:cu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4"/>
            <p:cNvSpPr/>
            <p:nvPr/>
          </p:nvSpPr>
          <p:spPr>
            <a:xfrm>
              <a:off x="1928518" y="1459238"/>
              <a:ext cx="1042129" cy="661673"/>
            </a:xfrm>
            <a:custGeom>
              <a:avLst/>
              <a:gdLst/>
              <a:ahLst/>
              <a:cxnLst/>
              <a:rect l="l" t="t" r="r" b="b"/>
              <a:pathLst>
                <a:path w="16835" h="1875" extrusionOk="0">
                  <a:moveTo>
                    <a:pt x="1" y="1"/>
                  </a:moveTo>
                  <a:lnTo>
                    <a:pt x="1" y="1874"/>
                  </a:lnTo>
                  <a:lnTo>
                    <a:pt x="16835" y="1874"/>
                  </a:lnTo>
                  <a:lnTo>
                    <a:pt x="16835" y="1"/>
                  </a:lnTo>
                  <a:close/>
                </a:path>
              </a:pathLst>
            </a:custGeom>
            <a:solidFill>
              <a:srgbClr val="FAACD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25%</a:t>
              </a:r>
              <a:endParaRPr sz="2000">
                <a:solidFill>
                  <a:srgbClr val="FDFDFD"/>
                </a:solidFill>
                <a:latin typeface="Fira Sans Extra Condensed Medium"/>
                <a:ea typeface="Fira Sans Extra Condensed Medium"/>
                <a:cs typeface="Fira Sans Extra Condensed Medium"/>
                <a:sym typeface="Fira Sans Extra Condensed Medium"/>
              </a:endParaRPr>
            </a:p>
          </p:txBody>
        </p:sp>
        <p:sp>
          <p:nvSpPr>
            <p:cNvPr id="751" name="Google Shape;751;p24"/>
            <p:cNvSpPr/>
            <p:nvPr/>
          </p:nvSpPr>
          <p:spPr>
            <a:xfrm>
              <a:off x="533231" y="1433528"/>
              <a:ext cx="713100" cy="713100"/>
            </a:xfrm>
            <a:prstGeom prst="ellipse">
              <a:avLst/>
            </a:prstGeom>
            <a:solidFill>
              <a:srgbClr val="FAAC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4" name="Google Shape;754;p24"/>
          <p:cNvSpPr txBox="1"/>
          <p:nvPr/>
        </p:nvSpPr>
        <p:spPr>
          <a:xfrm flipH="1">
            <a:off x="1927454" y="3163566"/>
            <a:ext cx="1100700" cy="666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a:latin typeface="Fira Sans"/>
                <a:ea typeface="Fira Sans"/>
                <a:cs typeface="Fira Sans"/>
                <a:sym typeface="Fira Sans"/>
              </a:rPr>
              <a:t>100%</a:t>
            </a:r>
            <a:endParaRPr sz="2000" b="1">
              <a:latin typeface="Fira Sans"/>
              <a:ea typeface="Fira Sans"/>
              <a:cs typeface="Fira Sans"/>
              <a:sym typeface="Fira Sans"/>
            </a:endParaRPr>
          </a:p>
        </p:txBody>
      </p:sp>
      <p:grpSp>
        <p:nvGrpSpPr>
          <p:cNvPr id="755" name="Google Shape;755;p24"/>
          <p:cNvGrpSpPr/>
          <p:nvPr/>
        </p:nvGrpSpPr>
        <p:grpSpPr>
          <a:xfrm>
            <a:off x="533231" y="3140166"/>
            <a:ext cx="5280467" cy="713100"/>
            <a:chOff x="533231" y="3140166"/>
            <a:chExt cx="5280467" cy="713100"/>
          </a:xfrm>
        </p:grpSpPr>
        <p:cxnSp>
          <p:nvCxnSpPr>
            <p:cNvPr id="756" name="Google Shape;756;p24"/>
            <p:cNvCxnSpPr>
              <a:endCxn id="757" idx="6"/>
            </p:cNvCxnSpPr>
            <p:nvPr/>
          </p:nvCxnSpPr>
          <p:spPr>
            <a:xfrm rot="10800000">
              <a:off x="1246331" y="3496716"/>
              <a:ext cx="681000" cy="0"/>
            </a:xfrm>
            <a:prstGeom prst="straightConnector1">
              <a:avLst/>
            </a:prstGeom>
            <a:noFill/>
            <a:ln w="19050" cap="flat" cmpd="sng">
              <a:solidFill>
                <a:srgbClr val="C7ABDF"/>
              </a:solidFill>
              <a:prstDash val="solid"/>
              <a:round/>
              <a:headEnd type="none" w="med" len="med"/>
              <a:tailEnd type="none" w="med" len="med"/>
            </a:ln>
          </p:spPr>
        </p:cxnSp>
        <p:sp>
          <p:nvSpPr>
            <p:cNvPr id="758" name="Google Shape;758;p24"/>
            <p:cNvSpPr/>
            <p:nvPr/>
          </p:nvSpPr>
          <p:spPr>
            <a:xfrm>
              <a:off x="1928517" y="3170445"/>
              <a:ext cx="3885181" cy="652542"/>
            </a:xfrm>
            <a:custGeom>
              <a:avLst/>
              <a:gdLst/>
              <a:ahLst/>
              <a:cxnLst/>
              <a:rect l="l" t="t" r="r" b="b"/>
              <a:pathLst>
                <a:path w="16835" h="1875" extrusionOk="0">
                  <a:moveTo>
                    <a:pt x="1" y="1"/>
                  </a:moveTo>
                  <a:lnTo>
                    <a:pt x="1" y="1874"/>
                  </a:lnTo>
                  <a:lnTo>
                    <a:pt x="16835" y="1874"/>
                  </a:lnTo>
                  <a:lnTo>
                    <a:pt x="16835" y="1"/>
                  </a:lnTo>
                  <a:close/>
                </a:path>
              </a:pathLst>
            </a:cu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4"/>
            <p:cNvSpPr/>
            <p:nvPr/>
          </p:nvSpPr>
          <p:spPr>
            <a:xfrm>
              <a:off x="1928517" y="3168354"/>
              <a:ext cx="1700765" cy="656723"/>
            </a:xfrm>
            <a:custGeom>
              <a:avLst/>
              <a:gdLst/>
              <a:ahLst/>
              <a:cxnLst/>
              <a:rect l="l" t="t" r="r" b="b"/>
              <a:pathLst>
                <a:path w="8164" h="1887" extrusionOk="0">
                  <a:moveTo>
                    <a:pt x="1" y="0"/>
                  </a:moveTo>
                  <a:lnTo>
                    <a:pt x="1" y="1887"/>
                  </a:lnTo>
                  <a:lnTo>
                    <a:pt x="8164" y="1887"/>
                  </a:lnTo>
                  <a:lnTo>
                    <a:pt x="8164" y="0"/>
                  </a:lnTo>
                  <a:close/>
                </a:path>
              </a:pathLst>
            </a:custGeom>
            <a:solidFill>
              <a:srgbClr val="C7AB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DFDFD"/>
                  </a:solidFill>
                  <a:latin typeface="Fira Sans Extra Condensed Medium"/>
                  <a:ea typeface="Fira Sans Extra Condensed Medium"/>
                  <a:cs typeface="Fira Sans Extra Condensed Medium"/>
                  <a:sym typeface="Fira Sans Extra Condensed Medium"/>
                </a:rPr>
                <a:t>45%</a:t>
              </a:r>
              <a:endParaRPr sz="2000">
                <a:solidFill>
                  <a:srgbClr val="FDFDFD"/>
                </a:solidFill>
                <a:latin typeface="Fira Sans Extra Condensed Medium"/>
                <a:ea typeface="Fira Sans Extra Condensed Medium"/>
                <a:cs typeface="Fira Sans Extra Condensed Medium"/>
                <a:sym typeface="Fira Sans Extra Condensed Medium"/>
              </a:endParaRPr>
            </a:p>
          </p:txBody>
        </p:sp>
        <p:sp>
          <p:nvSpPr>
            <p:cNvPr id="757" name="Google Shape;757;p24"/>
            <p:cNvSpPr/>
            <p:nvPr/>
          </p:nvSpPr>
          <p:spPr>
            <a:xfrm>
              <a:off x="533231" y="3140166"/>
              <a:ext cx="713100" cy="713100"/>
            </a:xfrm>
            <a:prstGeom prst="ellipse">
              <a:avLst/>
            </a:pr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0" name="Google Shape;760;p24"/>
          <p:cNvGrpSpPr/>
          <p:nvPr/>
        </p:nvGrpSpPr>
        <p:grpSpPr>
          <a:xfrm>
            <a:off x="533231" y="3993516"/>
            <a:ext cx="5280467" cy="713100"/>
            <a:chOff x="533231" y="3993516"/>
            <a:chExt cx="5280467" cy="713100"/>
          </a:xfrm>
        </p:grpSpPr>
        <p:cxnSp>
          <p:nvCxnSpPr>
            <p:cNvPr id="761" name="Google Shape;761;p24"/>
            <p:cNvCxnSpPr>
              <a:endCxn id="762" idx="6"/>
            </p:cNvCxnSpPr>
            <p:nvPr/>
          </p:nvCxnSpPr>
          <p:spPr>
            <a:xfrm rot="10800000">
              <a:off x="1246331" y="4350066"/>
              <a:ext cx="681000" cy="0"/>
            </a:xfrm>
            <a:prstGeom prst="straightConnector1">
              <a:avLst/>
            </a:prstGeom>
            <a:noFill/>
            <a:ln w="19050" cap="flat" cmpd="sng">
              <a:solidFill>
                <a:srgbClr val="A5CBE9"/>
              </a:solidFill>
              <a:prstDash val="solid"/>
              <a:round/>
              <a:headEnd type="none" w="med" len="med"/>
              <a:tailEnd type="none" w="med" len="med"/>
            </a:ln>
          </p:spPr>
        </p:cxnSp>
        <p:sp>
          <p:nvSpPr>
            <p:cNvPr id="763" name="Google Shape;763;p24"/>
            <p:cNvSpPr/>
            <p:nvPr/>
          </p:nvSpPr>
          <p:spPr>
            <a:xfrm>
              <a:off x="1928517" y="4019234"/>
              <a:ext cx="3885181" cy="661664"/>
            </a:xfrm>
            <a:custGeom>
              <a:avLst/>
              <a:gdLst/>
              <a:ahLst/>
              <a:cxnLst/>
              <a:rect l="l" t="t" r="r" b="b"/>
              <a:pathLst>
                <a:path w="16835" h="1875" extrusionOk="0">
                  <a:moveTo>
                    <a:pt x="1" y="1"/>
                  </a:moveTo>
                  <a:lnTo>
                    <a:pt x="1" y="1874"/>
                  </a:lnTo>
                  <a:lnTo>
                    <a:pt x="16835" y="1874"/>
                  </a:lnTo>
                  <a:lnTo>
                    <a:pt x="16835" y="1"/>
                  </a:lnTo>
                  <a:close/>
                </a:path>
              </a:pathLst>
            </a:custGeom>
            <a:solidFill>
              <a:srgbClr val="E6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4"/>
            <p:cNvSpPr/>
            <p:nvPr/>
          </p:nvSpPr>
          <p:spPr>
            <a:xfrm>
              <a:off x="1928524" y="4016940"/>
              <a:ext cx="2395555" cy="666252"/>
            </a:xfrm>
            <a:custGeom>
              <a:avLst/>
              <a:gdLst/>
              <a:ahLst/>
              <a:cxnLst/>
              <a:rect l="l" t="t" r="r" b="b"/>
              <a:pathLst>
                <a:path w="12098" h="1888" extrusionOk="0">
                  <a:moveTo>
                    <a:pt x="1" y="0"/>
                  </a:moveTo>
                  <a:lnTo>
                    <a:pt x="1" y="1887"/>
                  </a:lnTo>
                  <a:lnTo>
                    <a:pt x="12098" y="1887"/>
                  </a:lnTo>
                  <a:lnTo>
                    <a:pt x="12098" y="0"/>
                  </a:lnTo>
                  <a:close/>
                </a:path>
              </a:pathLst>
            </a:custGeom>
            <a:solidFill>
              <a:srgbClr val="A5CBE9"/>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2000">
                  <a:solidFill>
                    <a:srgbClr val="FDFDFD"/>
                  </a:solidFill>
                  <a:latin typeface="Fira Sans Extra Condensed Medium"/>
                  <a:ea typeface="Fira Sans Extra Condensed Medium"/>
                  <a:cs typeface="Fira Sans Extra Condensed Medium"/>
                  <a:sym typeface="Fira Sans Extra Condensed Medium"/>
                </a:rPr>
                <a:t>65%</a:t>
              </a:r>
              <a:endParaRPr sz="2000">
                <a:solidFill>
                  <a:srgbClr val="FDFDFD"/>
                </a:solidFill>
                <a:latin typeface="Fira Sans Extra Condensed Medium"/>
                <a:ea typeface="Fira Sans Extra Condensed Medium"/>
                <a:cs typeface="Fira Sans Extra Condensed Medium"/>
                <a:sym typeface="Fira Sans Extra Condensed Medium"/>
              </a:endParaRPr>
            </a:p>
          </p:txBody>
        </p:sp>
        <p:sp>
          <p:nvSpPr>
            <p:cNvPr id="762" name="Google Shape;762;p24"/>
            <p:cNvSpPr/>
            <p:nvPr/>
          </p:nvSpPr>
          <p:spPr>
            <a:xfrm>
              <a:off x="533231" y="3993516"/>
              <a:ext cx="713100" cy="713100"/>
            </a:xfrm>
            <a:prstGeom prst="ellipse">
              <a:avLst/>
            </a:prstGeom>
            <a:solidFill>
              <a:srgbClr val="A5C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5" name="Google Shape;765;p24"/>
          <p:cNvSpPr/>
          <p:nvPr/>
        </p:nvSpPr>
        <p:spPr>
          <a:xfrm>
            <a:off x="680684" y="1566048"/>
            <a:ext cx="418195" cy="448060"/>
          </a:xfrm>
          <a:custGeom>
            <a:avLst/>
            <a:gdLst/>
            <a:ahLst/>
            <a:cxnLst/>
            <a:rect l="l" t="t" r="r" b="b"/>
            <a:pathLst>
              <a:path w="15516" h="16423" extrusionOk="0">
                <a:moveTo>
                  <a:pt x="8307" y="4203"/>
                </a:moveTo>
                <a:cubicBezTo>
                  <a:pt x="8352" y="4203"/>
                  <a:pt x="8395" y="4207"/>
                  <a:pt x="8436" y="4217"/>
                </a:cubicBezTo>
                <a:cubicBezTo>
                  <a:pt x="8735" y="4298"/>
                  <a:pt x="8952" y="4434"/>
                  <a:pt x="9196" y="4596"/>
                </a:cubicBezTo>
                <a:cubicBezTo>
                  <a:pt x="8925" y="4813"/>
                  <a:pt x="8653" y="4949"/>
                  <a:pt x="8382" y="4976"/>
                </a:cubicBezTo>
                <a:cubicBezTo>
                  <a:pt x="8364" y="4978"/>
                  <a:pt x="8346" y="4979"/>
                  <a:pt x="8328" y="4979"/>
                </a:cubicBezTo>
                <a:cubicBezTo>
                  <a:pt x="8095" y="4979"/>
                  <a:pt x="7832" y="4825"/>
                  <a:pt x="7731" y="4623"/>
                </a:cubicBezTo>
                <a:cubicBezTo>
                  <a:pt x="7704" y="4596"/>
                  <a:pt x="7704" y="4569"/>
                  <a:pt x="7731" y="4515"/>
                </a:cubicBezTo>
                <a:cubicBezTo>
                  <a:pt x="7844" y="4312"/>
                  <a:pt x="8088" y="4203"/>
                  <a:pt x="8307" y="4203"/>
                </a:cubicBezTo>
                <a:close/>
                <a:moveTo>
                  <a:pt x="12962" y="10184"/>
                </a:moveTo>
                <a:cubicBezTo>
                  <a:pt x="13135" y="10184"/>
                  <a:pt x="13292" y="10256"/>
                  <a:pt x="13400" y="10401"/>
                </a:cubicBezTo>
                <a:cubicBezTo>
                  <a:pt x="13427" y="10401"/>
                  <a:pt x="13427" y="10428"/>
                  <a:pt x="13454" y="10455"/>
                </a:cubicBezTo>
                <a:cubicBezTo>
                  <a:pt x="13573" y="10591"/>
                  <a:pt x="13671" y="10653"/>
                  <a:pt x="13781" y="10653"/>
                </a:cubicBezTo>
                <a:cubicBezTo>
                  <a:pt x="13846" y="10653"/>
                  <a:pt x="13916" y="10631"/>
                  <a:pt x="13997" y="10591"/>
                </a:cubicBezTo>
                <a:cubicBezTo>
                  <a:pt x="14081" y="10563"/>
                  <a:pt x="14162" y="10547"/>
                  <a:pt x="14235" y="10547"/>
                </a:cubicBezTo>
                <a:cubicBezTo>
                  <a:pt x="14375" y="10547"/>
                  <a:pt x="14486" y="10602"/>
                  <a:pt x="14539" y="10726"/>
                </a:cubicBezTo>
                <a:cubicBezTo>
                  <a:pt x="14675" y="10943"/>
                  <a:pt x="14621" y="11106"/>
                  <a:pt x="14404" y="11269"/>
                </a:cubicBezTo>
                <a:cubicBezTo>
                  <a:pt x="14214" y="11459"/>
                  <a:pt x="14187" y="11649"/>
                  <a:pt x="14322" y="11893"/>
                </a:cubicBezTo>
                <a:cubicBezTo>
                  <a:pt x="14512" y="12191"/>
                  <a:pt x="14458" y="12544"/>
                  <a:pt x="14214" y="12734"/>
                </a:cubicBezTo>
                <a:cubicBezTo>
                  <a:pt x="14152" y="12785"/>
                  <a:pt x="14079" y="12809"/>
                  <a:pt x="14011" y="12809"/>
                </a:cubicBezTo>
                <a:cubicBezTo>
                  <a:pt x="13898" y="12809"/>
                  <a:pt x="13797" y="12743"/>
                  <a:pt x="13780" y="12625"/>
                </a:cubicBezTo>
                <a:cubicBezTo>
                  <a:pt x="13698" y="12354"/>
                  <a:pt x="13536" y="12083"/>
                  <a:pt x="13319" y="11893"/>
                </a:cubicBezTo>
                <a:cubicBezTo>
                  <a:pt x="13264" y="11811"/>
                  <a:pt x="13183" y="11730"/>
                  <a:pt x="13129" y="11649"/>
                </a:cubicBezTo>
                <a:cubicBezTo>
                  <a:pt x="12993" y="11540"/>
                  <a:pt x="12885" y="11486"/>
                  <a:pt x="12749" y="11459"/>
                </a:cubicBezTo>
                <a:cubicBezTo>
                  <a:pt x="12451" y="11350"/>
                  <a:pt x="12288" y="11133"/>
                  <a:pt x="12288" y="10835"/>
                </a:cubicBezTo>
                <a:cubicBezTo>
                  <a:pt x="12288" y="10564"/>
                  <a:pt x="12451" y="10319"/>
                  <a:pt x="12695" y="10238"/>
                </a:cubicBezTo>
                <a:cubicBezTo>
                  <a:pt x="12785" y="10202"/>
                  <a:pt x="12876" y="10184"/>
                  <a:pt x="12962" y="10184"/>
                </a:cubicBezTo>
                <a:close/>
                <a:moveTo>
                  <a:pt x="10430" y="10795"/>
                </a:moveTo>
                <a:cubicBezTo>
                  <a:pt x="10855" y="10795"/>
                  <a:pt x="11214" y="11100"/>
                  <a:pt x="11312" y="11513"/>
                </a:cubicBezTo>
                <a:cubicBezTo>
                  <a:pt x="11339" y="11621"/>
                  <a:pt x="11312" y="11649"/>
                  <a:pt x="11230" y="11730"/>
                </a:cubicBezTo>
                <a:cubicBezTo>
                  <a:pt x="10525" y="12218"/>
                  <a:pt x="10281" y="13086"/>
                  <a:pt x="10661" y="13846"/>
                </a:cubicBezTo>
                <a:cubicBezTo>
                  <a:pt x="10688" y="13954"/>
                  <a:pt x="10633" y="14063"/>
                  <a:pt x="10579" y="14117"/>
                </a:cubicBezTo>
                <a:cubicBezTo>
                  <a:pt x="10552" y="14171"/>
                  <a:pt x="10444" y="14171"/>
                  <a:pt x="10416" y="14171"/>
                </a:cubicBezTo>
                <a:cubicBezTo>
                  <a:pt x="10254" y="14090"/>
                  <a:pt x="10091" y="14063"/>
                  <a:pt x="9955" y="13954"/>
                </a:cubicBezTo>
                <a:cubicBezTo>
                  <a:pt x="9842" y="13869"/>
                  <a:pt x="9743" y="13828"/>
                  <a:pt x="9644" y="13828"/>
                </a:cubicBezTo>
                <a:cubicBezTo>
                  <a:pt x="9553" y="13828"/>
                  <a:pt x="9462" y="13862"/>
                  <a:pt x="9359" y="13927"/>
                </a:cubicBezTo>
                <a:cubicBezTo>
                  <a:pt x="9209" y="14008"/>
                  <a:pt x="9053" y="14049"/>
                  <a:pt x="8894" y="14049"/>
                </a:cubicBezTo>
                <a:cubicBezTo>
                  <a:pt x="8735" y="14049"/>
                  <a:pt x="8572" y="14008"/>
                  <a:pt x="8409" y="13927"/>
                </a:cubicBezTo>
                <a:cubicBezTo>
                  <a:pt x="8057" y="13683"/>
                  <a:pt x="7867" y="13276"/>
                  <a:pt x="8002" y="12869"/>
                </a:cubicBezTo>
                <a:cubicBezTo>
                  <a:pt x="8132" y="12481"/>
                  <a:pt x="8483" y="12216"/>
                  <a:pt x="8892" y="12216"/>
                </a:cubicBezTo>
                <a:cubicBezTo>
                  <a:pt x="8912" y="12216"/>
                  <a:pt x="8932" y="12217"/>
                  <a:pt x="8952" y="12218"/>
                </a:cubicBezTo>
                <a:cubicBezTo>
                  <a:pt x="9009" y="12226"/>
                  <a:pt x="9060" y="12230"/>
                  <a:pt x="9106" y="12230"/>
                </a:cubicBezTo>
                <a:cubicBezTo>
                  <a:pt x="9387" y="12230"/>
                  <a:pt x="9471" y="12084"/>
                  <a:pt x="9494" y="11757"/>
                </a:cubicBezTo>
                <a:cubicBezTo>
                  <a:pt x="9467" y="11269"/>
                  <a:pt x="9820" y="10862"/>
                  <a:pt x="10281" y="10808"/>
                </a:cubicBezTo>
                <a:cubicBezTo>
                  <a:pt x="10331" y="10799"/>
                  <a:pt x="10381" y="10795"/>
                  <a:pt x="10430" y="10795"/>
                </a:cubicBezTo>
                <a:close/>
                <a:moveTo>
                  <a:pt x="9605" y="6813"/>
                </a:moveTo>
                <a:cubicBezTo>
                  <a:pt x="10003" y="6813"/>
                  <a:pt x="10382" y="6982"/>
                  <a:pt x="10742" y="7309"/>
                </a:cubicBezTo>
                <a:cubicBezTo>
                  <a:pt x="11339" y="7824"/>
                  <a:pt x="11664" y="8502"/>
                  <a:pt x="11935" y="9235"/>
                </a:cubicBezTo>
                <a:lnTo>
                  <a:pt x="11935" y="9289"/>
                </a:lnTo>
                <a:cubicBezTo>
                  <a:pt x="12044" y="9506"/>
                  <a:pt x="12071" y="9723"/>
                  <a:pt x="11827" y="9913"/>
                </a:cubicBezTo>
                <a:cubicBezTo>
                  <a:pt x="11691" y="10021"/>
                  <a:pt x="11637" y="10238"/>
                  <a:pt x="11529" y="10401"/>
                </a:cubicBezTo>
                <a:lnTo>
                  <a:pt x="11420" y="10292"/>
                </a:lnTo>
                <a:cubicBezTo>
                  <a:pt x="11110" y="10036"/>
                  <a:pt x="10748" y="9918"/>
                  <a:pt x="10392" y="9918"/>
                </a:cubicBezTo>
                <a:cubicBezTo>
                  <a:pt x="9656" y="9918"/>
                  <a:pt x="8945" y="10420"/>
                  <a:pt x="8762" y="11242"/>
                </a:cubicBezTo>
                <a:cubicBezTo>
                  <a:pt x="8762" y="11350"/>
                  <a:pt x="8681" y="11377"/>
                  <a:pt x="8572" y="11404"/>
                </a:cubicBezTo>
                <a:cubicBezTo>
                  <a:pt x="7731" y="11594"/>
                  <a:pt x="7134" y="12408"/>
                  <a:pt x="7216" y="13249"/>
                </a:cubicBezTo>
                <a:cubicBezTo>
                  <a:pt x="7322" y="14099"/>
                  <a:pt x="8053" y="14741"/>
                  <a:pt x="8899" y="14741"/>
                </a:cubicBezTo>
                <a:cubicBezTo>
                  <a:pt x="8917" y="14741"/>
                  <a:pt x="8934" y="14741"/>
                  <a:pt x="8952" y="14741"/>
                </a:cubicBezTo>
                <a:cubicBezTo>
                  <a:pt x="9169" y="14741"/>
                  <a:pt x="9331" y="14659"/>
                  <a:pt x="9521" y="14632"/>
                </a:cubicBezTo>
                <a:cubicBezTo>
                  <a:pt x="9576" y="14632"/>
                  <a:pt x="9618" y="14620"/>
                  <a:pt x="9656" y="14620"/>
                </a:cubicBezTo>
                <a:cubicBezTo>
                  <a:pt x="9675" y="14620"/>
                  <a:pt x="9693" y="14623"/>
                  <a:pt x="9711" y="14632"/>
                </a:cubicBezTo>
                <a:cubicBezTo>
                  <a:pt x="9793" y="14686"/>
                  <a:pt x="9928" y="14768"/>
                  <a:pt x="10064" y="14795"/>
                </a:cubicBezTo>
                <a:cubicBezTo>
                  <a:pt x="10227" y="14822"/>
                  <a:pt x="10362" y="14822"/>
                  <a:pt x="10471" y="14876"/>
                </a:cubicBezTo>
                <a:cubicBezTo>
                  <a:pt x="10552" y="15012"/>
                  <a:pt x="10525" y="15093"/>
                  <a:pt x="10389" y="15175"/>
                </a:cubicBezTo>
                <a:cubicBezTo>
                  <a:pt x="9977" y="15436"/>
                  <a:pt x="9565" y="15565"/>
                  <a:pt x="9149" y="15565"/>
                </a:cubicBezTo>
                <a:cubicBezTo>
                  <a:pt x="8744" y="15565"/>
                  <a:pt x="8336" y="15443"/>
                  <a:pt x="7921" y="15202"/>
                </a:cubicBezTo>
                <a:cubicBezTo>
                  <a:pt x="7867" y="15202"/>
                  <a:pt x="7813" y="15175"/>
                  <a:pt x="7785" y="15148"/>
                </a:cubicBezTo>
                <a:cubicBezTo>
                  <a:pt x="7683" y="15083"/>
                  <a:pt x="7592" y="15056"/>
                  <a:pt x="7508" y="15056"/>
                </a:cubicBezTo>
                <a:cubicBezTo>
                  <a:pt x="7415" y="15056"/>
                  <a:pt x="7329" y="15090"/>
                  <a:pt x="7243" y="15148"/>
                </a:cubicBezTo>
                <a:cubicBezTo>
                  <a:pt x="6782" y="15419"/>
                  <a:pt x="6348" y="15582"/>
                  <a:pt x="5832" y="15582"/>
                </a:cubicBezTo>
                <a:cubicBezTo>
                  <a:pt x="5236" y="15582"/>
                  <a:pt x="4693" y="15337"/>
                  <a:pt x="4232" y="14931"/>
                </a:cubicBezTo>
                <a:cubicBezTo>
                  <a:pt x="4205" y="14903"/>
                  <a:pt x="4205" y="14849"/>
                  <a:pt x="4205" y="14795"/>
                </a:cubicBezTo>
                <a:cubicBezTo>
                  <a:pt x="4666" y="13493"/>
                  <a:pt x="4937" y="12137"/>
                  <a:pt x="5100" y="10781"/>
                </a:cubicBezTo>
                <a:cubicBezTo>
                  <a:pt x="5236" y="9614"/>
                  <a:pt x="5344" y="8502"/>
                  <a:pt x="5480" y="7336"/>
                </a:cubicBezTo>
                <a:cubicBezTo>
                  <a:pt x="5480" y="7173"/>
                  <a:pt x="5507" y="7010"/>
                  <a:pt x="5507" y="6848"/>
                </a:cubicBezTo>
                <a:cubicBezTo>
                  <a:pt x="6022" y="6875"/>
                  <a:pt x="6429" y="7065"/>
                  <a:pt x="6809" y="7336"/>
                </a:cubicBezTo>
                <a:cubicBezTo>
                  <a:pt x="6945" y="7444"/>
                  <a:pt x="7080" y="7580"/>
                  <a:pt x="7216" y="7688"/>
                </a:cubicBezTo>
                <a:cubicBezTo>
                  <a:pt x="7338" y="7770"/>
                  <a:pt x="7440" y="7811"/>
                  <a:pt x="7538" y="7811"/>
                </a:cubicBezTo>
                <a:cubicBezTo>
                  <a:pt x="7636" y="7811"/>
                  <a:pt x="7731" y="7770"/>
                  <a:pt x="7840" y="7688"/>
                </a:cubicBezTo>
                <a:cubicBezTo>
                  <a:pt x="8138" y="7444"/>
                  <a:pt x="8436" y="7200"/>
                  <a:pt x="8789" y="7038"/>
                </a:cubicBezTo>
                <a:cubicBezTo>
                  <a:pt x="9069" y="6887"/>
                  <a:pt x="9341" y="6813"/>
                  <a:pt x="9605" y="6813"/>
                </a:cubicBezTo>
                <a:close/>
                <a:moveTo>
                  <a:pt x="12071" y="12164"/>
                </a:moveTo>
                <a:cubicBezTo>
                  <a:pt x="12613" y="12164"/>
                  <a:pt x="13020" y="12571"/>
                  <a:pt x="12966" y="13059"/>
                </a:cubicBezTo>
                <a:cubicBezTo>
                  <a:pt x="12966" y="13222"/>
                  <a:pt x="12993" y="13330"/>
                  <a:pt x="13075" y="13439"/>
                </a:cubicBezTo>
                <a:cubicBezTo>
                  <a:pt x="13138" y="13544"/>
                  <a:pt x="13233" y="13584"/>
                  <a:pt x="13362" y="13584"/>
                </a:cubicBezTo>
                <a:cubicBezTo>
                  <a:pt x="13399" y="13584"/>
                  <a:pt x="13439" y="13580"/>
                  <a:pt x="13481" y="13574"/>
                </a:cubicBezTo>
                <a:cubicBezTo>
                  <a:pt x="13533" y="13568"/>
                  <a:pt x="13584" y="13565"/>
                  <a:pt x="13633" y="13565"/>
                </a:cubicBezTo>
                <a:cubicBezTo>
                  <a:pt x="14025" y="13565"/>
                  <a:pt x="14340" y="13755"/>
                  <a:pt x="14485" y="14117"/>
                </a:cubicBezTo>
                <a:cubicBezTo>
                  <a:pt x="14648" y="14497"/>
                  <a:pt x="14566" y="14931"/>
                  <a:pt x="14214" y="15175"/>
                </a:cubicBezTo>
                <a:cubicBezTo>
                  <a:pt x="14046" y="15286"/>
                  <a:pt x="13866" y="15360"/>
                  <a:pt x="13673" y="15360"/>
                </a:cubicBezTo>
                <a:cubicBezTo>
                  <a:pt x="13585" y="15360"/>
                  <a:pt x="13494" y="15344"/>
                  <a:pt x="13400" y="15310"/>
                </a:cubicBezTo>
                <a:cubicBezTo>
                  <a:pt x="13373" y="15283"/>
                  <a:pt x="13292" y="15283"/>
                  <a:pt x="13264" y="15256"/>
                </a:cubicBezTo>
                <a:cubicBezTo>
                  <a:pt x="13193" y="15226"/>
                  <a:pt x="13122" y="15210"/>
                  <a:pt x="13054" y="15210"/>
                </a:cubicBezTo>
                <a:cubicBezTo>
                  <a:pt x="12940" y="15210"/>
                  <a:pt x="12834" y="15253"/>
                  <a:pt x="12749" y="15337"/>
                </a:cubicBezTo>
                <a:cubicBezTo>
                  <a:pt x="12575" y="15531"/>
                  <a:pt x="12373" y="15628"/>
                  <a:pt x="12153" y="15628"/>
                </a:cubicBezTo>
                <a:cubicBezTo>
                  <a:pt x="12065" y="15628"/>
                  <a:pt x="11974" y="15613"/>
                  <a:pt x="11881" y="15582"/>
                </a:cubicBezTo>
                <a:cubicBezTo>
                  <a:pt x="11284" y="15419"/>
                  <a:pt x="11040" y="14741"/>
                  <a:pt x="11366" y="14225"/>
                </a:cubicBezTo>
                <a:cubicBezTo>
                  <a:pt x="11529" y="13981"/>
                  <a:pt x="11529" y="13791"/>
                  <a:pt x="11366" y="13547"/>
                </a:cubicBezTo>
                <a:cubicBezTo>
                  <a:pt x="11149" y="13276"/>
                  <a:pt x="11149" y="12923"/>
                  <a:pt x="11339" y="12625"/>
                </a:cubicBezTo>
                <a:cubicBezTo>
                  <a:pt x="11501" y="12327"/>
                  <a:pt x="11773" y="12164"/>
                  <a:pt x="12071" y="12164"/>
                </a:cubicBezTo>
                <a:close/>
                <a:moveTo>
                  <a:pt x="2777" y="3996"/>
                </a:moveTo>
                <a:cubicBezTo>
                  <a:pt x="3391" y="3996"/>
                  <a:pt x="4009" y="4302"/>
                  <a:pt x="4395" y="4895"/>
                </a:cubicBezTo>
                <a:cubicBezTo>
                  <a:pt x="4612" y="5274"/>
                  <a:pt x="4748" y="5708"/>
                  <a:pt x="4720" y="6170"/>
                </a:cubicBezTo>
                <a:cubicBezTo>
                  <a:pt x="4693" y="6875"/>
                  <a:pt x="4666" y="7580"/>
                  <a:pt x="4585" y="8285"/>
                </a:cubicBezTo>
                <a:cubicBezTo>
                  <a:pt x="4449" y="9424"/>
                  <a:pt x="4286" y="10564"/>
                  <a:pt x="4151" y="11676"/>
                </a:cubicBezTo>
                <a:cubicBezTo>
                  <a:pt x="4124" y="11811"/>
                  <a:pt x="4124" y="11920"/>
                  <a:pt x="4069" y="12055"/>
                </a:cubicBezTo>
                <a:lnTo>
                  <a:pt x="3066" y="12055"/>
                </a:lnTo>
                <a:cubicBezTo>
                  <a:pt x="2767" y="12055"/>
                  <a:pt x="2551" y="12354"/>
                  <a:pt x="2713" y="12625"/>
                </a:cubicBezTo>
                <a:cubicBezTo>
                  <a:pt x="2822" y="12761"/>
                  <a:pt x="2930" y="12842"/>
                  <a:pt x="3093" y="12842"/>
                </a:cubicBezTo>
                <a:lnTo>
                  <a:pt x="3934" y="12842"/>
                </a:lnTo>
                <a:cubicBezTo>
                  <a:pt x="3880" y="13140"/>
                  <a:pt x="3852" y="13439"/>
                  <a:pt x="3744" y="13710"/>
                </a:cubicBezTo>
                <a:cubicBezTo>
                  <a:pt x="3581" y="14225"/>
                  <a:pt x="3391" y="14714"/>
                  <a:pt x="3201" y="15202"/>
                </a:cubicBezTo>
                <a:lnTo>
                  <a:pt x="2984" y="15527"/>
                </a:lnTo>
                <a:cubicBezTo>
                  <a:pt x="2903" y="15622"/>
                  <a:pt x="2835" y="15670"/>
                  <a:pt x="2771" y="15670"/>
                </a:cubicBezTo>
                <a:cubicBezTo>
                  <a:pt x="2706" y="15670"/>
                  <a:pt x="2645" y="15622"/>
                  <a:pt x="2578" y="15527"/>
                </a:cubicBezTo>
                <a:cubicBezTo>
                  <a:pt x="2442" y="15283"/>
                  <a:pt x="2306" y="15039"/>
                  <a:pt x="2225" y="14795"/>
                </a:cubicBezTo>
                <a:cubicBezTo>
                  <a:pt x="1872" y="13981"/>
                  <a:pt x="1710" y="13113"/>
                  <a:pt x="1547" y="12218"/>
                </a:cubicBezTo>
                <a:cubicBezTo>
                  <a:pt x="1466" y="11866"/>
                  <a:pt x="1438" y="11513"/>
                  <a:pt x="1357" y="11133"/>
                </a:cubicBezTo>
                <a:lnTo>
                  <a:pt x="1357" y="10970"/>
                </a:lnTo>
                <a:cubicBezTo>
                  <a:pt x="1466" y="10970"/>
                  <a:pt x="1601" y="10970"/>
                  <a:pt x="1601" y="10943"/>
                </a:cubicBezTo>
                <a:cubicBezTo>
                  <a:pt x="1900" y="10943"/>
                  <a:pt x="2089" y="10808"/>
                  <a:pt x="2089" y="10564"/>
                </a:cubicBezTo>
                <a:cubicBezTo>
                  <a:pt x="2117" y="10319"/>
                  <a:pt x="1900" y="10157"/>
                  <a:pt x="1628" y="10157"/>
                </a:cubicBezTo>
                <a:lnTo>
                  <a:pt x="1167" y="10157"/>
                </a:lnTo>
                <a:cubicBezTo>
                  <a:pt x="1167" y="10048"/>
                  <a:pt x="1140" y="9967"/>
                  <a:pt x="1140" y="9886"/>
                </a:cubicBezTo>
                <a:cubicBezTo>
                  <a:pt x="1140" y="9831"/>
                  <a:pt x="1086" y="9750"/>
                  <a:pt x="1086" y="9641"/>
                </a:cubicBezTo>
                <a:lnTo>
                  <a:pt x="2767" y="9641"/>
                </a:lnTo>
                <a:cubicBezTo>
                  <a:pt x="2984" y="9641"/>
                  <a:pt x="3174" y="9479"/>
                  <a:pt x="3174" y="9289"/>
                </a:cubicBezTo>
                <a:cubicBezTo>
                  <a:pt x="3174" y="9072"/>
                  <a:pt x="2984" y="8909"/>
                  <a:pt x="2767" y="8909"/>
                </a:cubicBezTo>
                <a:lnTo>
                  <a:pt x="1032" y="8909"/>
                </a:lnTo>
                <a:cubicBezTo>
                  <a:pt x="1004" y="8231"/>
                  <a:pt x="923" y="7553"/>
                  <a:pt x="869" y="6848"/>
                </a:cubicBezTo>
                <a:lnTo>
                  <a:pt x="1764" y="6848"/>
                </a:lnTo>
                <a:cubicBezTo>
                  <a:pt x="1981" y="6848"/>
                  <a:pt x="2144" y="6658"/>
                  <a:pt x="2144" y="6468"/>
                </a:cubicBezTo>
                <a:cubicBezTo>
                  <a:pt x="2144" y="6251"/>
                  <a:pt x="1981" y="6088"/>
                  <a:pt x="1764" y="6088"/>
                </a:cubicBezTo>
                <a:lnTo>
                  <a:pt x="869" y="6088"/>
                </a:lnTo>
                <a:cubicBezTo>
                  <a:pt x="896" y="5654"/>
                  <a:pt x="1004" y="5247"/>
                  <a:pt x="1221" y="4868"/>
                </a:cubicBezTo>
                <a:cubicBezTo>
                  <a:pt x="1595" y="4281"/>
                  <a:pt x="2184" y="3996"/>
                  <a:pt x="2777" y="3996"/>
                </a:cubicBezTo>
                <a:close/>
                <a:moveTo>
                  <a:pt x="3813" y="0"/>
                </a:moveTo>
                <a:cubicBezTo>
                  <a:pt x="3782" y="0"/>
                  <a:pt x="3750" y="4"/>
                  <a:pt x="3717" y="12"/>
                </a:cubicBezTo>
                <a:cubicBezTo>
                  <a:pt x="3418" y="94"/>
                  <a:pt x="3201" y="257"/>
                  <a:pt x="2984" y="501"/>
                </a:cubicBezTo>
                <a:cubicBezTo>
                  <a:pt x="2767" y="745"/>
                  <a:pt x="2659" y="1043"/>
                  <a:pt x="2551" y="1369"/>
                </a:cubicBezTo>
                <a:cubicBezTo>
                  <a:pt x="2523" y="1504"/>
                  <a:pt x="2496" y="1613"/>
                  <a:pt x="2442" y="1775"/>
                </a:cubicBezTo>
                <a:cubicBezTo>
                  <a:pt x="2415" y="1721"/>
                  <a:pt x="2361" y="1640"/>
                  <a:pt x="2306" y="1613"/>
                </a:cubicBezTo>
                <a:cubicBezTo>
                  <a:pt x="1981" y="1287"/>
                  <a:pt x="1601" y="1043"/>
                  <a:pt x="1194" y="826"/>
                </a:cubicBezTo>
                <a:cubicBezTo>
                  <a:pt x="1086" y="799"/>
                  <a:pt x="1004" y="799"/>
                  <a:pt x="896" y="799"/>
                </a:cubicBezTo>
                <a:cubicBezTo>
                  <a:pt x="733" y="826"/>
                  <a:pt x="625" y="962"/>
                  <a:pt x="598" y="1152"/>
                </a:cubicBezTo>
                <a:cubicBezTo>
                  <a:pt x="598" y="1314"/>
                  <a:pt x="652" y="1477"/>
                  <a:pt x="815" y="1559"/>
                </a:cubicBezTo>
                <a:cubicBezTo>
                  <a:pt x="1221" y="1748"/>
                  <a:pt x="1574" y="1992"/>
                  <a:pt x="1872" y="2291"/>
                </a:cubicBezTo>
                <a:cubicBezTo>
                  <a:pt x="2089" y="2535"/>
                  <a:pt x="2279" y="2806"/>
                  <a:pt x="2361" y="3132"/>
                </a:cubicBezTo>
                <a:cubicBezTo>
                  <a:pt x="2306" y="3186"/>
                  <a:pt x="2279" y="3186"/>
                  <a:pt x="2279" y="3186"/>
                </a:cubicBezTo>
                <a:cubicBezTo>
                  <a:pt x="2279" y="3213"/>
                  <a:pt x="2252" y="3213"/>
                  <a:pt x="2225" y="3213"/>
                </a:cubicBezTo>
                <a:cubicBezTo>
                  <a:pt x="1737" y="3322"/>
                  <a:pt x="1303" y="3539"/>
                  <a:pt x="950" y="3891"/>
                </a:cubicBezTo>
                <a:cubicBezTo>
                  <a:pt x="245" y="4569"/>
                  <a:pt x="1" y="5437"/>
                  <a:pt x="82" y="6387"/>
                </a:cubicBezTo>
                <a:cubicBezTo>
                  <a:pt x="191" y="8285"/>
                  <a:pt x="353" y="10157"/>
                  <a:pt x="679" y="12001"/>
                </a:cubicBezTo>
                <a:cubicBezTo>
                  <a:pt x="869" y="12978"/>
                  <a:pt x="1059" y="13954"/>
                  <a:pt x="1438" y="14876"/>
                </a:cubicBezTo>
                <a:cubicBezTo>
                  <a:pt x="1601" y="15310"/>
                  <a:pt x="1818" y="15744"/>
                  <a:pt x="2144" y="16097"/>
                </a:cubicBezTo>
                <a:cubicBezTo>
                  <a:pt x="2361" y="16314"/>
                  <a:pt x="2598" y="16422"/>
                  <a:pt x="2832" y="16422"/>
                </a:cubicBezTo>
                <a:cubicBezTo>
                  <a:pt x="3066" y="16422"/>
                  <a:pt x="3296" y="16314"/>
                  <a:pt x="3500" y="16097"/>
                </a:cubicBezTo>
                <a:cubicBezTo>
                  <a:pt x="3608" y="15961"/>
                  <a:pt x="3717" y="15826"/>
                  <a:pt x="3852" y="15663"/>
                </a:cubicBezTo>
                <a:cubicBezTo>
                  <a:pt x="3880" y="15690"/>
                  <a:pt x="3907" y="15690"/>
                  <a:pt x="3907" y="15744"/>
                </a:cubicBezTo>
                <a:cubicBezTo>
                  <a:pt x="4522" y="16190"/>
                  <a:pt x="5146" y="16418"/>
                  <a:pt x="5789" y="16418"/>
                </a:cubicBezTo>
                <a:cubicBezTo>
                  <a:pt x="6279" y="16418"/>
                  <a:pt x="6781" y="16286"/>
                  <a:pt x="7297" y="16015"/>
                </a:cubicBezTo>
                <a:cubicBezTo>
                  <a:pt x="7365" y="15988"/>
                  <a:pt x="7419" y="15975"/>
                  <a:pt x="7467" y="15975"/>
                </a:cubicBezTo>
                <a:cubicBezTo>
                  <a:pt x="7514" y="15975"/>
                  <a:pt x="7555" y="15988"/>
                  <a:pt x="7596" y="16015"/>
                </a:cubicBezTo>
                <a:cubicBezTo>
                  <a:pt x="8064" y="16259"/>
                  <a:pt x="8558" y="16412"/>
                  <a:pt x="9060" y="16412"/>
                </a:cubicBezTo>
                <a:cubicBezTo>
                  <a:pt x="9285" y="16412"/>
                  <a:pt x="9512" y="16381"/>
                  <a:pt x="9738" y="16314"/>
                </a:cubicBezTo>
                <a:cubicBezTo>
                  <a:pt x="10145" y="16232"/>
                  <a:pt x="10471" y="16015"/>
                  <a:pt x="10850" y="15880"/>
                </a:cubicBezTo>
                <a:cubicBezTo>
                  <a:pt x="10850" y="15872"/>
                  <a:pt x="10855" y="15869"/>
                  <a:pt x="10862" y="15869"/>
                </a:cubicBezTo>
                <a:cubicBezTo>
                  <a:pt x="10880" y="15869"/>
                  <a:pt x="10913" y="15888"/>
                  <a:pt x="10932" y="15907"/>
                </a:cubicBezTo>
                <a:cubicBezTo>
                  <a:pt x="11269" y="16228"/>
                  <a:pt x="11701" y="16397"/>
                  <a:pt x="12133" y="16397"/>
                </a:cubicBezTo>
                <a:cubicBezTo>
                  <a:pt x="12431" y="16397"/>
                  <a:pt x="12728" y="16317"/>
                  <a:pt x="12993" y="16151"/>
                </a:cubicBezTo>
                <a:cubicBezTo>
                  <a:pt x="13070" y="16113"/>
                  <a:pt x="13147" y="16074"/>
                  <a:pt x="13214" y="16074"/>
                </a:cubicBezTo>
                <a:cubicBezTo>
                  <a:pt x="13242" y="16074"/>
                  <a:pt x="13268" y="16081"/>
                  <a:pt x="13292" y="16097"/>
                </a:cubicBezTo>
                <a:cubicBezTo>
                  <a:pt x="13424" y="16126"/>
                  <a:pt x="13556" y="16141"/>
                  <a:pt x="13686" y="16141"/>
                </a:cubicBezTo>
                <a:cubicBezTo>
                  <a:pt x="14277" y="16141"/>
                  <a:pt x="14825" y="15844"/>
                  <a:pt x="15136" y="15310"/>
                </a:cubicBezTo>
                <a:cubicBezTo>
                  <a:pt x="15516" y="14686"/>
                  <a:pt x="15407" y="13873"/>
                  <a:pt x="14919" y="13330"/>
                </a:cubicBezTo>
                <a:cubicBezTo>
                  <a:pt x="14892" y="13276"/>
                  <a:pt x="14865" y="13249"/>
                  <a:pt x="14838" y="13195"/>
                </a:cubicBezTo>
                <a:cubicBezTo>
                  <a:pt x="15136" y="12734"/>
                  <a:pt x="15244" y="12354"/>
                  <a:pt x="15109" y="11893"/>
                </a:cubicBezTo>
                <a:cubicBezTo>
                  <a:pt x="15055" y="11784"/>
                  <a:pt x="15055" y="11703"/>
                  <a:pt x="15136" y="11649"/>
                </a:cubicBezTo>
                <a:cubicBezTo>
                  <a:pt x="15407" y="11269"/>
                  <a:pt x="15434" y="10753"/>
                  <a:pt x="15163" y="10347"/>
                </a:cubicBezTo>
                <a:cubicBezTo>
                  <a:pt x="14922" y="9985"/>
                  <a:pt x="14596" y="9795"/>
                  <a:pt x="14184" y="9795"/>
                </a:cubicBezTo>
                <a:cubicBezTo>
                  <a:pt x="14132" y="9795"/>
                  <a:pt x="14078" y="9798"/>
                  <a:pt x="14024" y="9804"/>
                </a:cubicBezTo>
                <a:cubicBezTo>
                  <a:pt x="13943" y="9804"/>
                  <a:pt x="13834" y="9777"/>
                  <a:pt x="13780" y="9750"/>
                </a:cubicBezTo>
                <a:cubicBezTo>
                  <a:pt x="13509" y="9533"/>
                  <a:pt x="13210" y="9452"/>
                  <a:pt x="12885" y="9452"/>
                </a:cubicBezTo>
                <a:cubicBezTo>
                  <a:pt x="12749" y="9452"/>
                  <a:pt x="12722" y="9397"/>
                  <a:pt x="12695" y="9262"/>
                </a:cubicBezTo>
                <a:cubicBezTo>
                  <a:pt x="12478" y="8529"/>
                  <a:pt x="12179" y="7878"/>
                  <a:pt x="11718" y="7282"/>
                </a:cubicBezTo>
                <a:cubicBezTo>
                  <a:pt x="11312" y="6739"/>
                  <a:pt x="10796" y="6305"/>
                  <a:pt x="10118" y="6115"/>
                </a:cubicBezTo>
                <a:cubicBezTo>
                  <a:pt x="9910" y="6065"/>
                  <a:pt x="9707" y="6041"/>
                  <a:pt x="9509" y="6041"/>
                </a:cubicBezTo>
                <a:cubicBezTo>
                  <a:pt x="8961" y="6041"/>
                  <a:pt x="8454" y="6223"/>
                  <a:pt x="7975" y="6522"/>
                </a:cubicBezTo>
                <a:cubicBezTo>
                  <a:pt x="7921" y="6576"/>
                  <a:pt x="7867" y="6604"/>
                  <a:pt x="7813" y="6631"/>
                </a:cubicBezTo>
                <a:cubicBezTo>
                  <a:pt x="7731" y="6305"/>
                  <a:pt x="7704" y="5980"/>
                  <a:pt x="7677" y="5708"/>
                </a:cubicBezTo>
                <a:cubicBezTo>
                  <a:pt x="7886" y="5708"/>
                  <a:pt x="8115" y="5768"/>
                  <a:pt x="8313" y="5768"/>
                </a:cubicBezTo>
                <a:cubicBezTo>
                  <a:pt x="8346" y="5768"/>
                  <a:pt x="8378" y="5767"/>
                  <a:pt x="8409" y="5763"/>
                </a:cubicBezTo>
                <a:cubicBezTo>
                  <a:pt x="9060" y="5654"/>
                  <a:pt x="9576" y="5274"/>
                  <a:pt x="10037" y="4868"/>
                </a:cubicBezTo>
                <a:cubicBezTo>
                  <a:pt x="10227" y="4705"/>
                  <a:pt x="10227" y="4461"/>
                  <a:pt x="10037" y="4298"/>
                </a:cubicBezTo>
                <a:cubicBezTo>
                  <a:pt x="9684" y="3918"/>
                  <a:pt x="9223" y="3647"/>
                  <a:pt x="8735" y="3484"/>
                </a:cubicBezTo>
                <a:cubicBezTo>
                  <a:pt x="8551" y="3418"/>
                  <a:pt x="8373" y="3384"/>
                  <a:pt x="8202" y="3384"/>
                </a:cubicBezTo>
                <a:cubicBezTo>
                  <a:pt x="7817" y="3384"/>
                  <a:pt x="7470" y="3553"/>
                  <a:pt x="7189" y="3891"/>
                </a:cubicBezTo>
                <a:cubicBezTo>
                  <a:pt x="7162" y="3918"/>
                  <a:pt x="7162" y="3945"/>
                  <a:pt x="7134" y="4000"/>
                </a:cubicBezTo>
                <a:cubicBezTo>
                  <a:pt x="7053" y="3918"/>
                  <a:pt x="7026" y="3864"/>
                  <a:pt x="6999" y="3810"/>
                </a:cubicBezTo>
                <a:cubicBezTo>
                  <a:pt x="6728" y="3484"/>
                  <a:pt x="6429" y="3213"/>
                  <a:pt x="5968" y="3132"/>
                </a:cubicBezTo>
                <a:cubicBezTo>
                  <a:pt x="5950" y="3129"/>
                  <a:pt x="5931" y="3128"/>
                  <a:pt x="5913" y="3128"/>
                </a:cubicBezTo>
                <a:cubicBezTo>
                  <a:pt x="5720" y="3128"/>
                  <a:pt x="5557" y="3259"/>
                  <a:pt x="5507" y="3457"/>
                </a:cubicBezTo>
                <a:cubicBezTo>
                  <a:pt x="5426" y="3647"/>
                  <a:pt x="5561" y="3891"/>
                  <a:pt x="5778" y="3918"/>
                </a:cubicBezTo>
                <a:cubicBezTo>
                  <a:pt x="6049" y="3973"/>
                  <a:pt x="6294" y="4162"/>
                  <a:pt x="6375" y="4379"/>
                </a:cubicBezTo>
                <a:cubicBezTo>
                  <a:pt x="6565" y="4732"/>
                  <a:pt x="6700" y="5057"/>
                  <a:pt x="6782" y="5437"/>
                </a:cubicBezTo>
                <a:cubicBezTo>
                  <a:pt x="6890" y="5790"/>
                  <a:pt x="6917" y="6170"/>
                  <a:pt x="6999" y="6495"/>
                </a:cubicBezTo>
                <a:cubicBezTo>
                  <a:pt x="6999" y="6522"/>
                  <a:pt x="6972" y="6522"/>
                  <a:pt x="6972" y="6522"/>
                </a:cubicBezTo>
                <a:cubicBezTo>
                  <a:pt x="6511" y="6251"/>
                  <a:pt x="6049" y="6061"/>
                  <a:pt x="5507" y="6034"/>
                </a:cubicBezTo>
                <a:cubicBezTo>
                  <a:pt x="5371" y="4596"/>
                  <a:pt x="4748" y="3620"/>
                  <a:pt x="3337" y="3186"/>
                </a:cubicBezTo>
                <a:cubicBezTo>
                  <a:pt x="3581" y="2915"/>
                  <a:pt x="3744" y="2643"/>
                  <a:pt x="3988" y="2399"/>
                </a:cubicBezTo>
                <a:cubicBezTo>
                  <a:pt x="4124" y="2237"/>
                  <a:pt x="4314" y="2128"/>
                  <a:pt x="4558" y="2101"/>
                </a:cubicBezTo>
                <a:cubicBezTo>
                  <a:pt x="4829" y="2047"/>
                  <a:pt x="4965" y="1884"/>
                  <a:pt x="4965" y="1694"/>
                </a:cubicBezTo>
                <a:cubicBezTo>
                  <a:pt x="4965" y="1450"/>
                  <a:pt x="4748" y="1314"/>
                  <a:pt x="4531" y="1314"/>
                </a:cubicBezTo>
                <a:cubicBezTo>
                  <a:pt x="4178" y="1314"/>
                  <a:pt x="3880" y="1450"/>
                  <a:pt x="3608" y="1694"/>
                </a:cubicBezTo>
                <a:cubicBezTo>
                  <a:pt x="3473" y="1830"/>
                  <a:pt x="3337" y="1911"/>
                  <a:pt x="3201" y="2047"/>
                </a:cubicBezTo>
                <a:cubicBezTo>
                  <a:pt x="3201" y="2020"/>
                  <a:pt x="3174" y="2020"/>
                  <a:pt x="3174" y="2020"/>
                </a:cubicBezTo>
                <a:cubicBezTo>
                  <a:pt x="3256" y="1748"/>
                  <a:pt x="3364" y="1450"/>
                  <a:pt x="3473" y="1152"/>
                </a:cubicBezTo>
                <a:cubicBezTo>
                  <a:pt x="3527" y="935"/>
                  <a:pt x="3717" y="826"/>
                  <a:pt x="3907" y="772"/>
                </a:cubicBezTo>
                <a:cubicBezTo>
                  <a:pt x="4151" y="691"/>
                  <a:pt x="4259" y="501"/>
                  <a:pt x="4178" y="284"/>
                </a:cubicBezTo>
                <a:cubicBezTo>
                  <a:pt x="4132" y="122"/>
                  <a:pt x="3988" y="0"/>
                  <a:pt x="381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6" name="Google Shape;766;p24"/>
          <p:cNvGrpSpPr/>
          <p:nvPr/>
        </p:nvGrpSpPr>
        <p:grpSpPr>
          <a:xfrm>
            <a:off x="785230" y="3272678"/>
            <a:ext cx="209102" cy="448075"/>
            <a:chOff x="785230" y="3272679"/>
            <a:chExt cx="209102" cy="448075"/>
          </a:xfrm>
        </p:grpSpPr>
        <p:sp>
          <p:nvSpPr>
            <p:cNvPr id="767" name="Google Shape;767;p24"/>
            <p:cNvSpPr/>
            <p:nvPr/>
          </p:nvSpPr>
          <p:spPr>
            <a:xfrm>
              <a:off x="785230" y="3272679"/>
              <a:ext cx="209102" cy="448075"/>
            </a:xfrm>
            <a:custGeom>
              <a:avLst/>
              <a:gdLst/>
              <a:ahLst/>
              <a:cxnLst/>
              <a:rect l="l" t="t" r="r" b="b"/>
              <a:pathLst>
                <a:path w="7542" h="16383" extrusionOk="0">
                  <a:moveTo>
                    <a:pt x="3704" y="846"/>
                  </a:moveTo>
                  <a:cubicBezTo>
                    <a:pt x="3826" y="846"/>
                    <a:pt x="3948" y="873"/>
                    <a:pt x="4069" y="922"/>
                  </a:cubicBezTo>
                  <a:cubicBezTo>
                    <a:pt x="4341" y="1030"/>
                    <a:pt x="4422" y="1220"/>
                    <a:pt x="4314" y="1491"/>
                  </a:cubicBezTo>
                  <a:cubicBezTo>
                    <a:pt x="4232" y="1627"/>
                    <a:pt x="4178" y="1790"/>
                    <a:pt x="4151" y="1980"/>
                  </a:cubicBezTo>
                  <a:cubicBezTo>
                    <a:pt x="4042" y="2441"/>
                    <a:pt x="4178" y="2793"/>
                    <a:pt x="4585" y="3010"/>
                  </a:cubicBezTo>
                  <a:cubicBezTo>
                    <a:pt x="4910" y="3227"/>
                    <a:pt x="5290" y="3336"/>
                    <a:pt x="5643" y="3499"/>
                  </a:cubicBezTo>
                  <a:cubicBezTo>
                    <a:pt x="5697" y="3526"/>
                    <a:pt x="5778" y="3526"/>
                    <a:pt x="5833" y="3553"/>
                  </a:cubicBezTo>
                  <a:cubicBezTo>
                    <a:pt x="6294" y="3770"/>
                    <a:pt x="6239" y="3770"/>
                    <a:pt x="6212" y="4204"/>
                  </a:cubicBezTo>
                  <a:lnTo>
                    <a:pt x="1303" y="4204"/>
                  </a:lnTo>
                  <a:cubicBezTo>
                    <a:pt x="1276" y="3797"/>
                    <a:pt x="1221" y="3770"/>
                    <a:pt x="1628" y="3607"/>
                  </a:cubicBezTo>
                  <a:cubicBezTo>
                    <a:pt x="1872" y="3499"/>
                    <a:pt x="2144" y="3390"/>
                    <a:pt x="2415" y="3282"/>
                  </a:cubicBezTo>
                  <a:cubicBezTo>
                    <a:pt x="2523" y="3227"/>
                    <a:pt x="2659" y="3200"/>
                    <a:pt x="2740" y="3119"/>
                  </a:cubicBezTo>
                  <a:cubicBezTo>
                    <a:pt x="3364" y="2820"/>
                    <a:pt x="3500" y="2305"/>
                    <a:pt x="3229" y="1708"/>
                  </a:cubicBezTo>
                  <a:cubicBezTo>
                    <a:pt x="3174" y="1600"/>
                    <a:pt x="3120" y="1491"/>
                    <a:pt x="3093" y="1383"/>
                  </a:cubicBezTo>
                  <a:cubicBezTo>
                    <a:pt x="3066" y="1193"/>
                    <a:pt x="3093" y="1084"/>
                    <a:pt x="3256" y="976"/>
                  </a:cubicBezTo>
                  <a:cubicBezTo>
                    <a:pt x="3405" y="886"/>
                    <a:pt x="3554" y="846"/>
                    <a:pt x="3704" y="846"/>
                  </a:cubicBezTo>
                  <a:close/>
                  <a:moveTo>
                    <a:pt x="6728" y="4990"/>
                  </a:moveTo>
                  <a:lnTo>
                    <a:pt x="6728" y="5723"/>
                  </a:lnTo>
                  <a:lnTo>
                    <a:pt x="788" y="5723"/>
                  </a:lnTo>
                  <a:lnTo>
                    <a:pt x="788" y="4990"/>
                  </a:lnTo>
                  <a:close/>
                  <a:moveTo>
                    <a:pt x="6185" y="6536"/>
                  </a:moveTo>
                  <a:cubicBezTo>
                    <a:pt x="6131" y="6943"/>
                    <a:pt x="6077" y="7350"/>
                    <a:pt x="5941" y="7757"/>
                  </a:cubicBezTo>
                  <a:cubicBezTo>
                    <a:pt x="5805" y="8218"/>
                    <a:pt x="5588" y="8652"/>
                    <a:pt x="5507" y="9113"/>
                  </a:cubicBezTo>
                  <a:cubicBezTo>
                    <a:pt x="5290" y="9927"/>
                    <a:pt x="5426" y="10713"/>
                    <a:pt x="5860" y="11419"/>
                  </a:cubicBezTo>
                  <a:cubicBezTo>
                    <a:pt x="6267" y="12042"/>
                    <a:pt x="6456" y="12721"/>
                    <a:pt x="6456" y="13426"/>
                  </a:cubicBezTo>
                  <a:lnTo>
                    <a:pt x="6456" y="14457"/>
                  </a:lnTo>
                  <a:cubicBezTo>
                    <a:pt x="6456" y="15135"/>
                    <a:pt x="5941" y="15623"/>
                    <a:pt x="5263" y="15623"/>
                  </a:cubicBezTo>
                  <a:lnTo>
                    <a:pt x="2171" y="15623"/>
                  </a:lnTo>
                  <a:cubicBezTo>
                    <a:pt x="1493" y="15623"/>
                    <a:pt x="977" y="15135"/>
                    <a:pt x="977" y="14457"/>
                  </a:cubicBezTo>
                  <a:cubicBezTo>
                    <a:pt x="977" y="13860"/>
                    <a:pt x="1032" y="13290"/>
                    <a:pt x="1059" y="12721"/>
                  </a:cubicBezTo>
                  <a:cubicBezTo>
                    <a:pt x="1086" y="12287"/>
                    <a:pt x="1303" y="11880"/>
                    <a:pt x="1520" y="11500"/>
                  </a:cubicBezTo>
                  <a:cubicBezTo>
                    <a:pt x="2144" y="10551"/>
                    <a:pt x="2171" y="9520"/>
                    <a:pt x="1764" y="8516"/>
                  </a:cubicBezTo>
                  <a:cubicBezTo>
                    <a:pt x="1466" y="7703"/>
                    <a:pt x="1303" y="7079"/>
                    <a:pt x="1303" y="6536"/>
                  </a:cubicBezTo>
                  <a:close/>
                  <a:moveTo>
                    <a:pt x="3768" y="0"/>
                  </a:moveTo>
                  <a:cubicBezTo>
                    <a:pt x="3443" y="0"/>
                    <a:pt x="3120" y="104"/>
                    <a:pt x="2822" y="298"/>
                  </a:cubicBezTo>
                  <a:cubicBezTo>
                    <a:pt x="2415" y="569"/>
                    <a:pt x="2252" y="976"/>
                    <a:pt x="2361" y="1464"/>
                  </a:cubicBezTo>
                  <a:cubicBezTo>
                    <a:pt x="2388" y="1600"/>
                    <a:pt x="2442" y="1763"/>
                    <a:pt x="2523" y="1898"/>
                  </a:cubicBezTo>
                  <a:cubicBezTo>
                    <a:pt x="2632" y="2197"/>
                    <a:pt x="2632" y="2305"/>
                    <a:pt x="2306" y="2441"/>
                  </a:cubicBezTo>
                  <a:cubicBezTo>
                    <a:pt x="2144" y="2549"/>
                    <a:pt x="1954" y="2603"/>
                    <a:pt x="1764" y="2685"/>
                  </a:cubicBezTo>
                  <a:cubicBezTo>
                    <a:pt x="1466" y="2820"/>
                    <a:pt x="1167" y="2956"/>
                    <a:pt x="896" y="3119"/>
                  </a:cubicBezTo>
                  <a:cubicBezTo>
                    <a:pt x="625" y="3282"/>
                    <a:pt x="516" y="3553"/>
                    <a:pt x="516" y="3878"/>
                  </a:cubicBezTo>
                  <a:lnTo>
                    <a:pt x="516" y="4204"/>
                  </a:lnTo>
                  <a:lnTo>
                    <a:pt x="381" y="4204"/>
                  </a:lnTo>
                  <a:cubicBezTo>
                    <a:pt x="191" y="4231"/>
                    <a:pt x="1" y="4366"/>
                    <a:pt x="1" y="4611"/>
                  </a:cubicBezTo>
                  <a:lnTo>
                    <a:pt x="1" y="6184"/>
                  </a:lnTo>
                  <a:cubicBezTo>
                    <a:pt x="1" y="6374"/>
                    <a:pt x="137" y="6536"/>
                    <a:pt x="381" y="6536"/>
                  </a:cubicBezTo>
                  <a:lnTo>
                    <a:pt x="516" y="6536"/>
                  </a:lnTo>
                  <a:cubicBezTo>
                    <a:pt x="516" y="6672"/>
                    <a:pt x="543" y="6808"/>
                    <a:pt x="598" y="6916"/>
                  </a:cubicBezTo>
                  <a:cubicBezTo>
                    <a:pt x="679" y="7567"/>
                    <a:pt x="869" y="8164"/>
                    <a:pt x="1086" y="8761"/>
                  </a:cubicBezTo>
                  <a:cubicBezTo>
                    <a:pt x="1411" y="9574"/>
                    <a:pt x="1411" y="10334"/>
                    <a:pt x="896" y="11120"/>
                  </a:cubicBezTo>
                  <a:cubicBezTo>
                    <a:pt x="598" y="11609"/>
                    <a:pt x="354" y="12097"/>
                    <a:pt x="326" y="12639"/>
                  </a:cubicBezTo>
                  <a:cubicBezTo>
                    <a:pt x="245" y="13263"/>
                    <a:pt x="245" y="13860"/>
                    <a:pt x="245" y="14484"/>
                  </a:cubicBezTo>
                  <a:cubicBezTo>
                    <a:pt x="245" y="15487"/>
                    <a:pt x="1140" y="16382"/>
                    <a:pt x="2144" y="16382"/>
                  </a:cubicBezTo>
                  <a:lnTo>
                    <a:pt x="5371" y="16382"/>
                  </a:lnTo>
                  <a:cubicBezTo>
                    <a:pt x="6294" y="16382"/>
                    <a:pt x="7134" y="15677"/>
                    <a:pt x="7243" y="14755"/>
                  </a:cubicBezTo>
                  <a:cubicBezTo>
                    <a:pt x="7297" y="14321"/>
                    <a:pt x="7270" y="13833"/>
                    <a:pt x="7270" y="13372"/>
                  </a:cubicBezTo>
                  <a:cubicBezTo>
                    <a:pt x="7270" y="12531"/>
                    <a:pt x="7107" y="11798"/>
                    <a:pt x="6646" y="11120"/>
                  </a:cubicBezTo>
                  <a:cubicBezTo>
                    <a:pt x="6158" y="10334"/>
                    <a:pt x="6158" y="9520"/>
                    <a:pt x="6484" y="8679"/>
                  </a:cubicBezTo>
                  <a:cubicBezTo>
                    <a:pt x="6701" y="8245"/>
                    <a:pt x="6782" y="7757"/>
                    <a:pt x="6917" y="7296"/>
                  </a:cubicBezTo>
                  <a:cubicBezTo>
                    <a:pt x="6999" y="7052"/>
                    <a:pt x="6999" y="6780"/>
                    <a:pt x="7026" y="6536"/>
                  </a:cubicBezTo>
                  <a:cubicBezTo>
                    <a:pt x="7433" y="6482"/>
                    <a:pt x="7541" y="6374"/>
                    <a:pt x="7541" y="5967"/>
                  </a:cubicBezTo>
                  <a:lnTo>
                    <a:pt x="7541" y="4611"/>
                  </a:lnTo>
                  <a:cubicBezTo>
                    <a:pt x="7541" y="4421"/>
                    <a:pt x="7406" y="4231"/>
                    <a:pt x="7243" y="4204"/>
                  </a:cubicBezTo>
                  <a:cubicBezTo>
                    <a:pt x="7162" y="4177"/>
                    <a:pt x="7053" y="4177"/>
                    <a:pt x="6999" y="4177"/>
                  </a:cubicBezTo>
                  <a:lnTo>
                    <a:pt x="6999" y="3878"/>
                  </a:lnTo>
                  <a:cubicBezTo>
                    <a:pt x="6999" y="3526"/>
                    <a:pt x="6863" y="3254"/>
                    <a:pt x="6565" y="3065"/>
                  </a:cubicBezTo>
                  <a:cubicBezTo>
                    <a:pt x="6375" y="2956"/>
                    <a:pt x="6212" y="2848"/>
                    <a:pt x="6050" y="2793"/>
                  </a:cubicBezTo>
                  <a:cubicBezTo>
                    <a:pt x="5778" y="2685"/>
                    <a:pt x="5534" y="2576"/>
                    <a:pt x="5263" y="2468"/>
                  </a:cubicBezTo>
                  <a:cubicBezTo>
                    <a:pt x="4856" y="2305"/>
                    <a:pt x="4856" y="2197"/>
                    <a:pt x="5019" y="1844"/>
                  </a:cubicBezTo>
                  <a:cubicBezTo>
                    <a:pt x="5073" y="1763"/>
                    <a:pt x="5073" y="1735"/>
                    <a:pt x="5100" y="1654"/>
                  </a:cubicBezTo>
                  <a:cubicBezTo>
                    <a:pt x="5290" y="1057"/>
                    <a:pt x="5127" y="515"/>
                    <a:pt x="4558" y="217"/>
                  </a:cubicBezTo>
                  <a:cubicBezTo>
                    <a:pt x="4301" y="70"/>
                    <a:pt x="4034" y="0"/>
                    <a:pt x="3768"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4"/>
            <p:cNvSpPr/>
            <p:nvPr/>
          </p:nvSpPr>
          <p:spPr>
            <a:xfrm>
              <a:off x="857426" y="3472936"/>
              <a:ext cx="64710" cy="21552"/>
            </a:xfrm>
            <a:custGeom>
              <a:avLst/>
              <a:gdLst/>
              <a:ahLst/>
              <a:cxnLst/>
              <a:rect l="l" t="t" r="r" b="b"/>
              <a:pathLst>
                <a:path w="2334" h="788" extrusionOk="0">
                  <a:moveTo>
                    <a:pt x="435" y="1"/>
                  </a:moveTo>
                  <a:cubicBezTo>
                    <a:pt x="190" y="1"/>
                    <a:pt x="28" y="164"/>
                    <a:pt x="28" y="381"/>
                  </a:cubicBezTo>
                  <a:cubicBezTo>
                    <a:pt x="1" y="625"/>
                    <a:pt x="190" y="788"/>
                    <a:pt x="435" y="788"/>
                  </a:cubicBezTo>
                  <a:lnTo>
                    <a:pt x="1926" y="788"/>
                  </a:lnTo>
                  <a:cubicBezTo>
                    <a:pt x="2170" y="760"/>
                    <a:pt x="2333" y="625"/>
                    <a:pt x="2333" y="381"/>
                  </a:cubicBezTo>
                  <a:cubicBezTo>
                    <a:pt x="2333" y="164"/>
                    <a:pt x="2170" y="1"/>
                    <a:pt x="1926" y="1"/>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4"/>
            <p:cNvSpPr/>
            <p:nvPr/>
          </p:nvSpPr>
          <p:spPr>
            <a:xfrm>
              <a:off x="857426" y="3515246"/>
              <a:ext cx="64710" cy="21524"/>
            </a:xfrm>
            <a:custGeom>
              <a:avLst/>
              <a:gdLst/>
              <a:ahLst/>
              <a:cxnLst/>
              <a:rect l="l" t="t" r="r" b="b"/>
              <a:pathLst>
                <a:path w="2334" h="787" extrusionOk="0">
                  <a:moveTo>
                    <a:pt x="435" y="0"/>
                  </a:moveTo>
                  <a:cubicBezTo>
                    <a:pt x="163" y="0"/>
                    <a:pt x="1" y="163"/>
                    <a:pt x="1" y="380"/>
                  </a:cubicBezTo>
                  <a:cubicBezTo>
                    <a:pt x="1" y="597"/>
                    <a:pt x="190" y="759"/>
                    <a:pt x="435" y="759"/>
                  </a:cubicBezTo>
                  <a:lnTo>
                    <a:pt x="1194" y="759"/>
                  </a:lnTo>
                  <a:cubicBezTo>
                    <a:pt x="1465" y="759"/>
                    <a:pt x="1709" y="759"/>
                    <a:pt x="1926" y="787"/>
                  </a:cubicBezTo>
                  <a:cubicBezTo>
                    <a:pt x="2170" y="787"/>
                    <a:pt x="2333" y="624"/>
                    <a:pt x="2333" y="407"/>
                  </a:cubicBezTo>
                  <a:cubicBezTo>
                    <a:pt x="2333" y="190"/>
                    <a:pt x="2170" y="0"/>
                    <a:pt x="1926"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4"/>
            <p:cNvSpPr/>
            <p:nvPr/>
          </p:nvSpPr>
          <p:spPr>
            <a:xfrm>
              <a:off x="857426" y="3557530"/>
              <a:ext cx="64710" cy="20786"/>
            </a:xfrm>
            <a:custGeom>
              <a:avLst/>
              <a:gdLst/>
              <a:ahLst/>
              <a:cxnLst/>
              <a:rect l="l" t="t" r="r" b="b"/>
              <a:pathLst>
                <a:path w="2334" h="760" extrusionOk="0">
                  <a:moveTo>
                    <a:pt x="462" y="0"/>
                  </a:moveTo>
                  <a:cubicBezTo>
                    <a:pt x="191" y="0"/>
                    <a:pt x="1" y="136"/>
                    <a:pt x="1" y="380"/>
                  </a:cubicBezTo>
                  <a:cubicBezTo>
                    <a:pt x="1" y="597"/>
                    <a:pt x="191" y="760"/>
                    <a:pt x="462" y="760"/>
                  </a:cubicBezTo>
                  <a:lnTo>
                    <a:pt x="1899" y="760"/>
                  </a:lnTo>
                  <a:cubicBezTo>
                    <a:pt x="2171" y="760"/>
                    <a:pt x="2333" y="597"/>
                    <a:pt x="2333" y="380"/>
                  </a:cubicBezTo>
                  <a:cubicBezTo>
                    <a:pt x="2333" y="163"/>
                    <a:pt x="2143" y="0"/>
                    <a:pt x="1899"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4"/>
            <p:cNvSpPr/>
            <p:nvPr/>
          </p:nvSpPr>
          <p:spPr>
            <a:xfrm>
              <a:off x="857426" y="3599813"/>
              <a:ext cx="64710" cy="21524"/>
            </a:xfrm>
            <a:custGeom>
              <a:avLst/>
              <a:gdLst/>
              <a:ahLst/>
              <a:cxnLst/>
              <a:rect l="l" t="t" r="r" b="b"/>
              <a:pathLst>
                <a:path w="2334" h="787" extrusionOk="0">
                  <a:moveTo>
                    <a:pt x="435" y="0"/>
                  </a:moveTo>
                  <a:cubicBezTo>
                    <a:pt x="190" y="0"/>
                    <a:pt x="28" y="190"/>
                    <a:pt x="28" y="380"/>
                  </a:cubicBezTo>
                  <a:cubicBezTo>
                    <a:pt x="1" y="624"/>
                    <a:pt x="190" y="787"/>
                    <a:pt x="435" y="787"/>
                  </a:cubicBezTo>
                  <a:lnTo>
                    <a:pt x="1926" y="787"/>
                  </a:lnTo>
                  <a:cubicBezTo>
                    <a:pt x="2170" y="760"/>
                    <a:pt x="2333" y="597"/>
                    <a:pt x="2333" y="380"/>
                  </a:cubicBezTo>
                  <a:cubicBezTo>
                    <a:pt x="2333" y="190"/>
                    <a:pt x="2170" y="0"/>
                    <a:pt x="1926"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4"/>
            <p:cNvSpPr/>
            <p:nvPr/>
          </p:nvSpPr>
          <p:spPr>
            <a:xfrm>
              <a:off x="857052" y="3642834"/>
              <a:ext cx="65459" cy="21524"/>
            </a:xfrm>
            <a:custGeom>
              <a:avLst/>
              <a:gdLst/>
              <a:ahLst/>
              <a:cxnLst/>
              <a:rect l="l" t="t" r="r" b="b"/>
              <a:pathLst>
                <a:path w="2361" h="787" extrusionOk="0">
                  <a:moveTo>
                    <a:pt x="462" y="0"/>
                  </a:moveTo>
                  <a:cubicBezTo>
                    <a:pt x="218" y="0"/>
                    <a:pt x="55" y="163"/>
                    <a:pt x="55" y="380"/>
                  </a:cubicBezTo>
                  <a:cubicBezTo>
                    <a:pt x="1" y="597"/>
                    <a:pt x="218" y="787"/>
                    <a:pt x="462" y="787"/>
                  </a:cubicBezTo>
                  <a:lnTo>
                    <a:pt x="1954" y="787"/>
                  </a:lnTo>
                  <a:cubicBezTo>
                    <a:pt x="2171" y="733"/>
                    <a:pt x="2360" y="597"/>
                    <a:pt x="2360" y="380"/>
                  </a:cubicBezTo>
                  <a:cubicBezTo>
                    <a:pt x="2360" y="163"/>
                    <a:pt x="2171" y="0"/>
                    <a:pt x="1954"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3" name="Google Shape;773;p24"/>
          <p:cNvGrpSpPr/>
          <p:nvPr/>
        </p:nvGrpSpPr>
        <p:grpSpPr>
          <a:xfrm>
            <a:off x="694897" y="4126033"/>
            <a:ext cx="389769" cy="448067"/>
            <a:chOff x="694897" y="4126035"/>
            <a:chExt cx="389769" cy="448067"/>
          </a:xfrm>
        </p:grpSpPr>
        <p:sp>
          <p:nvSpPr>
            <p:cNvPr id="774" name="Google Shape;774;p24"/>
            <p:cNvSpPr/>
            <p:nvPr/>
          </p:nvSpPr>
          <p:spPr>
            <a:xfrm>
              <a:off x="709833" y="4283291"/>
              <a:ext cx="359897" cy="290810"/>
            </a:xfrm>
            <a:custGeom>
              <a:avLst/>
              <a:gdLst/>
              <a:ahLst/>
              <a:cxnLst/>
              <a:rect l="l" t="t" r="r" b="b"/>
              <a:pathLst>
                <a:path w="12072" h="9705" extrusionOk="0">
                  <a:moveTo>
                    <a:pt x="3982" y="718"/>
                  </a:moveTo>
                  <a:cubicBezTo>
                    <a:pt x="4784" y="718"/>
                    <a:pt x="5574" y="1080"/>
                    <a:pt x="6050" y="1730"/>
                  </a:cubicBezTo>
                  <a:cubicBezTo>
                    <a:pt x="6136" y="1880"/>
                    <a:pt x="6256" y="1929"/>
                    <a:pt x="6383" y="1929"/>
                  </a:cubicBezTo>
                  <a:cubicBezTo>
                    <a:pt x="6416" y="1929"/>
                    <a:pt x="6450" y="1925"/>
                    <a:pt x="6484" y="1920"/>
                  </a:cubicBezTo>
                  <a:cubicBezTo>
                    <a:pt x="6687" y="1863"/>
                    <a:pt x="6886" y="1835"/>
                    <a:pt x="7084" y="1835"/>
                  </a:cubicBezTo>
                  <a:cubicBezTo>
                    <a:pt x="7361" y="1835"/>
                    <a:pt x="7636" y="1890"/>
                    <a:pt x="7921" y="2001"/>
                  </a:cubicBezTo>
                  <a:cubicBezTo>
                    <a:pt x="7966" y="2024"/>
                    <a:pt x="8011" y="2034"/>
                    <a:pt x="8055" y="2034"/>
                  </a:cubicBezTo>
                  <a:cubicBezTo>
                    <a:pt x="8171" y="2034"/>
                    <a:pt x="8284" y="1964"/>
                    <a:pt x="8382" y="1866"/>
                  </a:cubicBezTo>
                  <a:cubicBezTo>
                    <a:pt x="8650" y="1612"/>
                    <a:pt x="9014" y="1475"/>
                    <a:pt x="9377" y="1475"/>
                  </a:cubicBezTo>
                  <a:cubicBezTo>
                    <a:pt x="9713" y="1475"/>
                    <a:pt x="10048" y="1591"/>
                    <a:pt x="10308" y="1838"/>
                  </a:cubicBezTo>
                  <a:cubicBezTo>
                    <a:pt x="10444" y="1974"/>
                    <a:pt x="10552" y="2137"/>
                    <a:pt x="10633" y="2354"/>
                  </a:cubicBezTo>
                  <a:lnTo>
                    <a:pt x="1574" y="2354"/>
                  </a:lnTo>
                  <a:cubicBezTo>
                    <a:pt x="1710" y="1866"/>
                    <a:pt x="1981" y="1540"/>
                    <a:pt x="2361" y="1296"/>
                  </a:cubicBezTo>
                  <a:cubicBezTo>
                    <a:pt x="2834" y="901"/>
                    <a:pt x="3411" y="718"/>
                    <a:pt x="3982" y="718"/>
                  </a:cubicBezTo>
                  <a:close/>
                  <a:moveTo>
                    <a:pt x="11393" y="3032"/>
                  </a:moveTo>
                  <a:lnTo>
                    <a:pt x="11393" y="3032"/>
                  </a:lnTo>
                  <a:cubicBezTo>
                    <a:pt x="11339" y="3466"/>
                    <a:pt x="11312" y="3846"/>
                    <a:pt x="11203" y="4252"/>
                  </a:cubicBezTo>
                  <a:cubicBezTo>
                    <a:pt x="10850" y="5744"/>
                    <a:pt x="10010" y="6829"/>
                    <a:pt x="8626" y="7480"/>
                  </a:cubicBezTo>
                  <a:cubicBezTo>
                    <a:pt x="8545" y="7507"/>
                    <a:pt x="8436" y="7534"/>
                    <a:pt x="8382" y="7534"/>
                  </a:cubicBezTo>
                  <a:lnTo>
                    <a:pt x="3798" y="7534"/>
                  </a:lnTo>
                  <a:cubicBezTo>
                    <a:pt x="3690" y="7534"/>
                    <a:pt x="3636" y="7534"/>
                    <a:pt x="3581" y="7507"/>
                  </a:cubicBezTo>
                  <a:cubicBezTo>
                    <a:pt x="2117" y="6829"/>
                    <a:pt x="1249" y="5663"/>
                    <a:pt x="923" y="4144"/>
                  </a:cubicBezTo>
                  <a:cubicBezTo>
                    <a:pt x="869" y="3981"/>
                    <a:pt x="869" y="3791"/>
                    <a:pt x="815" y="3629"/>
                  </a:cubicBezTo>
                  <a:cubicBezTo>
                    <a:pt x="787" y="3439"/>
                    <a:pt x="787" y="3276"/>
                    <a:pt x="760" y="3059"/>
                  </a:cubicBezTo>
                  <a:cubicBezTo>
                    <a:pt x="4314" y="3059"/>
                    <a:pt x="7840" y="3059"/>
                    <a:pt x="11393" y="3032"/>
                  </a:cubicBezTo>
                  <a:close/>
                  <a:moveTo>
                    <a:pt x="8328" y="8240"/>
                  </a:moveTo>
                  <a:lnTo>
                    <a:pt x="8328" y="8918"/>
                  </a:lnTo>
                  <a:lnTo>
                    <a:pt x="3852" y="8918"/>
                  </a:lnTo>
                  <a:lnTo>
                    <a:pt x="3852" y="8240"/>
                  </a:lnTo>
                  <a:close/>
                  <a:moveTo>
                    <a:pt x="4039" y="0"/>
                  </a:moveTo>
                  <a:cubicBezTo>
                    <a:pt x="3804" y="0"/>
                    <a:pt x="3561" y="25"/>
                    <a:pt x="3310" y="75"/>
                  </a:cubicBezTo>
                  <a:cubicBezTo>
                    <a:pt x="2171" y="292"/>
                    <a:pt x="1357" y="916"/>
                    <a:pt x="923" y="2001"/>
                  </a:cubicBezTo>
                  <a:cubicBezTo>
                    <a:pt x="896" y="2110"/>
                    <a:pt x="869" y="2218"/>
                    <a:pt x="815" y="2354"/>
                  </a:cubicBezTo>
                  <a:cubicBezTo>
                    <a:pt x="679" y="2354"/>
                    <a:pt x="571" y="2354"/>
                    <a:pt x="408" y="2381"/>
                  </a:cubicBezTo>
                  <a:cubicBezTo>
                    <a:pt x="137" y="2381"/>
                    <a:pt x="1" y="2517"/>
                    <a:pt x="1" y="2788"/>
                  </a:cubicBezTo>
                  <a:cubicBezTo>
                    <a:pt x="55" y="3222"/>
                    <a:pt x="82" y="3683"/>
                    <a:pt x="137" y="4117"/>
                  </a:cubicBezTo>
                  <a:cubicBezTo>
                    <a:pt x="489" y="5880"/>
                    <a:pt x="1357" y="7236"/>
                    <a:pt x="2985" y="8050"/>
                  </a:cubicBezTo>
                  <a:cubicBezTo>
                    <a:pt x="3066" y="8077"/>
                    <a:pt x="3093" y="8104"/>
                    <a:pt x="3093" y="8213"/>
                  </a:cubicBezTo>
                  <a:lnTo>
                    <a:pt x="3093" y="9297"/>
                  </a:lnTo>
                  <a:cubicBezTo>
                    <a:pt x="3093" y="9569"/>
                    <a:pt x="3229" y="9704"/>
                    <a:pt x="3500" y="9704"/>
                  </a:cubicBezTo>
                  <a:lnTo>
                    <a:pt x="8599" y="9704"/>
                  </a:lnTo>
                  <a:cubicBezTo>
                    <a:pt x="8870" y="9704"/>
                    <a:pt x="9006" y="9569"/>
                    <a:pt x="9006" y="9297"/>
                  </a:cubicBezTo>
                  <a:lnTo>
                    <a:pt x="9006" y="8294"/>
                  </a:lnTo>
                  <a:cubicBezTo>
                    <a:pt x="8952" y="8158"/>
                    <a:pt x="9006" y="8077"/>
                    <a:pt x="9142" y="8023"/>
                  </a:cubicBezTo>
                  <a:cubicBezTo>
                    <a:pt x="9738" y="7697"/>
                    <a:pt x="10281" y="7290"/>
                    <a:pt x="10715" y="6748"/>
                  </a:cubicBezTo>
                  <a:cubicBezTo>
                    <a:pt x="11718" y="5582"/>
                    <a:pt x="12044" y="4225"/>
                    <a:pt x="12044" y="2734"/>
                  </a:cubicBezTo>
                  <a:cubicBezTo>
                    <a:pt x="12071" y="2517"/>
                    <a:pt x="11908" y="2381"/>
                    <a:pt x="11718" y="2381"/>
                  </a:cubicBezTo>
                  <a:lnTo>
                    <a:pt x="11393" y="2381"/>
                  </a:lnTo>
                  <a:cubicBezTo>
                    <a:pt x="11257" y="2083"/>
                    <a:pt x="11176" y="1811"/>
                    <a:pt x="10986" y="1567"/>
                  </a:cubicBezTo>
                  <a:cubicBezTo>
                    <a:pt x="10591" y="1030"/>
                    <a:pt x="9984" y="750"/>
                    <a:pt x="9363" y="750"/>
                  </a:cubicBezTo>
                  <a:cubicBezTo>
                    <a:pt x="8919" y="750"/>
                    <a:pt x="8468" y="893"/>
                    <a:pt x="8084" y="1187"/>
                  </a:cubicBezTo>
                  <a:cubicBezTo>
                    <a:pt x="8024" y="1227"/>
                    <a:pt x="7979" y="1252"/>
                    <a:pt x="7917" y="1252"/>
                  </a:cubicBezTo>
                  <a:cubicBezTo>
                    <a:pt x="7894" y="1252"/>
                    <a:pt x="7869" y="1249"/>
                    <a:pt x="7840" y="1242"/>
                  </a:cubicBezTo>
                  <a:cubicBezTo>
                    <a:pt x="7563" y="1150"/>
                    <a:pt x="7287" y="1095"/>
                    <a:pt x="7002" y="1095"/>
                  </a:cubicBezTo>
                  <a:cubicBezTo>
                    <a:pt x="6867" y="1095"/>
                    <a:pt x="6731" y="1107"/>
                    <a:pt x="6592" y="1133"/>
                  </a:cubicBezTo>
                  <a:cubicBezTo>
                    <a:pt x="6568" y="1141"/>
                    <a:pt x="6547" y="1144"/>
                    <a:pt x="6527" y="1144"/>
                  </a:cubicBezTo>
                  <a:cubicBezTo>
                    <a:pt x="6481" y="1144"/>
                    <a:pt x="6448" y="1125"/>
                    <a:pt x="6429" y="1106"/>
                  </a:cubicBezTo>
                  <a:cubicBezTo>
                    <a:pt x="5740" y="373"/>
                    <a:pt x="4947" y="0"/>
                    <a:pt x="4039"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4"/>
            <p:cNvSpPr/>
            <p:nvPr/>
          </p:nvSpPr>
          <p:spPr>
            <a:xfrm>
              <a:off x="694897" y="4126035"/>
              <a:ext cx="389769" cy="135382"/>
            </a:xfrm>
            <a:custGeom>
              <a:avLst/>
              <a:gdLst/>
              <a:ahLst/>
              <a:cxnLst/>
              <a:rect l="l" t="t" r="r" b="b"/>
              <a:pathLst>
                <a:path w="13074" h="4518" extrusionOk="0">
                  <a:moveTo>
                    <a:pt x="2794" y="753"/>
                  </a:moveTo>
                  <a:cubicBezTo>
                    <a:pt x="3350" y="753"/>
                    <a:pt x="3906" y="929"/>
                    <a:pt x="4313" y="1282"/>
                  </a:cubicBezTo>
                  <a:cubicBezTo>
                    <a:pt x="4394" y="1390"/>
                    <a:pt x="4503" y="1526"/>
                    <a:pt x="4611" y="1662"/>
                  </a:cubicBezTo>
                  <a:cubicBezTo>
                    <a:pt x="4665" y="1797"/>
                    <a:pt x="4774" y="1879"/>
                    <a:pt x="4937" y="1879"/>
                  </a:cubicBezTo>
                  <a:cubicBezTo>
                    <a:pt x="5706" y="1914"/>
                    <a:pt x="6471" y="1934"/>
                    <a:pt x="7232" y="1934"/>
                  </a:cubicBezTo>
                  <a:cubicBezTo>
                    <a:pt x="8215" y="1934"/>
                    <a:pt x="9193" y="1901"/>
                    <a:pt x="10172" y="1824"/>
                  </a:cubicBezTo>
                  <a:cubicBezTo>
                    <a:pt x="10551" y="1797"/>
                    <a:pt x="10958" y="1743"/>
                    <a:pt x="11365" y="1689"/>
                  </a:cubicBezTo>
                  <a:cubicBezTo>
                    <a:pt x="11399" y="1685"/>
                    <a:pt x="11433" y="1684"/>
                    <a:pt x="11466" y="1684"/>
                  </a:cubicBezTo>
                  <a:cubicBezTo>
                    <a:pt x="11692" y="1684"/>
                    <a:pt x="11884" y="1764"/>
                    <a:pt x="12097" y="1906"/>
                  </a:cubicBezTo>
                  <a:cubicBezTo>
                    <a:pt x="12369" y="2096"/>
                    <a:pt x="12369" y="2448"/>
                    <a:pt x="12125" y="2638"/>
                  </a:cubicBezTo>
                  <a:cubicBezTo>
                    <a:pt x="11941" y="2822"/>
                    <a:pt x="11719" y="2889"/>
                    <a:pt x="11491" y="2889"/>
                  </a:cubicBezTo>
                  <a:cubicBezTo>
                    <a:pt x="11449" y="2889"/>
                    <a:pt x="11407" y="2886"/>
                    <a:pt x="11365" y="2882"/>
                  </a:cubicBezTo>
                  <a:cubicBezTo>
                    <a:pt x="9873" y="2692"/>
                    <a:pt x="8327" y="2638"/>
                    <a:pt x="6835" y="2638"/>
                  </a:cubicBezTo>
                  <a:cubicBezTo>
                    <a:pt x="6239" y="2692"/>
                    <a:pt x="5588" y="2692"/>
                    <a:pt x="4937" y="2720"/>
                  </a:cubicBezTo>
                  <a:cubicBezTo>
                    <a:pt x="4801" y="2720"/>
                    <a:pt x="4665" y="2774"/>
                    <a:pt x="4611" y="2909"/>
                  </a:cubicBezTo>
                  <a:cubicBezTo>
                    <a:pt x="4476" y="3126"/>
                    <a:pt x="4313" y="3316"/>
                    <a:pt x="4069" y="3452"/>
                  </a:cubicBezTo>
                  <a:cubicBezTo>
                    <a:pt x="4069" y="3099"/>
                    <a:pt x="4069" y="2747"/>
                    <a:pt x="4096" y="2448"/>
                  </a:cubicBezTo>
                  <a:cubicBezTo>
                    <a:pt x="4096" y="1824"/>
                    <a:pt x="3797" y="1418"/>
                    <a:pt x="3174" y="1282"/>
                  </a:cubicBezTo>
                  <a:cubicBezTo>
                    <a:pt x="3049" y="1260"/>
                    <a:pt x="2922" y="1248"/>
                    <a:pt x="2796" y="1248"/>
                  </a:cubicBezTo>
                  <a:cubicBezTo>
                    <a:pt x="2458" y="1248"/>
                    <a:pt x="2129" y="1336"/>
                    <a:pt x="1872" y="1553"/>
                  </a:cubicBezTo>
                  <a:cubicBezTo>
                    <a:pt x="1628" y="1770"/>
                    <a:pt x="1492" y="2041"/>
                    <a:pt x="1492" y="2340"/>
                  </a:cubicBezTo>
                  <a:lnTo>
                    <a:pt x="1492" y="3452"/>
                  </a:lnTo>
                  <a:cubicBezTo>
                    <a:pt x="1139" y="3235"/>
                    <a:pt x="868" y="2964"/>
                    <a:pt x="814" y="2557"/>
                  </a:cubicBezTo>
                  <a:cubicBezTo>
                    <a:pt x="705" y="2041"/>
                    <a:pt x="922" y="1635"/>
                    <a:pt x="1275" y="1282"/>
                  </a:cubicBezTo>
                  <a:cubicBezTo>
                    <a:pt x="1682" y="929"/>
                    <a:pt x="2238" y="753"/>
                    <a:pt x="2794" y="753"/>
                  </a:cubicBezTo>
                  <a:close/>
                  <a:moveTo>
                    <a:pt x="2780" y="1946"/>
                  </a:moveTo>
                  <a:cubicBezTo>
                    <a:pt x="2943" y="1946"/>
                    <a:pt x="3106" y="1987"/>
                    <a:pt x="3228" y="2069"/>
                  </a:cubicBezTo>
                  <a:cubicBezTo>
                    <a:pt x="3282" y="2150"/>
                    <a:pt x="3363" y="2231"/>
                    <a:pt x="3363" y="2313"/>
                  </a:cubicBezTo>
                  <a:lnTo>
                    <a:pt x="3363" y="3777"/>
                  </a:lnTo>
                  <a:cubicBezTo>
                    <a:pt x="3160" y="3818"/>
                    <a:pt x="2963" y="3838"/>
                    <a:pt x="2767" y="3838"/>
                  </a:cubicBezTo>
                  <a:cubicBezTo>
                    <a:pt x="2570" y="3838"/>
                    <a:pt x="2373" y="3818"/>
                    <a:pt x="2170" y="3777"/>
                  </a:cubicBezTo>
                  <a:cubicBezTo>
                    <a:pt x="2170" y="3262"/>
                    <a:pt x="2170" y="2774"/>
                    <a:pt x="2197" y="2313"/>
                  </a:cubicBezTo>
                  <a:cubicBezTo>
                    <a:pt x="2197" y="2204"/>
                    <a:pt x="2279" y="2150"/>
                    <a:pt x="2333" y="2069"/>
                  </a:cubicBezTo>
                  <a:cubicBezTo>
                    <a:pt x="2455" y="1987"/>
                    <a:pt x="2618" y="1946"/>
                    <a:pt x="2780" y="1946"/>
                  </a:cubicBezTo>
                  <a:close/>
                  <a:moveTo>
                    <a:pt x="2723" y="0"/>
                  </a:moveTo>
                  <a:cubicBezTo>
                    <a:pt x="2034" y="0"/>
                    <a:pt x="1343" y="211"/>
                    <a:pt x="814" y="631"/>
                  </a:cubicBezTo>
                  <a:cubicBezTo>
                    <a:pt x="271" y="1092"/>
                    <a:pt x="0" y="1662"/>
                    <a:pt x="27" y="2367"/>
                  </a:cubicBezTo>
                  <a:cubicBezTo>
                    <a:pt x="54" y="3099"/>
                    <a:pt x="434" y="3615"/>
                    <a:pt x="1004" y="3994"/>
                  </a:cubicBezTo>
                  <a:cubicBezTo>
                    <a:pt x="1536" y="4356"/>
                    <a:pt x="2102" y="4518"/>
                    <a:pt x="2689" y="4518"/>
                  </a:cubicBezTo>
                  <a:cubicBezTo>
                    <a:pt x="2849" y="4518"/>
                    <a:pt x="3011" y="4506"/>
                    <a:pt x="3174" y="4483"/>
                  </a:cubicBezTo>
                  <a:cubicBezTo>
                    <a:pt x="3933" y="4374"/>
                    <a:pt x="4584" y="4076"/>
                    <a:pt x="5045" y="3452"/>
                  </a:cubicBezTo>
                  <a:cubicBezTo>
                    <a:pt x="5072" y="3425"/>
                    <a:pt x="5154" y="3398"/>
                    <a:pt x="5208" y="3398"/>
                  </a:cubicBezTo>
                  <a:cubicBezTo>
                    <a:pt x="5985" y="3371"/>
                    <a:pt x="6763" y="3370"/>
                    <a:pt x="7514" y="3318"/>
                  </a:cubicBezTo>
                  <a:lnTo>
                    <a:pt x="7514" y="3318"/>
                  </a:lnTo>
                  <a:cubicBezTo>
                    <a:pt x="7527" y="3344"/>
                    <a:pt x="7534" y="3357"/>
                    <a:pt x="7537" y="3357"/>
                  </a:cubicBezTo>
                  <a:cubicBezTo>
                    <a:pt x="7541" y="3357"/>
                    <a:pt x="7541" y="3343"/>
                    <a:pt x="7541" y="3316"/>
                  </a:cubicBezTo>
                  <a:lnTo>
                    <a:pt x="7541" y="3316"/>
                  </a:lnTo>
                  <a:cubicBezTo>
                    <a:pt x="7532" y="3317"/>
                    <a:pt x="7523" y="3317"/>
                    <a:pt x="7514" y="3318"/>
                  </a:cubicBezTo>
                  <a:lnTo>
                    <a:pt x="7514" y="3318"/>
                  </a:lnTo>
                  <a:cubicBezTo>
                    <a:pt x="7514" y="3317"/>
                    <a:pt x="7514" y="3317"/>
                    <a:pt x="7513" y="3316"/>
                  </a:cubicBezTo>
                  <a:cubicBezTo>
                    <a:pt x="7785" y="3316"/>
                    <a:pt x="8044" y="3304"/>
                    <a:pt x="8307" y="3304"/>
                  </a:cubicBezTo>
                  <a:cubicBezTo>
                    <a:pt x="8439" y="3304"/>
                    <a:pt x="8571" y="3307"/>
                    <a:pt x="8707" y="3316"/>
                  </a:cubicBezTo>
                  <a:cubicBezTo>
                    <a:pt x="9521" y="3398"/>
                    <a:pt x="10361" y="3452"/>
                    <a:pt x="11229" y="3533"/>
                  </a:cubicBezTo>
                  <a:cubicBezTo>
                    <a:pt x="11276" y="3536"/>
                    <a:pt x="11323" y="3537"/>
                    <a:pt x="11369" y="3537"/>
                  </a:cubicBezTo>
                  <a:cubicBezTo>
                    <a:pt x="11810" y="3537"/>
                    <a:pt x="12242" y="3416"/>
                    <a:pt x="12586" y="3072"/>
                  </a:cubicBezTo>
                  <a:cubicBezTo>
                    <a:pt x="13074" y="2638"/>
                    <a:pt x="13074" y="1933"/>
                    <a:pt x="12640" y="1445"/>
                  </a:cubicBezTo>
                  <a:cubicBezTo>
                    <a:pt x="12313" y="1094"/>
                    <a:pt x="11925" y="945"/>
                    <a:pt x="11478" y="945"/>
                  </a:cubicBezTo>
                  <a:cubicBezTo>
                    <a:pt x="11405" y="945"/>
                    <a:pt x="11332" y="949"/>
                    <a:pt x="11257" y="956"/>
                  </a:cubicBezTo>
                  <a:cubicBezTo>
                    <a:pt x="10497" y="984"/>
                    <a:pt x="9792" y="1092"/>
                    <a:pt x="9087" y="1119"/>
                  </a:cubicBezTo>
                  <a:cubicBezTo>
                    <a:pt x="8525" y="1165"/>
                    <a:pt x="7963" y="1182"/>
                    <a:pt x="7403" y="1182"/>
                  </a:cubicBezTo>
                  <a:cubicBezTo>
                    <a:pt x="6639" y="1182"/>
                    <a:pt x="5878" y="1151"/>
                    <a:pt x="5127" y="1119"/>
                  </a:cubicBezTo>
                  <a:cubicBezTo>
                    <a:pt x="5072" y="1119"/>
                    <a:pt x="5018" y="1092"/>
                    <a:pt x="4991" y="1038"/>
                  </a:cubicBezTo>
                  <a:cubicBezTo>
                    <a:pt x="4882" y="902"/>
                    <a:pt x="4747" y="739"/>
                    <a:pt x="4611" y="631"/>
                  </a:cubicBezTo>
                  <a:cubicBezTo>
                    <a:pt x="4096" y="211"/>
                    <a:pt x="3411" y="0"/>
                    <a:pt x="2723"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6" name="Google Shape;776;p24"/>
          <p:cNvSpPr/>
          <p:nvPr/>
        </p:nvSpPr>
        <p:spPr>
          <a:xfrm>
            <a:off x="680686" y="2436157"/>
            <a:ext cx="418214" cy="414484"/>
          </a:xfrm>
          <a:custGeom>
            <a:avLst/>
            <a:gdLst/>
            <a:ahLst/>
            <a:cxnLst/>
            <a:rect l="l" t="t" r="r" b="b"/>
            <a:pathLst>
              <a:path w="12224" h="12115" extrusionOk="0">
                <a:moveTo>
                  <a:pt x="3245" y="741"/>
                </a:moveTo>
                <a:cubicBezTo>
                  <a:pt x="3497" y="993"/>
                  <a:pt x="3938" y="1465"/>
                  <a:pt x="3938" y="2033"/>
                </a:cubicBezTo>
                <a:cubicBezTo>
                  <a:pt x="3938" y="2568"/>
                  <a:pt x="3497" y="3104"/>
                  <a:pt x="3245" y="3324"/>
                </a:cubicBezTo>
                <a:cubicBezTo>
                  <a:pt x="2962" y="3041"/>
                  <a:pt x="2520" y="2568"/>
                  <a:pt x="2520" y="2033"/>
                </a:cubicBezTo>
                <a:cubicBezTo>
                  <a:pt x="2520" y="1528"/>
                  <a:pt x="2962" y="993"/>
                  <a:pt x="3245" y="741"/>
                </a:cubicBezTo>
                <a:close/>
                <a:moveTo>
                  <a:pt x="8979" y="741"/>
                </a:moveTo>
                <a:cubicBezTo>
                  <a:pt x="9263" y="993"/>
                  <a:pt x="9704" y="1465"/>
                  <a:pt x="9704" y="2033"/>
                </a:cubicBezTo>
                <a:cubicBezTo>
                  <a:pt x="9704" y="2568"/>
                  <a:pt x="9263" y="3104"/>
                  <a:pt x="8979" y="3324"/>
                </a:cubicBezTo>
                <a:cubicBezTo>
                  <a:pt x="8695" y="3041"/>
                  <a:pt x="8286" y="2568"/>
                  <a:pt x="8286" y="2033"/>
                </a:cubicBezTo>
                <a:cubicBezTo>
                  <a:pt x="8286" y="1528"/>
                  <a:pt x="8758" y="993"/>
                  <a:pt x="8979" y="741"/>
                </a:cubicBezTo>
                <a:close/>
                <a:moveTo>
                  <a:pt x="1827" y="3482"/>
                </a:moveTo>
                <a:cubicBezTo>
                  <a:pt x="2394" y="3482"/>
                  <a:pt x="2899" y="3954"/>
                  <a:pt x="2899" y="4553"/>
                </a:cubicBezTo>
                <a:lnTo>
                  <a:pt x="2899" y="4899"/>
                </a:lnTo>
                <a:lnTo>
                  <a:pt x="2520" y="4899"/>
                </a:lnTo>
                <a:cubicBezTo>
                  <a:pt x="1922" y="4899"/>
                  <a:pt x="1449" y="4427"/>
                  <a:pt x="1449" y="3828"/>
                </a:cubicBezTo>
                <a:lnTo>
                  <a:pt x="1449" y="3482"/>
                </a:lnTo>
                <a:close/>
                <a:moveTo>
                  <a:pt x="5041" y="3482"/>
                </a:moveTo>
                <a:lnTo>
                  <a:pt x="5041" y="3828"/>
                </a:lnTo>
                <a:cubicBezTo>
                  <a:pt x="5041" y="4427"/>
                  <a:pt x="4568" y="4899"/>
                  <a:pt x="3970" y="4899"/>
                </a:cubicBezTo>
                <a:lnTo>
                  <a:pt x="3623" y="4899"/>
                </a:lnTo>
                <a:lnTo>
                  <a:pt x="3623" y="4553"/>
                </a:lnTo>
                <a:cubicBezTo>
                  <a:pt x="3623" y="3954"/>
                  <a:pt x="4096" y="3482"/>
                  <a:pt x="4694" y="3482"/>
                </a:cubicBezTo>
                <a:close/>
                <a:moveTo>
                  <a:pt x="7561" y="3482"/>
                </a:moveTo>
                <a:cubicBezTo>
                  <a:pt x="8160" y="3482"/>
                  <a:pt x="8632" y="3954"/>
                  <a:pt x="8632" y="4553"/>
                </a:cubicBezTo>
                <a:lnTo>
                  <a:pt x="8632" y="4899"/>
                </a:lnTo>
                <a:lnTo>
                  <a:pt x="8286" y="4899"/>
                </a:lnTo>
                <a:cubicBezTo>
                  <a:pt x="7687" y="4899"/>
                  <a:pt x="7215" y="4427"/>
                  <a:pt x="7215" y="3828"/>
                </a:cubicBezTo>
                <a:lnTo>
                  <a:pt x="7215" y="3482"/>
                </a:lnTo>
                <a:close/>
                <a:moveTo>
                  <a:pt x="10806" y="3482"/>
                </a:moveTo>
                <a:lnTo>
                  <a:pt x="10806" y="3828"/>
                </a:lnTo>
                <a:cubicBezTo>
                  <a:pt x="10806" y="4427"/>
                  <a:pt x="10334" y="4899"/>
                  <a:pt x="9735" y="4899"/>
                </a:cubicBezTo>
                <a:lnTo>
                  <a:pt x="9389" y="4899"/>
                </a:lnTo>
                <a:lnTo>
                  <a:pt x="9389" y="4553"/>
                </a:lnTo>
                <a:cubicBezTo>
                  <a:pt x="9389" y="3954"/>
                  <a:pt x="9861" y="3482"/>
                  <a:pt x="10428" y="3482"/>
                </a:cubicBezTo>
                <a:close/>
                <a:moveTo>
                  <a:pt x="1827" y="5624"/>
                </a:moveTo>
                <a:cubicBezTo>
                  <a:pt x="2394" y="5624"/>
                  <a:pt x="2899" y="6065"/>
                  <a:pt x="2899" y="6664"/>
                </a:cubicBezTo>
                <a:lnTo>
                  <a:pt x="2899" y="7042"/>
                </a:lnTo>
                <a:lnTo>
                  <a:pt x="2520" y="7042"/>
                </a:lnTo>
                <a:cubicBezTo>
                  <a:pt x="1922" y="7042"/>
                  <a:pt x="1449" y="6569"/>
                  <a:pt x="1449" y="5971"/>
                </a:cubicBezTo>
                <a:lnTo>
                  <a:pt x="1449" y="5624"/>
                </a:lnTo>
                <a:close/>
                <a:moveTo>
                  <a:pt x="7561" y="5624"/>
                </a:moveTo>
                <a:cubicBezTo>
                  <a:pt x="8160" y="5624"/>
                  <a:pt x="8632" y="6065"/>
                  <a:pt x="8632" y="6664"/>
                </a:cubicBezTo>
                <a:lnTo>
                  <a:pt x="8632" y="7042"/>
                </a:lnTo>
                <a:lnTo>
                  <a:pt x="8286" y="7042"/>
                </a:lnTo>
                <a:cubicBezTo>
                  <a:pt x="7687" y="7042"/>
                  <a:pt x="7215" y="6569"/>
                  <a:pt x="7215" y="5971"/>
                </a:cubicBezTo>
                <a:lnTo>
                  <a:pt x="7215" y="5624"/>
                </a:lnTo>
                <a:close/>
                <a:moveTo>
                  <a:pt x="5009" y="5656"/>
                </a:moveTo>
                <a:lnTo>
                  <a:pt x="5009" y="6002"/>
                </a:lnTo>
                <a:cubicBezTo>
                  <a:pt x="5009" y="6601"/>
                  <a:pt x="4537" y="7073"/>
                  <a:pt x="3938" y="7073"/>
                </a:cubicBezTo>
                <a:lnTo>
                  <a:pt x="3592" y="7073"/>
                </a:lnTo>
                <a:lnTo>
                  <a:pt x="3592" y="6727"/>
                </a:lnTo>
                <a:cubicBezTo>
                  <a:pt x="3592" y="6128"/>
                  <a:pt x="4064" y="5656"/>
                  <a:pt x="4663" y="5656"/>
                </a:cubicBezTo>
                <a:close/>
                <a:moveTo>
                  <a:pt x="10806" y="5656"/>
                </a:moveTo>
                <a:lnTo>
                  <a:pt x="10806" y="6002"/>
                </a:lnTo>
                <a:cubicBezTo>
                  <a:pt x="10806" y="6601"/>
                  <a:pt x="10334" y="7073"/>
                  <a:pt x="9735" y="7073"/>
                </a:cubicBezTo>
                <a:lnTo>
                  <a:pt x="9389" y="7073"/>
                </a:lnTo>
                <a:lnTo>
                  <a:pt x="9389" y="6727"/>
                </a:lnTo>
                <a:cubicBezTo>
                  <a:pt x="9389" y="6128"/>
                  <a:pt x="9861" y="5656"/>
                  <a:pt x="10428" y="5656"/>
                </a:cubicBezTo>
                <a:close/>
                <a:moveTo>
                  <a:pt x="1827" y="7766"/>
                </a:moveTo>
                <a:cubicBezTo>
                  <a:pt x="2394" y="7766"/>
                  <a:pt x="2899" y="8239"/>
                  <a:pt x="2899" y="8838"/>
                </a:cubicBezTo>
                <a:lnTo>
                  <a:pt x="2899" y="9184"/>
                </a:lnTo>
                <a:lnTo>
                  <a:pt x="2520" y="9184"/>
                </a:lnTo>
                <a:cubicBezTo>
                  <a:pt x="1922" y="9184"/>
                  <a:pt x="1449" y="8712"/>
                  <a:pt x="1449" y="8144"/>
                </a:cubicBezTo>
                <a:lnTo>
                  <a:pt x="1449" y="7766"/>
                </a:lnTo>
                <a:close/>
                <a:moveTo>
                  <a:pt x="5041" y="7766"/>
                </a:moveTo>
                <a:lnTo>
                  <a:pt x="5041" y="8144"/>
                </a:lnTo>
                <a:cubicBezTo>
                  <a:pt x="5041" y="8712"/>
                  <a:pt x="4568" y="9184"/>
                  <a:pt x="3970" y="9184"/>
                </a:cubicBezTo>
                <a:lnTo>
                  <a:pt x="3623" y="9184"/>
                </a:lnTo>
                <a:lnTo>
                  <a:pt x="3623" y="8838"/>
                </a:lnTo>
                <a:cubicBezTo>
                  <a:pt x="3623" y="8239"/>
                  <a:pt x="4096" y="7766"/>
                  <a:pt x="4694" y="7766"/>
                </a:cubicBezTo>
                <a:close/>
                <a:moveTo>
                  <a:pt x="7561" y="7766"/>
                </a:moveTo>
                <a:cubicBezTo>
                  <a:pt x="8160" y="7766"/>
                  <a:pt x="8632" y="8239"/>
                  <a:pt x="8632" y="8838"/>
                </a:cubicBezTo>
                <a:lnTo>
                  <a:pt x="8632" y="9184"/>
                </a:lnTo>
                <a:lnTo>
                  <a:pt x="8286" y="9184"/>
                </a:lnTo>
                <a:cubicBezTo>
                  <a:pt x="7687" y="9184"/>
                  <a:pt x="7215" y="8712"/>
                  <a:pt x="7215" y="8144"/>
                </a:cubicBezTo>
                <a:lnTo>
                  <a:pt x="7215" y="7766"/>
                </a:lnTo>
                <a:close/>
                <a:moveTo>
                  <a:pt x="10806" y="7766"/>
                </a:moveTo>
                <a:lnTo>
                  <a:pt x="10806" y="8144"/>
                </a:lnTo>
                <a:cubicBezTo>
                  <a:pt x="10806" y="8712"/>
                  <a:pt x="10334" y="9184"/>
                  <a:pt x="9735" y="9184"/>
                </a:cubicBezTo>
                <a:lnTo>
                  <a:pt x="9389" y="9184"/>
                </a:lnTo>
                <a:lnTo>
                  <a:pt x="9389" y="8838"/>
                </a:lnTo>
                <a:cubicBezTo>
                  <a:pt x="9389" y="8239"/>
                  <a:pt x="9861" y="7766"/>
                  <a:pt x="10428" y="7766"/>
                </a:cubicBezTo>
                <a:close/>
                <a:moveTo>
                  <a:pt x="3214" y="0"/>
                </a:moveTo>
                <a:cubicBezTo>
                  <a:pt x="3135" y="0"/>
                  <a:pt x="3056" y="16"/>
                  <a:pt x="2993" y="48"/>
                </a:cubicBezTo>
                <a:cubicBezTo>
                  <a:pt x="2962" y="79"/>
                  <a:pt x="1796" y="961"/>
                  <a:pt x="1796" y="2127"/>
                </a:cubicBezTo>
                <a:cubicBezTo>
                  <a:pt x="1796" y="2379"/>
                  <a:pt x="1827" y="2663"/>
                  <a:pt x="1953" y="2852"/>
                </a:cubicBezTo>
                <a:lnTo>
                  <a:pt x="1071" y="2852"/>
                </a:lnTo>
                <a:cubicBezTo>
                  <a:pt x="882" y="2852"/>
                  <a:pt x="725" y="3009"/>
                  <a:pt x="725" y="3198"/>
                </a:cubicBezTo>
                <a:lnTo>
                  <a:pt x="725" y="3923"/>
                </a:lnTo>
                <a:cubicBezTo>
                  <a:pt x="725" y="4301"/>
                  <a:pt x="851" y="4710"/>
                  <a:pt x="1071" y="4994"/>
                </a:cubicBezTo>
                <a:cubicBezTo>
                  <a:pt x="882" y="4994"/>
                  <a:pt x="725" y="5152"/>
                  <a:pt x="725" y="5341"/>
                </a:cubicBezTo>
                <a:lnTo>
                  <a:pt x="725" y="6034"/>
                </a:lnTo>
                <a:cubicBezTo>
                  <a:pt x="725" y="6443"/>
                  <a:pt x="851" y="6821"/>
                  <a:pt x="1071" y="7105"/>
                </a:cubicBezTo>
                <a:cubicBezTo>
                  <a:pt x="882" y="7105"/>
                  <a:pt x="725" y="7262"/>
                  <a:pt x="725" y="7451"/>
                </a:cubicBezTo>
                <a:lnTo>
                  <a:pt x="725" y="8176"/>
                </a:lnTo>
                <a:cubicBezTo>
                  <a:pt x="725" y="9153"/>
                  <a:pt x="1512" y="9940"/>
                  <a:pt x="2489" y="9940"/>
                </a:cubicBezTo>
                <a:lnTo>
                  <a:pt x="2836" y="9940"/>
                </a:lnTo>
                <a:lnTo>
                  <a:pt x="2836" y="11389"/>
                </a:lnTo>
                <a:lnTo>
                  <a:pt x="378" y="11389"/>
                </a:lnTo>
                <a:cubicBezTo>
                  <a:pt x="158" y="11389"/>
                  <a:pt x="0" y="11547"/>
                  <a:pt x="0" y="11768"/>
                </a:cubicBezTo>
                <a:cubicBezTo>
                  <a:pt x="0" y="11957"/>
                  <a:pt x="158" y="12114"/>
                  <a:pt x="378" y="12114"/>
                </a:cubicBezTo>
                <a:lnTo>
                  <a:pt x="11814" y="12114"/>
                </a:lnTo>
                <a:cubicBezTo>
                  <a:pt x="12035" y="12114"/>
                  <a:pt x="12192" y="11957"/>
                  <a:pt x="12192" y="11768"/>
                </a:cubicBezTo>
                <a:cubicBezTo>
                  <a:pt x="12224" y="11547"/>
                  <a:pt x="12066" y="11389"/>
                  <a:pt x="11846" y="11389"/>
                </a:cubicBezTo>
                <a:lnTo>
                  <a:pt x="9389" y="11389"/>
                </a:lnTo>
                <a:lnTo>
                  <a:pt x="9389" y="9940"/>
                </a:lnTo>
                <a:lnTo>
                  <a:pt x="9735" y="9940"/>
                </a:lnTo>
                <a:cubicBezTo>
                  <a:pt x="10712" y="9940"/>
                  <a:pt x="11499" y="9153"/>
                  <a:pt x="11499" y="8176"/>
                </a:cubicBezTo>
                <a:lnTo>
                  <a:pt x="11499" y="7451"/>
                </a:lnTo>
                <a:cubicBezTo>
                  <a:pt x="11499" y="7262"/>
                  <a:pt x="11342" y="7105"/>
                  <a:pt x="11153" y="7105"/>
                </a:cubicBezTo>
                <a:cubicBezTo>
                  <a:pt x="11373" y="6790"/>
                  <a:pt x="11499" y="6443"/>
                  <a:pt x="11499" y="6034"/>
                </a:cubicBezTo>
                <a:lnTo>
                  <a:pt x="11499" y="5341"/>
                </a:lnTo>
                <a:cubicBezTo>
                  <a:pt x="11499" y="5152"/>
                  <a:pt x="11342" y="4994"/>
                  <a:pt x="11153" y="4994"/>
                </a:cubicBezTo>
                <a:cubicBezTo>
                  <a:pt x="11373" y="4679"/>
                  <a:pt x="11499" y="4301"/>
                  <a:pt x="11499" y="3923"/>
                </a:cubicBezTo>
                <a:lnTo>
                  <a:pt x="11499" y="3198"/>
                </a:lnTo>
                <a:cubicBezTo>
                  <a:pt x="11499" y="3009"/>
                  <a:pt x="11342" y="2852"/>
                  <a:pt x="11153" y="2852"/>
                </a:cubicBezTo>
                <a:lnTo>
                  <a:pt x="10271" y="2852"/>
                </a:lnTo>
                <a:cubicBezTo>
                  <a:pt x="10365" y="2631"/>
                  <a:pt x="10428" y="2379"/>
                  <a:pt x="10428" y="2127"/>
                </a:cubicBezTo>
                <a:cubicBezTo>
                  <a:pt x="10428" y="993"/>
                  <a:pt x="9263" y="79"/>
                  <a:pt x="9231" y="48"/>
                </a:cubicBezTo>
                <a:cubicBezTo>
                  <a:pt x="9168" y="16"/>
                  <a:pt x="9089" y="0"/>
                  <a:pt x="9010" y="0"/>
                </a:cubicBezTo>
                <a:cubicBezTo>
                  <a:pt x="8932" y="0"/>
                  <a:pt x="8853" y="16"/>
                  <a:pt x="8790" y="48"/>
                </a:cubicBezTo>
                <a:cubicBezTo>
                  <a:pt x="8758" y="79"/>
                  <a:pt x="7561" y="961"/>
                  <a:pt x="7561" y="2127"/>
                </a:cubicBezTo>
                <a:cubicBezTo>
                  <a:pt x="7561" y="2379"/>
                  <a:pt x="7624" y="2663"/>
                  <a:pt x="7719" y="2852"/>
                </a:cubicBezTo>
                <a:lnTo>
                  <a:pt x="6868" y="2852"/>
                </a:lnTo>
                <a:cubicBezTo>
                  <a:pt x="6679" y="2852"/>
                  <a:pt x="6522" y="3009"/>
                  <a:pt x="6522" y="3198"/>
                </a:cubicBezTo>
                <a:lnTo>
                  <a:pt x="6522" y="3923"/>
                </a:lnTo>
                <a:cubicBezTo>
                  <a:pt x="6522" y="4301"/>
                  <a:pt x="6616" y="4710"/>
                  <a:pt x="6868" y="4994"/>
                </a:cubicBezTo>
                <a:cubicBezTo>
                  <a:pt x="6679" y="4994"/>
                  <a:pt x="6522" y="5152"/>
                  <a:pt x="6522" y="5341"/>
                </a:cubicBezTo>
                <a:lnTo>
                  <a:pt x="6522" y="6034"/>
                </a:lnTo>
                <a:cubicBezTo>
                  <a:pt x="6522" y="6443"/>
                  <a:pt x="6616" y="6821"/>
                  <a:pt x="6868" y="7105"/>
                </a:cubicBezTo>
                <a:cubicBezTo>
                  <a:pt x="6679" y="7105"/>
                  <a:pt x="6522" y="7262"/>
                  <a:pt x="6522" y="7451"/>
                </a:cubicBezTo>
                <a:lnTo>
                  <a:pt x="6522" y="8176"/>
                </a:lnTo>
                <a:cubicBezTo>
                  <a:pt x="6522" y="9153"/>
                  <a:pt x="7309" y="9940"/>
                  <a:pt x="8286" y="9940"/>
                </a:cubicBezTo>
                <a:lnTo>
                  <a:pt x="8632" y="9940"/>
                </a:lnTo>
                <a:lnTo>
                  <a:pt x="8632" y="11389"/>
                </a:lnTo>
                <a:lnTo>
                  <a:pt x="3592" y="11389"/>
                </a:lnTo>
                <a:lnTo>
                  <a:pt x="3592" y="9940"/>
                </a:lnTo>
                <a:lnTo>
                  <a:pt x="3938" y="9940"/>
                </a:lnTo>
                <a:cubicBezTo>
                  <a:pt x="4946" y="9940"/>
                  <a:pt x="5734" y="9153"/>
                  <a:pt x="5734" y="8176"/>
                </a:cubicBezTo>
                <a:lnTo>
                  <a:pt x="5734" y="7451"/>
                </a:lnTo>
                <a:cubicBezTo>
                  <a:pt x="5734" y="7262"/>
                  <a:pt x="5576" y="7105"/>
                  <a:pt x="5356" y="7105"/>
                </a:cubicBezTo>
                <a:cubicBezTo>
                  <a:pt x="5608" y="6790"/>
                  <a:pt x="5734" y="6443"/>
                  <a:pt x="5734" y="6034"/>
                </a:cubicBezTo>
                <a:lnTo>
                  <a:pt x="5734" y="5341"/>
                </a:lnTo>
                <a:cubicBezTo>
                  <a:pt x="5734" y="5152"/>
                  <a:pt x="5576" y="4994"/>
                  <a:pt x="5356" y="4994"/>
                </a:cubicBezTo>
                <a:cubicBezTo>
                  <a:pt x="5608" y="4679"/>
                  <a:pt x="5734" y="4301"/>
                  <a:pt x="5734" y="3923"/>
                </a:cubicBezTo>
                <a:lnTo>
                  <a:pt x="5734" y="3198"/>
                </a:lnTo>
                <a:cubicBezTo>
                  <a:pt x="5734" y="3009"/>
                  <a:pt x="5576" y="2852"/>
                  <a:pt x="5356" y="2852"/>
                </a:cubicBezTo>
                <a:lnTo>
                  <a:pt x="4505" y="2852"/>
                </a:lnTo>
                <a:cubicBezTo>
                  <a:pt x="4568" y="2631"/>
                  <a:pt x="4663" y="2379"/>
                  <a:pt x="4663" y="2127"/>
                </a:cubicBezTo>
                <a:cubicBezTo>
                  <a:pt x="4663" y="993"/>
                  <a:pt x="3466" y="79"/>
                  <a:pt x="3434" y="48"/>
                </a:cubicBezTo>
                <a:cubicBezTo>
                  <a:pt x="3371" y="16"/>
                  <a:pt x="3292" y="0"/>
                  <a:pt x="3214" y="0"/>
                </a:cubicBezTo>
                <a:close/>
              </a:path>
            </a:pathLst>
          </a:custGeom>
          <a:solidFill>
            <a:srgbClr val="FD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Mother and Baby Infographics by Slidesgo">
  <a:themeElements>
    <a:clrScheme name="Simple Light">
      <a:dk1>
        <a:srgbClr val="000000"/>
      </a:dk1>
      <a:lt1>
        <a:srgbClr val="FDFDFD"/>
      </a:lt1>
      <a:dk2>
        <a:srgbClr val="FAACD4"/>
      </a:dk2>
      <a:lt2>
        <a:srgbClr val="E685B7"/>
      </a:lt2>
      <a:accent1>
        <a:srgbClr val="C7ABDF"/>
      </a:accent1>
      <a:accent2>
        <a:srgbClr val="A5CBE9"/>
      </a:accent2>
      <a:accent3>
        <a:srgbClr val="91CA88"/>
      </a:accent3>
      <a:accent4>
        <a:srgbClr val="7AAC72"/>
      </a:accent4>
      <a:accent5>
        <a:srgbClr val="E2D0A7"/>
      </a:accent5>
      <a:accent6>
        <a:srgbClr val="E6E4E4"/>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