
<file path=[Content_Types].xml><?xml version="1.0" encoding="utf-8"?>
<Types xmlns="http://schemas.openxmlformats.org/package/2006/content-types">
  <Default Extension="fntdata" ContentType="application/x-fontdata"/>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8"/>
  </p:notesMasterIdLst>
  <p:sldIdLst>
    <p:sldId id="256" r:id="rId3"/>
    <p:sldId id="257" r:id="rId4"/>
    <p:sldId id="259" r:id="rId5"/>
    <p:sldId id="260" r:id="rId6"/>
    <p:sldId id="269" r:id="rId7"/>
  </p:sldIdLst>
  <p:sldSz cx="9144000" cy="5143500" type="screen16x9"/>
  <p:notesSz cx="6858000" cy="9144000"/>
  <p:embeddedFontLst>
    <p:embeddedFont>
      <p:font typeface="Alata" pitchFamily="2" charset="0"/>
      <p:regular r:id="rId9"/>
    </p:embeddedFont>
    <p:embeddedFont>
      <p:font typeface="Arial Rounded MT Bold" panose="020F0704030504030204" pitchFamily="34" charset="0"/>
      <p:regular r:id="rId10"/>
    </p:embeddedFont>
    <p:embeddedFont>
      <p:font typeface="Calibri" panose="020F0502020204030204" pitchFamily="34" charset="0"/>
      <p:regular r:id="rId11"/>
      <p:bold r:id="rId12"/>
      <p:italic r:id="rId13"/>
      <p:boldItalic r:id="rId14"/>
    </p:embeddedFont>
    <p:embeddedFont>
      <p:font typeface="Fira Sans" panose="02000000000000000000" pitchFamily="2" charset="0"/>
      <p:regular r:id="rId15"/>
      <p:bold r:id="rId16"/>
      <p:italic r:id="rId17"/>
      <p:boldItalic r:id="rId18"/>
    </p:embeddedFont>
    <p:embeddedFont>
      <p:font typeface="Fira Sans Extra Condensed" panose="02000000000000000000" pitchFamily="2" charset="0"/>
      <p:regular r:id="rId19"/>
      <p:bold r:id="rId20"/>
      <p:italic r:id="rId21"/>
      <p:boldItalic r:id="rId22"/>
    </p:embeddedFont>
    <p:embeddedFont>
      <p:font typeface="Fira Sans Extra Condensed Medium" panose="020B0603050000020004"/>
      <p:regular r:id="rId23"/>
      <p:bold r:id="rId24"/>
      <p:italic r:id="rId25"/>
      <p:boldItalic r:id="rId26"/>
    </p:embeddedFont>
    <p:embeddedFont>
      <p:font typeface="Fira Sans Extra Condensed SemiBold" panose="020B0603050000020004"/>
      <p:regular r:id="rId27"/>
      <p:bold r:id="rId28"/>
      <p:italic r:id="rId29"/>
      <p:boldItalic r:id="rId30"/>
    </p:embeddedFont>
    <p:embeddedFont>
      <p:font typeface="Nunito" panose="02000000000000000000" pitchFamily="2" charset="0"/>
      <p:regular r:id="rId31"/>
      <p:bold r:id="rId32"/>
      <p:italic r:id="rId33"/>
      <p:boldItalic r:id="rId34"/>
    </p:embeddedFont>
    <p:embeddedFont>
      <p:font typeface="Proxima Nova" panose="02000506030000020004" pitchFamily="2" charset="0"/>
      <p:regular r:id="rId35"/>
      <p:bold r:id="rId36"/>
      <p:italic r:id="rId37"/>
      <p:boldItalic r:id="rId38"/>
    </p:embeddedFont>
    <p:embeddedFont>
      <p:font typeface="Proxima Nova Semibold" panose="02000506030000020004" pitchFamily="2" charset="0"/>
      <p:regular r:id="rId39"/>
      <p:bold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56312B-341C-4376-970C-FE2FC3CDD5A0}">
  <a:tblStyle styleId="{2C56312B-341C-4376-970C-FE2FC3CDD5A0}"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98E68E"/>
          </a:solidFill>
        </a:fill>
      </a:tcStyle>
    </a:lastCol>
    <a:firstCol>
      <a:tcTxStyle b="on" i="off">
        <a:font>
          <a:latin typeface="Calibri"/>
          <a:ea typeface="Calibri"/>
          <a:cs typeface="Calibri"/>
        </a:font>
        <a:srgbClr val="FFFFFF"/>
      </a:tcTxStyle>
      <a:tcStyle>
        <a:tcBdr/>
        <a:fill>
          <a:solidFill>
            <a:srgbClr val="98E68E"/>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98E68E"/>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98E68E"/>
          </a:solidFill>
        </a:fill>
      </a:tcStyle>
    </a:firstRow>
    <a:neCell>
      <a:tcTxStyle/>
      <a:tcStyle>
        <a:tcBdr/>
      </a:tcStyle>
    </a:neCell>
    <a:nwCell>
      <a:tcTxStyle/>
      <a:tcStyle>
        <a:tcBdr/>
      </a:tcStyle>
    </a:nwCell>
  </a:tblStyle>
  <a:tblStyle styleId="{5D55F9F7-3626-4CA6-9144-FB9B91F0F65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9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 /><Relationship Id="rId18" Type="http://schemas.openxmlformats.org/officeDocument/2006/relationships/font" Target="fonts/font10.fntdata" /><Relationship Id="rId26" Type="http://schemas.openxmlformats.org/officeDocument/2006/relationships/font" Target="fonts/font18.fntdata" /><Relationship Id="rId39" Type="http://schemas.openxmlformats.org/officeDocument/2006/relationships/font" Target="fonts/font31.fntdata" /><Relationship Id="rId3" Type="http://schemas.openxmlformats.org/officeDocument/2006/relationships/slide" Target="slides/slide1.xml" /><Relationship Id="rId21" Type="http://schemas.openxmlformats.org/officeDocument/2006/relationships/font" Target="fonts/font13.fntdata" /><Relationship Id="rId34" Type="http://schemas.openxmlformats.org/officeDocument/2006/relationships/font" Target="fonts/font26.fntdata" /><Relationship Id="rId42" Type="http://schemas.openxmlformats.org/officeDocument/2006/relationships/font" Target="fonts/font34.fntdata" /><Relationship Id="rId47"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font" Target="fonts/font4.fntdata" /><Relationship Id="rId17" Type="http://schemas.openxmlformats.org/officeDocument/2006/relationships/font" Target="fonts/font9.fntdata" /><Relationship Id="rId25" Type="http://schemas.openxmlformats.org/officeDocument/2006/relationships/font" Target="fonts/font17.fntdata" /><Relationship Id="rId33" Type="http://schemas.openxmlformats.org/officeDocument/2006/relationships/font" Target="fonts/font25.fntdata" /><Relationship Id="rId38" Type="http://schemas.openxmlformats.org/officeDocument/2006/relationships/font" Target="fonts/font30.fntdata" /><Relationship Id="rId46"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font" Target="fonts/font8.fntdata" /><Relationship Id="rId20" Type="http://schemas.openxmlformats.org/officeDocument/2006/relationships/font" Target="fonts/font12.fntdata" /><Relationship Id="rId29" Type="http://schemas.openxmlformats.org/officeDocument/2006/relationships/font" Target="fonts/font21.fntdata" /><Relationship Id="rId41" Type="http://schemas.openxmlformats.org/officeDocument/2006/relationships/font" Target="fonts/font33.fntdata"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font" Target="fonts/font3.fntdata" /><Relationship Id="rId24" Type="http://schemas.openxmlformats.org/officeDocument/2006/relationships/font" Target="fonts/font16.fntdata" /><Relationship Id="rId32" Type="http://schemas.openxmlformats.org/officeDocument/2006/relationships/font" Target="fonts/font24.fntdata" /><Relationship Id="rId37" Type="http://schemas.openxmlformats.org/officeDocument/2006/relationships/font" Target="fonts/font29.fntdata" /><Relationship Id="rId40" Type="http://schemas.openxmlformats.org/officeDocument/2006/relationships/font" Target="fonts/font32.fntdata" /><Relationship Id="rId45" Type="http://schemas.openxmlformats.org/officeDocument/2006/relationships/font" Target="fonts/font37.fntdata" /><Relationship Id="rId5" Type="http://schemas.openxmlformats.org/officeDocument/2006/relationships/slide" Target="slides/slide3.xml" /><Relationship Id="rId15" Type="http://schemas.openxmlformats.org/officeDocument/2006/relationships/font" Target="fonts/font7.fntdata" /><Relationship Id="rId23" Type="http://schemas.openxmlformats.org/officeDocument/2006/relationships/font" Target="fonts/font15.fntdata" /><Relationship Id="rId28" Type="http://schemas.openxmlformats.org/officeDocument/2006/relationships/font" Target="fonts/font20.fntdata" /><Relationship Id="rId36" Type="http://schemas.openxmlformats.org/officeDocument/2006/relationships/font" Target="fonts/font28.fntdata" /><Relationship Id="rId49" Type="http://schemas.openxmlformats.org/officeDocument/2006/relationships/tableStyles" Target="tableStyles.xml" /><Relationship Id="rId10" Type="http://schemas.openxmlformats.org/officeDocument/2006/relationships/font" Target="fonts/font2.fntdata" /><Relationship Id="rId19" Type="http://schemas.openxmlformats.org/officeDocument/2006/relationships/font" Target="fonts/font11.fntdata" /><Relationship Id="rId31" Type="http://schemas.openxmlformats.org/officeDocument/2006/relationships/font" Target="fonts/font23.fntdata" /><Relationship Id="rId44" Type="http://schemas.openxmlformats.org/officeDocument/2006/relationships/font" Target="fonts/font36.fntdata" /><Relationship Id="rId4" Type="http://schemas.openxmlformats.org/officeDocument/2006/relationships/slide" Target="slides/slide2.xml" /><Relationship Id="rId9" Type="http://schemas.openxmlformats.org/officeDocument/2006/relationships/font" Target="fonts/font1.fntdata" /><Relationship Id="rId14" Type="http://schemas.openxmlformats.org/officeDocument/2006/relationships/font" Target="fonts/font6.fntdata" /><Relationship Id="rId22" Type="http://schemas.openxmlformats.org/officeDocument/2006/relationships/font" Target="fonts/font14.fntdata" /><Relationship Id="rId27" Type="http://schemas.openxmlformats.org/officeDocument/2006/relationships/font" Target="fonts/font19.fntdata" /><Relationship Id="rId30" Type="http://schemas.openxmlformats.org/officeDocument/2006/relationships/font" Target="fonts/font22.fntdata" /><Relationship Id="rId35" Type="http://schemas.openxmlformats.org/officeDocument/2006/relationships/font" Target="fonts/font27.fntdata" /><Relationship Id="rId43" Type="http://schemas.openxmlformats.org/officeDocument/2006/relationships/font" Target="fonts/font35.fntdata" /><Relationship Id="rId48" Type="http://schemas.openxmlformats.org/officeDocument/2006/relationships/theme" Target="theme/theme1.xml" /><Relationship Id="rId8"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aa3fb9f80e_0_3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aa3fb9f80e_0_3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89aeaf93f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89aeaf93f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c4a2b1584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dc4a2b1584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7e1747ff3_0_2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7e1747ff3_0_2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d7e1747ff3_0_2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d7e1747ff3_0_2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939325"/>
            <a:ext cx="3800400" cy="2653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100">
                <a:solidFill>
                  <a:srgbClr val="000000"/>
                </a:solidFill>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3863675"/>
            <a:ext cx="3800400" cy="340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48975" y="410350"/>
            <a:ext cx="8237700" cy="2469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4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00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00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00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00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00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00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00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00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9" name="Google Shape;49;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57" name="Google Shape;57;p15"/>
          <p:cNvGrpSpPr/>
          <p:nvPr/>
        </p:nvGrpSpPr>
        <p:grpSpPr>
          <a:xfrm>
            <a:off x="4616862" y="371656"/>
            <a:ext cx="4025090" cy="4771837"/>
            <a:chOff x="5245950" y="977425"/>
            <a:chExt cx="3514135" cy="4166088"/>
          </a:xfrm>
        </p:grpSpPr>
        <p:sp>
          <p:nvSpPr>
            <p:cNvPr id="58" name="Google Shape;58;p15"/>
            <p:cNvSpPr/>
            <p:nvPr/>
          </p:nvSpPr>
          <p:spPr>
            <a:xfrm flipH="1">
              <a:off x="6869018" y="2071633"/>
              <a:ext cx="803794" cy="935602"/>
            </a:xfrm>
            <a:custGeom>
              <a:avLst/>
              <a:gdLst/>
              <a:ahLst/>
              <a:cxnLst/>
              <a:rect l="l" t="t" r="r" b="b"/>
              <a:pathLst>
                <a:path w="4409" h="5132" extrusionOk="0">
                  <a:moveTo>
                    <a:pt x="1365" y="0"/>
                  </a:moveTo>
                  <a:cubicBezTo>
                    <a:pt x="1149" y="0"/>
                    <a:pt x="993" y="40"/>
                    <a:pt x="948" y="120"/>
                  </a:cubicBezTo>
                  <a:cubicBezTo>
                    <a:pt x="746" y="482"/>
                    <a:pt x="43" y="2750"/>
                    <a:pt x="0" y="3251"/>
                  </a:cubicBezTo>
                  <a:cubicBezTo>
                    <a:pt x="582" y="4303"/>
                    <a:pt x="988" y="5132"/>
                    <a:pt x="2120" y="5132"/>
                  </a:cubicBezTo>
                  <a:cubicBezTo>
                    <a:pt x="2293" y="5132"/>
                    <a:pt x="2484" y="5113"/>
                    <a:pt x="2694" y="5072"/>
                  </a:cubicBezTo>
                  <a:cubicBezTo>
                    <a:pt x="4270" y="4784"/>
                    <a:pt x="4409" y="3272"/>
                    <a:pt x="4100" y="2729"/>
                  </a:cubicBezTo>
                  <a:cubicBezTo>
                    <a:pt x="3781" y="2186"/>
                    <a:pt x="3514" y="2569"/>
                    <a:pt x="3568" y="1398"/>
                  </a:cubicBezTo>
                  <a:cubicBezTo>
                    <a:pt x="3609" y="486"/>
                    <a:pt x="2122" y="0"/>
                    <a:pt x="1365" y="0"/>
                  </a:cubicBezTo>
                  <a:close/>
                </a:path>
              </a:pathLst>
            </a:custGeom>
            <a:solidFill>
              <a:srgbClr val="AF5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flipH="1">
              <a:off x="6298205" y="2486199"/>
              <a:ext cx="2461880" cy="2657314"/>
            </a:xfrm>
            <a:custGeom>
              <a:avLst/>
              <a:gdLst/>
              <a:ahLst/>
              <a:cxnLst/>
              <a:rect l="l" t="t" r="r" b="b"/>
              <a:pathLst>
                <a:path w="13504" h="14576" extrusionOk="0">
                  <a:moveTo>
                    <a:pt x="10330" y="1"/>
                  </a:moveTo>
                  <a:cubicBezTo>
                    <a:pt x="10030" y="1"/>
                    <a:pt x="9886" y="60"/>
                    <a:pt x="9659" y="114"/>
                  </a:cubicBezTo>
                  <a:cubicBezTo>
                    <a:pt x="9787" y="828"/>
                    <a:pt x="9574" y="1456"/>
                    <a:pt x="8850" y="1733"/>
                  </a:cubicBezTo>
                  <a:cubicBezTo>
                    <a:pt x="8686" y="1797"/>
                    <a:pt x="8472" y="1830"/>
                    <a:pt x="8235" y="1830"/>
                  </a:cubicBezTo>
                  <a:cubicBezTo>
                    <a:pt x="7380" y="1830"/>
                    <a:pt x="6213" y="1412"/>
                    <a:pt x="5922" y="604"/>
                  </a:cubicBezTo>
                  <a:cubicBezTo>
                    <a:pt x="5775" y="443"/>
                    <a:pt x="5468" y="329"/>
                    <a:pt x="4977" y="329"/>
                  </a:cubicBezTo>
                  <a:cubicBezTo>
                    <a:pt x="4719" y="329"/>
                    <a:pt x="4411" y="360"/>
                    <a:pt x="4048" y="434"/>
                  </a:cubicBezTo>
                  <a:cubicBezTo>
                    <a:pt x="3366" y="604"/>
                    <a:pt x="2386" y="1136"/>
                    <a:pt x="1886" y="2798"/>
                  </a:cubicBezTo>
                  <a:cubicBezTo>
                    <a:pt x="1396" y="4459"/>
                    <a:pt x="800" y="6770"/>
                    <a:pt x="682" y="7728"/>
                  </a:cubicBezTo>
                  <a:cubicBezTo>
                    <a:pt x="555" y="8665"/>
                    <a:pt x="1" y="10678"/>
                    <a:pt x="3611" y="11040"/>
                  </a:cubicBezTo>
                  <a:cubicBezTo>
                    <a:pt x="3345" y="11902"/>
                    <a:pt x="2706" y="13766"/>
                    <a:pt x="2631" y="14575"/>
                  </a:cubicBezTo>
                  <a:lnTo>
                    <a:pt x="13259" y="14575"/>
                  </a:lnTo>
                  <a:cubicBezTo>
                    <a:pt x="13174" y="13713"/>
                    <a:pt x="12364" y="10209"/>
                    <a:pt x="12343" y="9645"/>
                  </a:cubicBezTo>
                  <a:cubicBezTo>
                    <a:pt x="12322" y="8963"/>
                    <a:pt x="12780" y="8601"/>
                    <a:pt x="12801" y="8367"/>
                  </a:cubicBezTo>
                  <a:cubicBezTo>
                    <a:pt x="12822" y="8122"/>
                    <a:pt x="13099" y="3703"/>
                    <a:pt x="13301" y="2702"/>
                  </a:cubicBezTo>
                  <a:cubicBezTo>
                    <a:pt x="13472" y="1690"/>
                    <a:pt x="13504" y="593"/>
                    <a:pt x="11874" y="231"/>
                  </a:cubicBezTo>
                  <a:cubicBezTo>
                    <a:pt x="11064" y="58"/>
                    <a:pt x="10623" y="1"/>
                    <a:pt x="10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flipH="1">
              <a:off x="6496203" y="1785410"/>
              <a:ext cx="640811" cy="840073"/>
            </a:xfrm>
            <a:custGeom>
              <a:avLst/>
              <a:gdLst/>
              <a:ahLst/>
              <a:cxnLst/>
              <a:rect l="l" t="t" r="r" b="b"/>
              <a:pathLst>
                <a:path w="3515" h="4608" extrusionOk="0">
                  <a:moveTo>
                    <a:pt x="2712" y="1"/>
                  </a:moveTo>
                  <a:cubicBezTo>
                    <a:pt x="2675" y="1"/>
                    <a:pt x="2637" y="7"/>
                    <a:pt x="2599" y="18"/>
                  </a:cubicBezTo>
                  <a:cubicBezTo>
                    <a:pt x="2428" y="61"/>
                    <a:pt x="0" y="2499"/>
                    <a:pt x="724" y="3915"/>
                  </a:cubicBezTo>
                  <a:cubicBezTo>
                    <a:pt x="787" y="4072"/>
                    <a:pt x="940" y="4111"/>
                    <a:pt x="1098" y="4111"/>
                  </a:cubicBezTo>
                  <a:cubicBezTo>
                    <a:pt x="1252" y="4111"/>
                    <a:pt x="1411" y="4075"/>
                    <a:pt x="1497" y="4075"/>
                  </a:cubicBezTo>
                  <a:cubicBezTo>
                    <a:pt x="1502" y="4075"/>
                    <a:pt x="1508" y="4075"/>
                    <a:pt x="1512" y="4075"/>
                  </a:cubicBezTo>
                  <a:cubicBezTo>
                    <a:pt x="1683" y="4086"/>
                    <a:pt x="1576" y="4469"/>
                    <a:pt x="1960" y="4522"/>
                  </a:cubicBezTo>
                  <a:cubicBezTo>
                    <a:pt x="2027" y="4532"/>
                    <a:pt x="2085" y="4535"/>
                    <a:pt x="2136" y="4535"/>
                  </a:cubicBezTo>
                  <a:cubicBezTo>
                    <a:pt x="2311" y="4535"/>
                    <a:pt x="2403" y="4494"/>
                    <a:pt x="2488" y="4494"/>
                  </a:cubicBezTo>
                  <a:cubicBezTo>
                    <a:pt x="2524" y="4494"/>
                    <a:pt x="2559" y="4501"/>
                    <a:pt x="2599" y="4522"/>
                  </a:cubicBezTo>
                  <a:cubicBezTo>
                    <a:pt x="2662" y="4563"/>
                    <a:pt x="2766" y="4607"/>
                    <a:pt x="2880" y="4607"/>
                  </a:cubicBezTo>
                  <a:cubicBezTo>
                    <a:pt x="3035" y="4607"/>
                    <a:pt x="3208" y="4524"/>
                    <a:pt x="3312" y="4235"/>
                  </a:cubicBezTo>
                  <a:cubicBezTo>
                    <a:pt x="3514" y="3724"/>
                    <a:pt x="2982" y="2084"/>
                    <a:pt x="3089" y="1583"/>
                  </a:cubicBezTo>
                  <a:cubicBezTo>
                    <a:pt x="3195" y="1083"/>
                    <a:pt x="3291" y="529"/>
                    <a:pt x="3120" y="284"/>
                  </a:cubicBezTo>
                  <a:cubicBezTo>
                    <a:pt x="2978" y="83"/>
                    <a:pt x="2849" y="1"/>
                    <a:pt x="2712" y="1"/>
                  </a:cubicBezTo>
                  <a:close/>
                </a:path>
              </a:pathLst>
            </a:custGeom>
            <a:solidFill>
              <a:srgbClr val="170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flipH="1">
              <a:off x="5603264" y="2730308"/>
              <a:ext cx="1118274" cy="914819"/>
            </a:xfrm>
            <a:custGeom>
              <a:avLst/>
              <a:gdLst/>
              <a:ahLst/>
              <a:cxnLst/>
              <a:rect l="l" t="t" r="r" b="b"/>
              <a:pathLst>
                <a:path w="6134" h="5018" extrusionOk="0">
                  <a:moveTo>
                    <a:pt x="3099" y="1"/>
                  </a:moveTo>
                  <a:cubicBezTo>
                    <a:pt x="2797" y="1"/>
                    <a:pt x="2503" y="54"/>
                    <a:pt x="2226" y="159"/>
                  </a:cubicBezTo>
                  <a:cubicBezTo>
                    <a:pt x="1289" y="500"/>
                    <a:pt x="1001" y="1246"/>
                    <a:pt x="895" y="1672"/>
                  </a:cubicBezTo>
                  <a:cubicBezTo>
                    <a:pt x="788" y="2087"/>
                    <a:pt x="810" y="2140"/>
                    <a:pt x="586" y="2406"/>
                  </a:cubicBezTo>
                  <a:cubicBezTo>
                    <a:pt x="362" y="2673"/>
                    <a:pt x="0" y="3162"/>
                    <a:pt x="160" y="3642"/>
                  </a:cubicBezTo>
                  <a:cubicBezTo>
                    <a:pt x="706" y="4700"/>
                    <a:pt x="1667" y="5017"/>
                    <a:pt x="2608" y="5017"/>
                  </a:cubicBezTo>
                  <a:cubicBezTo>
                    <a:pt x="3760" y="5017"/>
                    <a:pt x="4882" y="4541"/>
                    <a:pt x="5176" y="4366"/>
                  </a:cubicBezTo>
                  <a:cubicBezTo>
                    <a:pt x="5708" y="4057"/>
                    <a:pt x="5697" y="3716"/>
                    <a:pt x="5484" y="3429"/>
                  </a:cubicBezTo>
                  <a:cubicBezTo>
                    <a:pt x="5580" y="3258"/>
                    <a:pt x="6134" y="1757"/>
                    <a:pt x="5229" y="915"/>
                  </a:cubicBezTo>
                  <a:cubicBezTo>
                    <a:pt x="4557" y="296"/>
                    <a:pt x="3806" y="1"/>
                    <a:pt x="3099" y="1"/>
                  </a:cubicBezTo>
                  <a:close/>
                </a:path>
              </a:pathLst>
            </a:custGeom>
            <a:solidFill>
              <a:srgbClr val="AF5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flipH="1">
              <a:off x="5605089" y="2730308"/>
              <a:ext cx="832598" cy="694956"/>
            </a:xfrm>
            <a:custGeom>
              <a:avLst/>
              <a:gdLst/>
              <a:ahLst/>
              <a:cxnLst/>
              <a:rect l="l" t="t" r="r" b="b"/>
              <a:pathLst>
                <a:path w="4567" h="3812" extrusionOk="0">
                  <a:moveTo>
                    <a:pt x="1536" y="1"/>
                  </a:moveTo>
                  <a:cubicBezTo>
                    <a:pt x="1234" y="1"/>
                    <a:pt x="938" y="54"/>
                    <a:pt x="658" y="159"/>
                  </a:cubicBezTo>
                  <a:cubicBezTo>
                    <a:pt x="403" y="245"/>
                    <a:pt x="200" y="372"/>
                    <a:pt x="30" y="500"/>
                  </a:cubicBezTo>
                  <a:cubicBezTo>
                    <a:pt x="0" y="614"/>
                    <a:pt x="106" y="686"/>
                    <a:pt x="244" y="686"/>
                  </a:cubicBezTo>
                  <a:cubicBezTo>
                    <a:pt x="403" y="686"/>
                    <a:pt x="605" y="590"/>
                    <a:pt x="690" y="351"/>
                  </a:cubicBezTo>
                  <a:cubicBezTo>
                    <a:pt x="779" y="465"/>
                    <a:pt x="877" y="514"/>
                    <a:pt x="970" y="514"/>
                  </a:cubicBezTo>
                  <a:cubicBezTo>
                    <a:pt x="1077" y="514"/>
                    <a:pt x="1175" y="449"/>
                    <a:pt x="1244" y="340"/>
                  </a:cubicBezTo>
                  <a:lnTo>
                    <a:pt x="1244" y="340"/>
                  </a:lnTo>
                  <a:cubicBezTo>
                    <a:pt x="1232" y="539"/>
                    <a:pt x="1409" y="584"/>
                    <a:pt x="1572" y="584"/>
                  </a:cubicBezTo>
                  <a:cubicBezTo>
                    <a:pt x="1706" y="584"/>
                    <a:pt x="1829" y="553"/>
                    <a:pt x="1830" y="553"/>
                  </a:cubicBezTo>
                  <a:lnTo>
                    <a:pt x="1830" y="553"/>
                  </a:lnTo>
                  <a:cubicBezTo>
                    <a:pt x="1613" y="845"/>
                    <a:pt x="1929" y="1021"/>
                    <a:pt x="2248" y="1021"/>
                  </a:cubicBezTo>
                  <a:cubicBezTo>
                    <a:pt x="2290" y="1021"/>
                    <a:pt x="2332" y="1017"/>
                    <a:pt x="2373" y="1011"/>
                  </a:cubicBezTo>
                  <a:lnTo>
                    <a:pt x="2373" y="1011"/>
                  </a:lnTo>
                  <a:cubicBezTo>
                    <a:pt x="2191" y="1193"/>
                    <a:pt x="2459" y="1461"/>
                    <a:pt x="2705" y="1461"/>
                  </a:cubicBezTo>
                  <a:cubicBezTo>
                    <a:pt x="2719" y="1461"/>
                    <a:pt x="2732" y="1460"/>
                    <a:pt x="2745" y="1459"/>
                  </a:cubicBezTo>
                  <a:lnTo>
                    <a:pt x="2745" y="1459"/>
                  </a:lnTo>
                  <a:cubicBezTo>
                    <a:pt x="2479" y="1714"/>
                    <a:pt x="2735" y="2023"/>
                    <a:pt x="2926" y="2023"/>
                  </a:cubicBezTo>
                  <a:cubicBezTo>
                    <a:pt x="2596" y="2193"/>
                    <a:pt x="2756" y="2523"/>
                    <a:pt x="3012" y="2577"/>
                  </a:cubicBezTo>
                  <a:cubicBezTo>
                    <a:pt x="2660" y="2726"/>
                    <a:pt x="2820" y="3035"/>
                    <a:pt x="3054" y="3045"/>
                  </a:cubicBezTo>
                  <a:cubicBezTo>
                    <a:pt x="2575" y="3279"/>
                    <a:pt x="2767" y="3780"/>
                    <a:pt x="3086" y="3812"/>
                  </a:cubicBezTo>
                  <a:cubicBezTo>
                    <a:pt x="3213" y="3492"/>
                    <a:pt x="3459" y="3359"/>
                    <a:pt x="3672" y="3359"/>
                  </a:cubicBezTo>
                  <a:cubicBezTo>
                    <a:pt x="3764" y="3359"/>
                    <a:pt x="3849" y="3384"/>
                    <a:pt x="3917" y="3429"/>
                  </a:cubicBezTo>
                  <a:cubicBezTo>
                    <a:pt x="4013" y="3258"/>
                    <a:pt x="4566" y="1757"/>
                    <a:pt x="3661" y="915"/>
                  </a:cubicBezTo>
                  <a:cubicBezTo>
                    <a:pt x="2989" y="296"/>
                    <a:pt x="2244" y="1"/>
                    <a:pt x="1536" y="1"/>
                  </a:cubicBezTo>
                  <a:close/>
                </a:path>
              </a:pathLst>
            </a:custGeom>
            <a:solidFill>
              <a:srgbClr val="3D1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flipH="1">
              <a:off x="6803755" y="2815628"/>
              <a:ext cx="366256" cy="256324"/>
            </a:xfrm>
            <a:custGeom>
              <a:avLst/>
              <a:gdLst/>
              <a:ahLst/>
              <a:cxnLst/>
              <a:rect l="l" t="t" r="r" b="b"/>
              <a:pathLst>
                <a:path w="2009" h="1406" extrusionOk="0">
                  <a:moveTo>
                    <a:pt x="837" y="0"/>
                  </a:moveTo>
                  <a:cubicBezTo>
                    <a:pt x="746" y="0"/>
                    <a:pt x="696" y="74"/>
                    <a:pt x="735" y="213"/>
                  </a:cubicBezTo>
                  <a:cubicBezTo>
                    <a:pt x="640" y="118"/>
                    <a:pt x="542" y="70"/>
                    <a:pt x="472" y="70"/>
                  </a:cubicBezTo>
                  <a:cubicBezTo>
                    <a:pt x="370" y="70"/>
                    <a:pt x="325" y="171"/>
                    <a:pt x="426" y="373"/>
                  </a:cubicBezTo>
                  <a:cubicBezTo>
                    <a:pt x="426" y="373"/>
                    <a:pt x="225" y="227"/>
                    <a:pt x="114" y="227"/>
                  </a:cubicBezTo>
                  <a:cubicBezTo>
                    <a:pt x="87" y="227"/>
                    <a:pt x="66" y="235"/>
                    <a:pt x="54" y="256"/>
                  </a:cubicBezTo>
                  <a:cubicBezTo>
                    <a:pt x="0" y="362"/>
                    <a:pt x="235" y="671"/>
                    <a:pt x="448" y="895"/>
                  </a:cubicBezTo>
                  <a:cubicBezTo>
                    <a:pt x="448" y="895"/>
                    <a:pt x="426" y="1193"/>
                    <a:pt x="416" y="1406"/>
                  </a:cubicBezTo>
                  <a:lnTo>
                    <a:pt x="1438" y="1331"/>
                  </a:lnTo>
                  <a:cubicBezTo>
                    <a:pt x="1438" y="1331"/>
                    <a:pt x="1459" y="1172"/>
                    <a:pt x="1555" y="799"/>
                  </a:cubicBezTo>
                  <a:cubicBezTo>
                    <a:pt x="2008" y="499"/>
                    <a:pt x="1936" y="304"/>
                    <a:pt x="1728" y="304"/>
                  </a:cubicBezTo>
                  <a:cubicBezTo>
                    <a:pt x="1618" y="304"/>
                    <a:pt x="1471" y="358"/>
                    <a:pt x="1342" y="479"/>
                  </a:cubicBezTo>
                  <a:cubicBezTo>
                    <a:pt x="1185" y="153"/>
                    <a:pt x="968" y="0"/>
                    <a:pt x="837" y="0"/>
                  </a:cubicBezTo>
                  <a:close/>
                </a:path>
              </a:pathLst>
            </a:custGeom>
            <a:solidFill>
              <a:srgbClr val="AF5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flipH="1">
              <a:off x="5245950" y="3187717"/>
              <a:ext cx="347660" cy="282394"/>
            </a:xfrm>
            <a:custGeom>
              <a:avLst/>
              <a:gdLst/>
              <a:ahLst/>
              <a:cxnLst/>
              <a:rect l="l" t="t" r="r" b="b"/>
              <a:pathLst>
                <a:path w="1907" h="1549" extrusionOk="0">
                  <a:moveTo>
                    <a:pt x="865" y="0"/>
                  </a:moveTo>
                  <a:cubicBezTo>
                    <a:pt x="852" y="0"/>
                    <a:pt x="837" y="2"/>
                    <a:pt x="820" y="4"/>
                  </a:cubicBezTo>
                  <a:cubicBezTo>
                    <a:pt x="511" y="25"/>
                    <a:pt x="149" y="600"/>
                    <a:pt x="0" y="802"/>
                  </a:cubicBezTo>
                  <a:cubicBezTo>
                    <a:pt x="0" y="802"/>
                    <a:pt x="228" y="1548"/>
                    <a:pt x="469" y="1548"/>
                  </a:cubicBezTo>
                  <a:cubicBezTo>
                    <a:pt x="473" y="1548"/>
                    <a:pt x="476" y="1548"/>
                    <a:pt x="479" y="1548"/>
                  </a:cubicBezTo>
                  <a:cubicBezTo>
                    <a:pt x="628" y="1409"/>
                    <a:pt x="884" y="1037"/>
                    <a:pt x="1374" y="1015"/>
                  </a:cubicBezTo>
                  <a:cubicBezTo>
                    <a:pt x="1864" y="983"/>
                    <a:pt x="1906" y="824"/>
                    <a:pt x="1427" y="696"/>
                  </a:cubicBezTo>
                  <a:lnTo>
                    <a:pt x="1427" y="696"/>
                  </a:lnTo>
                  <a:cubicBezTo>
                    <a:pt x="1435" y="696"/>
                    <a:pt x="1442" y="696"/>
                    <a:pt x="1449" y="696"/>
                  </a:cubicBezTo>
                  <a:cubicBezTo>
                    <a:pt x="1803" y="696"/>
                    <a:pt x="1792" y="451"/>
                    <a:pt x="1388" y="451"/>
                  </a:cubicBezTo>
                  <a:cubicBezTo>
                    <a:pt x="1380" y="451"/>
                    <a:pt x="1372" y="451"/>
                    <a:pt x="1363" y="451"/>
                  </a:cubicBezTo>
                  <a:cubicBezTo>
                    <a:pt x="1602" y="312"/>
                    <a:pt x="1543" y="198"/>
                    <a:pt x="1330" y="198"/>
                  </a:cubicBezTo>
                  <a:cubicBezTo>
                    <a:pt x="1200" y="198"/>
                    <a:pt x="1012" y="240"/>
                    <a:pt x="799" y="345"/>
                  </a:cubicBezTo>
                  <a:cubicBezTo>
                    <a:pt x="799" y="345"/>
                    <a:pt x="1105" y="0"/>
                    <a:pt x="865" y="0"/>
                  </a:cubicBezTo>
                  <a:close/>
                </a:path>
              </a:pathLst>
            </a:custGeom>
            <a:solidFill>
              <a:srgbClr val="AF5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flipH="1">
              <a:off x="7950281" y="3233294"/>
              <a:ext cx="64172" cy="492048"/>
            </a:xfrm>
            <a:custGeom>
              <a:avLst/>
              <a:gdLst/>
              <a:ahLst/>
              <a:cxnLst/>
              <a:rect l="l" t="t" r="r" b="b"/>
              <a:pathLst>
                <a:path w="352" h="2699" extrusionOk="0">
                  <a:moveTo>
                    <a:pt x="221" y="0"/>
                  </a:moveTo>
                  <a:cubicBezTo>
                    <a:pt x="155" y="0"/>
                    <a:pt x="85" y="43"/>
                    <a:pt x="75" y="126"/>
                  </a:cubicBezTo>
                  <a:cubicBezTo>
                    <a:pt x="21" y="499"/>
                    <a:pt x="11" y="883"/>
                    <a:pt x="11" y="1266"/>
                  </a:cubicBezTo>
                  <a:cubicBezTo>
                    <a:pt x="0" y="1713"/>
                    <a:pt x="0" y="2160"/>
                    <a:pt x="64" y="2597"/>
                  </a:cubicBezTo>
                  <a:cubicBezTo>
                    <a:pt x="77" y="2669"/>
                    <a:pt x="123" y="2699"/>
                    <a:pt x="173" y="2699"/>
                  </a:cubicBezTo>
                  <a:cubicBezTo>
                    <a:pt x="248" y="2699"/>
                    <a:pt x="332" y="2629"/>
                    <a:pt x="320" y="2533"/>
                  </a:cubicBezTo>
                  <a:cubicBezTo>
                    <a:pt x="245" y="2107"/>
                    <a:pt x="266" y="1671"/>
                    <a:pt x="277" y="1245"/>
                  </a:cubicBezTo>
                  <a:cubicBezTo>
                    <a:pt x="288" y="872"/>
                    <a:pt x="298" y="499"/>
                    <a:pt x="341" y="137"/>
                  </a:cubicBezTo>
                  <a:cubicBezTo>
                    <a:pt x="352" y="45"/>
                    <a:pt x="288"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flipH="1">
              <a:off x="5469255" y="3034214"/>
              <a:ext cx="2886110" cy="1360925"/>
            </a:xfrm>
            <a:custGeom>
              <a:avLst/>
              <a:gdLst/>
              <a:ahLst/>
              <a:cxnLst/>
              <a:rect l="l" t="t" r="r" b="b"/>
              <a:pathLst>
                <a:path w="15831" h="7465" extrusionOk="0">
                  <a:moveTo>
                    <a:pt x="7696" y="1"/>
                  </a:moveTo>
                  <a:cubicBezTo>
                    <a:pt x="7375" y="1"/>
                    <a:pt x="6915" y="70"/>
                    <a:pt x="6843" y="207"/>
                  </a:cubicBezTo>
                  <a:cubicBezTo>
                    <a:pt x="6715" y="697"/>
                    <a:pt x="7077" y="1985"/>
                    <a:pt x="7312" y="2443"/>
                  </a:cubicBezTo>
                  <a:cubicBezTo>
                    <a:pt x="7277" y="2441"/>
                    <a:pt x="7243" y="2440"/>
                    <a:pt x="7208" y="2440"/>
                  </a:cubicBezTo>
                  <a:cubicBezTo>
                    <a:pt x="6320" y="2440"/>
                    <a:pt x="5239" y="3189"/>
                    <a:pt x="5054" y="3210"/>
                  </a:cubicBezTo>
                  <a:cubicBezTo>
                    <a:pt x="4847" y="3164"/>
                    <a:pt x="4089" y="2727"/>
                    <a:pt x="3387" y="2727"/>
                  </a:cubicBezTo>
                  <a:cubicBezTo>
                    <a:pt x="3113" y="2727"/>
                    <a:pt x="2847" y="2793"/>
                    <a:pt x="2626" y="2976"/>
                  </a:cubicBezTo>
                  <a:cubicBezTo>
                    <a:pt x="1838" y="3625"/>
                    <a:pt x="1604" y="4349"/>
                    <a:pt x="1284" y="4349"/>
                  </a:cubicBezTo>
                  <a:cubicBezTo>
                    <a:pt x="1015" y="4349"/>
                    <a:pt x="829" y="3987"/>
                    <a:pt x="549" y="3987"/>
                  </a:cubicBezTo>
                  <a:cubicBezTo>
                    <a:pt x="496" y="3987"/>
                    <a:pt x="440" y="3999"/>
                    <a:pt x="379" y="4030"/>
                  </a:cubicBezTo>
                  <a:cubicBezTo>
                    <a:pt x="0" y="4199"/>
                    <a:pt x="172" y="6059"/>
                    <a:pt x="1428" y="6059"/>
                  </a:cubicBezTo>
                  <a:cubicBezTo>
                    <a:pt x="1514" y="6059"/>
                    <a:pt x="1604" y="6050"/>
                    <a:pt x="1700" y="6032"/>
                  </a:cubicBezTo>
                  <a:cubicBezTo>
                    <a:pt x="2067" y="6426"/>
                    <a:pt x="2397" y="6737"/>
                    <a:pt x="2847" y="6737"/>
                  </a:cubicBezTo>
                  <a:cubicBezTo>
                    <a:pt x="2932" y="6737"/>
                    <a:pt x="3021" y="6726"/>
                    <a:pt x="3116" y="6703"/>
                  </a:cubicBezTo>
                  <a:cubicBezTo>
                    <a:pt x="3641" y="6571"/>
                    <a:pt x="4421" y="6383"/>
                    <a:pt x="4695" y="6383"/>
                  </a:cubicBezTo>
                  <a:cubicBezTo>
                    <a:pt x="4733" y="6383"/>
                    <a:pt x="4761" y="6386"/>
                    <a:pt x="4777" y="6394"/>
                  </a:cubicBezTo>
                  <a:cubicBezTo>
                    <a:pt x="4926" y="6458"/>
                    <a:pt x="5640" y="7011"/>
                    <a:pt x="6236" y="7203"/>
                  </a:cubicBezTo>
                  <a:cubicBezTo>
                    <a:pt x="6548" y="7339"/>
                    <a:pt x="7110" y="7464"/>
                    <a:pt x="7750" y="7464"/>
                  </a:cubicBezTo>
                  <a:cubicBezTo>
                    <a:pt x="8770" y="7464"/>
                    <a:pt x="9989" y="7144"/>
                    <a:pt x="10709" y="6032"/>
                  </a:cubicBezTo>
                  <a:cubicBezTo>
                    <a:pt x="12114" y="5105"/>
                    <a:pt x="13062" y="4796"/>
                    <a:pt x="13467" y="4477"/>
                  </a:cubicBezTo>
                  <a:cubicBezTo>
                    <a:pt x="13871" y="4158"/>
                    <a:pt x="15458" y="3827"/>
                    <a:pt x="15777" y="2400"/>
                  </a:cubicBezTo>
                  <a:cubicBezTo>
                    <a:pt x="15831" y="2283"/>
                    <a:pt x="15660" y="1666"/>
                    <a:pt x="15192" y="1581"/>
                  </a:cubicBezTo>
                  <a:cubicBezTo>
                    <a:pt x="14904" y="1634"/>
                    <a:pt x="13754" y="2677"/>
                    <a:pt x="12199" y="3242"/>
                  </a:cubicBezTo>
                  <a:cubicBezTo>
                    <a:pt x="12174" y="3242"/>
                    <a:pt x="12149" y="3242"/>
                    <a:pt x="12124" y="3242"/>
                  </a:cubicBezTo>
                  <a:cubicBezTo>
                    <a:pt x="10910" y="3242"/>
                    <a:pt x="9372" y="2743"/>
                    <a:pt x="9111" y="1825"/>
                  </a:cubicBezTo>
                  <a:cubicBezTo>
                    <a:pt x="8632" y="1612"/>
                    <a:pt x="8089" y="1112"/>
                    <a:pt x="8004" y="47"/>
                  </a:cubicBezTo>
                  <a:cubicBezTo>
                    <a:pt x="7970" y="16"/>
                    <a:pt x="7848" y="1"/>
                    <a:pt x="7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flipH="1">
              <a:off x="7424505" y="3629447"/>
              <a:ext cx="716286" cy="600339"/>
            </a:xfrm>
            <a:custGeom>
              <a:avLst/>
              <a:gdLst/>
              <a:ahLst/>
              <a:cxnLst/>
              <a:rect l="l" t="t" r="r" b="b"/>
              <a:pathLst>
                <a:path w="3929" h="3293" extrusionOk="0">
                  <a:moveTo>
                    <a:pt x="3224" y="1"/>
                  </a:moveTo>
                  <a:cubicBezTo>
                    <a:pt x="2985" y="1"/>
                    <a:pt x="2740" y="65"/>
                    <a:pt x="2514" y="158"/>
                  </a:cubicBezTo>
                  <a:cubicBezTo>
                    <a:pt x="2024" y="360"/>
                    <a:pt x="1620" y="658"/>
                    <a:pt x="1407" y="1148"/>
                  </a:cubicBezTo>
                  <a:cubicBezTo>
                    <a:pt x="1343" y="1318"/>
                    <a:pt x="1300" y="1489"/>
                    <a:pt x="1226" y="1670"/>
                  </a:cubicBezTo>
                  <a:cubicBezTo>
                    <a:pt x="1159" y="1817"/>
                    <a:pt x="1058" y="1863"/>
                    <a:pt x="931" y="1863"/>
                  </a:cubicBezTo>
                  <a:cubicBezTo>
                    <a:pt x="874" y="1863"/>
                    <a:pt x="812" y="1853"/>
                    <a:pt x="746" y="1840"/>
                  </a:cubicBezTo>
                  <a:cubicBezTo>
                    <a:pt x="681" y="1828"/>
                    <a:pt x="617" y="1819"/>
                    <a:pt x="555" y="1819"/>
                  </a:cubicBezTo>
                  <a:cubicBezTo>
                    <a:pt x="455" y="1819"/>
                    <a:pt x="359" y="1843"/>
                    <a:pt x="267" y="1915"/>
                  </a:cubicBezTo>
                  <a:cubicBezTo>
                    <a:pt x="182" y="2000"/>
                    <a:pt x="118" y="2096"/>
                    <a:pt x="97" y="2213"/>
                  </a:cubicBezTo>
                  <a:cubicBezTo>
                    <a:pt x="1" y="2682"/>
                    <a:pt x="491" y="3054"/>
                    <a:pt x="821" y="3278"/>
                  </a:cubicBezTo>
                  <a:cubicBezTo>
                    <a:pt x="843" y="3288"/>
                    <a:pt x="865" y="3293"/>
                    <a:pt x="885" y="3293"/>
                  </a:cubicBezTo>
                  <a:cubicBezTo>
                    <a:pt x="1014" y="3293"/>
                    <a:pt x="1098" y="3115"/>
                    <a:pt x="970" y="3033"/>
                  </a:cubicBezTo>
                  <a:cubicBezTo>
                    <a:pt x="746" y="2895"/>
                    <a:pt x="288" y="2586"/>
                    <a:pt x="374" y="2256"/>
                  </a:cubicBezTo>
                  <a:cubicBezTo>
                    <a:pt x="402" y="2114"/>
                    <a:pt x="489" y="2077"/>
                    <a:pt x="597" y="2077"/>
                  </a:cubicBezTo>
                  <a:cubicBezTo>
                    <a:pt x="714" y="2077"/>
                    <a:pt x="855" y="2121"/>
                    <a:pt x="972" y="2121"/>
                  </a:cubicBezTo>
                  <a:cubicBezTo>
                    <a:pt x="989" y="2121"/>
                    <a:pt x="1007" y="2120"/>
                    <a:pt x="1023" y="2117"/>
                  </a:cubicBezTo>
                  <a:cubicBezTo>
                    <a:pt x="1375" y="2096"/>
                    <a:pt x="1470" y="1787"/>
                    <a:pt x="1566" y="1489"/>
                  </a:cubicBezTo>
                  <a:cubicBezTo>
                    <a:pt x="1715" y="1063"/>
                    <a:pt x="1907" y="765"/>
                    <a:pt x="2301" y="552"/>
                  </a:cubicBezTo>
                  <a:cubicBezTo>
                    <a:pt x="2571" y="410"/>
                    <a:pt x="2902" y="268"/>
                    <a:pt x="3219" y="268"/>
                  </a:cubicBezTo>
                  <a:cubicBezTo>
                    <a:pt x="3378" y="268"/>
                    <a:pt x="3533" y="303"/>
                    <a:pt x="3675" y="392"/>
                  </a:cubicBezTo>
                  <a:cubicBezTo>
                    <a:pt x="3698" y="405"/>
                    <a:pt x="3720" y="411"/>
                    <a:pt x="3742" y="411"/>
                  </a:cubicBezTo>
                  <a:cubicBezTo>
                    <a:pt x="3857" y="411"/>
                    <a:pt x="3929" y="239"/>
                    <a:pt x="3803" y="158"/>
                  </a:cubicBezTo>
                  <a:cubicBezTo>
                    <a:pt x="3623" y="46"/>
                    <a:pt x="3425" y="1"/>
                    <a:pt x="3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flipH="1">
              <a:off x="5793402" y="3561629"/>
              <a:ext cx="2118231" cy="810175"/>
            </a:xfrm>
            <a:custGeom>
              <a:avLst/>
              <a:gdLst/>
              <a:ahLst/>
              <a:cxnLst/>
              <a:rect l="l" t="t" r="r" b="b"/>
              <a:pathLst>
                <a:path w="11619" h="4444" extrusionOk="0">
                  <a:moveTo>
                    <a:pt x="2254" y="1"/>
                  </a:moveTo>
                  <a:cubicBezTo>
                    <a:pt x="2132" y="1"/>
                    <a:pt x="2041" y="50"/>
                    <a:pt x="2002" y="178"/>
                  </a:cubicBezTo>
                  <a:cubicBezTo>
                    <a:pt x="1885" y="562"/>
                    <a:pt x="2876" y="977"/>
                    <a:pt x="2918" y="1169"/>
                  </a:cubicBezTo>
                  <a:cubicBezTo>
                    <a:pt x="2950" y="1371"/>
                    <a:pt x="1545" y="1861"/>
                    <a:pt x="948" y="2042"/>
                  </a:cubicBezTo>
                  <a:cubicBezTo>
                    <a:pt x="352" y="2212"/>
                    <a:pt x="0" y="2447"/>
                    <a:pt x="341" y="2649"/>
                  </a:cubicBezTo>
                  <a:cubicBezTo>
                    <a:pt x="417" y="2693"/>
                    <a:pt x="522" y="2710"/>
                    <a:pt x="644" y="2710"/>
                  </a:cubicBezTo>
                  <a:cubicBezTo>
                    <a:pt x="1057" y="2710"/>
                    <a:pt x="1666" y="2510"/>
                    <a:pt x="2002" y="2436"/>
                  </a:cubicBezTo>
                  <a:cubicBezTo>
                    <a:pt x="2040" y="2428"/>
                    <a:pt x="2073" y="2424"/>
                    <a:pt x="2102" y="2424"/>
                  </a:cubicBezTo>
                  <a:cubicBezTo>
                    <a:pt x="2417" y="2424"/>
                    <a:pt x="2298" y="2863"/>
                    <a:pt x="2152" y="3107"/>
                  </a:cubicBezTo>
                  <a:cubicBezTo>
                    <a:pt x="1992" y="3352"/>
                    <a:pt x="1577" y="3905"/>
                    <a:pt x="1566" y="4385"/>
                  </a:cubicBezTo>
                  <a:cubicBezTo>
                    <a:pt x="1647" y="4425"/>
                    <a:pt x="1748" y="4443"/>
                    <a:pt x="1863" y="4443"/>
                  </a:cubicBezTo>
                  <a:cubicBezTo>
                    <a:pt x="2592" y="4443"/>
                    <a:pt x="3886" y="3713"/>
                    <a:pt x="4281" y="3373"/>
                  </a:cubicBezTo>
                  <a:cubicBezTo>
                    <a:pt x="4814" y="2730"/>
                    <a:pt x="5143" y="2562"/>
                    <a:pt x="5407" y="2562"/>
                  </a:cubicBezTo>
                  <a:cubicBezTo>
                    <a:pt x="5602" y="2562"/>
                    <a:pt x="5762" y="2654"/>
                    <a:pt x="5943" y="2713"/>
                  </a:cubicBezTo>
                  <a:cubicBezTo>
                    <a:pt x="6319" y="2838"/>
                    <a:pt x="7757" y="3788"/>
                    <a:pt x="9340" y="3788"/>
                  </a:cubicBezTo>
                  <a:cubicBezTo>
                    <a:pt x="9502" y="3788"/>
                    <a:pt x="9665" y="3778"/>
                    <a:pt x="9829" y="3756"/>
                  </a:cubicBezTo>
                  <a:cubicBezTo>
                    <a:pt x="11597" y="3511"/>
                    <a:pt x="11618" y="2308"/>
                    <a:pt x="11544" y="1318"/>
                  </a:cubicBezTo>
                  <a:lnTo>
                    <a:pt x="11544" y="1318"/>
                  </a:lnTo>
                  <a:cubicBezTo>
                    <a:pt x="11346" y="1440"/>
                    <a:pt x="10799" y="1488"/>
                    <a:pt x="10200" y="1488"/>
                  </a:cubicBezTo>
                  <a:cubicBezTo>
                    <a:pt x="9447" y="1488"/>
                    <a:pt x="8612" y="1413"/>
                    <a:pt x="8285" y="1318"/>
                  </a:cubicBezTo>
                  <a:cubicBezTo>
                    <a:pt x="7710" y="1147"/>
                    <a:pt x="5687" y="817"/>
                    <a:pt x="5197" y="721"/>
                  </a:cubicBezTo>
                  <a:cubicBezTo>
                    <a:pt x="4718" y="636"/>
                    <a:pt x="3653" y="604"/>
                    <a:pt x="3206" y="370"/>
                  </a:cubicBezTo>
                  <a:cubicBezTo>
                    <a:pt x="2890" y="212"/>
                    <a:pt x="2506" y="1"/>
                    <a:pt x="2254" y="1"/>
                  </a:cubicBezTo>
                  <a:close/>
                </a:path>
              </a:pathLst>
            </a:custGeom>
            <a:solidFill>
              <a:srgbClr val="AF5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flipH="1">
              <a:off x="5688583" y="3731904"/>
              <a:ext cx="1112623" cy="531791"/>
            </a:xfrm>
            <a:custGeom>
              <a:avLst/>
              <a:gdLst/>
              <a:ahLst/>
              <a:cxnLst/>
              <a:rect l="l" t="t" r="r" b="b"/>
              <a:pathLst>
                <a:path w="6103" h="2917" extrusionOk="0">
                  <a:moveTo>
                    <a:pt x="341" y="0"/>
                  </a:moveTo>
                  <a:lnTo>
                    <a:pt x="341" y="0"/>
                  </a:lnTo>
                  <a:cubicBezTo>
                    <a:pt x="416" y="224"/>
                    <a:pt x="501" y="1406"/>
                    <a:pt x="1" y="1864"/>
                  </a:cubicBezTo>
                  <a:cubicBezTo>
                    <a:pt x="649" y="2383"/>
                    <a:pt x="2118" y="2917"/>
                    <a:pt x="3372" y="2917"/>
                  </a:cubicBezTo>
                  <a:cubicBezTo>
                    <a:pt x="3971" y="2917"/>
                    <a:pt x="4521" y="2795"/>
                    <a:pt x="4910" y="2492"/>
                  </a:cubicBezTo>
                  <a:cubicBezTo>
                    <a:pt x="6102" y="1545"/>
                    <a:pt x="5485" y="448"/>
                    <a:pt x="5463" y="373"/>
                  </a:cubicBezTo>
                  <a:lnTo>
                    <a:pt x="5463" y="373"/>
                  </a:lnTo>
                  <a:cubicBezTo>
                    <a:pt x="5240" y="433"/>
                    <a:pt x="4878" y="461"/>
                    <a:pt x="4432" y="461"/>
                  </a:cubicBezTo>
                  <a:cubicBezTo>
                    <a:pt x="3303" y="461"/>
                    <a:pt x="1639" y="283"/>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flipH="1">
              <a:off x="7031998" y="4098524"/>
              <a:ext cx="1032954" cy="480563"/>
            </a:xfrm>
            <a:custGeom>
              <a:avLst/>
              <a:gdLst/>
              <a:ahLst/>
              <a:cxnLst/>
              <a:rect l="l" t="t" r="r" b="b"/>
              <a:pathLst>
                <a:path w="5666" h="2636" extrusionOk="0">
                  <a:moveTo>
                    <a:pt x="2526" y="1"/>
                  </a:moveTo>
                  <a:cubicBezTo>
                    <a:pt x="2512" y="1"/>
                    <a:pt x="2497" y="1"/>
                    <a:pt x="2481" y="2"/>
                  </a:cubicBezTo>
                  <a:cubicBezTo>
                    <a:pt x="2109" y="23"/>
                    <a:pt x="1619" y="716"/>
                    <a:pt x="1257" y="907"/>
                  </a:cubicBezTo>
                  <a:lnTo>
                    <a:pt x="565" y="641"/>
                  </a:lnTo>
                  <a:cubicBezTo>
                    <a:pt x="565" y="641"/>
                    <a:pt x="160" y="982"/>
                    <a:pt x="85" y="1195"/>
                  </a:cubicBezTo>
                  <a:lnTo>
                    <a:pt x="0" y="2025"/>
                  </a:lnTo>
                  <a:cubicBezTo>
                    <a:pt x="0" y="2025"/>
                    <a:pt x="2694" y="2558"/>
                    <a:pt x="3355" y="2622"/>
                  </a:cubicBezTo>
                  <a:cubicBezTo>
                    <a:pt x="3435" y="2631"/>
                    <a:pt x="3511" y="2635"/>
                    <a:pt x="3585" y="2635"/>
                  </a:cubicBezTo>
                  <a:cubicBezTo>
                    <a:pt x="4106" y="2635"/>
                    <a:pt x="4458" y="2416"/>
                    <a:pt x="4654" y="2164"/>
                  </a:cubicBezTo>
                  <a:cubicBezTo>
                    <a:pt x="4877" y="1887"/>
                    <a:pt x="5271" y="1567"/>
                    <a:pt x="5271" y="1280"/>
                  </a:cubicBezTo>
                  <a:cubicBezTo>
                    <a:pt x="5655" y="907"/>
                    <a:pt x="5665" y="503"/>
                    <a:pt x="5495" y="396"/>
                  </a:cubicBezTo>
                  <a:cubicBezTo>
                    <a:pt x="5472" y="381"/>
                    <a:pt x="5439" y="375"/>
                    <a:pt x="5398" y="375"/>
                  </a:cubicBezTo>
                  <a:cubicBezTo>
                    <a:pt x="5140" y="375"/>
                    <a:pt x="4558" y="645"/>
                    <a:pt x="3951" y="939"/>
                  </a:cubicBezTo>
                  <a:cubicBezTo>
                    <a:pt x="3420" y="1213"/>
                    <a:pt x="2986" y="1340"/>
                    <a:pt x="2530" y="1340"/>
                  </a:cubicBezTo>
                  <a:cubicBezTo>
                    <a:pt x="2382" y="1340"/>
                    <a:pt x="2233" y="1327"/>
                    <a:pt x="2077" y="1301"/>
                  </a:cubicBezTo>
                  <a:cubicBezTo>
                    <a:pt x="2077" y="1301"/>
                    <a:pt x="2300" y="907"/>
                    <a:pt x="2513" y="566"/>
                  </a:cubicBezTo>
                  <a:cubicBezTo>
                    <a:pt x="2728" y="230"/>
                    <a:pt x="2844" y="1"/>
                    <a:pt x="2526" y="1"/>
                  </a:cubicBezTo>
                  <a:close/>
                </a:path>
              </a:pathLst>
            </a:custGeom>
            <a:solidFill>
              <a:srgbClr val="AF5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flipH="1">
              <a:off x="6593187" y="1353525"/>
              <a:ext cx="996128" cy="1080537"/>
            </a:xfrm>
            <a:custGeom>
              <a:avLst/>
              <a:gdLst/>
              <a:ahLst/>
              <a:cxnLst/>
              <a:rect l="l" t="t" r="r" b="b"/>
              <a:pathLst>
                <a:path w="5464" h="5927" extrusionOk="0">
                  <a:moveTo>
                    <a:pt x="2463" y="1"/>
                  </a:moveTo>
                  <a:cubicBezTo>
                    <a:pt x="2018" y="1"/>
                    <a:pt x="1643" y="106"/>
                    <a:pt x="1459" y="342"/>
                  </a:cubicBezTo>
                  <a:cubicBezTo>
                    <a:pt x="405" y="1631"/>
                    <a:pt x="0" y="2685"/>
                    <a:pt x="352" y="4006"/>
                  </a:cubicBezTo>
                  <a:cubicBezTo>
                    <a:pt x="696" y="5225"/>
                    <a:pt x="1494" y="5926"/>
                    <a:pt x="2452" y="5926"/>
                  </a:cubicBezTo>
                  <a:cubicBezTo>
                    <a:pt x="2532" y="5926"/>
                    <a:pt x="2613" y="5922"/>
                    <a:pt x="2694" y="5912"/>
                  </a:cubicBezTo>
                  <a:cubicBezTo>
                    <a:pt x="3770" y="5773"/>
                    <a:pt x="4398" y="5071"/>
                    <a:pt x="4547" y="4474"/>
                  </a:cubicBezTo>
                  <a:cubicBezTo>
                    <a:pt x="4696" y="3867"/>
                    <a:pt x="4664" y="3739"/>
                    <a:pt x="4984" y="3218"/>
                  </a:cubicBezTo>
                  <a:cubicBezTo>
                    <a:pt x="5303" y="2696"/>
                    <a:pt x="5463" y="2483"/>
                    <a:pt x="5197" y="1503"/>
                  </a:cubicBezTo>
                  <a:cubicBezTo>
                    <a:pt x="5031" y="621"/>
                    <a:pt x="3541" y="1"/>
                    <a:pt x="2463" y="1"/>
                  </a:cubicBezTo>
                  <a:close/>
                </a:path>
              </a:pathLst>
            </a:custGeom>
            <a:solidFill>
              <a:srgbClr val="AF5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flipH="1">
              <a:off x="6989524" y="2224953"/>
              <a:ext cx="493324" cy="230072"/>
            </a:xfrm>
            <a:custGeom>
              <a:avLst/>
              <a:gdLst/>
              <a:ahLst/>
              <a:cxnLst/>
              <a:rect l="l" t="t" r="r" b="b"/>
              <a:pathLst>
                <a:path w="2706" h="1262" extrusionOk="0">
                  <a:moveTo>
                    <a:pt x="175" y="0"/>
                  </a:moveTo>
                  <a:cubicBezTo>
                    <a:pt x="84" y="0"/>
                    <a:pt x="0" y="93"/>
                    <a:pt x="66" y="195"/>
                  </a:cubicBezTo>
                  <a:cubicBezTo>
                    <a:pt x="321" y="599"/>
                    <a:pt x="673" y="929"/>
                    <a:pt x="1120" y="1110"/>
                  </a:cubicBezTo>
                  <a:cubicBezTo>
                    <a:pt x="1368" y="1214"/>
                    <a:pt x="1628" y="1262"/>
                    <a:pt x="1890" y="1262"/>
                  </a:cubicBezTo>
                  <a:cubicBezTo>
                    <a:pt x="2113" y="1262"/>
                    <a:pt x="2337" y="1227"/>
                    <a:pt x="2558" y="1164"/>
                  </a:cubicBezTo>
                  <a:cubicBezTo>
                    <a:pt x="2705" y="1134"/>
                    <a:pt x="2653" y="914"/>
                    <a:pt x="2510" y="914"/>
                  </a:cubicBezTo>
                  <a:cubicBezTo>
                    <a:pt x="2498" y="914"/>
                    <a:pt x="2485" y="916"/>
                    <a:pt x="2472" y="919"/>
                  </a:cubicBezTo>
                  <a:cubicBezTo>
                    <a:pt x="2272" y="969"/>
                    <a:pt x="2070" y="998"/>
                    <a:pt x="1870" y="998"/>
                  </a:cubicBezTo>
                  <a:cubicBezTo>
                    <a:pt x="1643" y="998"/>
                    <a:pt x="1420" y="961"/>
                    <a:pt x="1205" y="876"/>
                  </a:cubicBezTo>
                  <a:cubicBezTo>
                    <a:pt x="822" y="716"/>
                    <a:pt x="513" y="408"/>
                    <a:pt x="289" y="67"/>
                  </a:cubicBezTo>
                  <a:cubicBezTo>
                    <a:pt x="259" y="20"/>
                    <a:pt x="216" y="0"/>
                    <a:pt x="175" y="0"/>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flipH="1">
              <a:off x="6438037" y="977425"/>
              <a:ext cx="1982229" cy="1744683"/>
            </a:xfrm>
            <a:custGeom>
              <a:avLst/>
              <a:gdLst/>
              <a:ahLst/>
              <a:cxnLst/>
              <a:rect l="l" t="t" r="r" b="b"/>
              <a:pathLst>
                <a:path w="10873" h="9570" extrusionOk="0">
                  <a:moveTo>
                    <a:pt x="7716" y="1"/>
                  </a:moveTo>
                  <a:cubicBezTo>
                    <a:pt x="7583" y="1"/>
                    <a:pt x="7439" y="62"/>
                    <a:pt x="7274" y="212"/>
                  </a:cubicBezTo>
                  <a:cubicBezTo>
                    <a:pt x="7148" y="326"/>
                    <a:pt x="7038" y="364"/>
                    <a:pt x="6934" y="364"/>
                  </a:cubicBezTo>
                  <a:cubicBezTo>
                    <a:pt x="6746" y="364"/>
                    <a:pt x="6578" y="239"/>
                    <a:pt x="6379" y="212"/>
                  </a:cubicBezTo>
                  <a:cubicBezTo>
                    <a:pt x="6353" y="208"/>
                    <a:pt x="6328" y="206"/>
                    <a:pt x="6302" y="206"/>
                  </a:cubicBezTo>
                  <a:cubicBezTo>
                    <a:pt x="6034" y="206"/>
                    <a:pt x="5788" y="414"/>
                    <a:pt x="5623" y="861"/>
                  </a:cubicBezTo>
                  <a:cubicBezTo>
                    <a:pt x="5501" y="839"/>
                    <a:pt x="5381" y="824"/>
                    <a:pt x="5263" y="824"/>
                  </a:cubicBezTo>
                  <a:cubicBezTo>
                    <a:pt x="4938" y="824"/>
                    <a:pt x="4632" y="939"/>
                    <a:pt x="4367" y="1330"/>
                  </a:cubicBezTo>
                  <a:cubicBezTo>
                    <a:pt x="4026" y="1862"/>
                    <a:pt x="3919" y="1809"/>
                    <a:pt x="3504" y="1852"/>
                  </a:cubicBezTo>
                  <a:cubicBezTo>
                    <a:pt x="3089" y="1894"/>
                    <a:pt x="2833" y="2054"/>
                    <a:pt x="2822" y="2597"/>
                  </a:cubicBezTo>
                  <a:cubicBezTo>
                    <a:pt x="2812" y="3140"/>
                    <a:pt x="2812" y="3492"/>
                    <a:pt x="2237" y="3502"/>
                  </a:cubicBezTo>
                  <a:cubicBezTo>
                    <a:pt x="1683" y="3513"/>
                    <a:pt x="1577" y="3939"/>
                    <a:pt x="1683" y="4163"/>
                  </a:cubicBezTo>
                  <a:cubicBezTo>
                    <a:pt x="1821" y="4514"/>
                    <a:pt x="1821" y="4578"/>
                    <a:pt x="1385" y="4610"/>
                  </a:cubicBezTo>
                  <a:cubicBezTo>
                    <a:pt x="852" y="4631"/>
                    <a:pt x="1044" y="5206"/>
                    <a:pt x="906" y="5494"/>
                  </a:cubicBezTo>
                  <a:cubicBezTo>
                    <a:pt x="693" y="5962"/>
                    <a:pt x="107" y="5888"/>
                    <a:pt x="54" y="6324"/>
                  </a:cubicBezTo>
                  <a:cubicBezTo>
                    <a:pt x="1" y="6761"/>
                    <a:pt x="469" y="6878"/>
                    <a:pt x="469" y="7165"/>
                  </a:cubicBezTo>
                  <a:cubicBezTo>
                    <a:pt x="480" y="7613"/>
                    <a:pt x="277" y="7591"/>
                    <a:pt x="405" y="7858"/>
                  </a:cubicBezTo>
                  <a:cubicBezTo>
                    <a:pt x="477" y="7940"/>
                    <a:pt x="629" y="8082"/>
                    <a:pt x="831" y="8082"/>
                  </a:cubicBezTo>
                  <a:cubicBezTo>
                    <a:pt x="838" y="8082"/>
                    <a:pt x="845" y="8082"/>
                    <a:pt x="852" y="8081"/>
                  </a:cubicBezTo>
                  <a:cubicBezTo>
                    <a:pt x="1065" y="8081"/>
                    <a:pt x="1183" y="8145"/>
                    <a:pt x="1225" y="8347"/>
                  </a:cubicBezTo>
                  <a:cubicBezTo>
                    <a:pt x="1262" y="8524"/>
                    <a:pt x="1389" y="8929"/>
                    <a:pt x="1740" y="8929"/>
                  </a:cubicBezTo>
                  <a:cubicBezTo>
                    <a:pt x="1791" y="8929"/>
                    <a:pt x="1846" y="8920"/>
                    <a:pt x="1907" y="8901"/>
                  </a:cubicBezTo>
                  <a:lnTo>
                    <a:pt x="1907" y="8901"/>
                  </a:lnTo>
                  <a:cubicBezTo>
                    <a:pt x="1898" y="9168"/>
                    <a:pt x="2209" y="9324"/>
                    <a:pt x="2492" y="9324"/>
                  </a:cubicBezTo>
                  <a:cubicBezTo>
                    <a:pt x="2547" y="9324"/>
                    <a:pt x="2602" y="9318"/>
                    <a:pt x="2652" y="9306"/>
                  </a:cubicBezTo>
                  <a:cubicBezTo>
                    <a:pt x="2674" y="9300"/>
                    <a:pt x="2696" y="9297"/>
                    <a:pt x="2718" y="9297"/>
                  </a:cubicBezTo>
                  <a:cubicBezTo>
                    <a:pt x="2938" y="9297"/>
                    <a:pt x="3162" y="9569"/>
                    <a:pt x="3494" y="9569"/>
                  </a:cubicBezTo>
                  <a:cubicBezTo>
                    <a:pt x="3596" y="9569"/>
                    <a:pt x="3708" y="9544"/>
                    <a:pt x="3834" y="9476"/>
                  </a:cubicBezTo>
                  <a:cubicBezTo>
                    <a:pt x="4409" y="9167"/>
                    <a:pt x="4782" y="8816"/>
                    <a:pt x="4697" y="8497"/>
                  </a:cubicBezTo>
                  <a:cubicBezTo>
                    <a:pt x="4622" y="8177"/>
                    <a:pt x="4484" y="7985"/>
                    <a:pt x="4782" y="7666"/>
                  </a:cubicBezTo>
                  <a:cubicBezTo>
                    <a:pt x="5069" y="7346"/>
                    <a:pt x="5101" y="7240"/>
                    <a:pt x="5101" y="6910"/>
                  </a:cubicBezTo>
                  <a:cubicBezTo>
                    <a:pt x="5112" y="6558"/>
                    <a:pt x="5208" y="6484"/>
                    <a:pt x="5357" y="6324"/>
                  </a:cubicBezTo>
                  <a:cubicBezTo>
                    <a:pt x="5495" y="6175"/>
                    <a:pt x="5495" y="6015"/>
                    <a:pt x="5421" y="5685"/>
                  </a:cubicBezTo>
                  <a:cubicBezTo>
                    <a:pt x="5357" y="5355"/>
                    <a:pt x="5431" y="5206"/>
                    <a:pt x="5623" y="5036"/>
                  </a:cubicBezTo>
                  <a:cubicBezTo>
                    <a:pt x="5804" y="4844"/>
                    <a:pt x="5868" y="4716"/>
                    <a:pt x="5762" y="4503"/>
                  </a:cubicBezTo>
                  <a:cubicBezTo>
                    <a:pt x="5655" y="4290"/>
                    <a:pt x="5570" y="4131"/>
                    <a:pt x="5698" y="3939"/>
                  </a:cubicBezTo>
                  <a:cubicBezTo>
                    <a:pt x="5836" y="3768"/>
                    <a:pt x="6166" y="3673"/>
                    <a:pt x="6262" y="3396"/>
                  </a:cubicBezTo>
                  <a:cubicBezTo>
                    <a:pt x="6347" y="3130"/>
                    <a:pt x="6230" y="2608"/>
                    <a:pt x="6741" y="2544"/>
                  </a:cubicBezTo>
                  <a:cubicBezTo>
                    <a:pt x="6865" y="2301"/>
                    <a:pt x="7036" y="2200"/>
                    <a:pt x="7208" y="2200"/>
                  </a:cubicBezTo>
                  <a:cubicBezTo>
                    <a:pt x="7346" y="2200"/>
                    <a:pt x="7485" y="2265"/>
                    <a:pt x="7604" y="2374"/>
                  </a:cubicBezTo>
                  <a:cubicBezTo>
                    <a:pt x="7751" y="2508"/>
                    <a:pt x="7865" y="2533"/>
                    <a:pt x="7966" y="2533"/>
                  </a:cubicBezTo>
                  <a:cubicBezTo>
                    <a:pt x="8026" y="2533"/>
                    <a:pt x="8081" y="2524"/>
                    <a:pt x="8136" y="2524"/>
                  </a:cubicBezTo>
                  <a:cubicBezTo>
                    <a:pt x="8224" y="2524"/>
                    <a:pt x="8310" y="2546"/>
                    <a:pt x="8413" y="2661"/>
                  </a:cubicBezTo>
                  <a:cubicBezTo>
                    <a:pt x="8690" y="2980"/>
                    <a:pt x="8828" y="2831"/>
                    <a:pt x="8946" y="3087"/>
                  </a:cubicBezTo>
                  <a:cubicBezTo>
                    <a:pt x="9063" y="3343"/>
                    <a:pt x="9052" y="3502"/>
                    <a:pt x="9244" y="3619"/>
                  </a:cubicBezTo>
                  <a:cubicBezTo>
                    <a:pt x="9435" y="3737"/>
                    <a:pt x="9691" y="3779"/>
                    <a:pt x="9691" y="4056"/>
                  </a:cubicBezTo>
                  <a:cubicBezTo>
                    <a:pt x="9691" y="4322"/>
                    <a:pt x="9425" y="4588"/>
                    <a:pt x="9691" y="4982"/>
                  </a:cubicBezTo>
                  <a:cubicBezTo>
                    <a:pt x="9957" y="5355"/>
                    <a:pt x="9893" y="5621"/>
                    <a:pt x="9702" y="5941"/>
                  </a:cubicBezTo>
                  <a:cubicBezTo>
                    <a:pt x="9510" y="6260"/>
                    <a:pt x="9563" y="6590"/>
                    <a:pt x="9691" y="6857"/>
                  </a:cubicBezTo>
                  <a:cubicBezTo>
                    <a:pt x="9829" y="7123"/>
                    <a:pt x="9755" y="7432"/>
                    <a:pt x="9680" y="7645"/>
                  </a:cubicBezTo>
                  <a:cubicBezTo>
                    <a:pt x="9595" y="7858"/>
                    <a:pt x="9489" y="8039"/>
                    <a:pt x="9616" y="8262"/>
                  </a:cubicBezTo>
                  <a:cubicBezTo>
                    <a:pt x="9734" y="8486"/>
                    <a:pt x="9904" y="8614"/>
                    <a:pt x="9851" y="8827"/>
                  </a:cubicBezTo>
                  <a:cubicBezTo>
                    <a:pt x="9812" y="8955"/>
                    <a:pt x="9882" y="9044"/>
                    <a:pt x="10013" y="9044"/>
                  </a:cubicBezTo>
                  <a:cubicBezTo>
                    <a:pt x="10100" y="9044"/>
                    <a:pt x="10213" y="9005"/>
                    <a:pt x="10340" y="8912"/>
                  </a:cubicBezTo>
                  <a:cubicBezTo>
                    <a:pt x="10660" y="8678"/>
                    <a:pt x="10745" y="8198"/>
                    <a:pt x="10575" y="7879"/>
                  </a:cubicBezTo>
                  <a:cubicBezTo>
                    <a:pt x="10394" y="7559"/>
                    <a:pt x="10553" y="7357"/>
                    <a:pt x="10713" y="7080"/>
                  </a:cubicBezTo>
                  <a:cubicBezTo>
                    <a:pt x="10873" y="6803"/>
                    <a:pt x="10745" y="6431"/>
                    <a:pt x="10479" y="6228"/>
                  </a:cubicBezTo>
                  <a:cubicBezTo>
                    <a:pt x="10213" y="6026"/>
                    <a:pt x="10340" y="5760"/>
                    <a:pt x="10436" y="5376"/>
                  </a:cubicBezTo>
                  <a:cubicBezTo>
                    <a:pt x="10532" y="4993"/>
                    <a:pt x="10681" y="4290"/>
                    <a:pt x="10553" y="3353"/>
                  </a:cubicBezTo>
                  <a:cubicBezTo>
                    <a:pt x="10426" y="2427"/>
                    <a:pt x="10053" y="1181"/>
                    <a:pt x="9861" y="1170"/>
                  </a:cubicBezTo>
                  <a:cubicBezTo>
                    <a:pt x="9680" y="1160"/>
                    <a:pt x="9542" y="947"/>
                    <a:pt x="9435" y="787"/>
                  </a:cubicBezTo>
                  <a:cubicBezTo>
                    <a:pt x="9332" y="632"/>
                    <a:pt x="9209" y="478"/>
                    <a:pt x="8776" y="478"/>
                  </a:cubicBezTo>
                  <a:cubicBezTo>
                    <a:pt x="8762" y="478"/>
                    <a:pt x="8747" y="478"/>
                    <a:pt x="8733" y="478"/>
                  </a:cubicBezTo>
                  <a:cubicBezTo>
                    <a:pt x="8704" y="479"/>
                    <a:pt x="8677" y="479"/>
                    <a:pt x="8653" y="479"/>
                  </a:cubicBezTo>
                  <a:cubicBezTo>
                    <a:pt x="8278" y="479"/>
                    <a:pt x="8376" y="400"/>
                    <a:pt x="8136" y="191"/>
                  </a:cubicBezTo>
                  <a:cubicBezTo>
                    <a:pt x="8001" y="78"/>
                    <a:pt x="7866" y="1"/>
                    <a:pt x="7716" y="1"/>
                  </a:cubicBezTo>
                  <a:close/>
                </a:path>
              </a:pathLst>
            </a:custGeom>
            <a:solidFill>
              <a:srgbClr val="3D1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flipH="1">
              <a:off x="7015412" y="4194964"/>
              <a:ext cx="482750" cy="249944"/>
            </a:xfrm>
            <a:custGeom>
              <a:avLst/>
              <a:gdLst/>
              <a:ahLst/>
              <a:cxnLst/>
              <a:rect l="l" t="t" r="r" b="b"/>
              <a:pathLst>
                <a:path w="2648" h="1371" extrusionOk="0">
                  <a:moveTo>
                    <a:pt x="2458" y="1"/>
                  </a:moveTo>
                  <a:cubicBezTo>
                    <a:pt x="2430" y="1"/>
                    <a:pt x="2401" y="12"/>
                    <a:pt x="2375" y="37"/>
                  </a:cubicBezTo>
                  <a:cubicBezTo>
                    <a:pt x="1814" y="579"/>
                    <a:pt x="1153" y="1102"/>
                    <a:pt x="366" y="1102"/>
                  </a:cubicBezTo>
                  <a:cubicBezTo>
                    <a:pt x="302" y="1102"/>
                    <a:pt x="237" y="1099"/>
                    <a:pt x="171" y="1092"/>
                  </a:cubicBezTo>
                  <a:cubicBezTo>
                    <a:pt x="168" y="1091"/>
                    <a:pt x="164" y="1091"/>
                    <a:pt x="161" y="1091"/>
                  </a:cubicBezTo>
                  <a:cubicBezTo>
                    <a:pt x="1" y="1091"/>
                    <a:pt x="4" y="1347"/>
                    <a:pt x="171" y="1358"/>
                  </a:cubicBezTo>
                  <a:cubicBezTo>
                    <a:pt x="245" y="1366"/>
                    <a:pt x="317" y="1370"/>
                    <a:pt x="389" y="1370"/>
                  </a:cubicBezTo>
                  <a:cubicBezTo>
                    <a:pt x="1242" y="1370"/>
                    <a:pt x="1967" y="809"/>
                    <a:pt x="2556" y="229"/>
                  </a:cubicBezTo>
                  <a:cubicBezTo>
                    <a:pt x="2648" y="138"/>
                    <a:pt x="2558" y="1"/>
                    <a:pt x="2458"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flipH="1">
              <a:off x="7021427" y="4147564"/>
              <a:ext cx="649379" cy="217311"/>
            </a:xfrm>
            <a:custGeom>
              <a:avLst/>
              <a:gdLst/>
              <a:ahLst/>
              <a:cxnLst/>
              <a:rect l="l" t="t" r="r" b="b"/>
              <a:pathLst>
                <a:path w="3562" h="1192" extrusionOk="0">
                  <a:moveTo>
                    <a:pt x="3195" y="0"/>
                  </a:moveTo>
                  <a:cubicBezTo>
                    <a:pt x="2813" y="0"/>
                    <a:pt x="2242" y="337"/>
                    <a:pt x="2045" y="436"/>
                  </a:cubicBezTo>
                  <a:cubicBezTo>
                    <a:pt x="1725" y="596"/>
                    <a:pt x="1384" y="681"/>
                    <a:pt x="1044" y="777"/>
                  </a:cubicBezTo>
                  <a:cubicBezTo>
                    <a:pt x="756" y="851"/>
                    <a:pt x="468" y="926"/>
                    <a:pt x="181" y="936"/>
                  </a:cubicBezTo>
                  <a:cubicBezTo>
                    <a:pt x="177" y="936"/>
                    <a:pt x="174" y="936"/>
                    <a:pt x="171" y="936"/>
                  </a:cubicBezTo>
                  <a:cubicBezTo>
                    <a:pt x="0" y="936"/>
                    <a:pt x="3" y="1192"/>
                    <a:pt x="181" y="1192"/>
                  </a:cubicBezTo>
                  <a:cubicBezTo>
                    <a:pt x="724" y="1181"/>
                    <a:pt x="1288" y="1011"/>
                    <a:pt x="1800" y="819"/>
                  </a:cubicBezTo>
                  <a:cubicBezTo>
                    <a:pt x="2076" y="713"/>
                    <a:pt x="2332" y="564"/>
                    <a:pt x="2598" y="447"/>
                  </a:cubicBezTo>
                  <a:cubicBezTo>
                    <a:pt x="2660" y="415"/>
                    <a:pt x="2990" y="265"/>
                    <a:pt x="3171" y="265"/>
                  </a:cubicBezTo>
                  <a:cubicBezTo>
                    <a:pt x="3238" y="265"/>
                    <a:pt x="3285" y="285"/>
                    <a:pt x="3290" y="340"/>
                  </a:cubicBezTo>
                  <a:cubicBezTo>
                    <a:pt x="3296" y="425"/>
                    <a:pt x="3365" y="468"/>
                    <a:pt x="3432" y="468"/>
                  </a:cubicBezTo>
                  <a:cubicBezTo>
                    <a:pt x="3498" y="468"/>
                    <a:pt x="3562" y="425"/>
                    <a:pt x="3557" y="340"/>
                  </a:cubicBezTo>
                  <a:cubicBezTo>
                    <a:pt x="3535" y="88"/>
                    <a:pt x="3389" y="0"/>
                    <a:pt x="3195" y="0"/>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flipH="1">
              <a:off x="7068281" y="4310547"/>
              <a:ext cx="427876" cy="202179"/>
            </a:xfrm>
            <a:custGeom>
              <a:avLst/>
              <a:gdLst/>
              <a:ahLst/>
              <a:cxnLst/>
              <a:rect l="l" t="t" r="r" b="b"/>
              <a:pathLst>
                <a:path w="2347" h="1109" extrusionOk="0">
                  <a:moveTo>
                    <a:pt x="2139" y="1"/>
                  </a:moveTo>
                  <a:cubicBezTo>
                    <a:pt x="2111" y="1"/>
                    <a:pt x="2082" y="10"/>
                    <a:pt x="2056" y="32"/>
                  </a:cubicBezTo>
                  <a:cubicBezTo>
                    <a:pt x="1736" y="309"/>
                    <a:pt x="1374" y="628"/>
                    <a:pt x="980" y="777"/>
                  </a:cubicBezTo>
                  <a:cubicBezTo>
                    <a:pt x="771" y="856"/>
                    <a:pt x="562" y="863"/>
                    <a:pt x="341" y="863"/>
                  </a:cubicBezTo>
                  <a:cubicBezTo>
                    <a:pt x="292" y="863"/>
                    <a:pt x="242" y="862"/>
                    <a:pt x="192" y="862"/>
                  </a:cubicBezTo>
                  <a:cubicBezTo>
                    <a:pt x="185" y="861"/>
                    <a:pt x="178" y="861"/>
                    <a:pt x="171" y="861"/>
                  </a:cubicBezTo>
                  <a:cubicBezTo>
                    <a:pt x="1" y="861"/>
                    <a:pt x="7" y="1107"/>
                    <a:pt x="181" y="1107"/>
                  </a:cubicBezTo>
                  <a:cubicBezTo>
                    <a:pt x="264" y="1107"/>
                    <a:pt x="347" y="1109"/>
                    <a:pt x="432" y="1109"/>
                  </a:cubicBezTo>
                  <a:cubicBezTo>
                    <a:pt x="643" y="1109"/>
                    <a:pt x="857" y="1098"/>
                    <a:pt x="1055" y="1022"/>
                  </a:cubicBezTo>
                  <a:cubicBezTo>
                    <a:pt x="1512" y="862"/>
                    <a:pt x="1885" y="511"/>
                    <a:pt x="2237" y="223"/>
                  </a:cubicBezTo>
                  <a:cubicBezTo>
                    <a:pt x="2347" y="139"/>
                    <a:pt x="2248" y="1"/>
                    <a:pt x="2139"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flipH="1">
              <a:off x="7730966" y="4178921"/>
              <a:ext cx="165171" cy="139101"/>
            </a:xfrm>
            <a:custGeom>
              <a:avLst/>
              <a:gdLst/>
              <a:ahLst/>
              <a:cxnLst/>
              <a:rect l="l" t="t" r="r" b="b"/>
              <a:pathLst>
                <a:path w="906" h="763" extrusionOk="0">
                  <a:moveTo>
                    <a:pt x="762" y="0"/>
                  </a:moveTo>
                  <a:cubicBezTo>
                    <a:pt x="730" y="0"/>
                    <a:pt x="698" y="14"/>
                    <a:pt x="672" y="40"/>
                  </a:cubicBezTo>
                  <a:cubicBezTo>
                    <a:pt x="565" y="125"/>
                    <a:pt x="459" y="221"/>
                    <a:pt x="331" y="306"/>
                  </a:cubicBezTo>
                  <a:cubicBezTo>
                    <a:pt x="310" y="317"/>
                    <a:pt x="278" y="338"/>
                    <a:pt x="267" y="360"/>
                  </a:cubicBezTo>
                  <a:cubicBezTo>
                    <a:pt x="256" y="370"/>
                    <a:pt x="246" y="370"/>
                    <a:pt x="224" y="381"/>
                  </a:cubicBezTo>
                  <a:lnTo>
                    <a:pt x="214" y="392"/>
                  </a:lnTo>
                  <a:cubicBezTo>
                    <a:pt x="214" y="392"/>
                    <a:pt x="214" y="392"/>
                    <a:pt x="214" y="392"/>
                  </a:cubicBezTo>
                  <a:lnTo>
                    <a:pt x="214" y="392"/>
                  </a:lnTo>
                  <a:cubicBezTo>
                    <a:pt x="214" y="392"/>
                    <a:pt x="214" y="392"/>
                    <a:pt x="214" y="392"/>
                  </a:cubicBezTo>
                  <a:lnTo>
                    <a:pt x="214" y="392"/>
                  </a:lnTo>
                  <a:cubicBezTo>
                    <a:pt x="171" y="434"/>
                    <a:pt x="118" y="466"/>
                    <a:pt x="86" y="498"/>
                  </a:cubicBezTo>
                  <a:cubicBezTo>
                    <a:pt x="54" y="530"/>
                    <a:pt x="33" y="541"/>
                    <a:pt x="11" y="583"/>
                  </a:cubicBezTo>
                  <a:cubicBezTo>
                    <a:pt x="1" y="605"/>
                    <a:pt x="11" y="658"/>
                    <a:pt x="33" y="690"/>
                  </a:cubicBezTo>
                  <a:cubicBezTo>
                    <a:pt x="55" y="734"/>
                    <a:pt x="107" y="762"/>
                    <a:pt x="154" y="762"/>
                  </a:cubicBezTo>
                  <a:cubicBezTo>
                    <a:pt x="176" y="762"/>
                    <a:pt x="197" y="756"/>
                    <a:pt x="214" y="743"/>
                  </a:cubicBezTo>
                  <a:cubicBezTo>
                    <a:pt x="427" y="583"/>
                    <a:pt x="650" y="413"/>
                    <a:pt x="853" y="221"/>
                  </a:cubicBezTo>
                  <a:cubicBezTo>
                    <a:pt x="906" y="179"/>
                    <a:pt x="906" y="72"/>
                    <a:pt x="853" y="40"/>
                  </a:cubicBezTo>
                  <a:cubicBezTo>
                    <a:pt x="826" y="14"/>
                    <a:pt x="794" y="0"/>
                    <a:pt x="762" y="0"/>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flipH="1">
              <a:off x="7381485" y="4110556"/>
              <a:ext cx="136001" cy="227155"/>
            </a:xfrm>
            <a:custGeom>
              <a:avLst/>
              <a:gdLst/>
              <a:ahLst/>
              <a:cxnLst/>
              <a:rect l="l" t="t" r="r" b="b"/>
              <a:pathLst>
                <a:path w="746" h="1246" extrusionOk="0">
                  <a:moveTo>
                    <a:pt x="590" y="1"/>
                  </a:moveTo>
                  <a:cubicBezTo>
                    <a:pt x="544" y="1"/>
                    <a:pt x="498" y="19"/>
                    <a:pt x="469" y="64"/>
                  </a:cubicBezTo>
                  <a:cubicBezTo>
                    <a:pt x="362" y="234"/>
                    <a:pt x="266" y="415"/>
                    <a:pt x="181" y="596"/>
                  </a:cubicBezTo>
                  <a:cubicBezTo>
                    <a:pt x="107" y="756"/>
                    <a:pt x="32" y="926"/>
                    <a:pt x="11" y="1118"/>
                  </a:cubicBezTo>
                  <a:cubicBezTo>
                    <a:pt x="0" y="1182"/>
                    <a:pt x="75" y="1246"/>
                    <a:pt x="149" y="1246"/>
                  </a:cubicBezTo>
                  <a:cubicBezTo>
                    <a:pt x="217" y="1246"/>
                    <a:pt x="258" y="1194"/>
                    <a:pt x="273" y="1137"/>
                  </a:cubicBezTo>
                  <a:lnTo>
                    <a:pt x="273" y="1137"/>
                  </a:lnTo>
                  <a:cubicBezTo>
                    <a:pt x="273" y="1137"/>
                    <a:pt x="273" y="1137"/>
                    <a:pt x="273" y="1137"/>
                  </a:cubicBezTo>
                  <a:cubicBezTo>
                    <a:pt x="274" y="1137"/>
                    <a:pt x="275" y="1135"/>
                    <a:pt x="277" y="1129"/>
                  </a:cubicBezTo>
                  <a:lnTo>
                    <a:pt x="277" y="1107"/>
                  </a:lnTo>
                  <a:cubicBezTo>
                    <a:pt x="277" y="1086"/>
                    <a:pt x="298" y="1075"/>
                    <a:pt x="298" y="1065"/>
                  </a:cubicBezTo>
                  <a:cubicBezTo>
                    <a:pt x="309" y="1022"/>
                    <a:pt x="320" y="1001"/>
                    <a:pt x="330" y="958"/>
                  </a:cubicBezTo>
                  <a:cubicBezTo>
                    <a:pt x="352" y="926"/>
                    <a:pt x="352" y="916"/>
                    <a:pt x="362" y="894"/>
                  </a:cubicBezTo>
                  <a:cubicBezTo>
                    <a:pt x="362" y="873"/>
                    <a:pt x="373" y="873"/>
                    <a:pt x="373" y="862"/>
                  </a:cubicBezTo>
                  <a:cubicBezTo>
                    <a:pt x="373" y="855"/>
                    <a:pt x="378" y="847"/>
                    <a:pt x="378" y="847"/>
                  </a:cubicBezTo>
                  <a:lnTo>
                    <a:pt x="378" y="847"/>
                  </a:lnTo>
                  <a:cubicBezTo>
                    <a:pt x="377" y="847"/>
                    <a:pt x="376" y="849"/>
                    <a:pt x="373" y="852"/>
                  </a:cubicBezTo>
                  <a:cubicBezTo>
                    <a:pt x="384" y="799"/>
                    <a:pt x="416" y="756"/>
                    <a:pt x="437" y="703"/>
                  </a:cubicBezTo>
                  <a:cubicBezTo>
                    <a:pt x="522" y="532"/>
                    <a:pt x="618" y="351"/>
                    <a:pt x="703" y="192"/>
                  </a:cubicBezTo>
                  <a:cubicBezTo>
                    <a:pt x="746" y="128"/>
                    <a:pt x="724" y="53"/>
                    <a:pt x="650" y="11"/>
                  </a:cubicBezTo>
                  <a:cubicBezTo>
                    <a:pt x="630" y="4"/>
                    <a:pt x="610" y="1"/>
                    <a:pt x="590"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flipH="1">
              <a:off x="7264992" y="4104357"/>
              <a:ext cx="108838" cy="187777"/>
            </a:xfrm>
            <a:custGeom>
              <a:avLst/>
              <a:gdLst/>
              <a:ahLst/>
              <a:cxnLst/>
              <a:rect l="l" t="t" r="r" b="b"/>
              <a:pathLst>
                <a:path w="597" h="1030" extrusionOk="0">
                  <a:moveTo>
                    <a:pt x="446" y="1"/>
                  </a:moveTo>
                  <a:cubicBezTo>
                    <a:pt x="407" y="1"/>
                    <a:pt x="361" y="22"/>
                    <a:pt x="341" y="55"/>
                  </a:cubicBezTo>
                  <a:cubicBezTo>
                    <a:pt x="266" y="194"/>
                    <a:pt x="213" y="343"/>
                    <a:pt x="160" y="481"/>
                  </a:cubicBezTo>
                  <a:cubicBezTo>
                    <a:pt x="107" y="598"/>
                    <a:pt x="53" y="737"/>
                    <a:pt x="11" y="865"/>
                  </a:cubicBezTo>
                  <a:cubicBezTo>
                    <a:pt x="0" y="939"/>
                    <a:pt x="43" y="1014"/>
                    <a:pt x="107" y="1024"/>
                  </a:cubicBezTo>
                  <a:cubicBezTo>
                    <a:pt x="118" y="1028"/>
                    <a:pt x="130" y="1030"/>
                    <a:pt x="142" y="1030"/>
                  </a:cubicBezTo>
                  <a:cubicBezTo>
                    <a:pt x="198" y="1030"/>
                    <a:pt x="258" y="992"/>
                    <a:pt x="266" y="939"/>
                  </a:cubicBezTo>
                  <a:cubicBezTo>
                    <a:pt x="309" y="801"/>
                    <a:pt x="352" y="684"/>
                    <a:pt x="394" y="566"/>
                  </a:cubicBezTo>
                  <a:cubicBezTo>
                    <a:pt x="416" y="524"/>
                    <a:pt x="426" y="481"/>
                    <a:pt x="437" y="460"/>
                  </a:cubicBezTo>
                  <a:cubicBezTo>
                    <a:pt x="437" y="439"/>
                    <a:pt x="437" y="439"/>
                    <a:pt x="447" y="428"/>
                  </a:cubicBezTo>
                  <a:cubicBezTo>
                    <a:pt x="469" y="417"/>
                    <a:pt x="469" y="385"/>
                    <a:pt x="479" y="375"/>
                  </a:cubicBezTo>
                  <a:cubicBezTo>
                    <a:pt x="501" y="321"/>
                    <a:pt x="533" y="258"/>
                    <a:pt x="554" y="204"/>
                  </a:cubicBezTo>
                  <a:cubicBezTo>
                    <a:pt x="597" y="140"/>
                    <a:pt x="575" y="55"/>
                    <a:pt x="501" y="23"/>
                  </a:cubicBezTo>
                  <a:cubicBezTo>
                    <a:pt x="489" y="8"/>
                    <a:pt x="469" y="1"/>
                    <a:pt x="446"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flipH="1">
              <a:off x="6418545" y="3132660"/>
              <a:ext cx="112848" cy="103186"/>
            </a:xfrm>
            <a:custGeom>
              <a:avLst/>
              <a:gdLst/>
              <a:ahLst/>
              <a:cxnLst/>
              <a:rect l="l" t="t" r="r" b="b"/>
              <a:pathLst>
                <a:path w="619" h="566" extrusionOk="0">
                  <a:moveTo>
                    <a:pt x="236" y="275"/>
                  </a:moveTo>
                  <a:cubicBezTo>
                    <a:pt x="236" y="275"/>
                    <a:pt x="236" y="275"/>
                    <a:pt x="237" y="275"/>
                  </a:cubicBezTo>
                  <a:lnTo>
                    <a:pt x="237" y="275"/>
                  </a:lnTo>
                  <a:cubicBezTo>
                    <a:pt x="236" y="275"/>
                    <a:pt x="236" y="275"/>
                    <a:pt x="236" y="276"/>
                  </a:cubicBezTo>
                  <a:lnTo>
                    <a:pt x="236" y="276"/>
                  </a:lnTo>
                  <a:cubicBezTo>
                    <a:pt x="236" y="275"/>
                    <a:pt x="236" y="275"/>
                    <a:pt x="236" y="275"/>
                  </a:cubicBezTo>
                  <a:close/>
                  <a:moveTo>
                    <a:pt x="248" y="280"/>
                  </a:moveTo>
                  <a:cubicBezTo>
                    <a:pt x="249" y="280"/>
                    <a:pt x="249" y="280"/>
                    <a:pt x="250" y="281"/>
                  </a:cubicBezTo>
                  <a:lnTo>
                    <a:pt x="250" y="281"/>
                  </a:lnTo>
                  <a:lnTo>
                    <a:pt x="250" y="281"/>
                  </a:lnTo>
                  <a:lnTo>
                    <a:pt x="250" y="281"/>
                  </a:lnTo>
                  <a:cubicBezTo>
                    <a:pt x="250" y="281"/>
                    <a:pt x="250" y="281"/>
                    <a:pt x="250" y="281"/>
                  </a:cubicBezTo>
                  <a:lnTo>
                    <a:pt x="250" y="281"/>
                  </a:lnTo>
                  <a:cubicBezTo>
                    <a:pt x="250" y="281"/>
                    <a:pt x="250" y="281"/>
                    <a:pt x="250" y="281"/>
                  </a:cubicBezTo>
                  <a:lnTo>
                    <a:pt x="250" y="281"/>
                  </a:lnTo>
                  <a:lnTo>
                    <a:pt x="244" y="286"/>
                  </a:lnTo>
                  <a:lnTo>
                    <a:pt x="244" y="286"/>
                  </a:lnTo>
                  <a:cubicBezTo>
                    <a:pt x="244" y="285"/>
                    <a:pt x="243" y="285"/>
                    <a:pt x="243" y="284"/>
                  </a:cubicBezTo>
                  <a:lnTo>
                    <a:pt x="243" y="284"/>
                  </a:lnTo>
                  <a:cubicBezTo>
                    <a:pt x="245" y="283"/>
                    <a:pt x="247" y="281"/>
                    <a:pt x="248" y="280"/>
                  </a:cubicBezTo>
                  <a:close/>
                  <a:moveTo>
                    <a:pt x="271" y="1"/>
                  </a:moveTo>
                  <a:cubicBezTo>
                    <a:pt x="222" y="1"/>
                    <a:pt x="174" y="14"/>
                    <a:pt x="129" y="40"/>
                  </a:cubicBezTo>
                  <a:cubicBezTo>
                    <a:pt x="86" y="61"/>
                    <a:pt x="33" y="103"/>
                    <a:pt x="22" y="146"/>
                  </a:cubicBezTo>
                  <a:cubicBezTo>
                    <a:pt x="11" y="167"/>
                    <a:pt x="1" y="210"/>
                    <a:pt x="11" y="253"/>
                  </a:cubicBezTo>
                  <a:cubicBezTo>
                    <a:pt x="22" y="274"/>
                    <a:pt x="33" y="316"/>
                    <a:pt x="75" y="327"/>
                  </a:cubicBezTo>
                  <a:cubicBezTo>
                    <a:pt x="92" y="344"/>
                    <a:pt x="115" y="353"/>
                    <a:pt x="138" y="353"/>
                  </a:cubicBezTo>
                  <a:cubicBezTo>
                    <a:pt x="172" y="353"/>
                    <a:pt x="210" y="333"/>
                    <a:pt x="235" y="295"/>
                  </a:cubicBezTo>
                  <a:lnTo>
                    <a:pt x="244" y="286"/>
                  </a:lnTo>
                  <a:lnTo>
                    <a:pt x="244" y="286"/>
                  </a:lnTo>
                  <a:cubicBezTo>
                    <a:pt x="250" y="291"/>
                    <a:pt x="257" y="295"/>
                    <a:pt x="267" y="295"/>
                  </a:cubicBezTo>
                  <a:lnTo>
                    <a:pt x="267" y="295"/>
                  </a:lnTo>
                  <a:cubicBezTo>
                    <a:pt x="262" y="290"/>
                    <a:pt x="256" y="285"/>
                    <a:pt x="250" y="281"/>
                  </a:cubicBezTo>
                  <a:lnTo>
                    <a:pt x="250" y="281"/>
                  </a:lnTo>
                  <a:cubicBezTo>
                    <a:pt x="255" y="284"/>
                    <a:pt x="261" y="289"/>
                    <a:pt x="267" y="295"/>
                  </a:cubicBezTo>
                  <a:lnTo>
                    <a:pt x="267" y="295"/>
                  </a:lnTo>
                  <a:lnTo>
                    <a:pt x="252" y="281"/>
                  </a:lnTo>
                  <a:lnTo>
                    <a:pt x="252" y="281"/>
                  </a:lnTo>
                  <a:lnTo>
                    <a:pt x="267" y="295"/>
                  </a:lnTo>
                  <a:lnTo>
                    <a:pt x="267" y="295"/>
                  </a:lnTo>
                  <a:lnTo>
                    <a:pt x="267" y="295"/>
                  </a:lnTo>
                  <a:lnTo>
                    <a:pt x="267" y="295"/>
                  </a:lnTo>
                  <a:lnTo>
                    <a:pt x="288" y="316"/>
                  </a:lnTo>
                  <a:lnTo>
                    <a:pt x="267" y="295"/>
                  </a:lnTo>
                  <a:lnTo>
                    <a:pt x="267" y="295"/>
                  </a:lnTo>
                  <a:cubicBezTo>
                    <a:pt x="267" y="295"/>
                    <a:pt x="267" y="295"/>
                    <a:pt x="267" y="295"/>
                  </a:cubicBezTo>
                  <a:lnTo>
                    <a:pt x="267" y="295"/>
                  </a:lnTo>
                  <a:cubicBezTo>
                    <a:pt x="267" y="295"/>
                    <a:pt x="267" y="295"/>
                    <a:pt x="267" y="296"/>
                  </a:cubicBezTo>
                  <a:lnTo>
                    <a:pt x="267" y="296"/>
                  </a:lnTo>
                  <a:cubicBezTo>
                    <a:pt x="275" y="311"/>
                    <a:pt x="289" y="332"/>
                    <a:pt x="304" y="351"/>
                  </a:cubicBezTo>
                  <a:lnTo>
                    <a:pt x="304" y="351"/>
                  </a:lnTo>
                  <a:cubicBezTo>
                    <a:pt x="301" y="349"/>
                    <a:pt x="299" y="348"/>
                    <a:pt x="299" y="348"/>
                  </a:cubicBezTo>
                  <a:lnTo>
                    <a:pt x="299" y="348"/>
                  </a:lnTo>
                  <a:lnTo>
                    <a:pt x="342" y="466"/>
                  </a:lnTo>
                  <a:cubicBezTo>
                    <a:pt x="342" y="487"/>
                    <a:pt x="384" y="529"/>
                    <a:pt x="405" y="540"/>
                  </a:cubicBezTo>
                  <a:cubicBezTo>
                    <a:pt x="429" y="556"/>
                    <a:pt x="458" y="566"/>
                    <a:pt x="484" y="566"/>
                  </a:cubicBezTo>
                  <a:cubicBezTo>
                    <a:pt x="494" y="566"/>
                    <a:pt x="503" y="564"/>
                    <a:pt x="512" y="561"/>
                  </a:cubicBezTo>
                  <a:cubicBezTo>
                    <a:pt x="544" y="540"/>
                    <a:pt x="586" y="529"/>
                    <a:pt x="597" y="487"/>
                  </a:cubicBezTo>
                  <a:cubicBezTo>
                    <a:pt x="608" y="466"/>
                    <a:pt x="618" y="423"/>
                    <a:pt x="608" y="380"/>
                  </a:cubicBezTo>
                  <a:cubicBezTo>
                    <a:pt x="597" y="316"/>
                    <a:pt x="565" y="253"/>
                    <a:pt x="544" y="189"/>
                  </a:cubicBezTo>
                  <a:cubicBezTo>
                    <a:pt x="512" y="135"/>
                    <a:pt x="480" y="82"/>
                    <a:pt x="427" y="50"/>
                  </a:cubicBezTo>
                  <a:cubicBezTo>
                    <a:pt x="377" y="17"/>
                    <a:pt x="324"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flipH="1">
              <a:off x="6276893" y="3206677"/>
              <a:ext cx="136001" cy="103915"/>
            </a:xfrm>
            <a:custGeom>
              <a:avLst/>
              <a:gdLst/>
              <a:ahLst/>
              <a:cxnLst/>
              <a:rect l="l" t="t" r="r" b="b"/>
              <a:pathLst>
                <a:path w="746" h="570" extrusionOk="0">
                  <a:moveTo>
                    <a:pt x="330" y="272"/>
                  </a:moveTo>
                  <a:cubicBezTo>
                    <a:pt x="330" y="272"/>
                    <a:pt x="337" y="272"/>
                    <a:pt x="340" y="278"/>
                  </a:cubicBezTo>
                  <a:lnTo>
                    <a:pt x="340" y="278"/>
                  </a:lnTo>
                  <a:cubicBezTo>
                    <a:pt x="333" y="275"/>
                    <a:pt x="325" y="272"/>
                    <a:pt x="330" y="272"/>
                  </a:cubicBezTo>
                  <a:close/>
                  <a:moveTo>
                    <a:pt x="356" y="280"/>
                  </a:moveTo>
                  <a:cubicBezTo>
                    <a:pt x="356" y="280"/>
                    <a:pt x="358" y="281"/>
                    <a:pt x="362" y="283"/>
                  </a:cubicBezTo>
                  <a:cubicBezTo>
                    <a:pt x="363" y="284"/>
                    <a:pt x="363" y="284"/>
                    <a:pt x="364" y="285"/>
                  </a:cubicBezTo>
                  <a:lnTo>
                    <a:pt x="364" y="285"/>
                  </a:lnTo>
                  <a:cubicBezTo>
                    <a:pt x="360" y="282"/>
                    <a:pt x="356" y="280"/>
                    <a:pt x="356" y="280"/>
                  </a:cubicBezTo>
                  <a:close/>
                  <a:moveTo>
                    <a:pt x="279" y="287"/>
                  </a:moveTo>
                  <a:lnTo>
                    <a:pt x="279" y="287"/>
                  </a:lnTo>
                  <a:cubicBezTo>
                    <a:pt x="278" y="291"/>
                    <a:pt x="277" y="294"/>
                    <a:pt x="277" y="294"/>
                  </a:cubicBezTo>
                  <a:cubicBezTo>
                    <a:pt x="277" y="291"/>
                    <a:pt x="278" y="289"/>
                    <a:pt x="279" y="287"/>
                  </a:cubicBezTo>
                  <a:close/>
                  <a:moveTo>
                    <a:pt x="324" y="1"/>
                  </a:moveTo>
                  <a:cubicBezTo>
                    <a:pt x="291" y="1"/>
                    <a:pt x="256" y="6"/>
                    <a:pt x="224" y="17"/>
                  </a:cubicBezTo>
                  <a:cubicBezTo>
                    <a:pt x="160" y="38"/>
                    <a:pt x="107" y="81"/>
                    <a:pt x="64" y="134"/>
                  </a:cubicBezTo>
                  <a:cubicBezTo>
                    <a:pt x="22" y="187"/>
                    <a:pt x="0" y="272"/>
                    <a:pt x="0" y="336"/>
                  </a:cubicBezTo>
                  <a:cubicBezTo>
                    <a:pt x="0" y="400"/>
                    <a:pt x="64" y="464"/>
                    <a:pt x="128" y="464"/>
                  </a:cubicBezTo>
                  <a:cubicBezTo>
                    <a:pt x="235" y="454"/>
                    <a:pt x="288" y="400"/>
                    <a:pt x="288" y="326"/>
                  </a:cubicBezTo>
                  <a:cubicBezTo>
                    <a:pt x="288" y="326"/>
                    <a:pt x="309" y="315"/>
                    <a:pt x="288" y="294"/>
                  </a:cubicBezTo>
                  <a:lnTo>
                    <a:pt x="288" y="283"/>
                  </a:lnTo>
                  <a:lnTo>
                    <a:pt x="288" y="272"/>
                  </a:lnTo>
                  <a:cubicBezTo>
                    <a:pt x="288" y="251"/>
                    <a:pt x="309" y="251"/>
                    <a:pt x="320" y="251"/>
                  </a:cubicBezTo>
                  <a:lnTo>
                    <a:pt x="330" y="251"/>
                  </a:lnTo>
                  <a:cubicBezTo>
                    <a:pt x="330" y="251"/>
                    <a:pt x="325" y="254"/>
                    <a:pt x="319" y="257"/>
                  </a:cubicBezTo>
                  <a:lnTo>
                    <a:pt x="319" y="257"/>
                  </a:lnTo>
                  <a:cubicBezTo>
                    <a:pt x="320" y="256"/>
                    <a:pt x="320" y="254"/>
                    <a:pt x="320" y="251"/>
                  </a:cubicBezTo>
                  <a:lnTo>
                    <a:pt x="320" y="251"/>
                  </a:lnTo>
                  <a:lnTo>
                    <a:pt x="315" y="260"/>
                  </a:lnTo>
                  <a:lnTo>
                    <a:pt x="315" y="260"/>
                  </a:lnTo>
                  <a:cubicBezTo>
                    <a:pt x="310" y="264"/>
                    <a:pt x="305" y="269"/>
                    <a:pt x="310" y="271"/>
                  </a:cubicBezTo>
                  <a:lnTo>
                    <a:pt x="310" y="271"/>
                  </a:lnTo>
                  <a:lnTo>
                    <a:pt x="309" y="272"/>
                  </a:lnTo>
                  <a:cubicBezTo>
                    <a:pt x="309" y="272"/>
                    <a:pt x="310" y="272"/>
                    <a:pt x="312" y="272"/>
                  </a:cubicBezTo>
                  <a:lnTo>
                    <a:pt x="312" y="272"/>
                  </a:lnTo>
                  <a:cubicBezTo>
                    <a:pt x="314" y="272"/>
                    <a:pt x="316" y="272"/>
                    <a:pt x="320" y="272"/>
                  </a:cubicBezTo>
                  <a:lnTo>
                    <a:pt x="309" y="272"/>
                  </a:lnTo>
                  <a:cubicBezTo>
                    <a:pt x="320" y="272"/>
                    <a:pt x="330" y="272"/>
                    <a:pt x="330" y="283"/>
                  </a:cubicBezTo>
                  <a:lnTo>
                    <a:pt x="341" y="283"/>
                  </a:lnTo>
                  <a:lnTo>
                    <a:pt x="362" y="294"/>
                  </a:lnTo>
                  <a:lnTo>
                    <a:pt x="373" y="294"/>
                  </a:lnTo>
                  <a:cubicBezTo>
                    <a:pt x="375" y="294"/>
                    <a:pt x="375" y="293"/>
                    <a:pt x="374" y="292"/>
                  </a:cubicBezTo>
                  <a:lnTo>
                    <a:pt x="374" y="292"/>
                  </a:lnTo>
                  <a:cubicBezTo>
                    <a:pt x="380" y="295"/>
                    <a:pt x="384" y="298"/>
                    <a:pt x="384" y="304"/>
                  </a:cubicBezTo>
                  <a:lnTo>
                    <a:pt x="384" y="304"/>
                  </a:lnTo>
                  <a:lnTo>
                    <a:pt x="384" y="304"/>
                  </a:lnTo>
                  <a:cubicBezTo>
                    <a:pt x="384" y="304"/>
                    <a:pt x="384" y="326"/>
                    <a:pt x="394" y="326"/>
                  </a:cubicBezTo>
                  <a:cubicBezTo>
                    <a:pt x="416" y="336"/>
                    <a:pt x="426" y="347"/>
                    <a:pt x="426" y="379"/>
                  </a:cubicBezTo>
                  <a:cubicBezTo>
                    <a:pt x="437" y="390"/>
                    <a:pt x="448" y="422"/>
                    <a:pt x="448" y="432"/>
                  </a:cubicBezTo>
                  <a:cubicBezTo>
                    <a:pt x="448" y="417"/>
                    <a:pt x="442" y="407"/>
                    <a:pt x="443" y="407"/>
                  </a:cubicBezTo>
                  <a:lnTo>
                    <a:pt x="443" y="407"/>
                  </a:lnTo>
                  <a:cubicBezTo>
                    <a:pt x="443" y="407"/>
                    <a:pt x="445" y="408"/>
                    <a:pt x="448" y="411"/>
                  </a:cubicBezTo>
                  <a:lnTo>
                    <a:pt x="448" y="432"/>
                  </a:lnTo>
                  <a:cubicBezTo>
                    <a:pt x="448" y="443"/>
                    <a:pt x="469" y="454"/>
                    <a:pt x="469" y="464"/>
                  </a:cubicBezTo>
                  <a:cubicBezTo>
                    <a:pt x="486" y="524"/>
                    <a:pt x="530" y="569"/>
                    <a:pt x="585" y="569"/>
                  </a:cubicBezTo>
                  <a:cubicBezTo>
                    <a:pt x="599" y="569"/>
                    <a:pt x="614" y="566"/>
                    <a:pt x="629" y="560"/>
                  </a:cubicBezTo>
                  <a:cubicBezTo>
                    <a:pt x="693" y="539"/>
                    <a:pt x="746" y="464"/>
                    <a:pt x="714" y="400"/>
                  </a:cubicBezTo>
                  <a:cubicBezTo>
                    <a:pt x="661" y="241"/>
                    <a:pt x="575" y="81"/>
                    <a:pt x="416" y="17"/>
                  </a:cubicBezTo>
                  <a:cubicBezTo>
                    <a:pt x="389" y="6"/>
                    <a:pt x="357" y="1"/>
                    <a:pt x="324"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flipH="1">
              <a:off x="6102061" y="3249701"/>
              <a:ext cx="132173" cy="107561"/>
            </a:xfrm>
            <a:custGeom>
              <a:avLst/>
              <a:gdLst/>
              <a:ahLst/>
              <a:cxnLst/>
              <a:rect l="l" t="t" r="r" b="b"/>
              <a:pathLst>
                <a:path w="725" h="590" extrusionOk="0">
                  <a:moveTo>
                    <a:pt x="362" y="218"/>
                  </a:moveTo>
                  <a:cubicBezTo>
                    <a:pt x="365" y="218"/>
                    <a:pt x="364" y="219"/>
                    <a:pt x="361" y="221"/>
                  </a:cubicBezTo>
                  <a:lnTo>
                    <a:pt x="361" y="221"/>
                  </a:lnTo>
                  <a:cubicBezTo>
                    <a:pt x="361" y="220"/>
                    <a:pt x="362" y="219"/>
                    <a:pt x="362" y="218"/>
                  </a:cubicBezTo>
                  <a:close/>
                  <a:moveTo>
                    <a:pt x="348" y="224"/>
                  </a:moveTo>
                  <a:cubicBezTo>
                    <a:pt x="348" y="225"/>
                    <a:pt x="349" y="226"/>
                    <a:pt x="350" y="227"/>
                  </a:cubicBezTo>
                  <a:lnTo>
                    <a:pt x="350" y="227"/>
                  </a:lnTo>
                  <a:cubicBezTo>
                    <a:pt x="346" y="229"/>
                    <a:pt x="342" y="232"/>
                    <a:pt x="339" y="233"/>
                  </a:cubicBezTo>
                  <a:lnTo>
                    <a:pt x="339" y="233"/>
                  </a:lnTo>
                  <a:cubicBezTo>
                    <a:pt x="339" y="233"/>
                    <a:pt x="339" y="233"/>
                    <a:pt x="338" y="233"/>
                  </a:cubicBezTo>
                  <a:lnTo>
                    <a:pt x="338" y="233"/>
                  </a:lnTo>
                  <a:cubicBezTo>
                    <a:pt x="341" y="231"/>
                    <a:pt x="345" y="227"/>
                    <a:pt x="348" y="224"/>
                  </a:cubicBezTo>
                  <a:close/>
                  <a:moveTo>
                    <a:pt x="351" y="236"/>
                  </a:moveTo>
                  <a:cubicBezTo>
                    <a:pt x="351" y="237"/>
                    <a:pt x="351" y="238"/>
                    <a:pt x="351" y="239"/>
                  </a:cubicBezTo>
                  <a:cubicBezTo>
                    <a:pt x="355" y="240"/>
                    <a:pt x="356" y="241"/>
                    <a:pt x="356" y="241"/>
                  </a:cubicBezTo>
                  <a:cubicBezTo>
                    <a:pt x="356" y="241"/>
                    <a:pt x="353" y="240"/>
                    <a:pt x="349" y="238"/>
                  </a:cubicBezTo>
                  <a:lnTo>
                    <a:pt x="349" y="238"/>
                  </a:lnTo>
                  <a:cubicBezTo>
                    <a:pt x="350" y="238"/>
                    <a:pt x="351" y="237"/>
                    <a:pt x="351" y="236"/>
                  </a:cubicBezTo>
                  <a:close/>
                  <a:moveTo>
                    <a:pt x="362" y="271"/>
                  </a:moveTo>
                  <a:cubicBezTo>
                    <a:pt x="362" y="271"/>
                    <a:pt x="362" y="292"/>
                    <a:pt x="373" y="292"/>
                  </a:cubicBezTo>
                  <a:lnTo>
                    <a:pt x="362" y="271"/>
                  </a:lnTo>
                  <a:close/>
                  <a:moveTo>
                    <a:pt x="320" y="1"/>
                  </a:moveTo>
                  <a:cubicBezTo>
                    <a:pt x="303" y="1"/>
                    <a:pt x="285" y="2"/>
                    <a:pt x="266" y="5"/>
                  </a:cubicBezTo>
                  <a:cubicBezTo>
                    <a:pt x="213" y="26"/>
                    <a:pt x="160" y="58"/>
                    <a:pt x="128" y="100"/>
                  </a:cubicBezTo>
                  <a:cubicBezTo>
                    <a:pt x="75" y="154"/>
                    <a:pt x="43" y="218"/>
                    <a:pt x="21" y="292"/>
                  </a:cubicBezTo>
                  <a:cubicBezTo>
                    <a:pt x="0" y="356"/>
                    <a:pt x="43" y="430"/>
                    <a:pt x="107" y="452"/>
                  </a:cubicBezTo>
                  <a:cubicBezTo>
                    <a:pt x="192" y="420"/>
                    <a:pt x="256" y="377"/>
                    <a:pt x="288" y="313"/>
                  </a:cubicBezTo>
                  <a:cubicBezTo>
                    <a:pt x="288" y="303"/>
                    <a:pt x="298" y="292"/>
                    <a:pt x="298" y="271"/>
                  </a:cubicBezTo>
                  <a:cubicBezTo>
                    <a:pt x="300" y="268"/>
                    <a:pt x="301" y="266"/>
                    <a:pt x="301" y="266"/>
                  </a:cubicBezTo>
                  <a:lnTo>
                    <a:pt x="301" y="266"/>
                  </a:lnTo>
                  <a:cubicBezTo>
                    <a:pt x="303" y="266"/>
                    <a:pt x="294" y="296"/>
                    <a:pt x="295" y="296"/>
                  </a:cubicBezTo>
                  <a:cubicBezTo>
                    <a:pt x="296" y="296"/>
                    <a:pt x="297" y="295"/>
                    <a:pt x="298" y="292"/>
                  </a:cubicBezTo>
                  <a:cubicBezTo>
                    <a:pt x="298" y="292"/>
                    <a:pt x="298" y="271"/>
                    <a:pt x="309" y="271"/>
                  </a:cubicBezTo>
                  <a:cubicBezTo>
                    <a:pt x="309" y="260"/>
                    <a:pt x="320" y="260"/>
                    <a:pt x="320" y="249"/>
                  </a:cubicBezTo>
                  <a:lnTo>
                    <a:pt x="332" y="237"/>
                  </a:lnTo>
                  <a:lnTo>
                    <a:pt x="332" y="237"/>
                  </a:lnTo>
                  <a:cubicBezTo>
                    <a:pt x="333" y="237"/>
                    <a:pt x="334" y="236"/>
                    <a:pt x="336" y="235"/>
                  </a:cubicBezTo>
                  <a:lnTo>
                    <a:pt x="336" y="235"/>
                  </a:lnTo>
                  <a:cubicBezTo>
                    <a:pt x="336" y="235"/>
                    <a:pt x="336" y="236"/>
                    <a:pt x="336" y="236"/>
                  </a:cubicBezTo>
                  <a:lnTo>
                    <a:pt x="336" y="236"/>
                  </a:lnTo>
                  <a:cubicBezTo>
                    <a:pt x="335" y="238"/>
                    <a:pt x="336" y="239"/>
                    <a:pt x="341" y="239"/>
                  </a:cubicBezTo>
                  <a:cubicBezTo>
                    <a:pt x="341" y="239"/>
                    <a:pt x="351" y="239"/>
                    <a:pt x="351" y="249"/>
                  </a:cubicBezTo>
                  <a:cubicBezTo>
                    <a:pt x="362" y="260"/>
                    <a:pt x="373" y="271"/>
                    <a:pt x="373" y="292"/>
                  </a:cubicBezTo>
                  <a:cubicBezTo>
                    <a:pt x="373" y="303"/>
                    <a:pt x="394" y="303"/>
                    <a:pt x="394" y="313"/>
                  </a:cubicBezTo>
                  <a:cubicBezTo>
                    <a:pt x="405" y="324"/>
                    <a:pt x="405" y="356"/>
                    <a:pt x="415" y="367"/>
                  </a:cubicBezTo>
                  <a:cubicBezTo>
                    <a:pt x="415" y="367"/>
                    <a:pt x="415" y="367"/>
                    <a:pt x="415" y="367"/>
                  </a:cubicBezTo>
                  <a:lnTo>
                    <a:pt x="415" y="367"/>
                  </a:lnTo>
                  <a:cubicBezTo>
                    <a:pt x="415" y="368"/>
                    <a:pt x="416" y="370"/>
                    <a:pt x="416" y="372"/>
                  </a:cubicBezTo>
                  <a:lnTo>
                    <a:pt x="416" y="372"/>
                  </a:lnTo>
                  <a:cubicBezTo>
                    <a:pt x="418" y="383"/>
                    <a:pt x="426" y="400"/>
                    <a:pt x="426" y="409"/>
                  </a:cubicBezTo>
                  <a:cubicBezTo>
                    <a:pt x="447" y="430"/>
                    <a:pt x="447" y="462"/>
                    <a:pt x="458" y="484"/>
                  </a:cubicBezTo>
                  <a:cubicBezTo>
                    <a:pt x="466" y="543"/>
                    <a:pt x="522" y="589"/>
                    <a:pt x="577" y="589"/>
                  </a:cubicBezTo>
                  <a:cubicBezTo>
                    <a:pt x="591" y="589"/>
                    <a:pt x="605" y="586"/>
                    <a:pt x="618" y="580"/>
                  </a:cubicBezTo>
                  <a:cubicBezTo>
                    <a:pt x="682" y="558"/>
                    <a:pt x="724" y="484"/>
                    <a:pt x="714" y="420"/>
                  </a:cubicBezTo>
                  <a:cubicBezTo>
                    <a:pt x="682" y="345"/>
                    <a:pt x="660" y="249"/>
                    <a:pt x="618" y="186"/>
                  </a:cubicBezTo>
                  <a:cubicBezTo>
                    <a:pt x="575" y="132"/>
                    <a:pt x="522" y="58"/>
                    <a:pt x="469" y="36"/>
                  </a:cubicBezTo>
                  <a:cubicBezTo>
                    <a:pt x="421" y="13"/>
                    <a:pt x="373" y="1"/>
                    <a:pt x="3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flipH="1">
              <a:off x="6253557" y="3289262"/>
              <a:ext cx="215670" cy="159337"/>
            </a:xfrm>
            <a:custGeom>
              <a:avLst/>
              <a:gdLst/>
              <a:ahLst/>
              <a:cxnLst/>
              <a:rect l="l" t="t" r="r" b="b"/>
              <a:pathLst>
                <a:path w="1183" h="874" extrusionOk="0">
                  <a:moveTo>
                    <a:pt x="277" y="294"/>
                  </a:moveTo>
                  <a:cubicBezTo>
                    <a:pt x="375" y="318"/>
                    <a:pt x="474" y="337"/>
                    <a:pt x="565" y="363"/>
                  </a:cubicBezTo>
                  <a:cubicBezTo>
                    <a:pt x="654" y="385"/>
                    <a:pt x="740" y="401"/>
                    <a:pt x="826" y="415"/>
                  </a:cubicBezTo>
                  <a:lnTo>
                    <a:pt x="826" y="415"/>
                  </a:lnTo>
                  <a:cubicBezTo>
                    <a:pt x="806" y="437"/>
                    <a:pt x="781" y="457"/>
                    <a:pt x="757" y="469"/>
                  </a:cubicBezTo>
                  <a:lnTo>
                    <a:pt x="735" y="501"/>
                  </a:lnTo>
                  <a:lnTo>
                    <a:pt x="725" y="512"/>
                  </a:lnTo>
                  <a:cubicBezTo>
                    <a:pt x="703" y="522"/>
                    <a:pt x="682" y="533"/>
                    <a:pt x="671" y="554"/>
                  </a:cubicBezTo>
                  <a:cubicBezTo>
                    <a:pt x="650" y="565"/>
                    <a:pt x="629" y="565"/>
                    <a:pt x="618" y="576"/>
                  </a:cubicBezTo>
                  <a:cubicBezTo>
                    <a:pt x="597" y="576"/>
                    <a:pt x="597" y="586"/>
                    <a:pt x="586" y="586"/>
                  </a:cubicBezTo>
                  <a:cubicBezTo>
                    <a:pt x="576" y="586"/>
                    <a:pt x="544" y="607"/>
                    <a:pt x="533" y="607"/>
                  </a:cubicBezTo>
                  <a:lnTo>
                    <a:pt x="458" y="607"/>
                  </a:lnTo>
                  <a:lnTo>
                    <a:pt x="416" y="576"/>
                  </a:lnTo>
                  <a:cubicBezTo>
                    <a:pt x="416" y="565"/>
                    <a:pt x="405" y="565"/>
                    <a:pt x="384" y="565"/>
                  </a:cubicBezTo>
                  <a:lnTo>
                    <a:pt x="373" y="554"/>
                  </a:lnTo>
                  <a:cubicBezTo>
                    <a:pt x="363" y="533"/>
                    <a:pt x="352" y="512"/>
                    <a:pt x="331" y="501"/>
                  </a:cubicBezTo>
                  <a:lnTo>
                    <a:pt x="331" y="480"/>
                  </a:lnTo>
                  <a:cubicBezTo>
                    <a:pt x="331" y="469"/>
                    <a:pt x="320" y="458"/>
                    <a:pt x="320" y="448"/>
                  </a:cubicBezTo>
                  <a:cubicBezTo>
                    <a:pt x="309" y="416"/>
                    <a:pt x="309" y="373"/>
                    <a:pt x="299" y="352"/>
                  </a:cubicBezTo>
                  <a:cubicBezTo>
                    <a:pt x="299" y="341"/>
                    <a:pt x="299" y="320"/>
                    <a:pt x="277" y="299"/>
                  </a:cubicBezTo>
                  <a:lnTo>
                    <a:pt x="277" y="294"/>
                  </a:lnTo>
                  <a:close/>
                  <a:moveTo>
                    <a:pt x="139" y="1"/>
                  </a:moveTo>
                  <a:cubicBezTo>
                    <a:pt x="105" y="1"/>
                    <a:pt x="74" y="16"/>
                    <a:pt x="49" y="38"/>
                  </a:cubicBezTo>
                  <a:lnTo>
                    <a:pt x="49" y="38"/>
                  </a:lnTo>
                  <a:cubicBezTo>
                    <a:pt x="31" y="50"/>
                    <a:pt x="14" y="66"/>
                    <a:pt x="1" y="86"/>
                  </a:cubicBezTo>
                  <a:cubicBezTo>
                    <a:pt x="3" y="88"/>
                    <a:pt x="5" y="93"/>
                    <a:pt x="8" y="100"/>
                  </a:cubicBezTo>
                  <a:lnTo>
                    <a:pt x="8" y="100"/>
                  </a:lnTo>
                  <a:cubicBezTo>
                    <a:pt x="3" y="113"/>
                    <a:pt x="1" y="126"/>
                    <a:pt x="1" y="139"/>
                  </a:cubicBezTo>
                  <a:cubicBezTo>
                    <a:pt x="1" y="373"/>
                    <a:pt x="54" y="682"/>
                    <a:pt x="277" y="820"/>
                  </a:cubicBezTo>
                  <a:cubicBezTo>
                    <a:pt x="342" y="858"/>
                    <a:pt x="408" y="873"/>
                    <a:pt x="475" y="873"/>
                  </a:cubicBezTo>
                  <a:cubicBezTo>
                    <a:pt x="618" y="873"/>
                    <a:pt x="761" y="801"/>
                    <a:pt x="884" y="714"/>
                  </a:cubicBezTo>
                  <a:cubicBezTo>
                    <a:pt x="991" y="618"/>
                    <a:pt x="1076" y="512"/>
                    <a:pt x="1161" y="395"/>
                  </a:cubicBezTo>
                  <a:cubicBezTo>
                    <a:pt x="1183" y="352"/>
                    <a:pt x="1183" y="299"/>
                    <a:pt x="1161" y="256"/>
                  </a:cubicBezTo>
                  <a:cubicBezTo>
                    <a:pt x="1129" y="213"/>
                    <a:pt x="1097" y="192"/>
                    <a:pt x="1044" y="192"/>
                  </a:cubicBezTo>
                  <a:lnTo>
                    <a:pt x="970" y="192"/>
                  </a:lnTo>
                  <a:cubicBezTo>
                    <a:pt x="938" y="192"/>
                    <a:pt x="895" y="182"/>
                    <a:pt x="863" y="182"/>
                  </a:cubicBezTo>
                  <a:cubicBezTo>
                    <a:pt x="778" y="160"/>
                    <a:pt x="682" y="150"/>
                    <a:pt x="597" y="128"/>
                  </a:cubicBezTo>
                  <a:cubicBezTo>
                    <a:pt x="522" y="107"/>
                    <a:pt x="427" y="86"/>
                    <a:pt x="352" y="75"/>
                  </a:cubicBezTo>
                  <a:cubicBezTo>
                    <a:pt x="309" y="54"/>
                    <a:pt x="277" y="54"/>
                    <a:pt x="245" y="43"/>
                  </a:cubicBezTo>
                  <a:cubicBezTo>
                    <a:pt x="237" y="43"/>
                    <a:pt x="231" y="42"/>
                    <a:pt x="225" y="40"/>
                  </a:cubicBezTo>
                  <a:lnTo>
                    <a:pt x="225" y="40"/>
                  </a:lnTo>
                  <a:cubicBezTo>
                    <a:pt x="203" y="16"/>
                    <a:pt x="173" y="1"/>
                    <a:pt x="139"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flipH="1">
              <a:off x="6803026" y="3452062"/>
              <a:ext cx="345290" cy="59615"/>
            </a:xfrm>
            <a:custGeom>
              <a:avLst/>
              <a:gdLst/>
              <a:ahLst/>
              <a:cxnLst/>
              <a:rect l="l" t="t" r="r" b="b"/>
              <a:pathLst>
                <a:path w="1894" h="327" extrusionOk="0">
                  <a:moveTo>
                    <a:pt x="879" y="0"/>
                  </a:moveTo>
                  <a:cubicBezTo>
                    <a:pt x="636" y="0"/>
                    <a:pt x="394" y="18"/>
                    <a:pt x="158" y="66"/>
                  </a:cubicBezTo>
                  <a:cubicBezTo>
                    <a:pt x="0" y="95"/>
                    <a:pt x="44" y="326"/>
                    <a:pt x="186" y="326"/>
                  </a:cubicBezTo>
                  <a:cubicBezTo>
                    <a:pt x="198" y="326"/>
                    <a:pt x="210" y="325"/>
                    <a:pt x="222" y="321"/>
                  </a:cubicBezTo>
                  <a:cubicBezTo>
                    <a:pt x="439" y="280"/>
                    <a:pt x="661" y="264"/>
                    <a:pt x="884" y="264"/>
                  </a:cubicBezTo>
                  <a:cubicBezTo>
                    <a:pt x="1177" y="264"/>
                    <a:pt x="1471" y="291"/>
                    <a:pt x="1756" y="321"/>
                  </a:cubicBezTo>
                  <a:cubicBezTo>
                    <a:pt x="1760" y="322"/>
                    <a:pt x="1764" y="322"/>
                    <a:pt x="1768" y="322"/>
                  </a:cubicBezTo>
                  <a:cubicBezTo>
                    <a:pt x="1829" y="322"/>
                    <a:pt x="1894" y="253"/>
                    <a:pt x="1894" y="194"/>
                  </a:cubicBezTo>
                  <a:cubicBezTo>
                    <a:pt x="1894" y="108"/>
                    <a:pt x="1819" y="66"/>
                    <a:pt x="1756" y="55"/>
                  </a:cubicBezTo>
                  <a:cubicBezTo>
                    <a:pt x="1470" y="26"/>
                    <a:pt x="1174" y="0"/>
                    <a:pt x="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flipH="1">
              <a:off x="5661971" y="3370753"/>
              <a:ext cx="539083" cy="314298"/>
            </a:xfrm>
            <a:custGeom>
              <a:avLst/>
              <a:gdLst/>
              <a:ahLst/>
              <a:cxnLst/>
              <a:rect l="l" t="t" r="r" b="b"/>
              <a:pathLst>
                <a:path w="2957" h="1724" extrusionOk="0">
                  <a:moveTo>
                    <a:pt x="2763" y="0"/>
                  </a:moveTo>
                  <a:cubicBezTo>
                    <a:pt x="2741" y="0"/>
                    <a:pt x="2717" y="7"/>
                    <a:pt x="2693" y="22"/>
                  </a:cubicBezTo>
                  <a:lnTo>
                    <a:pt x="1341" y="778"/>
                  </a:lnTo>
                  <a:cubicBezTo>
                    <a:pt x="936" y="1012"/>
                    <a:pt x="510" y="1225"/>
                    <a:pt x="127" y="1470"/>
                  </a:cubicBezTo>
                  <a:cubicBezTo>
                    <a:pt x="1" y="1551"/>
                    <a:pt x="80" y="1724"/>
                    <a:pt x="198" y="1724"/>
                  </a:cubicBezTo>
                  <a:cubicBezTo>
                    <a:pt x="219" y="1724"/>
                    <a:pt x="242" y="1718"/>
                    <a:pt x="265" y="1705"/>
                  </a:cubicBezTo>
                  <a:cubicBezTo>
                    <a:pt x="649" y="1449"/>
                    <a:pt x="1075" y="1236"/>
                    <a:pt x="1469" y="1012"/>
                  </a:cubicBezTo>
                  <a:lnTo>
                    <a:pt x="2832" y="246"/>
                  </a:lnTo>
                  <a:cubicBezTo>
                    <a:pt x="2957" y="183"/>
                    <a:pt x="2879" y="0"/>
                    <a:pt x="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flipH="1">
              <a:off x="5356612" y="3225455"/>
              <a:ext cx="114671" cy="122875"/>
            </a:xfrm>
            <a:custGeom>
              <a:avLst/>
              <a:gdLst/>
              <a:ahLst/>
              <a:cxnLst/>
              <a:rect l="l" t="t" r="r" b="b"/>
              <a:pathLst>
                <a:path w="629" h="674" extrusionOk="0">
                  <a:moveTo>
                    <a:pt x="75" y="265"/>
                  </a:moveTo>
                  <a:lnTo>
                    <a:pt x="75" y="265"/>
                  </a:lnTo>
                  <a:cubicBezTo>
                    <a:pt x="84" y="270"/>
                    <a:pt x="91" y="273"/>
                    <a:pt x="97" y="274"/>
                  </a:cubicBezTo>
                  <a:lnTo>
                    <a:pt x="97" y="274"/>
                  </a:lnTo>
                  <a:cubicBezTo>
                    <a:pt x="91" y="271"/>
                    <a:pt x="83" y="268"/>
                    <a:pt x="75" y="265"/>
                  </a:cubicBezTo>
                  <a:close/>
                  <a:moveTo>
                    <a:pt x="107" y="276"/>
                  </a:moveTo>
                  <a:cubicBezTo>
                    <a:pt x="109" y="278"/>
                    <a:pt x="111" y="280"/>
                    <a:pt x="114" y="282"/>
                  </a:cubicBezTo>
                  <a:lnTo>
                    <a:pt x="114" y="282"/>
                  </a:lnTo>
                  <a:cubicBezTo>
                    <a:pt x="112" y="280"/>
                    <a:pt x="109" y="278"/>
                    <a:pt x="107" y="276"/>
                  </a:cubicBezTo>
                  <a:close/>
                  <a:moveTo>
                    <a:pt x="140" y="0"/>
                  </a:moveTo>
                  <a:cubicBezTo>
                    <a:pt x="86" y="0"/>
                    <a:pt x="30" y="46"/>
                    <a:pt x="21" y="106"/>
                  </a:cubicBezTo>
                  <a:cubicBezTo>
                    <a:pt x="0" y="180"/>
                    <a:pt x="43" y="244"/>
                    <a:pt x="107" y="276"/>
                  </a:cubicBezTo>
                  <a:cubicBezTo>
                    <a:pt x="107" y="276"/>
                    <a:pt x="103" y="276"/>
                    <a:pt x="97" y="274"/>
                  </a:cubicBezTo>
                  <a:lnTo>
                    <a:pt x="97" y="274"/>
                  </a:lnTo>
                  <a:cubicBezTo>
                    <a:pt x="112" y="282"/>
                    <a:pt x="120" y="290"/>
                    <a:pt x="128" y="297"/>
                  </a:cubicBezTo>
                  <a:cubicBezTo>
                    <a:pt x="128" y="296"/>
                    <a:pt x="128" y="295"/>
                    <a:pt x="127" y="294"/>
                  </a:cubicBezTo>
                  <a:lnTo>
                    <a:pt x="127" y="294"/>
                  </a:lnTo>
                  <a:cubicBezTo>
                    <a:pt x="171" y="332"/>
                    <a:pt x="207" y="376"/>
                    <a:pt x="234" y="404"/>
                  </a:cubicBezTo>
                  <a:lnTo>
                    <a:pt x="213" y="382"/>
                  </a:lnTo>
                  <a:lnTo>
                    <a:pt x="213" y="382"/>
                  </a:lnTo>
                  <a:cubicBezTo>
                    <a:pt x="266" y="446"/>
                    <a:pt x="320" y="532"/>
                    <a:pt x="362" y="606"/>
                  </a:cubicBezTo>
                  <a:cubicBezTo>
                    <a:pt x="377" y="650"/>
                    <a:pt x="427" y="674"/>
                    <a:pt x="478" y="674"/>
                  </a:cubicBezTo>
                  <a:cubicBezTo>
                    <a:pt x="501" y="674"/>
                    <a:pt x="523" y="669"/>
                    <a:pt x="543" y="659"/>
                  </a:cubicBezTo>
                  <a:cubicBezTo>
                    <a:pt x="607" y="617"/>
                    <a:pt x="628" y="542"/>
                    <a:pt x="596" y="478"/>
                  </a:cubicBezTo>
                  <a:cubicBezTo>
                    <a:pt x="575" y="425"/>
                    <a:pt x="532" y="372"/>
                    <a:pt x="501" y="319"/>
                  </a:cubicBezTo>
                  <a:cubicBezTo>
                    <a:pt x="447" y="233"/>
                    <a:pt x="394" y="159"/>
                    <a:pt x="330" y="106"/>
                  </a:cubicBezTo>
                  <a:cubicBezTo>
                    <a:pt x="288" y="63"/>
                    <a:pt x="234" y="31"/>
                    <a:pt x="181" y="10"/>
                  </a:cubicBezTo>
                  <a:cubicBezTo>
                    <a:pt x="168" y="3"/>
                    <a:pt x="154" y="0"/>
                    <a:pt x="140" y="0"/>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flipH="1">
              <a:off x="6898009" y="2881988"/>
              <a:ext cx="161342" cy="70553"/>
            </a:xfrm>
            <a:custGeom>
              <a:avLst/>
              <a:gdLst/>
              <a:ahLst/>
              <a:cxnLst/>
              <a:rect l="l" t="t" r="r" b="b"/>
              <a:pathLst>
                <a:path w="885" h="387" extrusionOk="0">
                  <a:moveTo>
                    <a:pt x="623" y="0"/>
                  </a:moveTo>
                  <a:cubicBezTo>
                    <a:pt x="550" y="0"/>
                    <a:pt x="478" y="12"/>
                    <a:pt x="416" y="30"/>
                  </a:cubicBezTo>
                  <a:cubicBezTo>
                    <a:pt x="362" y="41"/>
                    <a:pt x="298" y="52"/>
                    <a:pt x="245" y="83"/>
                  </a:cubicBezTo>
                  <a:cubicBezTo>
                    <a:pt x="192" y="94"/>
                    <a:pt x="139" y="126"/>
                    <a:pt x="86" y="158"/>
                  </a:cubicBezTo>
                  <a:cubicBezTo>
                    <a:pt x="54" y="190"/>
                    <a:pt x="32" y="201"/>
                    <a:pt x="22" y="243"/>
                  </a:cubicBezTo>
                  <a:cubicBezTo>
                    <a:pt x="0" y="264"/>
                    <a:pt x="22" y="318"/>
                    <a:pt x="32" y="350"/>
                  </a:cubicBezTo>
                  <a:cubicBezTo>
                    <a:pt x="67" y="363"/>
                    <a:pt x="110" y="386"/>
                    <a:pt x="156" y="386"/>
                  </a:cubicBezTo>
                  <a:cubicBezTo>
                    <a:pt x="182" y="386"/>
                    <a:pt x="208" y="379"/>
                    <a:pt x="235" y="360"/>
                  </a:cubicBezTo>
                  <a:cubicBezTo>
                    <a:pt x="245" y="350"/>
                    <a:pt x="256" y="339"/>
                    <a:pt x="288" y="339"/>
                  </a:cubicBezTo>
                  <a:cubicBezTo>
                    <a:pt x="295" y="339"/>
                    <a:pt x="312" y="325"/>
                    <a:pt x="312" y="325"/>
                  </a:cubicBezTo>
                  <a:lnTo>
                    <a:pt x="312" y="325"/>
                  </a:lnTo>
                  <a:cubicBezTo>
                    <a:pt x="313" y="325"/>
                    <a:pt x="309" y="328"/>
                    <a:pt x="298" y="339"/>
                  </a:cubicBezTo>
                  <a:cubicBezTo>
                    <a:pt x="309" y="339"/>
                    <a:pt x="320" y="318"/>
                    <a:pt x="320" y="318"/>
                  </a:cubicBezTo>
                  <a:cubicBezTo>
                    <a:pt x="373" y="307"/>
                    <a:pt x="426" y="286"/>
                    <a:pt x="480" y="286"/>
                  </a:cubicBezTo>
                  <a:cubicBezTo>
                    <a:pt x="511" y="286"/>
                    <a:pt x="533" y="264"/>
                    <a:pt x="565" y="264"/>
                  </a:cubicBezTo>
                  <a:lnTo>
                    <a:pt x="682" y="264"/>
                  </a:lnTo>
                  <a:cubicBezTo>
                    <a:pt x="696" y="272"/>
                    <a:pt x="702" y="274"/>
                    <a:pt x="703" y="274"/>
                  </a:cubicBezTo>
                  <a:cubicBezTo>
                    <a:pt x="706" y="274"/>
                    <a:pt x="689" y="264"/>
                    <a:pt x="682" y="264"/>
                  </a:cubicBezTo>
                  <a:lnTo>
                    <a:pt x="714" y="264"/>
                  </a:lnTo>
                  <a:cubicBezTo>
                    <a:pt x="725" y="268"/>
                    <a:pt x="736" y="270"/>
                    <a:pt x="748" y="270"/>
                  </a:cubicBezTo>
                  <a:cubicBezTo>
                    <a:pt x="802" y="270"/>
                    <a:pt x="854" y="230"/>
                    <a:pt x="863" y="169"/>
                  </a:cubicBezTo>
                  <a:cubicBezTo>
                    <a:pt x="884" y="105"/>
                    <a:pt x="842" y="30"/>
                    <a:pt x="778" y="20"/>
                  </a:cubicBezTo>
                  <a:cubicBezTo>
                    <a:pt x="729" y="6"/>
                    <a:pt x="676" y="0"/>
                    <a:pt x="623" y="0"/>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flipH="1">
              <a:off x="7028175" y="1728166"/>
              <a:ext cx="227337" cy="78210"/>
            </a:xfrm>
            <a:custGeom>
              <a:avLst/>
              <a:gdLst/>
              <a:ahLst/>
              <a:cxnLst/>
              <a:rect l="l" t="t" r="r" b="b"/>
              <a:pathLst>
                <a:path w="1247" h="429" extrusionOk="0">
                  <a:moveTo>
                    <a:pt x="604" y="1"/>
                  </a:moveTo>
                  <a:cubicBezTo>
                    <a:pt x="588" y="1"/>
                    <a:pt x="571" y="1"/>
                    <a:pt x="555" y="2"/>
                  </a:cubicBezTo>
                  <a:cubicBezTo>
                    <a:pt x="384" y="23"/>
                    <a:pt x="224" y="76"/>
                    <a:pt x="75" y="151"/>
                  </a:cubicBezTo>
                  <a:cubicBezTo>
                    <a:pt x="11" y="194"/>
                    <a:pt x="1" y="268"/>
                    <a:pt x="22" y="343"/>
                  </a:cubicBezTo>
                  <a:cubicBezTo>
                    <a:pt x="42" y="376"/>
                    <a:pt x="83" y="393"/>
                    <a:pt x="126" y="393"/>
                  </a:cubicBezTo>
                  <a:cubicBezTo>
                    <a:pt x="152" y="393"/>
                    <a:pt x="179" y="387"/>
                    <a:pt x="203" y="375"/>
                  </a:cubicBezTo>
                  <a:cubicBezTo>
                    <a:pt x="224" y="364"/>
                    <a:pt x="246" y="353"/>
                    <a:pt x="267" y="343"/>
                  </a:cubicBezTo>
                  <a:cubicBezTo>
                    <a:pt x="278" y="343"/>
                    <a:pt x="278" y="343"/>
                    <a:pt x="299" y="321"/>
                  </a:cubicBezTo>
                  <a:cubicBezTo>
                    <a:pt x="310" y="321"/>
                    <a:pt x="320" y="311"/>
                    <a:pt x="342" y="311"/>
                  </a:cubicBezTo>
                  <a:cubicBezTo>
                    <a:pt x="384" y="300"/>
                    <a:pt x="416" y="289"/>
                    <a:pt x="459" y="289"/>
                  </a:cubicBezTo>
                  <a:cubicBezTo>
                    <a:pt x="469" y="289"/>
                    <a:pt x="491" y="268"/>
                    <a:pt x="501" y="268"/>
                  </a:cubicBezTo>
                  <a:lnTo>
                    <a:pt x="746" y="268"/>
                  </a:lnTo>
                  <a:cubicBezTo>
                    <a:pt x="757" y="268"/>
                    <a:pt x="768" y="268"/>
                    <a:pt x="789" y="289"/>
                  </a:cubicBezTo>
                  <a:cubicBezTo>
                    <a:pt x="874" y="311"/>
                    <a:pt x="949" y="343"/>
                    <a:pt x="1012" y="396"/>
                  </a:cubicBezTo>
                  <a:cubicBezTo>
                    <a:pt x="1042" y="414"/>
                    <a:pt x="1079" y="428"/>
                    <a:pt x="1114" y="428"/>
                  </a:cubicBezTo>
                  <a:cubicBezTo>
                    <a:pt x="1142" y="428"/>
                    <a:pt x="1170" y="419"/>
                    <a:pt x="1193" y="396"/>
                  </a:cubicBezTo>
                  <a:cubicBezTo>
                    <a:pt x="1236" y="353"/>
                    <a:pt x="1247" y="247"/>
                    <a:pt x="1193" y="204"/>
                  </a:cubicBezTo>
                  <a:cubicBezTo>
                    <a:pt x="1025" y="66"/>
                    <a:pt x="820" y="1"/>
                    <a:pt x="604" y="1"/>
                  </a:cubicBezTo>
                  <a:close/>
                </a:path>
              </a:pathLst>
            </a:custGeom>
            <a:solidFill>
              <a:srgbClr val="3D1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flipH="1">
              <a:off x="6935018" y="1940189"/>
              <a:ext cx="97170" cy="220774"/>
            </a:xfrm>
            <a:custGeom>
              <a:avLst/>
              <a:gdLst/>
              <a:ahLst/>
              <a:cxnLst/>
              <a:rect l="l" t="t" r="r" b="b"/>
              <a:pathLst>
                <a:path w="533" h="1211" extrusionOk="0">
                  <a:moveTo>
                    <a:pt x="387" y="1"/>
                  </a:moveTo>
                  <a:cubicBezTo>
                    <a:pt x="350" y="1"/>
                    <a:pt x="315" y="14"/>
                    <a:pt x="299" y="42"/>
                  </a:cubicBezTo>
                  <a:cubicBezTo>
                    <a:pt x="149" y="191"/>
                    <a:pt x="0" y="372"/>
                    <a:pt x="64" y="585"/>
                  </a:cubicBezTo>
                  <a:cubicBezTo>
                    <a:pt x="86" y="639"/>
                    <a:pt x="107" y="681"/>
                    <a:pt x="139" y="724"/>
                  </a:cubicBezTo>
                  <a:cubicBezTo>
                    <a:pt x="149" y="745"/>
                    <a:pt x="160" y="777"/>
                    <a:pt x="171" y="788"/>
                  </a:cubicBezTo>
                  <a:lnTo>
                    <a:pt x="171" y="798"/>
                  </a:lnTo>
                  <a:cubicBezTo>
                    <a:pt x="171" y="820"/>
                    <a:pt x="192" y="830"/>
                    <a:pt x="192" y="830"/>
                  </a:cubicBezTo>
                  <a:lnTo>
                    <a:pt x="192" y="852"/>
                  </a:lnTo>
                  <a:lnTo>
                    <a:pt x="192" y="873"/>
                  </a:lnTo>
                  <a:cubicBezTo>
                    <a:pt x="192" y="882"/>
                    <a:pt x="192" y="883"/>
                    <a:pt x="178" y="890"/>
                  </a:cubicBezTo>
                  <a:lnTo>
                    <a:pt x="178" y="890"/>
                  </a:lnTo>
                  <a:cubicBezTo>
                    <a:pt x="180" y="888"/>
                    <a:pt x="180" y="887"/>
                    <a:pt x="180" y="887"/>
                  </a:cubicBezTo>
                  <a:cubicBezTo>
                    <a:pt x="179" y="887"/>
                    <a:pt x="176" y="889"/>
                    <a:pt x="171" y="894"/>
                  </a:cubicBezTo>
                  <a:cubicBezTo>
                    <a:pt x="174" y="893"/>
                    <a:pt x="176" y="891"/>
                    <a:pt x="178" y="890"/>
                  </a:cubicBezTo>
                  <a:lnTo>
                    <a:pt x="178" y="890"/>
                  </a:lnTo>
                  <a:cubicBezTo>
                    <a:pt x="175" y="896"/>
                    <a:pt x="166" y="905"/>
                    <a:pt x="160" y="905"/>
                  </a:cubicBezTo>
                  <a:cubicBezTo>
                    <a:pt x="160" y="926"/>
                    <a:pt x="149" y="926"/>
                    <a:pt x="149" y="937"/>
                  </a:cubicBezTo>
                  <a:lnTo>
                    <a:pt x="139" y="947"/>
                  </a:lnTo>
                  <a:lnTo>
                    <a:pt x="96" y="990"/>
                  </a:lnTo>
                  <a:cubicBezTo>
                    <a:pt x="43" y="1043"/>
                    <a:pt x="43" y="1139"/>
                    <a:pt x="96" y="1171"/>
                  </a:cubicBezTo>
                  <a:cubicBezTo>
                    <a:pt x="123" y="1198"/>
                    <a:pt x="155" y="1211"/>
                    <a:pt x="187" y="1211"/>
                  </a:cubicBezTo>
                  <a:cubicBezTo>
                    <a:pt x="219" y="1211"/>
                    <a:pt x="251" y="1198"/>
                    <a:pt x="277" y="1171"/>
                  </a:cubicBezTo>
                  <a:cubicBezTo>
                    <a:pt x="373" y="1096"/>
                    <a:pt x="437" y="990"/>
                    <a:pt x="437" y="873"/>
                  </a:cubicBezTo>
                  <a:cubicBezTo>
                    <a:pt x="437" y="766"/>
                    <a:pt x="394" y="660"/>
                    <a:pt x="341" y="564"/>
                  </a:cubicBezTo>
                  <a:cubicBezTo>
                    <a:pt x="331" y="553"/>
                    <a:pt x="320" y="521"/>
                    <a:pt x="320" y="511"/>
                  </a:cubicBezTo>
                  <a:cubicBezTo>
                    <a:pt x="320" y="500"/>
                    <a:pt x="320" y="500"/>
                    <a:pt x="309" y="479"/>
                  </a:cubicBezTo>
                  <a:lnTo>
                    <a:pt x="309" y="458"/>
                  </a:lnTo>
                  <a:lnTo>
                    <a:pt x="309" y="426"/>
                  </a:lnTo>
                  <a:cubicBezTo>
                    <a:pt x="309" y="416"/>
                    <a:pt x="309" y="415"/>
                    <a:pt x="317" y="407"/>
                  </a:cubicBezTo>
                  <a:lnTo>
                    <a:pt x="317" y="407"/>
                  </a:lnTo>
                  <a:cubicBezTo>
                    <a:pt x="316" y="411"/>
                    <a:pt x="315" y="413"/>
                    <a:pt x="315" y="413"/>
                  </a:cubicBezTo>
                  <a:cubicBezTo>
                    <a:pt x="315" y="413"/>
                    <a:pt x="317" y="411"/>
                    <a:pt x="320" y="404"/>
                  </a:cubicBezTo>
                  <a:lnTo>
                    <a:pt x="320" y="404"/>
                  </a:lnTo>
                  <a:cubicBezTo>
                    <a:pt x="319" y="405"/>
                    <a:pt x="318" y="406"/>
                    <a:pt x="317" y="407"/>
                  </a:cubicBezTo>
                  <a:lnTo>
                    <a:pt x="317" y="407"/>
                  </a:lnTo>
                  <a:cubicBezTo>
                    <a:pt x="318" y="403"/>
                    <a:pt x="320" y="398"/>
                    <a:pt x="320" y="394"/>
                  </a:cubicBezTo>
                  <a:cubicBezTo>
                    <a:pt x="331" y="372"/>
                    <a:pt x="341" y="351"/>
                    <a:pt x="362" y="340"/>
                  </a:cubicBezTo>
                  <a:lnTo>
                    <a:pt x="373" y="319"/>
                  </a:lnTo>
                  <a:lnTo>
                    <a:pt x="405" y="298"/>
                  </a:lnTo>
                  <a:lnTo>
                    <a:pt x="480" y="213"/>
                  </a:lnTo>
                  <a:cubicBezTo>
                    <a:pt x="533" y="159"/>
                    <a:pt x="533" y="85"/>
                    <a:pt x="480" y="32"/>
                  </a:cubicBezTo>
                  <a:cubicBezTo>
                    <a:pt x="454" y="11"/>
                    <a:pt x="420" y="1"/>
                    <a:pt x="387"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flipH="1">
              <a:off x="7055340" y="2055590"/>
              <a:ext cx="93341" cy="105921"/>
            </a:xfrm>
            <a:custGeom>
              <a:avLst/>
              <a:gdLst/>
              <a:ahLst/>
              <a:cxnLst/>
              <a:rect l="l" t="t" r="r" b="b"/>
              <a:pathLst>
                <a:path w="512" h="581" extrusionOk="0">
                  <a:moveTo>
                    <a:pt x="287" y="154"/>
                  </a:moveTo>
                  <a:cubicBezTo>
                    <a:pt x="288" y="154"/>
                    <a:pt x="288" y="155"/>
                    <a:pt x="288" y="155"/>
                  </a:cubicBezTo>
                  <a:lnTo>
                    <a:pt x="288" y="155"/>
                  </a:lnTo>
                  <a:cubicBezTo>
                    <a:pt x="288" y="154"/>
                    <a:pt x="288" y="154"/>
                    <a:pt x="287" y="154"/>
                  </a:cubicBezTo>
                  <a:close/>
                  <a:moveTo>
                    <a:pt x="148" y="1"/>
                  </a:moveTo>
                  <a:cubicBezTo>
                    <a:pt x="138" y="1"/>
                    <a:pt x="127" y="2"/>
                    <a:pt x="118" y="6"/>
                  </a:cubicBezTo>
                  <a:cubicBezTo>
                    <a:pt x="43" y="37"/>
                    <a:pt x="0" y="101"/>
                    <a:pt x="32" y="165"/>
                  </a:cubicBezTo>
                  <a:cubicBezTo>
                    <a:pt x="54" y="272"/>
                    <a:pt x="118" y="368"/>
                    <a:pt x="192" y="453"/>
                  </a:cubicBezTo>
                  <a:cubicBezTo>
                    <a:pt x="213" y="485"/>
                    <a:pt x="256" y="517"/>
                    <a:pt x="277" y="538"/>
                  </a:cubicBezTo>
                  <a:cubicBezTo>
                    <a:pt x="309" y="570"/>
                    <a:pt x="331" y="581"/>
                    <a:pt x="373" y="581"/>
                  </a:cubicBezTo>
                  <a:cubicBezTo>
                    <a:pt x="405" y="581"/>
                    <a:pt x="437" y="570"/>
                    <a:pt x="469" y="538"/>
                  </a:cubicBezTo>
                  <a:cubicBezTo>
                    <a:pt x="490" y="517"/>
                    <a:pt x="512" y="485"/>
                    <a:pt x="512" y="453"/>
                  </a:cubicBezTo>
                  <a:cubicBezTo>
                    <a:pt x="512" y="421"/>
                    <a:pt x="490" y="378"/>
                    <a:pt x="469" y="357"/>
                  </a:cubicBezTo>
                  <a:cubicBezTo>
                    <a:pt x="416" y="314"/>
                    <a:pt x="373" y="272"/>
                    <a:pt x="331" y="219"/>
                  </a:cubicBezTo>
                  <a:lnTo>
                    <a:pt x="331" y="219"/>
                  </a:lnTo>
                  <a:lnTo>
                    <a:pt x="363" y="250"/>
                  </a:lnTo>
                  <a:lnTo>
                    <a:pt x="280" y="137"/>
                  </a:lnTo>
                  <a:lnTo>
                    <a:pt x="280" y="137"/>
                  </a:lnTo>
                  <a:cubicBezTo>
                    <a:pt x="277" y="124"/>
                    <a:pt x="277" y="108"/>
                    <a:pt x="277" y="101"/>
                  </a:cubicBezTo>
                  <a:cubicBezTo>
                    <a:pt x="268" y="47"/>
                    <a:pt x="206" y="1"/>
                    <a:pt x="148"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flipH="1">
              <a:off x="7035833" y="2106089"/>
              <a:ext cx="188506" cy="160431"/>
            </a:xfrm>
            <a:custGeom>
              <a:avLst/>
              <a:gdLst/>
              <a:ahLst/>
              <a:cxnLst/>
              <a:rect l="l" t="t" r="r" b="b"/>
              <a:pathLst>
                <a:path w="1034" h="880" extrusionOk="0">
                  <a:moveTo>
                    <a:pt x="157" y="1"/>
                  </a:moveTo>
                  <a:cubicBezTo>
                    <a:pt x="147" y="1"/>
                    <a:pt x="138" y="2"/>
                    <a:pt x="128" y="5"/>
                  </a:cubicBezTo>
                  <a:cubicBezTo>
                    <a:pt x="75" y="27"/>
                    <a:pt x="0" y="91"/>
                    <a:pt x="43" y="155"/>
                  </a:cubicBezTo>
                  <a:cubicBezTo>
                    <a:pt x="107" y="336"/>
                    <a:pt x="234" y="495"/>
                    <a:pt x="362" y="623"/>
                  </a:cubicBezTo>
                  <a:cubicBezTo>
                    <a:pt x="505" y="756"/>
                    <a:pt x="678" y="879"/>
                    <a:pt x="871" y="879"/>
                  </a:cubicBezTo>
                  <a:cubicBezTo>
                    <a:pt x="879" y="879"/>
                    <a:pt x="887" y="879"/>
                    <a:pt x="895" y="879"/>
                  </a:cubicBezTo>
                  <a:cubicBezTo>
                    <a:pt x="959" y="879"/>
                    <a:pt x="1033" y="825"/>
                    <a:pt x="1033" y="740"/>
                  </a:cubicBezTo>
                  <a:cubicBezTo>
                    <a:pt x="1033" y="676"/>
                    <a:pt x="980" y="612"/>
                    <a:pt x="895" y="612"/>
                  </a:cubicBezTo>
                  <a:lnTo>
                    <a:pt x="799" y="612"/>
                  </a:lnTo>
                  <a:cubicBezTo>
                    <a:pt x="794" y="612"/>
                    <a:pt x="782" y="608"/>
                    <a:pt x="771" y="603"/>
                  </a:cubicBezTo>
                  <a:lnTo>
                    <a:pt x="771" y="603"/>
                  </a:lnTo>
                  <a:cubicBezTo>
                    <a:pt x="771" y="600"/>
                    <a:pt x="770" y="596"/>
                    <a:pt x="767" y="591"/>
                  </a:cubicBezTo>
                  <a:lnTo>
                    <a:pt x="746" y="591"/>
                  </a:lnTo>
                  <a:cubicBezTo>
                    <a:pt x="735" y="591"/>
                    <a:pt x="735" y="580"/>
                    <a:pt x="724" y="580"/>
                  </a:cubicBezTo>
                  <a:cubicBezTo>
                    <a:pt x="714" y="570"/>
                    <a:pt x="682" y="559"/>
                    <a:pt x="671" y="538"/>
                  </a:cubicBezTo>
                  <a:cubicBezTo>
                    <a:pt x="660" y="538"/>
                    <a:pt x="660" y="527"/>
                    <a:pt x="639" y="527"/>
                  </a:cubicBezTo>
                  <a:cubicBezTo>
                    <a:pt x="635" y="523"/>
                    <a:pt x="630" y="520"/>
                    <a:pt x="628" y="519"/>
                  </a:cubicBezTo>
                  <a:lnTo>
                    <a:pt x="628" y="519"/>
                  </a:lnTo>
                  <a:cubicBezTo>
                    <a:pt x="600" y="498"/>
                    <a:pt x="570" y="469"/>
                    <a:pt x="533" y="431"/>
                  </a:cubicBezTo>
                  <a:cubicBezTo>
                    <a:pt x="511" y="410"/>
                    <a:pt x="479" y="367"/>
                    <a:pt x="447" y="346"/>
                  </a:cubicBezTo>
                  <a:cubicBezTo>
                    <a:pt x="447" y="346"/>
                    <a:pt x="427" y="319"/>
                    <a:pt x="435" y="319"/>
                  </a:cubicBezTo>
                  <a:cubicBezTo>
                    <a:pt x="437" y="319"/>
                    <a:pt x="441" y="321"/>
                    <a:pt x="447" y="325"/>
                  </a:cubicBezTo>
                  <a:cubicBezTo>
                    <a:pt x="447" y="314"/>
                    <a:pt x="426" y="314"/>
                    <a:pt x="426" y="304"/>
                  </a:cubicBezTo>
                  <a:cubicBezTo>
                    <a:pt x="415" y="293"/>
                    <a:pt x="405" y="261"/>
                    <a:pt x="394" y="250"/>
                  </a:cubicBezTo>
                  <a:cubicBezTo>
                    <a:pt x="362" y="218"/>
                    <a:pt x="352" y="186"/>
                    <a:pt x="320" y="155"/>
                  </a:cubicBezTo>
                  <a:cubicBezTo>
                    <a:pt x="309" y="144"/>
                    <a:pt x="309" y="133"/>
                    <a:pt x="298" y="112"/>
                  </a:cubicBezTo>
                  <a:cubicBezTo>
                    <a:pt x="298" y="105"/>
                    <a:pt x="284" y="78"/>
                    <a:pt x="281" y="78"/>
                  </a:cubicBezTo>
                  <a:cubicBezTo>
                    <a:pt x="279" y="78"/>
                    <a:pt x="281" y="84"/>
                    <a:pt x="288" y="101"/>
                  </a:cubicBezTo>
                  <a:cubicBezTo>
                    <a:pt x="261" y="47"/>
                    <a:pt x="211" y="1"/>
                    <a:pt x="157"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flipH="1">
              <a:off x="6700025" y="1833175"/>
              <a:ext cx="161342" cy="131261"/>
            </a:xfrm>
            <a:custGeom>
              <a:avLst/>
              <a:gdLst/>
              <a:ahLst/>
              <a:cxnLst/>
              <a:rect l="l" t="t" r="r" b="b"/>
              <a:pathLst>
                <a:path w="885" h="720" extrusionOk="0">
                  <a:moveTo>
                    <a:pt x="544" y="448"/>
                  </a:moveTo>
                  <a:lnTo>
                    <a:pt x="544" y="448"/>
                  </a:lnTo>
                  <a:cubicBezTo>
                    <a:pt x="547" y="456"/>
                    <a:pt x="550" y="459"/>
                    <a:pt x="551" y="460"/>
                  </a:cubicBezTo>
                  <a:lnTo>
                    <a:pt x="551" y="460"/>
                  </a:lnTo>
                  <a:cubicBezTo>
                    <a:pt x="548" y="456"/>
                    <a:pt x="545" y="452"/>
                    <a:pt x="544" y="448"/>
                  </a:cubicBezTo>
                  <a:close/>
                  <a:moveTo>
                    <a:pt x="128" y="1"/>
                  </a:moveTo>
                  <a:cubicBezTo>
                    <a:pt x="64" y="1"/>
                    <a:pt x="0" y="65"/>
                    <a:pt x="0" y="139"/>
                  </a:cubicBezTo>
                  <a:cubicBezTo>
                    <a:pt x="0" y="193"/>
                    <a:pt x="54" y="246"/>
                    <a:pt x="128" y="257"/>
                  </a:cubicBezTo>
                  <a:lnTo>
                    <a:pt x="182" y="257"/>
                  </a:lnTo>
                  <a:cubicBezTo>
                    <a:pt x="203" y="257"/>
                    <a:pt x="245" y="267"/>
                    <a:pt x="277" y="288"/>
                  </a:cubicBezTo>
                  <a:cubicBezTo>
                    <a:pt x="299" y="299"/>
                    <a:pt x="341" y="310"/>
                    <a:pt x="363" y="310"/>
                  </a:cubicBezTo>
                  <a:cubicBezTo>
                    <a:pt x="384" y="310"/>
                    <a:pt x="384" y="320"/>
                    <a:pt x="395" y="320"/>
                  </a:cubicBezTo>
                  <a:cubicBezTo>
                    <a:pt x="405" y="342"/>
                    <a:pt x="416" y="342"/>
                    <a:pt x="437" y="352"/>
                  </a:cubicBezTo>
                  <a:cubicBezTo>
                    <a:pt x="448" y="363"/>
                    <a:pt x="458" y="363"/>
                    <a:pt x="469" y="374"/>
                  </a:cubicBezTo>
                  <a:lnTo>
                    <a:pt x="490" y="395"/>
                  </a:lnTo>
                  <a:lnTo>
                    <a:pt x="501" y="406"/>
                  </a:lnTo>
                  <a:lnTo>
                    <a:pt x="533" y="427"/>
                  </a:lnTo>
                  <a:lnTo>
                    <a:pt x="544" y="448"/>
                  </a:lnTo>
                  <a:cubicBezTo>
                    <a:pt x="544" y="448"/>
                    <a:pt x="544" y="448"/>
                    <a:pt x="544" y="448"/>
                  </a:cubicBezTo>
                  <a:lnTo>
                    <a:pt x="544" y="448"/>
                  </a:lnTo>
                  <a:cubicBezTo>
                    <a:pt x="550" y="454"/>
                    <a:pt x="552" y="460"/>
                    <a:pt x="551" y="460"/>
                  </a:cubicBezTo>
                  <a:cubicBezTo>
                    <a:pt x="551" y="460"/>
                    <a:pt x="551" y="460"/>
                    <a:pt x="551" y="460"/>
                  </a:cubicBezTo>
                  <a:lnTo>
                    <a:pt x="551" y="460"/>
                  </a:lnTo>
                  <a:cubicBezTo>
                    <a:pt x="565" y="481"/>
                    <a:pt x="588" y="507"/>
                    <a:pt x="597" y="533"/>
                  </a:cubicBezTo>
                  <a:cubicBezTo>
                    <a:pt x="593" y="530"/>
                    <a:pt x="591" y="528"/>
                    <a:pt x="590" y="528"/>
                  </a:cubicBezTo>
                  <a:cubicBezTo>
                    <a:pt x="587" y="528"/>
                    <a:pt x="593" y="539"/>
                    <a:pt x="597" y="543"/>
                  </a:cubicBezTo>
                  <a:lnTo>
                    <a:pt x="597" y="543"/>
                  </a:lnTo>
                  <a:cubicBezTo>
                    <a:pt x="597" y="540"/>
                    <a:pt x="597" y="537"/>
                    <a:pt x="597" y="533"/>
                  </a:cubicBezTo>
                  <a:lnTo>
                    <a:pt x="597" y="533"/>
                  </a:lnTo>
                  <a:cubicBezTo>
                    <a:pt x="599" y="541"/>
                    <a:pt x="599" y="544"/>
                    <a:pt x="598" y="544"/>
                  </a:cubicBezTo>
                  <a:cubicBezTo>
                    <a:pt x="598" y="544"/>
                    <a:pt x="598" y="544"/>
                    <a:pt x="597" y="543"/>
                  </a:cubicBezTo>
                  <a:lnTo>
                    <a:pt x="597" y="543"/>
                  </a:lnTo>
                  <a:cubicBezTo>
                    <a:pt x="597" y="555"/>
                    <a:pt x="599" y="557"/>
                    <a:pt x="607" y="565"/>
                  </a:cubicBezTo>
                  <a:cubicBezTo>
                    <a:pt x="607" y="576"/>
                    <a:pt x="618" y="608"/>
                    <a:pt x="618" y="619"/>
                  </a:cubicBezTo>
                  <a:cubicBezTo>
                    <a:pt x="636" y="673"/>
                    <a:pt x="692" y="719"/>
                    <a:pt x="748" y="719"/>
                  </a:cubicBezTo>
                  <a:cubicBezTo>
                    <a:pt x="758" y="719"/>
                    <a:pt x="768" y="718"/>
                    <a:pt x="778" y="714"/>
                  </a:cubicBezTo>
                  <a:cubicBezTo>
                    <a:pt x="852" y="682"/>
                    <a:pt x="884" y="619"/>
                    <a:pt x="874" y="555"/>
                  </a:cubicBezTo>
                  <a:cubicBezTo>
                    <a:pt x="831" y="374"/>
                    <a:pt x="725" y="235"/>
                    <a:pt x="565" y="139"/>
                  </a:cubicBezTo>
                  <a:cubicBezTo>
                    <a:pt x="437" y="54"/>
                    <a:pt x="277" y="22"/>
                    <a:pt x="128" y="1"/>
                  </a:cubicBezTo>
                  <a:close/>
                </a:path>
              </a:pathLst>
            </a:custGeom>
            <a:solidFill>
              <a:srgbClr val="3D1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flipH="1">
              <a:off x="7129174" y="1910838"/>
              <a:ext cx="52505" cy="47035"/>
            </a:xfrm>
            <a:custGeom>
              <a:avLst/>
              <a:gdLst/>
              <a:ahLst/>
              <a:cxnLst/>
              <a:rect l="l" t="t" r="r" b="b"/>
              <a:pathLst>
                <a:path w="288" h="258" extrusionOk="0">
                  <a:moveTo>
                    <a:pt x="232" y="0"/>
                  </a:moveTo>
                  <a:cubicBezTo>
                    <a:pt x="229" y="0"/>
                    <a:pt x="227" y="0"/>
                    <a:pt x="224" y="1"/>
                  </a:cubicBezTo>
                  <a:cubicBezTo>
                    <a:pt x="139" y="1"/>
                    <a:pt x="0" y="193"/>
                    <a:pt x="86" y="246"/>
                  </a:cubicBezTo>
                  <a:cubicBezTo>
                    <a:pt x="96" y="254"/>
                    <a:pt x="107" y="257"/>
                    <a:pt x="119" y="257"/>
                  </a:cubicBezTo>
                  <a:cubicBezTo>
                    <a:pt x="169" y="257"/>
                    <a:pt x="228" y="193"/>
                    <a:pt x="245" y="150"/>
                  </a:cubicBezTo>
                  <a:cubicBezTo>
                    <a:pt x="276" y="109"/>
                    <a:pt x="287" y="0"/>
                    <a:pt x="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flipH="1">
              <a:off x="7103833" y="1883492"/>
              <a:ext cx="89513" cy="95529"/>
            </a:xfrm>
            <a:custGeom>
              <a:avLst/>
              <a:gdLst/>
              <a:ahLst/>
              <a:cxnLst/>
              <a:rect l="l" t="t" r="r" b="b"/>
              <a:pathLst>
                <a:path w="491" h="524" extrusionOk="0">
                  <a:moveTo>
                    <a:pt x="203" y="257"/>
                  </a:moveTo>
                  <a:lnTo>
                    <a:pt x="182" y="279"/>
                  </a:lnTo>
                  <a:lnTo>
                    <a:pt x="196" y="257"/>
                  </a:lnTo>
                  <a:close/>
                  <a:moveTo>
                    <a:pt x="235" y="264"/>
                  </a:moveTo>
                  <a:cubicBezTo>
                    <a:pt x="241" y="270"/>
                    <a:pt x="245" y="279"/>
                    <a:pt x="245" y="279"/>
                  </a:cubicBezTo>
                  <a:cubicBezTo>
                    <a:pt x="245" y="279"/>
                    <a:pt x="237" y="279"/>
                    <a:pt x="235" y="264"/>
                  </a:cubicBezTo>
                  <a:close/>
                  <a:moveTo>
                    <a:pt x="288" y="311"/>
                  </a:moveTo>
                  <a:cubicBezTo>
                    <a:pt x="288" y="329"/>
                    <a:pt x="271" y="340"/>
                    <a:pt x="268" y="342"/>
                  </a:cubicBezTo>
                  <a:lnTo>
                    <a:pt x="268" y="342"/>
                  </a:lnTo>
                  <a:cubicBezTo>
                    <a:pt x="268" y="342"/>
                    <a:pt x="268" y="342"/>
                    <a:pt x="268" y="342"/>
                  </a:cubicBezTo>
                  <a:lnTo>
                    <a:pt x="268" y="342"/>
                  </a:lnTo>
                  <a:cubicBezTo>
                    <a:pt x="278" y="331"/>
                    <a:pt x="283" y="321"/>
                    <a:pt x="287" y="312"/>
                  </a:cubicBezTo>
                  <a:lnTo>
                    <a:pt x="287" y="312"/>
                  </a:lnTo>
                  <a:cubicBezTo>
                    <a:pt x="287" y="312"/>
                    <a:pt x="288" y="311"/>
                    <a:pt x="288" y="311"/>
                  </a:cubicBezTo>
                  <a:close/>
                  <a:moveTo>
                    <a:pt x="320" y="0"/>
                  </a:moveTo>
                  <a:cubicBezTo>
                    <a:pt x="300" y="0"/>
                    <a:pt x="278" y="4"/>
                    <a:pt x="256" y="12"/>
                  </a:cubicBezTo>
                  <a:cubicBezTo>
                    <a:pt x="244" y="19"/>
                    <a:pt x="224" y="25"/>
                    <a:pt x="207" y="38"/>
                  </a:cubicBezTo>
                  <a:lnTo>
                    <a:pt x="207" y="38"/>
                  </a:lnTo>
                  <a:cubicBezTo>
                    <a:pt x="192" y="44"/>
                    <a:pt x="179" y="53"/>
                    <a:pt x="171" y="66"/>
                  </a:cubicBezTo>
                  <a:cubicBezTo>
                    <a:pt x="139" y="87"/>
                    <a:pt x="96" y="98"/>
                    <a:pt x="86" y="140"/>
                  </a:cubicBezTo>
                  <a:cubicBezTo>
                    <a:pt x="75" y="151"/>
                    <a:pt x="64" y="183"/>
                    <a:pt x="43" y="193"/>
                  </a:cubicBezTo>
                  <a:cubicBezTo>
                    <a:pt x="32" y="225"/>
                    <a:pt x="22" y="236"/>
                    <a:pt x="22" y="257"/>
                  </a:cubicBezTo>
                  <a:cubicBezTo>
                    <a:pt x="1" y="289"/>
                    <a:pt x="1" y="300"/>
                    <a:pt x="1" y="332"/>
                  </a:cubicBezTo>
                  <a:cubicBezTo>
                    <a:pt x="1" y="353"/>
                    <a:pt x="1" y="364"/>
                    <a:pt x="22" y="396"/>
                  </a:cubicBezTo>
                  <a:cubicBezTo>
                    <a:pt x="32" y="460"/>
                    <a:pt x="86" y="513"/>
                    <a:pt x="150" y="524"/>
                  </a:cubicBezTo>
                  <a:lnTo>
                    <a:pt x="256" y="524"/>
                  </a:lnTo>
                  <a:cubicBezTo>
                    <a:pt x="288" y="513"/>
                    <a:pt x="309" y="513"/>
                    <a:pt x="331" y="492"/>
                  </a:cubicBezTo>
                  <a:cubicBezTo>
                    <a:pt x="363" y="449"/>
                    <a:pt x="405" y="417"/>
                    <a:pt x="437" y="364"/>
                  </a:cubicBezTo>
                  <a:cubicBezTo>
                    <a:pt x="448" y="343"/>
                    <a:pt x="458" y="311"/>
                    <a:pt x="469" y="279"/>
                  </a:cubicBezTo>
                  <a:cubicBezTo>
                    <a:pt x="469" y="247"/>
                    <a:pt x="490" y="225"/>
                    <a:pt x="490" y="193"/>
                  </a:cubicBezTo>
                  <a:cubicBezTo>
                    <a:pt x="490" y="151"/>
                    <a:pt x="469" y="130"/>
                    <a:pt x="458" y="87"/>
                  </a:cubicBezTo>
                  <a:cubicBezTo>
                    <a:pt x="427" y="32"/>
                    <a:pt x="378" y="0"/>
                    <a:pt x="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flipH="1">
              <a:off x="6834203" y="2002174"/>
              <a:ext cx="50499" cy="38102"/>
            </a:xfrm>
            <a:custGeom>
              <a:avLst/>
              <a:gdLst/>
              <a:ahLst/>
              <a:cxnLst/>
              <a:rect l="l" t="t" r="r" b="b"/>
              <a:pathLst>
                <a:path w="277" h="209" extrusionOk="0">
                  <a:moveTo>
                    <a:pt x="160" y="0"/>
                  </a:moveTo>
                  <a:cubicBezTo>
                    <a:pt x="97" y="0"/>
                    <a:pt x="1" y="107"/>
                    <a:pt x="33" y="171"/>
                  </a:cubicBezTo>
                  <a:cubicBezTo>
                    <a:pt x="42" y="198"/>
                    <a:pt x="58" y="208"/>
                    <a:pt x="79" y="208"/>
                  </a:cubicBezTo>
                  <a:cubicBezTo>
                    <a:pt x="154" y="208"/>
                    <a:pt x="277" y="53"/>
                    <a:pt x="192" y="11"/>
                  </a:cubicBezTo>
                  <a:lnTo>
                    <a:pt x="1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flipH="1">
              <a:off x="6818524" y="1975010"/>
              <a:ext cx="85502" cy="89513"/>
            </a:xfrm>
            <a:custGeom>
              <a:avLst/>
              <a:gdLst/>
              <a:ahLst/>
              <a:cxnLst/>
              <a:rect l="l" t="t" r="r" b="b"/>
              <a:pathLst>
                <a:path w="469" h="491" extrusionOk="0">
                  <a:moveTo>
                    <a:pt x="266" y="256"/>
                  </a:moveTo>
                  <a:cubicBezTo>
                    <a:pt x="266" y="267"/>
                    <a:pt x="256" y="277"/>
                    <a:pt x="256" y="277"/>
                  </a:cubicBezTo>
                  <a:cubicBezTo>
                    <a:pt x="256" y="272"/>
                    <a:pt x="258" y="267"/>
                    <a:pt x="262" y="260"/>
                  </a:cubicBezTo>
                  <a:lnTo>
                    <a:pt x="262" y="260"/>
                  </a:lnTo>
                  <a:lnTo>
                    <a:pt x="266" y="256"/>
                  </a:lnTo>
                  <a:close/>
                  <a:moveTo>
                    <a:pt x="373" y="0"/>
                  </a:moveTo>
                  <a:cubicBezTo>
                    <a:pt x="364" y="6"/>
                    <a:pt x="355" y="10"/>
                    <a:pt x="345" y="12"/>
                  </a:cubicBezTo>
                  <a:lnTo>
                    <a:pt x="345" y="12"/>
                  </a:lnTo>
                  <a:cubicBezTo>
                    <a:pt x="333" y="9"/>
                    <a:pt x="319" y="7"/>
                    <a:pt x="303" y="7"/>
                  </a:cubicBezTo>
                  <a:cubicBezTo>
                    <a:pt x="291" y="7"/>
                    <a:pt x="279" y="8"/>
                    <a:pt x="266" y="11"/>
                  </a:cubicBezTo>
                  <a:cubicBezTo>
                    <a:pt x="213" y="11"/>
                    <a:pt x="181" y="22"/>
                    <a:pt x="139" y="64"/>
                  </a:cubicBezTo>
                  <a:cubicBezTo>
                    <a:pt x="107" y="75"/>
                    <a:pt x="96" y="85"/>
                    <a:pt x="85" y="117"/>
                  </a:cubicBezTo>
                  <a:cubicBezTo>
                    <a:pt x="75" y="128"/>
                    <a:pt x="53" y="160"/>
                    <a:pt x="43" y="181"/>
                  </a:cubicBezTo>
                  <a:cubicBezTo>
                    <a:pt x="32" y="213"/>
                    <a:pt x="22" y="224"/>
                    <a:pt x="22" y="245"/>
                  </a:cubicBezTo>
                  <a:cubicBezTo>
                    <a:pt x="0" y="288"/>
                    <a:pt x="0" y="320"/>
                    <a:pt x="22" y="352"/>
                  </a:cubicBezTo>
                  <a:lnTo>
                    <a:pt x="22" y="373"/>
                  </a:lnTo>
                  <a:cubicBezTo>
                    <a:pt x="22" y="384"/>
                    <a:pt x="32" y="394"/>
                    <a:pt x="32" y="416"/>
                  </a:cubicBezTo>
                  <a:cubicBezTo>
                    <a:pt x="43" y="437"/>
                    <a:pt x="75" y="448"/>
                    <a:pt x="96" y="479"/>
                  </a:cubicBezTo>
                  <a:cubicBezTo>
                    <a:pt x="107" y="490"/>
                    <a:pt x="128" y="490"/>
                    <a:pt x="139" y="490"/>
                  </a:cubicBezTo>
                  <a:lnTo>
                    <a:pt x="245" y="490"/>
                  </a:lnTo>
                  <a:cubicBezTo>
                    <a:pt x="256" y="490"/>
                    <a:pt x="288" y="479"/>
                    <a:pt x="298" y="469"/>
                  </a:cubicBezTo>
                  <a:cubicBezTo>
                    <a:pt x="309" y="469"/>
                    <a:pt x="309" y="448"/>
                    <a:pt x="320" y="448"/>
                  </a:cubicBezTo>
                  <a:cubicBezTo>
                    <a:pt x="352" y="437"/>
                    <a:pt x="373" y="416"/>
                    <a:pt x="394" y="384"/>
                  </a:cubicBezTo>
                  <a:cubicBezTo>
                    <a:pt x="405" y="362"/>
                    <a:pt x="426" y="330"/>
                    <a:pt x="447" y="309"/>
                  </a:cubicBezTo>
                  <a:cubicBezTo>
                    <a:pt x="458" y="267"/>
                    <a:pt x="469" y="224"/>
                    <a:pt x="469" y="181"/>
                  </a:cubicBezTo>
                  <a:cubicBezTo>
                    <a:pt x="469" y="160"/>
                    <a:pt x="458" y="117"/>
                    <a:pt x="447" y="96"/>
                  </a:cubicBezTo>
                  <a:cubicBezTo>
                    <a:pt x="436" y="78"/>
                    <a:pt x="424" y="64"/>
                    <a:pt x="410" y="51"/>
                  </a:cubicBezTo>
                  <a:lnTo>
                    <a:pt x="410" y="51"/>
                  </a:lnTo>
                  <a:cubicBezTo>
                    <a:pt x="404" y="30"/>
                    <a:pt x="392" y="13"/>
                    <a:pt x="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flipH="1">
              <a:off x="7155968" y="1376313"/>
              <a:ext cx="774989" cy="1339231"/>
            </a:xfrm>
            <a:custGeom>
              <a:avLst/>
              <a:gdLst/>
              <a:ahLst/>
              <a:cxnLst/>
              <a:rect l="l" t="t" r="r" b="b"/>
              <a:pathLst>
                <a:path w="4251" h="7346" extrusionOk="0">
                  <a:moveTo>
                    <a:pt x="3659" y="0"/>
                  </a:moveTo>
                  <a:cubicBezTo>
                    <a:pt x="3492" y="0"/>
                    <a:pt x="3321" y="64"/>
                    <a:pt x="3163" y="186"/>
                  </a:cubicBezTo>
                  <a:cubicBezTo>
                    <a:pt x="3024" y="292"/>
                    <a:pt x="2907" y="409"/>
                    <a:pt x="2854" y="580"/>
                  </a:cubicBezTo>
                  <a:cubicBezTo>
                    <a:pt x="2790" y="792"/>
                    <a:pt x="2737" y="995"/>
                    <a:pt x="2577" y="1165"/>
                  </a:cubicBezTo>
                  <a:cubicBezTo>
                    <a:pt x="2332" y="1421"/>
                    <a:pt x="1959" y="1485"/>
                    <a:pt x="1736" y="1762"/>
                  </a:cubicBezTo>
                  <a:cubicBezTo>
                    <a:pt x="1629" y="1900"/>
                    <a:pt x="1544" y="2070"/>
                    <a:pt x="1544" y="2241"/>
                  </a:cubicBezTo>
                  <a:cubicBezTo>
                    <a:pt x="1544" y="2347"/>
                    <a:pt x="1576" y="2454"/>
                    <a:pt x="1597" y="2560"/>
                  </a:cubicBezTo>
                  <a:cubicBezTo>
                    <a:pt x="1640" y="2667"/>
                    <a:pt x="1693" y="2763"/>
                    <a:pt x="1672" y="2880"/>
                  </a:cubicBezTo>
                  <a:cubicBezTo>
                    <a:pt x="1629" y="3071"/>
                    <a:pt x="1438" y="3167"/>
                    <a:pt x="1352" y="3306"/>
                  </a:cubicBezTo>
                  <a:cubicBezTo>
                    <a:pt x="1257" y="3455"/>
                    <a:pt x="1257" y="3625"/>
                    <a:pt x="1310" y="3785"/>
                  </a:cubicBezTo>
                  <a:cubicBezTo>
                    <a:pt x="1352" y="3881"/>
                    <a:pt x="1438" y="3987"/>
                    <a:pt x="1416" y="4094"/>
                  </a:cubicBezTo>
                  <a:cubicBezTo>
                    <a:pt x="1406" y="4179"/>
                    <a:pt x="1310" y="4232"/>
                    <a:pt x="1246" y="4264"/>
                  </a:cubicBezTo>
                  <a:cubicBezTo>
                    <a:pt x="1065" y="4392"/>
                    <a:pt x="852" y="4466"/>
                    <a:pt x="692" y="4626"/>
                  </a:cubicBezTo>
                  <a:cubicBezTo>
                    <a:pt x="511" y="4818"/>
                    <a:pt x="511" y="5009"/>
                    <a:pt x="618" y="5244"/>
                  </a:cubicBezTo>
                  <a:cubicBezTo>
                    <a:pt x="660" y="5318"/>
                    <a:pt x="735" y="5425"/>
                    <a:pt x="671" y="5521"/>
                  </a:cubicBezTo>
                  <a:cubicBezTo>
                    <a:pt x="618" y="5595"/>
                    <a:pt x="501" y="5627"/>
                    <a:pt x="405" y="5670"/>
                  </a:cubicBezTo>
                  <a:cubicBezTo>
                    <a:pt x="256" y="5734"/>
                    <a:pt x="106" y="5840"/>
                    <a:pt x="53" y="6010"/>
                  </a:cubicBezTo>
                  <a:cubicBezTo>
                    <a:pt x="0" y="6202"/>
                    <a:pt x="75" y="6340"/>
                    <a:pt x="149" y="6500"/>
                  </a:cubicBezTo>
                  <a:cubicBezTo>
                    <a:pt x="256" y="6745"/>
                    <a:pt x="160" y="7001"/>
                    <a:pt x="234" y="7235"/>
                  </a:cubicBezTo>
                  <a:cubicBezTo>
                    <a:pt x="260" y="7313"/>
                    <a:pt x="320" y="7345"/>
                    <a:pt x="377" y="7345"/>
                  </a:cubicBezTo>
                  <a:cubicBezTo>
                    <a:pt x="462" y="7345"/>
                    <a:pt x="543" y="7277"/>
                    <a:pt x="511" y="7182"/>
                  </a:cubicBezTo>
                  <a:cubicBezTo>
                    <a:pt x="458" y="6979"/>
                    <a:pt x="522" y="6788"/>
                    <a:pt x="490" y="6585"/>
                  </a:cubicBezTo>
                  <a:cubicBezTo>
                    <a:pt x="447" y="6436"/>
                    <a:pt x="309" y="6277"/>
                    <a:pt x="341" y="6128"/>
                  </a:cubicBezTo>
                  <a:cubicBezTo>
                    <a:pt x="362" y="5968"/>
                    <a:pt x="554" y="5936"/>
                    <a:pt x="671" y="5861"/>
                  </a:cubicBezTo>
                  <a:cubicBezTo>
                    <a:pt x="809" y="5797"/>
                    <a:pt x="937" y="5702"/>
                    <a:pt x="980" y="5542"/>
                  </a:cubicBezTo>
                  <a:cubicBezTo>
                    <a:pt x="1022" y="5414"/>
                    <a:pt x="948" y="5276"/>
                    <a:pt x="884" y="5158"/>
                  </a:cubicBezTo>
                  <a:cubicBezTo>
                    <a:pt x="841" y="5063"/>
                    <a:pt x="788" y="4977"/>
                    <a:pt x="863" y="4882"/>
                  </a:cubicBezTo>
                  <a:cubicBezTo>
                    <a:pt x="948" y="4733"/>
                    <a:pt x="1161" y="4658"/>
                    <a:pt x="1299" y="4562"/>
                  </a:cubicBezTo>
                  <a:cubicBezTo>
                    <a:pt x="1448" y="4466"/>
                    <a:pt x="1619" y="4360"/>
                    <a:pt x="1672" y="4189"/>
                  </a:cubicBezTo>
                  <a:cubicBezTo>
                    <a:pt x="1693" y="4104"/>
                    <a:pt x="1693" y="4019"/>
                    <a:pt x="1672" y="3923"/>
                  </a:cubicBezTo>
                  <a:cubicBezTo>
                    <a:pt x="1619" y="3763"/>
                    <a:pt x="1470" y="3614"/>
                    <a:pt x="1587" y="3444"/>
                  </a:cubicBezTo>
                  <a:cubicBezTo>
                    <a:pt x="1683" y="3295"/>
                    <a:pt x="1832" y="3220"/>
                    <a:pt x="1895" y="3061"/>
                  </a:cubicBezTo>
                  <a:cubicBezTo>
                    <a:pt x="1959" y="2912"/>
                    <a:pt x="1959" y="2752"/>
                    <a:pt x="1906" y="2592"/>
                  </a:cubicBezTo>
                  <a:cubicBezTo>
                    <a:pt x="1842" y="2379"/>
                    <a:pt x="1778" y="2187"/>
                    <a:pt x="1895" y="1996"/>
                  </a:cubicBezTo>
                  <a:cubicBezTo>
                    <a:pt x="1991" y="1847"/>
                    <a:pt x="2140" y="1751"/>
                    <a:pt x="2279" y="1676"/>
                  </a:cubicBezTo>
                  <a:cubicBezTo>
                    <a:pt x="2630" y="1485"/>
                    <a:pt x="2907" y="1272"/>
                    <a:pt x="3046" y="888"/>
                  </a:cubicBezTo>
                  <a:cubicBezTo>
                    <a:pt x="3078" y="782"/>
                    <a:pt x="3078" y="675"/>
                    <a:pt x="3131" y="580"/>
                  </a:cubicBezTo>
                  <a:cubicBezTo>
                    <a:pt x="3184" y="484"/>
                    <a:pt x="3280" y="409"/>
                    <a:pt x="3376" y="356"/>
                  </a:cubicBezTo>
                  <a:cubicBezTo>
                    <a:pt x="3475" y="291"/>
                    <a:pt x="3567" y="257"/>
                    <a:pt x="3657" y="257"/>
                  </a:cubicBezTo>
                  <a:cubicBezTo>
                    <a:pt x="3760" y="257"/>
                    <a:pt x="3859" y="302"/>
                    <a:pt x="3961" y="398"/>
                  </a:cubicBezTo>
                  <a:cubicBezTo>
                    <a:pt x="3987" y="424"/>
                    <a:pt x="4017" y="435"/>
                    <a:pt x="4046" y="435"/>
                  </a:cubicBezTo>
                  <a:cubicBezTo>
                    <a:pt x="4151" y="435"/>
                    <a:pt x="4250" y="298"/>
                    <a:pt x="4142" y="207"/>
                  </a:cubicBezTo>
                  <a:cubicBezTo>
                    <a:pt x="3997" y="67"/>
                    <a:pt x="3830" y="0"/>
                    <a:pt x="3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flipH="1">
              <a:off x="7236005" y="1376860"/>
              <a:ext cx="118500" cy="284582"/>
            </a:xfrm>
            <a:custGeom>
              <a:avLst/>
              <a:gdLst/>
              <a:ahLst/>
              <a:cxnLst/>
              <a:rect l="l" t="t" r="r" b="b"/>
              <a:pathLst>
                <a:path w="650" h="1561" extrusionOk="0">
                  <a:moveTo>
                    <a:pt x="535" y="1"/>
                  </a:moveTo>
                  <a:cubicBezTo>
                    <a:pt x="531" y="1"/>
                    <a:pt x="527" y="1"/>
                    <a:pt x="522" y="1"/>
                  </a:cubicBezTo>
                  <a:cubicBezTo>
                    <a:pt x="224" y="44"/>
                    <a:pt x="1" y="310"/>
                    <a:pt x="1" y="608"/>
                  </a:cubicBezTo>
                  <a:cubicBezTo>
                    <a:pt x="1" y="747"/>
                    <a:pt x="65" y="875"/>
                    <a:pt x="107" y="1002"/>
                  </a:cubicBezTo>
                  <a:cubicBezTo>
                    <a:pt x="150" y="1120"/>
                    <a:pt x="160" y="1247"/>
                    <a:pt x="75" y="1333"/>
                  </a:cubicBezTo>
                  <a:cubicBezTo>
                    <a:pt x="43" y="1386"/>
                    <a:pt x="22" y="1471"/>
                    <a:pt x="75" y="1524"/>
                  </a:cubicBezTo>
                  <a:cubicBezTo>
                    <a:pt x="98" y="1547"/>
                    <a:pt x="138" y="1560"/>
                    <a:pt x="177" y="1560"/>
                  </a:cubicBezTo>
                  <a:cubicBezTo>
                    <a:pt x="212" y="1560"/>
                    <a:pt x="247" y="1549"/>
                    <a:pt x="267" y="1524"/>
                  </a:cubicBezTo>
                  <a:cubicBezTo>
                    <a:pt x="363" y="1407"/>
                    <a:pt x="416" y="1279"/>
                    <a:pt x="395" y="1141"/>
                  </a:cubicBezTo>
                  <a:cubicBezTo>
                    <a:pt x="384" y="1002"/>
                    <a:pt x="331" y="885"/>
                    <a:pt x="288" y="747"/>
                  </a:cubicBezTo>
                  <a:cubicBezTo>
                    <a:pt x="256" y="640"/>
                    <a:pt x="235" y="555"/>
                    <a:pt x="288" y="459"/>
                  </a:cubicBezTo>
                  <a:cubicBezTo>
                    <a:pt x="331" y="374"/>
                    <a:pt x="416" y="289"/>
                    <a:pt x="501" y="268"/>
                  </a:cubicBezTo>
                  <a:cubicBezTo>
                    <a:pt x="576" y="257"/>
                    <a:pt x="640" y="214"/>
                    <a:pt x="640" y="140"/>
                  </a:cubicBezTo>
                  <a:cubicBezTo>
                    <a:pt x="650" y="80"/>
                    <a:pt x="603" y="1"/>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flipH="1">
              <a:off x="7396065" y="1560443"/>
              <a:ext cx="711728" cy="1063582"/>
            </a:xfrm>
            <a:custGeom>
              <a:avLst/>
              <a:gdLst/>
              <a:ahLst/>
              <a:cxnLst/>
              <a:rect l="l" t="t" r="r" b="b"/>
              <a:pathLst>
                <a:path w="3904" h="5834" extrusionOk="0">
                  <a:moveTo>
                    <a:pt x="3709" y="0"/>
                  </a:moveTo>
                  <a:cubicBezTo>
                    <a:pt x="3679" y="0"/>
                    <a:pt x="3648" y="11"/>
                    <a:pt x="3622" y="38"/>
                  </a:cubicBezTo>
                  <a:cubicBezTo>
                    <a:pt x="3398" y="251"/>
                    <a:pt x="3121" y="315"/>
                    <a:pt x="2823" y="379"/>
                  </a:cubicBezTo>
                  <a:cubicBezTo>
                    <a:pt x="2546" y="432"/>
                    <a:pt x="2227" y="453"/>
                    <a:pt x="1982" y="624"/>
                  </a:cubicBezTo>
                  <a:cubicBezTo>
                    <a:pt x="1801" y="752"/>
                    <a:pt x="1683" y="965"/>
                    <a:pt x="1641" y="1199"/>
                  </a:cubicBezTo>
                  <a:cubicBezTo>
                    <a:pt x="1598" y="1433"/>
                    <a:pt x="1662" y="1699"/>
                    <a:pt x="1556" y="1912"/>
                  </a:cubicBezTo>
                  <a:cubicBezTo>
                    <a:pt x="1439" y="2157"/>
                    <a:pt x="1108" y="2157"/>
                    <a:pt x="906" y="2285"/>
                  </a:cubicBezTo>
                  <a:cubicBezTo>
                    <a:pt x="693" y="2434"/>
                    <a:pt x="619" y="2658"/>
                    <a:pt x="704" y="2903"/>
                  </a:cubicBezTo>
                  <a:cubicBezTo>
                    <a:pt x="800" y="3169"/>
                    <a:pt x="1066" y="3403"/>
                    <a:pt x="1013" y="3712"/>
                  </a:cubicBezTo>
                  <a:cubicBezTo>
                    <a:pt x="959" y="3978"/>
                    <a:pt x="704" y="4127"/>
                    <a:pt x="523" y="4298"/>
                  </a:cubicBezTo>
                  <a:cubicBezTo>
                    <a:pt x="427" y="4393"/>
                    <a:pt x="342" y="4511"/>
                    <a:pt x="320" y="4638"/>
                  </a:cubicBezTo>
                  <a:cubicBezTo>
                    <a:pt x="299" y="4787"/>
                    <a:pt x="374" y="4958"/>
                    <a:pt x="299" y="5107"/>
                  </a:cubicBezTo>
                  <a:cubicBezTo>
                    <a:pt x="246" y="5213"/>
                    <a:pt x="139" y="5277"/>
                    <a:pt x="86" y="5373"/>
                  </a:cubicBezTo>
                  <a:cubicBezTo>
                    <a:pt x="12" y="5480"/>
                    <a:pt x="1" y="5597"/>
                    <a:pt x="44" y="5725"/>
                  </a:cubicBezTo>
                  <a:cubicBezTo>
                    <a:pt x="70" y="5800"/>
                    <a:pt x="131" y="5833"/>
                    <a:pt x="188" y="5833"/>
                  </a:cubicBezTo>
                  <a:cubicBezTo>
                    <a:pt x="267" y="5833"/>
                    <a:pt x="341" y="5770"/>
                    <a:pt x="310" y="5671"/>
                  </a:cubicBezTo>
                  <a:cubicBezTo>
                    <a:pt x="246" y="5480"/>
                    <a:pt x="533" y="5309"/>
                    <a:pt x="587" y="5118"/>
                  </a:cubicBezTo>
                  <a:cubicBezTo>
                    <a:pt x="619" y="5000"/>
                    <a:pt x="587" y="4883"/>
                    <a:pt x="587" y="4755"/>
                  </a:cubicBezTo>
                  <a:cubicBezTo>
                    <a:pt x="587" y="4617"/>
                    <a:pt x="682" y="4521"/>
                    <a:pt x="789" y="4425"/>
                  </a:cubicBezTo>
                  <a:cubicBezTo>
                    <a:pt x="959" y="4266"/>
                    <a:pt x="1151" y="4138"/>
                    <a:pt x="1247" y="3914"/>
                  </a:cubicBezTo>
                  <a:cubicBezTo>
                    <a:pt x="1332" y="3669"/>
                    <a:pt x="1289" y="3414"/>
                    <a:pt x="1172" y="3190"/>
                  </a:cubicBezTo>
                  <a:cubicBezTo>
                    <a:pt x="1055" y="2956"/>
                    <a:pt x="778" y="2647"/>
                    <a:pt x="1140" y="2477"/>
                  </a:cubicBezTo>
                  <a:cubicBezTo>
                    <a:pt x="1332" y="2370"/>
                    <a:pt x="1577" y="2338"/>
                    <a:pt x="1737" y="2157"/>
                  </a:cubicBezTo>
                  <a:cubicBezTo>
                    <a:pt x="2056" y="1784"/>
                    <a:pt x="1715" y="1177"/>
                    <a:pt x="2120" y="847"/>
                  </a:cubicBezTo>
                  <a:cubicBezTo>
                    <a:pt x="2354" y="645"/>
                    <a:pt x="2759" y="666"/>
                    <a:pt x="3036" y="613"/>
                  </a:cubicBezTo>
                  <a:cubicBezTo>
                    <a:pt x="3334" y="539"/>
                    <a:pt x="3579" y="432"/>
                    <a:pt x="3813" y="219"/>
                  </a:cubicBezTo>
                  <a:cubicBezTo>
                    <a:pt x="3904" y="129"/>
                    <a:pt x="3810" y="0"/>
                    <a:pt x="37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flipH="1">
              <a:off x="7262979" y="1266564"/>
              <a:ext cx="1088740" cy="1057019"/>
            </a:xfrm>
            <a:custGeom>
              <a:avLst/>
              <a:gdLst/>
              <a:ahLst/>
              <a:cxnLst/>
              <a:rect l="l" t="t" r="r" b="b"/>
              <a:pathLst>
                <a:path w="5972" h="5798" extrusionOk="0">
                  <a:moveTo>
                    <a:pt x="5332" y="1"/>
                  </a:moveTo>
                  <a:cubicBezTo>
                    <a:pt x="5161" y="1"/>
                    <a:pt x="4992" y="18"/>
                    <a:pt x="4832" y="85"/>
                  </a:cubicBezTo>
                  <a:cubicBezTo>
                    <a:pt x="4555" y="212"/>
                    <a:pt x="4374" y="447"/>
                    <a:pt x="4235" y="702"/>
                  </a:cubicBezTo>
                  <a:cubicBezTo>
                    <a:pt x="4150" y="830"/>
                    <a:pt x="4086" y="990"/>
                    <a:pt x="3980" y="1096"/>
                  </a:cubicBezTo>
                  <a:cubicBezTo>
                    <a:pt x="3863" y="1203"/>
                    <a:pt x="3703" y="1256"/>
                    <a:pt x="3543" y="1299"/>
                  </a:cubicBezTo>
                  <a:cubicBezTo>
                    <a:pt x="3277" y="1363"/>
                    <a:pt x="3064" y="1458"/>
                    <a:pt x="2926" y="1714"/>
                  </a:cubicBezTo>
                  <a:cubicBezTo>
                    <a:pt x="2798" y="1970"/>
                    <a:pt x="2766" y="2246"/>
                    <a:pt x="2500" y="2406"/>
                  </a:cubicBezTo>
                  <a:cubicBezTo>
                    <a:pt x="2244" y="2566"/>
                    <a:pt x="1946" y="2577"/>
                    <a:pt x="1808" y="2875"/>
                  </a:cubicBezTo>
                  <a:cubicBezTo>
                    <a:pt x="1754" y="3002"/>
                    <a:pt x="1754" y="3162"/>
                    <a:pt x="1754" y="3311"/>
                  </a:cubicBezTo>
                  <a:cubicBezTo>
                    <a:pt x="1765" y="3524"/>
                    <a:pt x="1765" y="3695"/>
                    <a:pt x="1541" y="3780"/>
                  </a:cubicBezTo>
                  <a:cubicBezTo>
                    <a:pt x="1275" y="3865"/>
                    <a:pt x="1020" y="3897"/>
                    <a:pt x="849" y="4131"/>
                  </a:cubicBezTo>
                  <a:cubicBezTo>
                    <a:pt x="775" y="4259"/>
                    <a:pt x="732" y="4397"/>
                    <a:pt x="743" y="4547"/>
                  </a:cubicBezTo>
                  <a:cubicBezTo>
                    <a:pt x="753" y="4696"/>
                    <a:pt x="838" y="4866"/>
                    <a:pt x="796" y="5004"/>
                  </a:cubicBezTo>
                  <a:cubicBezTo>
                    <a:pt x="743" y="5196"/>
                    <a:pt x="434" y="5185"/>
                    <a:pt x="295" y="5271"/>
                  </a:cubicBezTo>
                  <a:cubicBezTo>
                    <a:pt x="146" y="5335"/>
                    <a:pt x="72" y="5462"/>
                    <a:pt x="40" y="5611"/>
                  </a:cubicBezTo>
                  <a:cubicBezTo>
                    <a:pt x="1" y="5728"/>
                    <a:pt x="77" y="5798"/>
                    <a:pt x="154" y="5798"/>
                  </a:cubicBezTo>
                  <a:cubicBezTo>
                    <a:pt x="203" y="5798"/>
                    <a:pt x="253" y="5769"/>
                    <a:pt x="274" y="5707"/>
                  </a:cubicBezTo>
                  <a:cubicBezTo>
                    <a:pt x="327" y="5526"/>
                    <a:pt x="466" y="5505"/>
                    <a:pt x="636" y="5452"/>
                  </a:cubicBezTo>
                  <a:cubicBezTo>
                    <a:pt x="775" y="5420"/>
                    <a:pt x="902" y="5345"/>
                    <a:pt x="988" y="5217"/>
                  </a:cubicBezTo>
                  <a:cubicBezTo>
                    <a:pt x="1126" y="4994"/>
                    <a:pt x="988" y="4749"/>
                    <a:pt x="988" y="4504"/>
                  </a:cubicBezTo>
                  <a:cubicBezTo>
                    <a:pt x="998" y="4163"/>
                    <a:pt x="1360" y="4131"/>
                    <a:pt x="1605" y="4046"/>
                  </a:cubicBezTo>
                  <a:cubicBezTo>
                    <a:pt x="1903" y="3940"/>
                    <a:pt x="2020" y="3705"/>
                    <a:pt x="2010" y="3407"/>
                  </a:cubicBezTo>
                  <a:cubicBezTo>
                    <a:pt x="2010" y="3247"/>
                    <a:pt x="1967" y="3056"/>
                    <a:pt x="2074" y="2928"/>
                  </a:cubicBezTo>
                  <a:cubicBezTo>
                    <a:pt x="2170" y="2821"/>
                    <a:pt x="2329" y="2789"/>
                    <a:pt x="2457" y="2726"/>
                  </a:cubicBezTo>
                  <a:cubicBezTo>
                    <a:pt x="2702" y="2619"/>
                    <a:pt x="2904" y="2449"/>
                    <a:pt x="3011" y="2204"/>
                  </a:cubicBezTo>
                  <a:cubicBezTo>
                    <a:pt x="3117" y="1970"/>
                    <a:pt x="3149" y="1703"/>
                    <a:pt x="3437" y="1597"/>
                  </a:cubicBezTo>
                  <a:cubicBezTo>
                    <a:pt x="3714" y="1501"/>
                    <a:pt x="3980" y="1469"/>
                    <a:pt x="4193" y="1245"/>
                  </a:cubicBezTo>
                  <a:cubicBezTo>
                    <a:pt x="4416" y="1022"/>
                    <a:pt x="4480" y="670"/>
                    <a:pt x="4725" y="457"/>
                  </a:cubicBezTo>
                  <a:cubicBezTo>
                    <a:pt x="4895" y="301"/>
                    <a:pt x="5112" y="266"/>
                    <a:pt x="5336" y="266"/>
                  </a:cubicBezTo>
                  <a:cubicBezTo>
                    <a:pt x="5493" y="266"/>
                    <a:pt x="5652" y="283"/>
                    <a:pt x="5801" y="287"/>
                  </a:cubicBezTo>
                  <a:cubicBezTo>
                    <a:pt x="5971" y="287"/>
                    <a:pt x="5971" y="21"/>
                    <a:pt x="5801" y="21"/>
                  </a:cubicBezTo>
                  <a:cubicBezTo>
                    <a:pt x="5647" y="16"/>
                    <a:pt x="5489" y="1"/>
                    <a:pt x="5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flipH="1">
              <a:off x="7157248" y="1114702"/>
              <a:ext cx="260153" cy="343467"/>
            </a:xfrm>
            <a:custGeom>
              <a:avLst/>
              <a:gdLst/>
              <a:ahLst/>
              <a:cxnLst/>
              <a:rect l="l" t="t" r="r" b="b"/>
              <a:pathLst>
                <a:path w="1427" h="1884" extrusionOk="0">
                  <a:moveTo>
                    <a:pt x="161" y="1"/>
                  </a:moveTo>
                  <a:cubicBezTo>
                    <a:pt x="82" y="1"/>
                    <a:pt x="1" y="66"/>
                    <a:pt x="26" y="162"/>
                  </a:cubicBezTo>
                  <a:cubicBezTo>
                    <a:pt x="48" y="311"/>
                    <a:pt x="175" y="417"/>
                    <a:pt x="250" y="556"/>
                  </a:cubicBezTo>
                  <a:cubicBezTo>
                    <a:pt x="346" y="694"/>
                    <a:pt x="431" y="843"/>
                    <a:pt x="548" y="982"/>
                  </a:cubicBezTo>
                  <a:cubicBezTo>
                    <a:pt x="761" y="1248"/>
                    <a:pt x="995" y="1493"/>
                    <a:pt x="1144" y="1812"/>
                  </a:cubicBezTo>
                  <a:cubicBezTo>
                    <a:pt x="1165" y="1863"/>
                    <a:pt x="1203" y="1883"/>
                    <a:pt x="1243" y="1883"/>
                  </a:cubicBezTo>
                  <a:cubicBezTo>
                    <a:pt x="1330" y="1883"/>
                    <a:pt x="1426" y="1786"/>
                    <a:pt x="1368" y="1684"/>
                  </a:cubicBezTo>
                  <a:cubicBezTo>
                    <a:pt x="1219" y="1376"/>
                    <a:pt x="995" y="1109"/>
                    <a:pt x="782" y="854"/>
                  </a:cubicBezTo>
                  <a:cubicBezTo>
                    <a:pt x="676" y="737"/>
                    <a:pt x="580" y="609"/>
                    <a:pt x="505" y="470"/>
                  </a:cubicBezTo>
                  <a:lnTo>
                    <a:pt x="388" y="268"/>
                  </a:lnTo>
                  <a:cubicBezTo>
                    <a:pt x="346" y="215"/>
                    <a:pt x="292" y="162"/>
                    <a:pt x="282" y="98"/>
                  </a:cubicBezTo>
                  <a:cubicBezTo>
                    <a:pt x="265" y="30"/>
                    <a:pt x="214" y="1"/>
                    <a:pt x="1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flipH="1">
              <a:off x="6818521" y="1042691"/>
              <a:ext cx="502986" cy="264710"/>
            </a:xfrm>
            <a:custGeom>
              <a:avLst/>
              <a:gdLst/>
              <a:ahLst/>
              <a:cxnLst/>
              <a:rect l="l" t="t" r="r" b="b"/>
              <a:pathLst>
                <a:path w="2759" h="1452" extrusionOk="0">
                  <a:moveTo>
                    <a:pt x="2616" y="0"/>
                  </a:moveTo>
                  <a:cubicBezTo>
                    <a:pt x="2607" y="0"/>
                    <a:pt x="2598" y="1"/>
                    <a:pt x="2588" y="3"/>
                  </a:cubicBezTo>
                  <a:cubicBezTo>
                    <a:pt x="2450" y="14"/>
                    <a:pt x="2354" y="67"/>
                    <a:pt x="2269" y="163"/>
                  </a:cubicBezTo>
                  <a:cubicBezTo>
                    <a:pt x="2195" y="220"/>
                    <a:pt x="2153" y="259"/>
                    <a:pt x="2084" y="259"/>
                  </a:cubicBezTo>
                  <a:cubicBezTo>
                    <a:pt x="2063" y="259"/>
                    <a:pt x="2040" y="255"/>
                    <a:pt x="2013" y="248"/>
                  </a:cubicBezTo>
                  <a:cubicBezTo>
                    <a:pt x="1962" y="240"/>
                    <a:pt x="1912" y="234"/>
                    <a:pt x="1863" y="234"/>
                  </a:cubicBezTo>
                  <a:cubicBezTo>
                    <a:pt x="1770" y="234"/>
                    <a:pt x="1682" y="256"/>
                    <a:pt x="1598" y="333"/>
                  </a:cubicBezTo>
                  <a:cubicBezTo>
                    <a:pt x="1502" y="429"/>
                    <a:pt x="1492" y="557"/>
                    <a:pt x="1438" y="663"/>
                  </a:cubicBezTo>
                  <a:cubicBezTo>
                    <a:pt x="1419" y="720"/>
                    <a:pt x="1383" y="761"/>
                    <a:pt x="1314" y="761"/>
                  </a:cubicBezTo>
                  <a:cubicBezTo>
                    <a:pt x="1306" y="761"/>
                    <a:pt x="1298" y="760"/>
                    <a:pt x="1289" y="759"/>
                  </a:cubicBezTo>
                  <a:cubicBezTo>
                    <a:pt x="1215" y="748"/>
                    <a:pt x="1130" y="695"/>
                    <a:pt x="1055" y="674"/>
                  </a:cubicBezTo>
                  <a:cubicBezTo>
                    <a:pt x="1004" y="663"/>
                    <a:pt x="950" y="656"/>
                    <a:pt x="897" y="656"/>
                  </a:cubicBezTo>
                  <a:cubicBezTo>
                    <a:pt x="796" y="656"/>
                    <a:pt x="699" y="682"/>
                    <a:pt x="629" y="759"/>
                  </a:cubicBezTo>
                  <a:cubicBezTo>
                    <a:pt x="576" y="812"/>
                    <a:pt x="565" y="865"/>
                    <a:pt x="533" y="929"/>
                  </a:cubicBezTo>
                  <a:cubicBezTo>
                    <a:pt x="523" y="983"/>
                    <a:pt x="512" y="1068"/>
                    <a:pt x="469" y="1100"/>
                  </a:cubicBezTo>
                  <a:cubicBezTo>
                    <a:pt x="384" y="1174"/>
                    <a:pt x="246" y="1185"/>
                    <a:pt x="150" y="1228"/>
                  </a:cubicBezTo>
                  <a:cubicBezTo>
                    <a:pt x="0" y="1274"/>
                    <a:pt x="80" y="1452"/>
                    <a:pt x="210" y="1452"/>
                  </a:cubicBezTo>
                  <a:cubicBezTo>
                    <a:pt x="228" y="1452"/>
                    <a:pt x="247" y="1448"/>
                    <a:pt x="267" y="1440"/>
                  </a:cubicBezTo>
                  <a:cubicBezTo>
                    <a:pt x="373" y="1387"/>
                    <a:pt x="480" y="1387"/>
                    <a:pt x="586" y="1323"/>
                  </a:cubicBezTo>
                  <a:cubicBezTo>
                    <a:pt x="704" y="1249"/>
                    <a:pt x="735" y="1142"/>
                    <a:pt x="778" y="1015"/>
                  </a:cubicBezTo>
                  <a:cubicBezTo>
                    <a:pt x="796" y="944"/>
                    <a:pt x="813" y="903"/>
                    <a:pt x="879" y="903"/>
                  </a:cubicBezTo>
                  <a:cubicBezTo>
                    <a:pt x="893" y="903"/>
                    <a:pt x="909" y="904"/>
                    <a:pt x="927" y="908"/>
                  </a:cubicBezTo>
                  <a:cubicBezTo>
                    <a:pt x="1002" y="919"/>
                    <a:pt x="1066" y="961"/>
                    <a:pt x="1151" y="983"/>
                  </a:cubicBezTo>
                  <a:cubicBezTo>
                    <a:pt x="1214" y="1005"/>
                    <a:pt x="1274" y="1018"/>
                    <a:pt x="1331" y="1018"/>
                  </a:cubicBezTo>
                  <a:cubicBezTo>
                    <a:pt x="1407" y="1018"/>
                    <a:pt x="1478" y="995"/>
                    <a:pt x="1545" y="940"/>
                  </a:cubicBezTo>
                  <a:cubicBezTo>
                    <a:pt x="1651" y="865"/>
                    <a:pt x="1694" y="727"/>
                    <a:pt x="1736" y="621"/>
                  </a:cubicBezTo>
                  <a:cubicBezTo>
                    <a:pt x="1747" y="589"/>
                    <a:pt x="1758" y="535"/>
                    <a:pt x="1800" y="503"/>
                  </a:cubicBezTo>
                  <a:cubicBezTo>
                    <a:pt x="1816" y="498"/>
                    <a:pt x="1834" y="496"/>
                    <a:pt x="1853" y="496"/>
                  </a:cubicBezTo>
                  <a:cubicBezTo>
                    <a:pt x="1910" y="496"/>
                    <a:pt x="1976" y="514"/>
                    <a:pt x="2024" y="514"/>
                  </a:cubicBezTo>
                  <a:cubicBezTo>
                    <a:pt x="2048" y="518"/>
                    <a:pt x="2072" y="521"/>
                    <a:pt x="2096" y="521"/>
                  </a:cubicBezTo>
                  <a:cubicBezTo>
                    <a:pt x="2185" y="521"/>
                    <a:pt x="2268" y="490"/>
                    <a:pt x="2343" y="439"/>
                  </a:cubicBezTo>
                  <a:cubicBezTo>
                    <a:pt x="2429" y="386"/>
                    <a:pt x="2482" y="280"/>
                    <a:pt x="2588" y="269"/>
                  </a:cubicBezTo>
                  <a:cubicBezTo>
                    <a:pt x="2749" y="239"/>
                    <a:pt x="2758" y="0"/>
                    <a:pt x="26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flipH="1">
              <a:off x="6634391" y="1181791"/>
              <a:ext cx="673991" cy="134908"/>
            </a:xfrm>
            <a:custGeom>
              <a:avLst/>
              <a:gdLst/>
              <a:ahLst/>
              <a:cxnLst/>
              <a:rect l="l" t="t" r="r" b="b"/>
              <a:pathLst>
                <a:path w="3697" h="740" extrusionOk="0">
                  <a:moveTo>
                    <a:pt x="2672" y="0"/>
                  </a:moveTo>
                  <a:cubicBezTo>
                    <a:pt x="2565" y="0"/>
                    <a:pt x="2452" y="34"/>
                    <a:pt x="2367" y="102"/>
                  </a:cubicBezTo>
                  <a:cubicBezTo>
                    <a:pt x="2314" y="145"/>
                    <a:pt x="2261" y="230"/>
                    <a:pt x="2197" y="252"/>
                  </a:cubicBezTo>
                  <a:cubicBezTo>
                    <a:pt x="2182" y="255"/>
                    <a:pt x="2168" y="256"/>
                    <a:pt x="2155" y="256"/>
                  </a:cubicBezTo>
                  <a:cubicBezTo>
                    <a:pt x="2084" y="256"/>
                    <a:pt x="2034" y="213"/>
                    <a:pt x="1963" y="177"/>
                  </a:cubicBezTo>
                  <a:cubicBezTo>
                    <a:pt x="1887" y="136"/>
                    <a:pt x="1817" y="119"/>
                    <a:pt x="1750" y="119"/>
                  </a:cubicBezTo>
                  <a:cubicBezTo>
                    <a:pt x="1522" y="119"/>
                    <a:pt x="1330" y="313"/>
                    <a:pt x="1100" y="411"/>
                  </a:cubicBezTo>
                  <a:cubicBezTo>
                    <a:pt x="1056" y="430"/>
                    <a:pt x="1011" y="438"/>
                    <a:pt x="964" y="438"/>
                  </a:cubicBezTo>
                  <a:cubicBezTo>
                    <a:pt x="828" y="438"/>
                    <a:pt x="681" y="377"/>
                    <a:pt x="546" y="369"/>
                  </a:cubicBezTo>
                  <a:cubicBezTo>
                    <a:pt x="522" y="367"/>
                    <a:pt x="498" y="366"/>
                    <a:pt x="475" y="366"/>
                  </a:cubicBezTo>
                  <a:cubicBezTo>
                    <a:pt x="342" y="366"/>
                    <a:pt x="217" y="394"/>
                    <a:pt x="99" y="475"/>
                  </a:cubicBezTo>
                  <a:cubicBezTo>
                    <a:pt x="0" y="565"/>
                    <a:pt x="76" y="739"/>
                    <a:pt x="186" y="739"/>
                  </a:cubicBezTo>
                  <a:cubicBezTo>
                    <a:pt x="206" y="739"/>
                    <a:pt x="227" y="733"/>
                    <a:pt x="248" y="720"/>
                  </a:cubicBezTo>
                  <a:cubicBezTo>
                    <a:pt x="332" y="661"/>
                    <a:pt x="420" y="642"/>
                    <a:pt x="510" y="642"/>
                  </a:cubicBezTo>
                  <a:cubicBezTo>
                    <a:pt x="672" y="642"/>
                    <a:pt x="839" y="704"/>
                    <a:pt x="1001" y="704"/>
                  </a:cubicBezTo>
                  <a:cubicBezTo>
                    <a:pt x="1056" y="704"/>
                    <a:pt x="1111" y="697"/>
                    <a:pt x="1164" y="677"/>
                  </a:cubicBezTo>
                  <a:cubicBezTo>
                    <a:pt x="1313" y="624"/>
                    <a:pt x="1452" y="518"/>
                    <a:pt x="1579" y="454"/>
                  </a:cubicBezTo>
                  <a:cubicBezTo>
                    <a:pt x="1640" y="420"/>
                    <a:pt x="1689" y="395"/>
                    <a:pt x="1740" y="395"/>
                  </a:cubicBezTo>
                  <a:cubicBezTo>
                    <a:pt x="1770" y="395"/>
                    <a:pt x="1800" y="403"/>
                    <a:pt x="1835" y="422"/>
                  </a:cubicBezTo>
                  <a:cubicBezTo>
                    <a:pt x="1899" y="454"/>
                    <a:pt x="1952" y="507"/>
                    <a:pt x="2016" y="518"/>
                  </a:cubicBezTo>
                  <a:cubicBezTo>
                    <a:pt x="2056" y="531"/>
                    <a:pt x="2095" y="537"/>
                    <a:pt x="2133" y="537"/>
                  </a:cubicBezTo>
                  <a:cubicBezTo>
                    <a:pt x="2216" y="537"/>
                    <a:pt x="2294" y="508"/>
                    <a:pt x="2367" y="465"/>
                  </a:cubicBezTo>
                  <a:cubicBezTo>
                    <a:pt x="2467" y="392"/>
                    <a:pt x="2543" y="259"/>
                    <a:pt x="2661" y="259"/>
                  </a:cubicBezTo>
                  <a:cubicBezTo>
                    <a:pt x="2682" y="259"/>
                    <a:pt x="2705" y="263"/>
                    <a:pt x="2729" y="273"/>
                  </a:cubicBezTo>
                  <a:cubicBezTo>
                    <a:pt x="2847" y="315"/>
                    <a:pt x="2910" y="465"/>
                    <a:pt x="3017" y="539"/>
                  </a:cubicBezTo>
                  <a:cubicBezTo>
                    <a:pt x="3155" y="635"/>
                    <a:pt x="3315" y="646"/>
                    <a:pt x="3475" y="688"/>
                  </a:cubicBezTo>
                  <a:cubicBezTo>
                    <a:pt x="3487" y="691"/>
                    <a:pt x="3499" y="693"/>
                    <a:pt x="3510" y="693"/>
                  </a:cubicBezTo>
                  <a:cubicBezTo>
                    <a:pt x="3644" y="693"/>
                    <a:pt x="3696" y="472"/>
                    <a:pt x="3539" y="433"/>
                  </a:cubicBezTo>
                  <a:cubicBezTo>
                    <a:pt x="3368" y="390"/>
                    <a:pt x="3219" y="390"/>
                    <a:pt x="3102" y="252"/>
                  </a:cubicBezTo>
                  <a:cubicBezTo>
                    <a:pt x="3006" y="145"/>
                    <a:pt x="2900" y="39"/>
                    <a:pt x="2751" y="7"/>
                  </a:cubicBezTo>
                  <a:cubicBezTo>
                    <a:pt x="2725" y="2"/>
                    <a:pt x="2699" y="0"/>
                    <a:pt x="26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flipH="1">
              <a:off x="6665020" y="1331101"/>
              <a:ext cx="382846" cy="109749"/>
            </a:xfrm>
            <a:custGeom>
              <a:avLst/>
              <a:gdLst/>
              <a:ahLst/>
              <a:cxnLst/>
              <a:rect l="l" t="t" r="r" b="b"/>
              <a:pathLst>
                <a:path w="2100" h="602" extrusionOk="0">
                  <a:moveTo>
                    <a:pt x="217" y="300"/>
                  </a:moveTo>
                  <a:cubicBezTo>
                    <a:pt x="215" y="300"/>
                    <a:pt x="217" y="303"/>
                    <a:pt x="225" y="305"/>
                  </a:cubicBezTo>
                  <a:lnTo>
                    <a:pt x="225" y="305"/>
                  </a:lnTo>
                  <a:cubicBezTo>
                    <a:pt x="221" y="302"/>
                    <a:pt x="218" y="300"/>
                    <a:pt x="217" y="300"/>
                  </a:cubicBezTo>
                  <a:close/>
                  <a:moveTo>
                    <a:pt x="914" y="1"/>
                  </a:moveTo>
                  <a:cubicBezTo>
                    <a:pt x="764" y="1"/>
                    <a:pt x="629" y="70"/>
                    <a:pt x="512" y="178"/>
                  </a:cubicBezTo>
                  <a:cubicBezTo>
                    <a:pt x="459" y="231"/>
                    <a:pt x="406" y="284"/>
                    <a:pt x="342" y="306"/>
                  </a:cubicBezTo>
                  <a:lnTo>
                    <a:pt x="235" y="306"/>
                  </a:lnTo>
                  <a:cubicBezTo>
                    <a:pt x="231" y="306"/>
                    <a:pt x="228" y="305"/>
                    <a:pt x="225" y="305"/>
                  </a:cubicBezTo>
                  <a:lnTo>
                    <a:pt x="225" y="305"/>
                  </a:lnTo>
                  <a:cubicBezTo>
                    <a:pt x="231" y="309"/>
                    <a:pt x="238" y="316"/>
                    <a:pt x="246" y="327"/>
                  </a:cubicBezTo>
                  <a:cubicBezTo>
                    <a:pt x="247" y="329"/>
                    <a:pt x="248" y="331"/>
                    <a:pt x="249" y="333"/>
                  </a:cubicBezTo>
                  <a:lnTo>
                    <a:pt x="249" y="333"/>
                  </a:lnTo>
                  <a:cubicBezTo>
                    <a:pt x="220" y="307"/>
                    <a:pt x="179" y="293"/>
                    <a:pt x="140" y="293"/>
                  </a:cubicBezTo>
                  <a:cubicBezTo>
                    <a:pt x="69" y="293"/>
                    <a:pt x="1" y="339"/>
                    <a:pt x="12" y="434"/>
                  </a:cubicBezTo>
                  <a:cubicBezTo>
                    <a:pt x="20" y="565"/>
                    <a:pt x="149" y="601"/>
                    <a:pt x="266" y="601"/>
                  </a:cubicBezTo>
                  <a:cubicBezTo>
                    <a:pt x="300" y="601"/>
                    <a:pt x="334" y="598"/>
                    <a:pt x="363" y="593"/>
                  </a:cubicBezTo>
                  <a:cubicBezTo>
                    <a:pt x="459" y="572"/>
                    <a:pt x="555" y="519"/>
                    <a:pt x="619" y="455"/>
                  </a:cubicBezTo>
                  <a:cubicBezTo>
                    <a:pt x="683" y="402"/>
                    <a:pt x="736" y="327"/>
                    <a:pt x="821" y="295"/>
                  </a:cubicBezTo>
                  <a:cubicBezTo>
                    <a:pt x="849" y="283"/>
                    <a:pt x="875" y="277"/>
                    <a:pt x="901" y="277"/>
                  </a:cubicBezTo>
                  <a:cubicBezTo>
                    <a:pt x="963" y="277"/>
                    <a:pt x="1020" y="308"/>
                    <a:pt x="1087" y="338"/>
                  </a:cubicBezTo>
                  <a:cubicBezTo>
                    <a:pt x="1166" y="381"/>
                    <a:pt x="1230" y="418"/>
                    <a:pt x="1309" y="418"/>
                  </a:cubicBezTo>
                  <a:cubicBezTo>
                    <a:pt x="1327" y="418"/>
                    <a:pt x="1345" y="416"/>
                    <a:pt x="1364" y="412"/>
                  </a:cubicBezTo>
                  <a:cubicBezTo>
                    <a:pt x="1471" y="412"/>
                    <a:pt x="1567" y="359"/>
                    <a:pt x="1662" y="327"/>
                  </a:cubicBezTo>
                  <a:cubicBezTo>
                    <a:pt x="1694" y="295"/>
                    <a:pt x="1737" y="295"/>
                    <a:pt x="1780" y="295"/>
                  </a:cubicBezTo>
                  <a:lnTo>
                    <a:pt x="1833" y="295"/>
                  </a:lnTo>
                  <a:cubicBezTo>
                    <a:pt x="1843" y="300"/>
                    <a:pt x="1846" y="300"/>
                    <a:pt x="1847" y="300"/>
                  </a:cubicBezTo>
                  <a:cubicBezTo>
                    <a:pt x="1849" y="300"/>
                    <a:pt x="1849" y="300"/>
                    <a:pt x="1854" y="306"/>
                  </a:cubicBezTo>
                  <a:cubicBezTo>
                    <a:pt x="1874" y="331"/>
                    <a:pt x="1909" y="342"/>
                    <a:pt x="1944" y="342"/>
                  </a:cubicBezTo>
                  <a:cubicBezTo>
                    <a:pt x="1983" y="342"/>
                    <a:pt x="2023" y="328"/>
                    <a:pt x="2046" y="306"/>
                  </a:cubicBezTo>
                  <a:cubicBezTo>
                    <a:pt x="2099" y="252"/>
                    <a:pt x="2078" y="178"/>
                    <a:pt x="2046" y="125"/>
                  </a:cubicBezTo>
                  <a:cubicBezTo>
                    <a:pt x="1988" y="50"/>
                    <a:pt x="1890" y="22"/>
                    <a:pt x="1789" y="22"/>
                  </a:cubicBezTo>
                  <a:cubicBezTo>
                    <a:pt x="1703" y="22"/>
                    <a:pt x="1614" y="42"/>
                    <a:pt x="1545" y="71"/>
                  </a:cubicBezTo>
                  <a:cubicBezTo>
                    <a:pt x="1487" y="91"/>
                    <a:pt x="1420" y="137"/>
                    <a:pt x="1344" y="137"/>
                  </a:cubicBezTo>
                  <a:cubicBezTo>
                    <a:pt x="1337" y="137"/>
                    <a:pt x="1329" y="136"/>
                    <a:pt x="1322" y="135"/>
                  </a:cubicBezTo>
                  <a:cubicBezTo>
                    <a:pt x="1226" y="125"/>
                    <a:pt x="1141" y="40"/>
                    <a:pt x="1045" y="18"/>
                  </a:cubicBezTo>
                  <a:cubicBezTo>
                    <a:pt x="1000" y="6"/>
                    <a:pt x="957" y="1"/>
                    <a:pt x="9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flipH="1">
              <a:off x="6589726" y="1346779"/>
              <a:ext cx="632789" cy="200538"/>
            </a:xfrm>
            <a:custGeom>
              <a:avLst/>
              <a:gdLst/>
              <a:ahLst/>
              <a:cxnLst/>
              <a:rect l="l" t="t" r="r" b="b"/>
              <a:pathLst>
                <a:path w="3471" h="1100" extrusionOk="0">
                  <a:moveTo>
                    <a:pt x="683" y="0"/>
                  </a:moveTo>
                  <a:cubicBezTo>
                    <a:pt x="436" y="0"/>
                    <a:pt x="210" y="160"/>
                    <a:pt x="75" y="358"/>
                  </a:cubicBezTo>
                  <a:cubicBezTo>
                    <a:pt x="1" y="470"/>
                    <a:pt x="93" y="566"/>
                    <a:pt x="189" y="566"/>
                  </a:cubicBezTo>
                  <a:cubicBezTo>
                    <a:pt x="229" y="566"/>
                    <a:pt x="270" y="549"/>
                    <a:pt x="299" y="507"/>
                  </a:cubicBezTo>
                  <a:cubicBezTo>
                    <a:pt x="384" y="401"/>
                    <a:pt x="523" y="294"/>
                    <a:pt x="672" y="273"/>
                  </a:cubicBezTo>
                  <a:cubicBezTo>
                    <a:pt x="831" y="273"/>
                    <a:pt x="991" y="433"/>
                    <a:pt x="1140" y="507"/>
                  </a:cubicBezTo>
                  <a:cubicBezTo>
                    <a:pt x="1268" y="571"/>
                    <a:pt x="1406" y="614"/>
                    <a:pt x="1566" y="624"/>
                  </a:cubicBezTo>
                  <a:cubicBezTo>
                    <a:pt x="1630" y="624"/>
                    <a:pt x="1694" y="624"/>
                    <a:pt x="1769" y="646"/>
                  </a:cubicBezTo>
                  <a:cubicBezTo>
                    <a:pt x="1832" y="678"/>
                    <a:pt x="1875" y="742"/>
                    <a:pt x="1928" y="763"/>
                  </a:cubicBezTo>
                  <a:cubicBezTo>
                    <a:pt x="1998" y="812"/>
                    <a:pt x="2072" y="833"/>
                    <a:pt x="2148" y="833"/>
                  </a:cubicBezTo>
                  <a:cubicBezTo>
                    <a:pt x="2188" y="833"/>
                    <a:pt x="2229" y="827"/>
                    <a:pt x="2269" y="816"/>
                  </a:cubicBezTo>
                  <a:cubicBezTo>
                    <a:pt x="2352" y="801"/>
                    <a:pt x="2456" y="754"/>
                    <a:pt x="2555" y="754"/>
                  </a:cubicBezTo>
                  <a:cubicBezTo>
                    <a:pt x="2596" y="754"/>
                    <a:pt x="2636" y="762"/>
                    <a:pt x="2674" y="784"/>
                  </a:cubicBezTo>
                  <a:cubicBezTo>
                    <a:pt x="2780" y="848"/>
                    <a:pt x="2833" y="965"/>
                    <a:pt x="2951" y="1029"/>
                  </a:cubicBezTo>
                  <a:cubicBezTo>
                    <a:pt x="3020" y="1078"/>
                    <a:pt x="3099" y="1099"/>
                    <a:pt x="3181" y="1099"/>
                  </a:cubicBezTo>
                  <a:cubicBezTo>
                    <a:pt x="3224" y="1099"/>
                    <a:pt x="3268" y="1093"/>
                    <a:pt x="3313" y="1082"/>
                  </a:cubicBezTo>
                  <a:cubicBezTo>
                    <a:pt x="3470" y="1063"/>
                    <a:pt x="3409" y="833"/>
                    <a:pt x="3272" y="833"/>
                  </a:cubicBezTo>
                  <a:cubicBezTo>
                    <a:pt x="3261" y="833"/>
                    <a:pt x="3250" y="834"/>
                    <a:pt x="3238" y="837"/>
                  </a:cubicBezTo>
                  <a:cubicBezTo>
                    <a:pt x="3226" y="839"/>
                    <a:pt x="3215" y="840"/>
                    <a:pt x="3204" y="840"/>
                  </a:cubicBezTo>
                  <a:cubicBezTo>
                    <a:pt x="3067" y="840"/>
                    <a:pt x="2996" y="723"/>
                    <a:pt x="2897" y="624"/>
                  </a:cubicBezTo>
                  <a:cubicBezTo>
                    <a:pt x="2810" y="537"/>
                    <a:pt x="2695" y="485"/>
                    <a:pt x="2570" y="485"/>
                  </a:cubicBezTo>
                  <a:cubicBezTo>
                    <a:pt x="2559" y="485"/>
                    <a:pt x="2547" y="485"/>
                    <a:pt x="2535" y="486"/>
                  </a:cubicBezTo>
                  <a:cubicBezTo>
                    <a:pt x="2424" y="495"/>
                    <a:pt x="2289" y="577"/>
                    <a:pt x="2164" y="577"/>
                  </a:cubicBezTo>
                  <a:cubicBezTo>
                    <a:pt x="2146" y="577"/>
                    <a:pt x="2127" y="575"/>
                    <a:pt x="2109" y="571"/>
                  </a:cubicBezTo>
                  <a:cubicBezTo>
                    <a:pt x="2045" y="539"/>
                    <a:pt x="1992" y="475"/>
                    <a:pt x="1939" y="433"/>
                  </a:cubicBezTo>
                  <a:cubicBezTo>
                    <a:pt x="1886" y="411"/>
                    <a:pt x="1832" y="379"/>
                    <a:pt x="1769" y="369"/>
                  </a:cubicBezTo>
                  <a:cubicBezTo>
                    <a:pt x="1683" y="358"/>
                    <a:pt x="1619" y="358"/>
                    <a:pt x="1534" y="358"/>
                  </a:cubicBezTo>
                  <a:cubicBezTo>
                    <a:pt x="1428" y="358"/>
                    <a:pt x="1343" y="316"/>
                    <a:pt x="1247" y="262"/>
                  </a:cubicBezTo>
                  <a:cubicBezTo>
                    <a:pt x="1098" y="198"/>
                    <a:pt x="981" y="71"/>
                    <a:pt x="821" y="17"/>
                  </a:cubicBezTo>
                  <a:cubicBezTo>
                    <a:pt x="774" y="6"/>
                    <a:pt x="728" y="0"/>
                    <a:pt x="6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flipH="1">
              <a:off x="6414716" y="2969678"/>
              <a:ext cx="120505" cy="69095"/>
            </a:xfrm>
            <a:custGeom>
              <a:avLst/>
              <a:gdLst/>
              <a:ahLst/>
              <a:cxnLst/>
              <a:rect l="l" t="t" r="r" b="b"/>
              <a:pathLst>
                <a:path w="661" h="379" extrusionOk="0">
                  <a:moveTo>
                    <a:pt x="458" y="1"/>
                  </a:moveTo>
                  <a:cubicBezTo>
                    <a:pt x="402" y="1"/>
                    <a:pt x="346" y="8"/>
                    <a:pt x="299" y="28"/>
                  </a:cubicBezTo>
                  <a:cubicBezTo>
                    <a:pt x="213" y="50"/>
                    <a:pt x="128" y="92"/>
                    <a:pt x="54" y="156"/>
                  </a:cubicBezTo>
                  <a:cubicBezTo>
                    <a:pt x="0" y="209"/>
                    <a:pt x="0" y="295"/>
                    <a:pt x="54" y="348"/>
                  </a:cubicBezTo>
                  <a:cubicBezTo>
                    <a:pt x="79" y="368"/>
                    <a:pt x="114" y="379"/>
                    <a:pt x="149" y="379"/>
                  </a:cubicBezTo>
                  <a:cubicBezTo>
                    <a:pt x="188" y="379"/>
                    <a:pt x="228" y="365"/>
                    <a:pt x="256" y="337"/>
                  </a:cubicBezTo>
                  <a:cubicBezTo>
                    <a:pt x="288" y="305"/>
                    <a:pt x="309" y="295"/>
                    <a:pt x="320" y="295"/>
                  </a:cubicBezTo>
                  <a:lnTo>
                    <a:pt x="320" y="295"/>
                  </a:lnTo>
                  <a:cubicBezTo>
                    <a:pt x="309" y="295"/>
                    <a:pt x="299" y="305"/>
                    <a:pt x="299" y="305"/>
                  </a:cubicBezTo>
                  <a:cubicBezTo>
                    <a:pt x="352" y="295"/>
                    <a:pt x="395" y="284"/>
                    <a:pt x="448" y="263"/>
                  </a:cubicBezTo>
                  <a:lnTo>
                    <a:pt x="469" y="263"/>
                  </a:lnTo>
                  <a:cubicBezTo>
                    <a:pt x="482" y="269"/>
                    <a:pt x="493" y="272"/>
                    <a:pt x="504" y="272"/>
                  </a:cubicBezTo>
                  <a:cubicBezTo>
                    <a:pt x="527" y="272"/>
                    <a:pt x="546" y="259"/>
                    <a:pt x="576" y="252"/>
                  </a:cubicBezTo>
                  <a:cubicBezTo>
                    <a:pt x="607" y="241"/>
                    <a:pt x="629" y="199"/>
                    <a:pt x="639" y="167"/>
                  </a:cubicBezTo>
                  <a:cubicBezTo>
                    <a:pt x="661" y="103"/>
                    <a:pt x="618" y="28"/>
                    <a:pt x="554" y="7"/>
                  </a:cubicBezTo>
                  <a:cubicBezTo>
                    <a:pt x="523" y="3"/>
                    <a:pt x="490" y="1"/>
                    <a:pt x="458" y="1"/>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flipH="1">
              <a:off x="6011273" y="3029474"/>
              <a:ext cx="125974" cy="115948"/>
            </a:xfrm>
            <a:custGeom>
              <a:avLst/>
              <a:gdLst/>
              <a:ahLst/>
              <a:cxnLst/>
              <a:rect l="l" t="t" r="r" b="b"/>
              <a:pathLst>
                <a:path w="691" h="636" extrusionOk="0">
                  <a:moveTo>
                    <a:pt x="141" y="0"/>
                  </a:moveTo>
                  <a:cubicBezTo>
                    <a:pt x="129" y="0"/>
                    <a:pt x="117" y="3"/>
                    <a:pt x="107" y="9"/>
                  </a:cubicBezTo>
                  <a:cubicBezTo>
                    <a:pt x="86" y="20"/>
                    <a:pt x="43" y="31"/>
                    <a:pt x="32" y="73"/>
                  </a:cubicBezTo>
                  <a:cubicBezTo>
                    <a:pt x="11" y="94"/>
                    <a:pt x="1" y="137"/>
                    <a:pt x="11" y="180"/>
                  </a:cubicBezTo>
                  <a:cubicBezTo>
                    <a:pt x="11" y="190"/>
                    <a:pt x="32" y="201"/>
                    <a:pt x="32" y="201"/>
                  </a:cubicBezTo>
                  <a:cubicBezTo>
                    <a:pt x="32" y="222"/>
                    <a:pt x="43" y="233"/>
                    <a:pt x="75" y="244"/>
                  </a:cubicBezTo>
                  <a:cubicBezTo>
                    <a:pt x="102" y="271"/>
                    <a:pt x="138" y="283"/>
                    <a:pt x="174" y="292"/>
                  </a:cubicBezTo>
                  <a:lnTo>
                    <a:pt x="174" y="292"/>
                  </a:lnTo>
                  <a:cubicBezTo>
                    <a:pt x="167" y="289"/>
                    <a:pt x="160" y="286"/>
                    <a:pt x="160" y="286"/>
                  </a:cubicBezTo>
                  <a:lnTo>
                    <a:pt x="160" y="286"/>
                  </a:lnTo>
                  <a:cubicBezTo>
                    <a:pt x="168" y="289"/>
                    <a:pt x="175" y="291"/>
                    <a:pt x="182" y="294"/>
                  </a:cubicBezTo>
                  <a:lnTo>
                    <a:pt x="182" y="294"/>
                  </a:lnTo>
                  <a:cubicBezTo>
                    <a:pt x="179" y="294"/>
                    <a:pt x="177" y="293"/>
                    <a:pt x="174" y="292"/>
                  </a:cubicBezTo>
                  <a:lnTo>
                    <a:pt x="174" y="292"/>
                  </a:lnTo>
                  <a:cubicBezTo>
                    <a:pt x="178" y="294"/>
                    <a:pt x="182" y="295"/>
                    <a:pt x="186" y="296"/>
                  </a:cubicBezTo>
                  <a:lnTo>
                    <a:pt x="186" y="296"/>
                  </a:lnTo>
                  <a:cubicBezTo>
                    <a:pt x="185" y="295"/>
                    <a:pt x="183" y="295"/>
                    <a:pt x="182" y="294"/>
                  </a:cubicBezTo>
                  <a:lnTo>
                    <a:pt x="182" y="294"/>
                  </a:lnTo>
                  <a:cubicBezTo>
                    <a:pt x="185" y="295"/>
                    <a:pt x="189" y="296"/>
                    <a:pt x="192" y="297"/>
                  </a:cubicBezTo>
                  <a:cubicBezTo>
                    <a:pt x="190" y="297"/>
                    <a:pt x="188" y="296"/>
                    <a:pt x="186" y="296"/>
                  </a:cubicBezTo>
                  <a:lnTo>
                    <a:pt x="186" y="296"/>
                  </a:lnTo>
                  <a:cubicBezTo>
                    <a:pt x="205" y="305"/>
                    <a:pt x="223" y="317"/>
                    <a:pt x="245" y="339"/>
                  </a:cubicBezTo>
                  <a:lnTo>
                    <a:pt x="213" y="307"/>
                  </a:lnTo>
                  <a:lnTo>
                    <a:pt x="213" y="307"/>
                  </a:lnTo>
                  <a:cubicBezTo>
                    <a:pt x="256" y="339"/>
                    <a:pt x="299" y="371"/>
                    <a:pt x="320" y="414"/>
                  </a:cubicBezTo>
                  <a:lnTo>
                    <a:pt x="299" y="393"/>
                  </a:lnTo>
                  <a:lnTo>
                    <a:pt x="299" y="393"/>
                  </a:lnTo>
                  <a:cubicBezTo>
                    <a:pt x="320" y="425"/>
                    <a:pt x="352" y="456"/>
                    <a:pt x="363" y="499"/>
                  </a:cubicBezTo>
                  <a:cubicBezTo>
                    <a:pt x="395" y="542"/>
                    <a:pt x="416" y="584"/>
                    <a:pt x="469" y="616"/>
                  </a:cubicBezTo>
                  <a:cubicBezTo>
                    <a:pt x="489" y="630"/>
                    <a:pt x="511" y="636"/>
                    <a:pt x="534" y="636"/>
                  </a:cubicBezTo>
                  <a:cubicBezTo>
                    <a:pt x="582" y="636"/>
                    <a:pt x="632" y="607"/>
                    <a:pt x="661" y="563"/>
                  </a:cubicBezTo>
                  <a:cubicBezTo>
                    <a:pt x="691" y="503"/>
                    <a:pt x="674" y="425"/>
                    <a:pt x="620" y="389"/>
                  </a:cubicBezTo>
                  <a:lnTo>
                    <a:pt x="620" y="389"/>
                  </a:lnTo>
                  <a:cubicBezTo>
                    <a:pt x="578" y="334"/>
                    <a:pt x="549" y="279"/>
                    <a:pt x="512" y="233"/>
                  </a:cubicBezTo>
                  <a:cubicBezTo>
                    <a:pt x="480" y="201"/>
                    <a:pt x="458" y="158"/>
                    <a:pt x="416" y="137"/>
                  </a:cubicBezTo>
                  <a:cubicBezTo>
                    <a:pt x="395" y="126"/>
                    <a:pt x="363" y="94"/>
                    <a:pt x="341" y="84"/>
                  </a:cubicBezTo>
                  <a:lnTo>
                    <a:pt x="274" y="50"/>
                  </a:lnTo>
                  <a:lnTo>
                    <a:pt x="274" y="50"/>
                  </a:lnTo>
                  <a:cubicBezTo>
                    <a:pt x="281" y="56"/>
                    <a:pt x="288" y="62"/>
                    <a:pt x="288" y="62"/>
                  </a:cubicBezTo>
                  <a:cubicBezTo>
                    <a:pt x="276" y="55"/>
                    <a:pt x="267" y="48"/>
                    <a:pt x="259" y="43"/>
                  </a:cubicBezTo>
                  <a:lnTo>
                    <a:pt x="259" y="43"/>
                  </a:lnTo>
                  <a:lnTo>
                    <a:pt x="274" y="50"/>
                  </a:lnTo>
                  <a:lnTo>
                    <a:pt x="274" y="50"/>
                  </a:lnTo>
                  <a:cubicBezTo>
                    <a:pt x="268" y="46"/>
                    <a:pt x="262" y="42"/>
                    <a:pt x="257" y="41"/>
                  </a:cubicBezTo>
                  <a:lnTo>
                    <a:pt x="257" y="41"/>
                  </a:lnTo>
                  <a:cubicBezTo>
                    <a:pt x="258" y="42"/>
                    <a:pt x="259" y="42"/>
                    <a:pt x="259" y="43"/>
                  </a:cubicBezTo>
                  <a:lnTo>
                    <a:pt x="259" y="43"/>
                  </a:lnTo>
                  <a:lnTo>
                    <a:pt x="256" y="41"/>
                  </a:lnTo>
                  <a:cubicBezTo>
                    <a:pt x="256" y="41"/>
                    <a:pt x="257" y="41"/>
                    <a:pt x="257" y="41"/>
                  </a:cubicBezTo>
                  <a:lnTo>
                    <a:pt x="257" y="41"/>
                  </a:lnTo>
                  <a:cubicBezTo>
                    <a:pt x="244" y="33"/>
                    <a:pt x="233" y="26"/>
                    <a:pt x="213" y="20"/>
                  </a:cubicBezTo>
                  <a:cubicBezTo>
                    <a:pt x="199" y="13"/>
                    <a:pt x="169" y="0"/>
                    <a:pt x="141" y="0"/>
                  </a:cubicBezTo>
                  <a:close/>
                </a:path>
              </a:pathLst>
            </a:custGeom>
            <a:solidFill>
              <a:srgbClr val="783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Cuadro de texto 2">
            <a:extLst>
              <a:ext uri="{FF2B5EF4-FFF2-40B4-BE49-F238E27FC236}">
                <a16:creationId xmlns:a16="http://schemas.microsoft.com/office/drawing/2014/main" id="{A3B92018-D488-43B0-87FB-547D8E17840F}"/>
              </a:ext>
            </a:extLst>
          </p:cNvPr>
          <p:cNvSpPr txBox="1">
            <a:spLocks noChangeArrowheads="1"/>
          </p:cNvSpPr>
          <p:nvPr/>
        </p:nvSpPr>
        <p:spPr bwMode="auto">
          <a:xfrm>
            <a:off x="3321886" y="2365372"/>
            <a:ext cx="2377440" cy="37528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s-ES" sz="110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70" name="Imagen 1" descr="Imagen que contiene señal&#10;&#10;Descripción generada automáticamente">
            <a:extLst>
              <a:ext uri="{FF2B5EF4-FFF2-40B4-BE49-F238E27FC236}">
                <a16:creationId xmlns:a16="http://schemas.microsoft.com/office/drawing/2014/main" id="{E71ADB91-1D09-4EE5-9AE1-BE837F551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368" y="1376448"/>
            <a:ext cx="1531937" cy="11398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4">
            <a:extLst>
              <a:ext uri="{FF2B5EF4-FFF2-40B4-BE49-F238E27FC236}">
                <a16:creationId xmlns:a16="http://schemas.microsoft.com/office/drawing/2014/main" id="{10CCB998-1555-416E-9B13-1DA8090649EA}"/>
              </a:ext>
            </a:extLst>
          </p:cNvPr>
          <p:cNvSpPr txBox="1">
            <a:spLocks noChangeArrowheads="1"/>
          </p:cNvSpPr>
          <p:nvPr/>
        </p:nvSpPr>
        <p:spPr bwMode="auto">
          <a:xfrm>
            <a:off x="479225" y="-257150"/>
            <a:ext cx="5538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ESCUELA NORMAL DE EDUACI</a:t>
            </a:r>
            <a:r>
              <a:rPr kumimoji="0" lang="es-E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N PREESCOLAR DEL ESTADO DE COAHUILA</a:t>
            </a: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25">
            <a:extLst>
              <a:ext uri="{FF2B5EF4-FFF2-40B4-BE49-F238E27FC236}">
                <a16:creationId xmlns:a16="http://schemas.microsoft.com/office/drawing/2014/main" id="{70873BF3-9FB7-40CF-8122-6D58D1526206}"/>
              </a:ext>
            </a:extLst>
          </p:cNvPr>
          <p:cNvSpPr txBox="1">
            <a:spLocks noChangeArrowheads="1"/>
          </p:cNvSpPr>
          <p:nvPr/>
        </p:nvSpPr>
        <p:spPr bwMode="auto">
          <a:xfrm>
            <a:off x="1891231" y="423239"/>
            <a:ext cx="26193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Licenciatura en Educaci</a:t>
            </a:r>
            <a:r>
              <a:rPr kumimoji="0" lang="es-E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Preescolar</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1">
            <a:extLst>
              <a:ext uri="{FF2B5EF4-FFF2-40B4-BE49-F238E27FC236}">
                <a16:creationId xmlns:a16="http://schemas.microsoft.com/office/drawing/2014/main" id="{66CA492C-02F0-4D6B-A3F9-C2524037F0DE}"/>
              </a:ext>
            </a:extLst>
          </p:cNvPr>
          <p:cNvSpPr txBox="1">
            <a:spLocks noChangeArrowheads="1"/>
          </p:cNvSpPr>
          <p:nvPr/>
        </p:nvSpPr>
        <p:spPr bwMode="auto">
          <a:xfrm>
            <a:off x="1045481" y="660934"/>
            <a:ext cx="40576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Estrategias para la exploraci</a:t>
            </a:r>
            <a:r>
              <a:rPr kumimoji="0" lang="es-MX"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MX"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n del mundo social.</a:t>
            </a:r>
            <a:endParaRPr kumimoji="0" lang="es-MX"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26">
            <a:extLst>
              <a:ext uri="{FF2B5EF4-FFF2-40B4-BE49-F238E27FC236}">
                <a16:creationId xmlns:a16="http://schemas.microsoft.com/office/drawing/2014/main" id="{3E470BFC-A624-44F7-BFBB-921D749B5517}"/>
              </a:ext>
            </a:extLst>
          </p:cNvPr>
          <p:cNvSpPr>
            <a:spLocks noChangeArrowheads="1"/>
          </p:cNvSpPr>
          <p:nvPr/>
        </p:nvSpPr>
        <p:spPr bwMode="auto">
          <a:xfrm>
            <a:off x="311986" y="12985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3" name="Rectangle 27">
            <a:extLst>
              <a:ext uri="{FF2B5EF4-FFF2-40B4-BE49-F238E27FC236}">
                <a16:creationId xmlns:a16="http://schemas.microsoft.com/office/drawing/2014/main" id="{0C8CC89A-238E-4FAD-90BD-A7DD5E387308}"/>
              </a:ext>
            </a:extLst>
          </p:cNvPr>
          <p:cNvSpPr>
            <a:spLocks noChangeArrowheads="1"/>
          </p:cNvSpPr>
          <p:nvPr/>
        </p:nvSpPr>
        <p:spPr bwMode="auto">
          <a:xfrm>
            <a:off x="311986" y="17557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8">
            <a:extLst>
              <a:ext uri="{FF2B5EF4-FFF2-40B4-BE49-F238E27FC236}">
                <a16:creationId xmlns:a16="http://schemas.microsoft.com/office/drawing/2014/main" id="{F8FB2142-C563-4146-B9F0-6A86A699EBD6}"/>
              </a:ext>
            </a:extLst>
          </p:cNvPr>
          <p:cNvSpPr>
            <a:spLocks noChangeArrowheads="1"/>
          </p:cNvSpPr>
          <p:nvPr/>
        </p:nvSpPr>
        <p:spPr bwMode="auto">
          <a:xfrm>
            <a:off x="311986" y="17557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30">
            <a:extLst>
              <a:ext uri="{FF2B5EF4-FFF2-40B4-BE49-F238E27FC236}">
                <a16:creationId xmlns:a16="http://schemas.microsoft.com/office/drawing/2014/main" id="{04654E25-CEF2-4251-9B42-58D4DF152597}"/>
              </a:ext>
            </a:extLst>
          </p:cNvPr>
          <p:cNvSpPr>
            <a:spLocks noChangeArrowheads="1"/>
          </p:cNvSpPr>
          <p:nvPr/>
        </p:nvSpPr>
        <p:spPr bwMode="auto">
          <a:xfrm>
            <a:off x="311986" y="17557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6" name="Rectangle 32">
            <a:extLst>
              <a:ext uri="{FF2B5EF4-FFF2-40B4-BE49-F238E27FC236}">
                <a16:creationId xmlns:a16="http://schemas.microsoft.com/office/drawing/2014/main" id="{B72C1CBC-B6BE-4C8A-AF0F-C6F0A4417EDE}"/>
              </a:ext>
            </a:extLst>
          </p:cNvPr>
          <p:cNvSpPr>
            <a:spLocks noChangeArrowheads="1"/>
          </p:cNvSpPr>
          <p:nvPr/>
        </p:nvSpPr>
        <p:spPr bwMode="auto">
          <a:xfrm>
            <a:off x="862658" y="2408551"/>
            <a:ext cx="417051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Documental bebes </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n-US" dirty="0">
                <a:solidFill>
                  <a:schemeClr val="tx1"/>
                </a:solidFill>
                <a:latin typeface="Arial" panose="020B0604020202020204" pitchFamily="34" charset="0"/>
                <a:ea typeface="Calibri" panose="020F0502020204030204" pitchFamily="34" charset="0"/>
                <a:cs typeface="Arial" panose="020B0604020202020204" pitchFamily="34" charset="0"/>
              </a:rPr>
              <a:t>Alumnas: </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n-US" dirty="0">
                <a:solidFill>
                  <a:schemeClr val="tx1"/>
                </a:solidFill>
                <a:latin typeface="Arial" panose="020B0604020202020204" pitchFamily="34" charset="0"/>
                <a:ea typeface="Calibri" panose="020F0502020204030204" pitchFamily="34" charset="0"/>
                <a:cs typeface="Arial" panose="020B0604020202020204" pitchFamily="34" charset="0"/>
              </a:rPr>
              <a:t>María Ximena Avalos flores 4</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n-US" dirty="0">
                <a:solidFill>
                  <a:schemeClr val="tx1"/>
                </a:solidFill>
                <a:latin typeface="Arial" panose="020B0604020202020204" pitchFamily="34" charset="0"/>
                <a:ea typeface="Calibri" panose="020F0502020204030204" pitchFamily="34" charset="0"/>
                <a:cs typeface="Arial" panose="020B0604020202020204" pitchFamily="34" charset="0"/>
              </a:rPr>
              <a:t>Angela </a:t>
            </a:r>
            <a:r>
              <a:rPr lang="es-ES" altLang="en-US" dirty="0" err="1">
                <a:solidFill>
                  <a:schemeClr val="tx1"/>
                </a:solidFill>
                <a:latin typeface="Arial" panose="020B0604020202020204" pitchFamily="34" charset="0"/>
                <a:ea typeface="Calibri" panose="020F0502020204030204" pitchFamily="34" charset="0"/>
                <a:cs typeface="Arial" panose="020B0604020202020204" pitchFamily="34" charset="0"/>
              </a:rPr>
              <a:t>Martiñon</a:t>
            </a:r>
            <a:r>
              <a:rPr lang="es-ES" alt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s-ES" altLang="en-US" dirty="0" err="1">
                <a:solidFill>
                  <a:schemeClr val="tx1"/>
                </a:solidFill>
                <a:latin typeface="Arial" panose="020B0604020202020204" pitchFamily="34" charset="0"/>
                <a:ea typeface="Calibri" panose="020F0502020204030204" pitchFamily="34" charset="0"/>
                <a:cs typeface="Arial" panose="020B0604020202020204" pitchFamily="34" charset="0"/>
              </a:rPr>
              <a:t>Tomatsu</a:t>
            </a:r>
            <a:r>
              <a:rPr lang="es-ES" altLang="en-US" dirty="0">
                <a:solidFill>
                  <a:schemeClr val="tx1"/>
                </a:solidFill>
                <a:latin typeface="Arial" panose="020B0604020202020204" pitchFamily="34" charset="0"/>
                <a:ea typeface="Calibri" panose="020F0502020204030204" pitchFamily="34" charset="0"/>
                <a:cs typeface="Arial" panose="020B0604020202020204" pitchFamily="34" charset="0"/>
              </a:rPr>
              <a:t> 20</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n-US" dirty="0">
                <a:solidFill>
                  <a:schemeClr val="tx1"/>
                </a:solidFill>
                <a:latin typeface="Arial" panose="020B0604020202020204" pitchFamily="34" charset="0"/>
                <a:ea typeface="Calibri" panose="020F0502020204030204" pitchFamily="34" charset="0"/>
                <a:cs typeface="Arial" panose="020B0604020202020204" pitchFamily="34" charset="0"/>
              </a:rPr>
              <a:t>Lluvia Yamilet Silva Rosas 23</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n-US" dirty="0">
                <a:solidFill>
                  <a:schemeClr val="tx1"/>
                </a:solidFill>
                <a:latin typeface="Arial" panose="020B0604020202020204" pitchFamily="34" charset="0"/>
                <a:ea typeface="Calibri" panose="020F0502020204030204" pitchFamily="34" charset="0"/>
                <a:cs typeface="Arial" panose="020B0604020202020204" pitchFamily="34" charset="0"/>
              </a:rPr>
              <a:t>Gabriela Vargas Aldape 26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Docente: Marco Antonio Vald</a:t>
            </a:r>
            <a:r>
              <a:rPr kumimoji="0" lang="es-E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es-E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 Molina</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Cuadro de texto 2">
            <a:extLst>
              <a:ext uri="{FF2B5EF4-FFF2-40B4-BE49-F238E27FC236}">
                <a16:creationId xmlns:a16="http://schemas.microsoft.com/office/drawing/2014/main" id="{24A4477C-B398-451E-A8CD-052C68EACA67}"/>
              </a:ext>
            </a:extLst>
          </p:cNvPr>
          <p:cNvSpPr txBox="1">
            <a:spLocks noChangeArrowheads="1"/>
          </p:cNvSpPr>
          <p:nvPr/>
        </p:nvSpPr>
        <p:spPr bwMode="auto">
          <a:xfrm>
            <a:off x="66527" y="4544082"/>
            <a:ext cx="601555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Saltillo, Coahuila                                                                                    Abril 2022</a:t>
            </a: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380655" y="1166851"/>
            <a:ext cx="6302845" cy="127244"/>
          </a:xfrm>
          <a:prstGeom prst="rect">
            <a:avLst/>
          </a:prstGeom>
        </p:spPr>
        <p:txBody>
          <a:bodyPr spcFirstLastPara="1" wrap="square" lIns="91425" tIns="91425" rIns="91425" bIns="91425" anchor="ctr" anchorCtr="0">
            <a:noAutofit/>
          </a:bodyPr>
          <a:lstStyle/>
          <a:p>
            <a:r>
              <a:rPr lang="es-MX" sz="1800" b="1" i="0">
                <a:solidFill>
                  <a:srgbClr val="000000"/>
                </a:solidFill>
                <a:effectLst/>
                <a:latin typeface="Arial" panose="020B0604020202020204" pitchFamily="34" charset="0"/>
              </a:rPr>
              <a:t>La influencia del contexto familiar y su impacto para la exploración y el mundo</a:t>
            </a:r>
            <a:br>
              <a:rPr lang="es-MX" b="1" i="0">
                <a:solidFill>
                  <a:srgbClr val="000000"/>
                </a:solidFill>
                <a:effectLst/>
                <a:latin typeface="Verdana" panose="020B0604030504040204" pitchFamily="34" charset="0"/>
              </a:rPr>
            </a:br>
            <a:r>
              <a:rPr lang="es-MX" sz="1800" b="1" i="0">
                <a:solidFill>
                  <a:srgbClr val="000000"/>
                </a:solidFill>
                <a:effectLst/>
                <a:latin typeface="Arial" panose="020B0604020202020204" pitchFamily="34" charset="0"/>
              </a:rPr>
              <a:t>            social que rodea a los niños. (Equipo 5)</a:t>
            </a:r>
            <a:br>
              <a:rPr lang="es-MX" b="1" i="0">
                <a:solidFill>
                  <a:srgbClr val="000000"/>
                </a:solidFill>
                <a:effectLst/>
                <a:latin typeface="Verdana" panose="020B0604030504040204" pitchFamily="34" charset="0"/>
              </a:rPr>
            </a:br>
            <a:endParaRPr b="1" dirty="0"/>
          </a:p>
        </p:txBody>
      </p:sp>
      <p:grpSp>
        <p:nvGrpSpPr>
          <p:cNvPr id="3" name="Grupo 2">
            <a:extLst>
              <a:ext uri="{FF2B5EF4-FFF2-40B4-BE49-F238E27FC236}">
                <a16:creationId xmlns:a16="http://schemas.microsoft.com/office/drawing/2014/main" id="{BB2590EF-19FC-40CD-ADF6-6257CCE9B2C1}"/>
              </a:ext>
            </a:extLst>
          </p:cNvPr>
          <p:cNvGrpSpPr/>
          <p:nvPr/>
        </p:nvGrpSpPr>
        <p:grpSpPr>
          <a:xfrm>
            <a:off x="3258537" y="1812598"/>
            <a:ext cx="2626926" cy="2602614"/>
            <a:chOff x="3826150" y="2831600"/>
            <a:chExt cx="1483363" cy="1901555"/>
          </a:xfrm>
        </p:grpSpPr>
        <p:sp>
          <p:nvSpPr>
            <p:cNvPr id="113" name="Google Shape;113;p16"/>
            <p:cNvSpPr/>
            <p:nvPr/>
          </p:nvSpPr>
          <p:spPr>
            <a:xfrm>
              <a:off x="3826150" y="2831600"/>
              <a:ext cx="1343211" cy="1658446"/>
            </a:xfrm>
            <a:custGeom>
              <a:avLst/>
              <a:gdLst/>
              <a:ahLst/>
              <a:cxnLst/>
              <a:rect l="l" t="t" r="r" b="b"/>
              <a:pathLst>
                <a:path w="62679" h="77389" extrusionOk="0">
                  <a:moveTo>
                    <a:pt x="30822" y="0"/>
                  </a:moveTo>
                  <a:cubicBezTo>
                    <a:pt x="29154" y="100"/>
                    <a:pt x="27520" y="400"/>
                    <a:pt x="25885" y="834"/>
                  </a:cubicBezTo>
                  <a:cubicBezTo>
                    <a:pt x="22850" y="1801"/>
                    <a:pt x="20181" y="3469"/>
                    <a:pt x="18180" y="5638"/>
                  </a:cubicBezTo>
                  <a:cubicBezTo>
                    <a:pt x="17679" y="6171"/>
                    <a:pt x="17212" y="6772"/>
                    <a:pt x="16779" y="7472"/>
                  </a:cubicBezTo>
                  <a:cubicBezTo>
                    <a:pt x="16145" y="8406"/>
                    <a:pt x="15645" y="9440"/>
                    <a:pt x="15211" y="10308"/>
                  </a:cubicBezTo>
                  <a:cubicBezTo>
                    <a:pt x="15011" y="10741"/>
                    <a:pt x="14844" y="11141"/>
                    <a:pt x="14677" y="11575"/>
                  </a:cubicBezTo>
                  <a:cubicBezTo>
                    <a:pt x="14444" y="12142"/>
                    <a:pt x="14144" y="12709"/>
                    <a:pt x="13877" y="13310"/>
                  </a:cubicBezTo>
                  <a:cubicBezTo>
                    <a:pt x="13677" y="13777"/>
                    <a:pt x="13443" y="14277"/>
                    <a:pt x="13143" y="14744"/>
                  </a:cubicBezTo>
                  <a:cubicBezTo>
                    <a:pt x="12876" y="15178"/>
                    <a:pt x="12542" y="15645"/>
                    <a:pt x="12176" y="16178"/>
                  </a:cubicBezTo>
                  <a:lnTo>
                    <a:pt x="12209" y="16145"/>
                  </a:lnTo>
                  <a:lnTo>
                    <a:pt x="12209" y="16145"/>
                  </a:lnTo>
                  <a:cubicBezTo>
                    <a:pt x="11608" y="16946"/>
                    <a:pt x="10875" y="17780"/>
                    <a:pt x="9874" y="18747"/>
                  </a:cubicBezTo>
                  <a:cubicBezTo>
                    <a:pt x="9440" y="19181"/>
                    <a:pt x="8973" y="19614"/>
                    <a:pt x="8506" y="20081"/>
                  </a:cubicBezTo>
                  <a:cubicBezTo>
                    <a:pt x="8139" y="20448"/>
                    <a:pt x="7706" y="20815"/>
                    <a:pt x="7339" y="21182"/>
                  </a:cubicBezTo>
                  <a:cubicBezTo>
                    <a:pt x="5638" y="22917"/>
                    <a:pt x="4303" y="24584"/>
                    <a:pt x="3303" y="26319"/>
                  </a:cubicBezTo>
                  <a:cubicBezTo>
                    <a:pt x="2802" y="27253"/>
                    <a:pt x="2335" y="28187"/>
                    <a:pt x="2002" y="29188"/>
                  </a:cubicBezTo>
                  <a:cubicBezTo>
                    <a:pt x="1701" y="30155"/>
                    <a:pt x="1501" y="31156"/>
                    <a:pt x="1468" y="32257"/>
                  </a:cubicBezTo>
                  <a:cubicBezTo>
                    <a:pt x="1435" y="33257"/>
                    <a:pt x="1535" y="34325"/>
                    <a:pt x="1835" y="35426"/>
                  </a:cubicBezTo>
                  <a:cubicBezTo>
                    <a:pt x="2102" y="36360"/>
                    <a:pt x="2502" y="37360"/>
                    <a:pt x="3136" y="38361"/>
                  </a:cubicBezTo>
                  <a:cubicBezTo>
                    <a:pt x="3436" y="38928"/>
                    <a:pt x="3803" y="39428"/>
                    <a:pt x="4136" y="39929"/>
                  </a:cubicBezTo>
                  <a:cubicBezTo>
                    <a:pt x="4670" y="40696"/>
                    <a:pt x="5271" y="41530"/>
                    <a:pt x="5638" y="42464"/>
                  </a:cubicBezTo>
                  <a:cubicBezTo>
                    <a:pt x="5838" y="42964"/>
                    <a:pt x="6004" y="43431"/>
                    <a:pt x="6105" y="43932"/>
                  </a:cubicBezTo>
                  <a:cubicBezTo>
                    <a:pt x="6171" y="44365"/>
                    <a:pt x="6171" y="44799"/>
                    <a:pt x="6138" y="45299"/>
                  </a:cubicBezTo>
                  <a:lnTo>
                    <a:pt x="6138" y="45333"/>
                  </a:lnTo>
                  <a:cubicBezTo>
                    <a:pt x="6038" y="46033"/>
                    <a:pt x="5871" y="46767"/>
                    <a:pt x="5537" y="47634"/>
                  </a:cubicBezTo>
                  <a:cubicBezTo>
                    <a:pt x="5271" y="48368"/>
                    <a:pt x="4870" y="49169"/>
                    <a:pt x="4370" y="50036"/>
                  </a:cubicBezTo>
                  <a:lnTo>
                    <a:pt x="3136" y="52037"/>
                  </a:lnTo>
                  <a:lnTo>
                    <a:pt x="2969" y="52304"/>
                  </a:lnTo>
                  <a:cubicBezTo>
                    <a:pt x="2502" y="53005"/>
                    <a:pt x="2002" y="53772"/>
                    <a:pt x="1601" y="54539"/>
                  </a:cubicBezTo>
                  <a:cubicBezTo>
                    <a:pt x="1134" y="55340"/>
                    <a:pt x="801" y="56174"/>
                    <a:pt x="534" y="56974"/>
                  </a:cubicBezTo>
                  <a:cubicBezTo>
                    <a:pt x="267" y="57808"/>
                    <a:pt x="100" y="58776"/>
                    <a:pt x="34" y="59710"/>
                  </a:cubicBezTo>
                  <a:cubicBezTo>
                    <a:pt x="0" y="60610"/>
                    <a:pt x="34" y="61611"/>
                    <a:pt x="267" y="62678"/>
                  </a:cubicBezTo>
                  <a:cubicBezTo>
                    <a:pt x="534" y="64480"/>
                    <a:pt x="1268" y="66281"/>
                    <a:pt x="2335" y="67982"/>
                  </a:cubicBezTo>
                  <a:cubicBezTo>
                    <a:pt x="3303" y="69517"/>
                    <a:pt x="4603" y="70951"/>
                    <a:pt x="6171" y="72219"/>
                  </a:cubicBezTo>
                  <a:cubicBezTo>
                    <a:pt x="7639" y="73453"/>
                    <a:pt x="9307" y="74453"/>
                    <a:pt x="11141" y="75221"/>
                  </a:cubicBezTo>
                  <a:cubicBezTo>
                    <a:pt x="12876" y="75988"/>
                    <a:pt x="14844" y="76555"/>
                    <a:pt x="16979" y="76955"/>
                  </a:cubicBezTo>
                  <a:cubicBezTo>
                    <a:pt x="18714" y="77222"/>
                    <a:pt x="20615" y="77389"/>
                    <a:pt x="22516" y="77389"/>
                  </a:cubicBezTo>
                  <a:lnTo>
                    <a:pt x="23283" y="77389"/>
                  </a:lnTo>
                  <a:cubicBezTo>
                    <a:pt x="25318" y="77356"/>
                    <a:pt x="27386" y="77155"/>
                    <a:pt x="29688" y="76722"/>
                  </a:cubicBezTo>
                  <a:cubicBezTo>
                    <a:pt x="31723" y="76355"/>
                    <a:pt x="33891" y="75821"/>
                    <a:pt x="36126" y="75154"/>
                  </a:cubicBezTo>
                  <a:cubicBezTo>
                    <a:pt x="38127" y="74520"/>
                    <a:pt x="40162" y="73720"/>
                    <a:pt x="42197" y="72819"/>
                  </a:cubicBezTo>
                  <a:cubicBezTo>
                    <a:pt x="44132" y="71985"/>
                    <a:pt x="46000" y="70984"/>
                    <a:pt x="47834" y="69884"/>
                  </a:cubicBezTo>
                  <a:cubicBezTo>
                    <a:pt x="48668" y="69383"/>
                    <a:pt x="49536" y="68849"/>
                    <a:pt x="50403" y="68282"/>
                  </a:cubicBezTo>
                  <a:cubicBezTo>
                    <a:pt x="51203" y="67715"/>
                    <a:pt x="52004" y="67148"/>
                    <a:pt x="52838" y="66481"/>
                  </a:cubicBezTo>
                  <a:cubicBezTo>
                    <a:pt x="54406" y="65147"/>
                    <a:pt x="55907" y="63579"/>
                    <a:pt x="57308" y="61911"/>
                  </a:cubicBezTo>
                  <a:cubicBezTo>
                    <a:pt x="60176" y="58342"/>
                    <a:pt x="61978" y="54372"/>
                    <a:pt x="62478" y="50503"/>
                  </a:cubicBezTo>
                  <a:cubicBezTo>
                    <a:pt x="62645" y="49369"/>
                    <a:pt x="62678" y="48201"/>
                    <a:pt x="62578" y="47034"/>
                  </a:cubicBezTo>
                  <a:cubicBezTo>
                    <a:pt x="62545" y="46533"/>
                    <a:pt x="62478" y="46000"/>
                    <a:pt x="62378" y="45333"/>
                  </a:cubicBezTo>
                  <a:cubicBezTo>
                    <a:pt x="62245" y="44665"/>
                    <a:pt x="62145" y="44065"/>
                    <a:pt x="61911" y="43531"/>
                  </a:cubicBezTo>
                  <a:cubicBezTo>
                    <a:pt x="61544" y="42497"/>
                    <a:pt x="60977" y="41563"/>
                    <a:pt x="60343" y="40529"/>
                  </a:cubicBezTo>
                  <a:lnTo>
                    <a:pt x="60176" y="40296"/>
                  </a:lnTo>
                  <a:cubicBezTo>
                    <a:pt x="59643" y="39395"/>
                    <a:pt x="59042" y="38528"/>
                    <a:pt x="58642" y="37527"/>
                  </a:cubicBezTo>
                  <a:cubicBezTo>
                    <a:pt x="58375" y="36893"/>
                    <a:pt x="58208" y="36326"/>
                    <a:pt x="58075" y="35726"/>
                  </a:cubicBezTo>
                  <a:cubicBezTo>
                    <a:pt x="58042" y="35325"/>
                    <a:pt x="58008" y="34959"/>
                    <a:pt x="58042" y="34558"/>
                  </a:cubicBezTo>
                  <a:cubicBezTo>
                    <a:pt x="58075" y="34125"/>
                    <a:pt x="58208" y="33658"/>
                    <a:pt x="58375" y="33157"/>
                  </a:cubicBezTo>
                  <a:cubicBezTo>
                    <a:pt x="58575" y="32557"/>
                    <a:pt x="58876" y="32023"/>
                    <a:pt x="59176" y="31489"/>
                  </a:cubicBezTo>
                  <a:cubicBezTo>
                    <a:pt x="59409" y="30989"/>
                    <a:pt x="59709" y="30455"/>
                    <a:pt x="59910" y="29888"/>
                  </a:cubicBezTo>
                  <a:cubicBezTo>
                    <a:pt x="60176" y="29321"/>
                    <a:pt x="60310" y="28821"/>
                    <a:pt x="60343" y="28320"/>
                  </a:cubicBezTo>
                  <a:cubicBezTo>
                    <a:pt x="60377" y="28020"/>
                    <a:pt x="60343" y="27720"/>
                    <a:pt x="60343" y="27453"/>
                  </a:cubicBezTo>
                  <a:cubicBezTo>
                    <a:pt x="60310" y="27153"/>
                    <a:pt x="60210" y="26853"/>
                    <a:pt x="60076" y="26519"/>
                  </a:cubicBezTo>
                  <a:cubicBezTo>
                    <a:pt x="60010" y="26219"/>
                    <a:pt x="59843" y="25985"/>
                    <a:pt x="59709" y="25719"/>
                  </a:cubicBezTo>
                  <a:cubicBezTo>
                    <a:pt x="59576" y="25485"/>
                    <a:pt x="59409" y="25185"/>
                    <a:pt x="59209" y="24885"/>
                  </a:cubicBezTo>
                  <a:cubicBezTo>
                    <a:pt x="58909" y="24484"/>
                    <a:pt x="58542" y="24017"/>
                    <a:pt x="58075" y="23484"/>
                  </a:cubicBezTo>
                  <a:cubicBezTo>
                    <a:pt x="57808" y="23150"/>
                    <a:pt x="57508" y="22850"/>
                    <a:pt x="57208" y="22516"/>
                  </a:cubicBezTo>
                  <a:cubicBezTo>
                    <a:pt x="56707" y="22016"/>
                    <a:pt x="56207" y="21516"/>
                    <a:pt x="55807" y="20948"/>
                  </a:cubicBezTo>
                  <a:cubicBezTo>
                    <a:pt x="55373" y="20381"/>
                    <a:pt x="55006" y="19814"/>
                    <a:pt x="54706" y="19181"/>
                  </a:cubicBezTo>
                  <a:lnTo>
                    <a:pt x="54706" y="19147"/>
                  </a:lnTo>
                  <a:cubicBezTo>
                    <a:pt x="54539" y="18780"/>
                    <a:pt x="54406" y="18347"/>
                    <a:pt x="54306" y="17946"/>
                  </a:cubicBezTo>
                  <a:cubicBezTo>
                    <a:pt x="54206" y="17546"/>
                    <a:pt x="54139" y="17179"/>
                    <a:pt x="54072" y="16846"/>
                  </a:cubicBezTo>
                  <a:lnTo>
                    <a:pt x="54072" y="16779"/>
                  </a:lnTo>
                  <a:cubicBezTo>
                    <a:pt x="54005" y="16278"/>
                    <a:pt x="53905" y="15711"/>
                    <a:pt x="53805" y="15211"/>
                  </a:cubicBezTo>
                  <a:cubicBezTo>
                    <a:pt x="53505" y="13843"/>
                    <a:pt x="53205" y="12609"/>
                    <a:pt x="52805" y="11375"/>
                  </a:cubicBezTo>
                  <a:cubicBezTo>
                    <a:pt x="52304" y="9874"/>
                    <a:pt x="51804" y="8673"/>
                    <a:pt x="51137" y="7606"/>
                  </a:cubicBezTo>
                  <a:cubicBezTo>
                    <a:pt x="50403" y="6371"/>
                    <a:pt x="49569" y="5504"/>
                    <a:pt x="48668" y="4970"/>
                  </a:cubicBezTo>
                  <a:cubicBezTo>
                    <a:pt x="48034" y="4603"/>
                    <a:pt x="47334" y="4437"/>
                    <a:pt x="46633" y="4437"/>
                  </a:cubicBezTo>
                  <a:cubicBezTo>
                    <a:pt x="46233" y="4437"/>
                    <a:pt x="45866" y="4470"/>
                    <a:pt x="45466" y="4603"/>
                  </a:cubicBezTo>
                  <a:cubicBezTo>
                    <a:pt x="45066" y="4670"/>
                    <a:pt x="44699" y="4837"/>
                    <a:pt x="44232" y="5037"/>
                  </a:cubicBezTo>
                  <a:cubicBezTo>
                    <a:pt x="43164" y="3936"/>
                    <a:pt x="41897" y="2936"/>
                    <a:pt x="40496" y="2135"/>
                  </a:cubicBezTo>
                  <a:cubicBezTo>
                    <a:pt x="39128" y="1368"/>
                    <a:pt x="37560" y="801"/>
                    <a:pt x="35859" y="434"/>
                  </a:cubicBezTo>
                  <a:cubicBezTo>
                    <a:pt x="34458" y="167"/>
                    <a:pt x="33057" y="0"/>
                    <a:pt x="31689" y="0"/>
                  </a:cubicBezTo>
                  <a:close/>
                </a:path>
              </a:pathLst>
            </a:custGeom>
            <a:solidFill>
              <a:srgbClr val="8E2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3972694" y="2973858"/>
              <a:ext cx="1106602" cy="1512637"/>
            </a:xfrm>
            <a:custGeom>
              <a:avLst/>
              <a:gdLst/>
              <a:ahLst/>
              <a:cxnLst/>
              <a:rect l="l" t="t" r="r" b="b"/>
              <a:pathLst>
                <a:path w="51638" h="70585" extrusionOk="0">
                  <a:moveTo>
                    <a:pt x="31289" y="0"/>
                  </a:moveTo>
                  <a:lnTo>
                    <a:pt x="31289" y="167"/>
                  </a:lnTo>
                  <a:cubicBezTo>
                    <a:pt x="30856" y="167"/>
                    <a:pt x="30455" y="167"/>
                    <a:pt x="29988" y="200"/>
                  </a:cubicBezTo>
                  <a:cubicBezTo>
                    <a:pt x="28954" y="267"/>
                    <a:pt x="27887" y="367"/>
                    <a:pt x="26886" y="601"/>
                  </a:cubicBezTo>
                  <a:cubicBezTo>
                    <a:pt x="26386" y="667"/>
                    <a:pt x="25852" y="801"/>
                    <a:pt x="25352" y="901"/>
                  </a:cubicBezTo>
                  <a:lnTo>
                    <a:pt x="23984" y="1301"/>
                  </a:lnTo>
                  <a:cubicBezTo>
                    <a:pt x="23017" y="1601"/>
                    <a:pt x="22116" y="1968"/>
                    <a:pt x="21182" y="2369"/>
                  </a:cubicBezTo>
                  <a:cubicBezTo>
                    <a:pt x="20715" y="2569"/>
                    <a:pt x="20315" y="2802"/>
                    <a:pt x="19881" y="3036"/>
                  </a:cubicBezTo>
                  <a:cubicBezTo>
                    <a:pt x="19481" y="3303"/>
                    <a:pt x="19047" y="3503"/>
                    <a:pt x="18647" y="3803"/>
                  </a:cubicBezTo>
                  <a:cubicBezTo>
                    <a:pt x="17846" y="4303"/>
                    <a:pt x="17146" y="4837"/>
                    <a:pt x="16445" y="5404"/>
                  </a:cubicBezTo>
                  <a:lnTo>
                    <a:pt x="15445" y="6305"/>
                  </a:lnTo>
                  <a:cubicBezTo>
                    <a:pt x="15111" y="6605"/>
                    <a:pt x="14811" y="6905"/>
                    <a:pt x="14511" y="7239"/>
                  </a:cubicBezTo>
                  <a:cubicBezTo>
                    <a:pt x="13910" y="7873"/>
                    <a:pt x="13377" y="8540"/>
                    <a:pt x="12943" y="9207"/>
                  </a:cubicBezTo>
                  <a:cubicBezTo>
                    <a:pt x="12676" y="9540"/>
                    <a:pt x="12476" y="9874"/>
                    <a:pt x="12276" y="10241"/>
                  </a:cubicBezTo>
                  <a:cubicBezTo>
                    <a:pt x="12042" y="10574"/>
                    <a:pt x="11842" y="10975"/>
                    <a:pt x="11675" y="11308"/>
                  </a:cubicBezTo>
                  <a:cubicBezTo>
                    <a:pt x="11342" y="11909"/>
                    <a:pt x="11042" y="12576"/>
                    <a:pt x="10808" y="13310"/>
                  </a:cubicBezTo>
                  <a:cubicBezTo>
                    <a:pt x="10508" y="14044"/>
                    <a:pt x="10308" y="14811"/>
                    <a:pt x="10141" y="15545"/>
                  </a:cubicBezTo>
                  <a:cubicBezTo>
                    <a:pt x="10008" y="16045"/>
                    <a:pt x="9974" y="16579"/>
                    <a:pt x="9941" y="17113"/>
                  </a:cubicBezTo>
                  <a:cubicBezTo>
                    <a:pt x="9941" y="17379"/>
                    <a:pt x="9874" y="17646"/>
                    <a:pt x="9941" y="17946"/>
                  </a:cubicBezTo>
                  <a:lnTo>
                    <a:pt x="9941" y="18580"/>
                  </a:lnTo>
                  <a:cubicBezTo>
                    <a:pt x="9974" y="19047"/>
                    <a:pt x="9974" y="19514"/>
                    <a:pt x="10041" y="19915"/>
                  </a:cubicBezTo>
                  <a:lnTo>
                    <a:pt x="10174" y="21182"/>
                  </a:lnTo>
                  <a:cubicBezTo>
                    <a:pt x="10208" y="21549"/>
                    <a:pt x="10208" y="21983"/>
                    <a:pt x="10274" y="22350"/>
                  </a:cubicBezTo>
                  <a:cubicBezTo>
                    <a:pt x="10274" y="22717"/>
                    <a:pt x="10308" y="23083"/>
                    <a:pt x="10274" y="23517"/>
                  </a:cubicBezTo>
                  <a:cubicBezTo>
                    <a:pt x="10208" y="23851"/>
                    <a:pt x="10208" y="24151"/>
                    <a:pt x="10141" y="24484"/>
                  </a:cubicBezTo>
                  <a:cubicBezTo>
                    <a:pt x="10108" y="24751"/>
                    <a:pt x="10008" y="25018"/>
                    <a:pt x="9874" y="25252"/>
                  </a:cubicBezTo>
                  <a:cubicBezTo>
                    <a:pt x="9707" y="25719"/>
                    <a:pt x="9474" y="26152"/>
                    <a:pt x="9140" y="26519"/>
                  </a:cubicBezTo>
                  <a:cubicBezTo>
                    <a:pt x="8807" y="26886"/>
                    <a:pt x="8473" y="27253"/>
                    <a:pt x="8039" y="27553"/>
                  </a:cubicBezTo>
                  <a:cubicBezTo>
                    <a:pt x="7639" y="27887"/>
                    <a:pt x="7206" y="28187"/>
                    <a:pt x="6805" y="28487"/>
                  </a:cubicBezTo>
                  <a:cubicBezTo>
                    <a:pt x="6338" y="28788"/>
                    <a:pt x="5938" y="29088"/>
                    <a:pt x="5504" y="29421"/>
                  </a:cubicBezTo>
                  <a:cubicBezTo>
                    <a:pt x="5304" y="29621"/>
                    <a:pt x="5104" y="29755"/>
                    <a:pt x="4871" y="29988"/>
                  </a:cubicBezTo>
                  <a:cubicBezTo>
                    <a:pt x="4670" y="30189"/>
                    <a:pt x="4470" y="30355"/>
                    <a:pt x="4270" y="30555"/>
                  </a:cubicBezTo>
                  <a:cubicBezTo>
                    <a:pt x="4103" y="30756"/>
                    <a:pt x="3937" y="30956"/>
                    <a:pt x="3770" y="31156"/>
                  </a:cubicBezTo>
                  <a:cubicBezTo>
                    <a:pt x="3670" y="31289"/>
                    <a:pt x="3603" y="31356"/>
                    <a:pt x="3503" y="31489"/>
                  </a:cubicBezTo>
                  <a:cubicBezTo>
                    <a:pt x="3403" y="31590"/>
                    <a:pt x="3369" y="31690"/>
                    <a:pt x="3336" y="31823"/>
                  </a:cubicBezTo>
                  <a:cubicBezTo>
                    <a:pt x="3236" y="32023"/>
                    <a:pt x="3169" y="32190"/>
                    <a:pt x="3103" y="32390"/>
                  </a:cubicBezTo>
                  <a:cubicBezTo>
                    <a:pt x="3036" y="32490"/>
                    <a:pt x="3036" y="32557"/>
                    <a:pt x="3003" y="32657"/>
                  </a:cubicBezTo>
                  <a:cubicBezTo>
                    <a:pt x="3003" y="32724"/>
                    <a:pt x="2969" y="32757"/>
                    <a:pt x="2969" y="32857"/>
                  </a:cubicBezTo>
                  <a:cubicBezTo>
                    <a:pt x="2902" y="33057"/>
                    <a:pt x="2869" y="33224"/>
                    <a:pt x="2869" y="33458"/>
                  </a:cubicBezTo>
                  <a:lnTo>
                    <a:pt x="2869" y="33791"/>
                  </a:lnTo>
                  <a:lnTo>
                    <a:pt x="2869" y="33991"/>
                  </a:lnTo>
                  <a:cubicBezTo>
                    <a:pt x="2869" y="34291"/>
                    <a:pt x="2902" y="34525"/>
                    <a:pt x="2969" y="34825"/>
                  </a:cubicBezTo>
                  <a:cubicBezTo>
                    <a:pt x="3003" y="34992"/>
                    <a:pt x="3036" y="35159"/>
                    <a:pt x="3069" y="35292"/>
                  </a:cubicBezTo>
                  <a:cubicBezTo>
                    <a:pt x="3136" y="35392"/>
                    <a:pt x="3169" y="35492"/>
                    <a:pt x="3169" y="35626"/>
                  </a:cubicBezTo>
                  <a:cubicBezTo>
                    <a:pt x="3336" y="36159"/>
                    <a:pt x="3570" y="36693"/>
                    <a:pt x="3870" y="37227"/>
                  </a:cubicBezTo>
                  <a:cubicBezTo>
                    <a:pt x="4170" y="37794"/>
                    <a:pt x="4470" y="38294"/>
                    <a:pt x="4804" y="38795"/>
                  </a:cubicBezTo>
                  <a:lnTo>
                    <a:pt x="4804" y="38728"/>
                  </a:lnTo>
                  <a:lnTo>
                    <a:pt x="5538" y="39862"/>
                  </a:lnTo>
                  <a:cubicBezTo>
                    <a:pt x="5805" y="40296"/>
                    <a:pt x="6071" y="40696"/>
                    <a:pt x="6305" y="41130"/>
                  </a:cubicBezTo>
                  <a:cubicBezTo>
                    <a:pt x="6538" y="41530"/>
                    <a:pt x="6739" y="41997"/>
                    <a:pt x="6905" y="42397"/>
                  </a:cubicBezTo>
                  <a:cubicBezTo>
                    <a:pt x="7039" y="42798"/>
                    <a:pt x="7172" y="43098"/>
                    <a:pt x="7239" y="43498"/>
                  </a:cubicBezTo>
                  <a:cubicBezTo>
                    <a:pt x="7339" y="43898"/>
                    <a:pt x="7406" y="44299"/>
                    <a:pt x="7406" y="44699"/>
                  </a:cubicBezTo>
                  <a:cubicBezTo>
                    <a:pt x="7406" y="45133"/>
                    <a:pt x="7406" y="45499"/>
                    <a:pt x="7339" y="45900"/>
                  </a:cubicBezTo>
                  <a:cubicBezTo>
                    <a:pt x="7239" y="46333"/>
                    <a:pt x="7172" y="46734"/>
                    <a:pt x="7005" y="47167"/>
                  </a:cubicBezTo>
                  <a:cubicBezTo>
                    <a:pt x="6839" y="47568"/>
                    <a:pt x="6672" y="47968"/>
                    <a:pt x="6472" y="48335"/>
                  </a:cubicBezTo>
                  <a:cubicBezTo>
                    <a:pt x="6205" y="48735"/>
                    <a:pt x="5971" y="49135"/>
                    <a:pt x="5704" y="49536"/>
                  </a:cubicBezTo>
                  <a:cubicBezTo>
                    <a:pt x="5471" y="49869"/>
                    <a:pt x="5237" y="50236"/>
                    <a:pt x="5004" y="50570"/>
                  </a:cubicBezTo>
                  <a:lnTo>
                    <a:pt x="3636" y="52471"/>
                  </a:lnTo>
                  <a:cubicBezTo>
                    <a:pt x="2802" y="53639"/>
                    <a:pt x="1902" y="54840"/>
                    <a:pt x="1235" y="56074"/>
                  </a:cubicBezTo>
                  <a:cubicBezTo>
                    <a:pt x="1001" y="56541"/>
                    <a:pt x="801" y="57041"/>
                    <a:pt x="634" y="57508"/>
                  </a:cubicBezTo>
                  <a:lnTo>
                    <a:pt x="367" y="58242"/>
                  </a:lnTo>
                  <a:cubicBezTo>
                    <a:pt x="301" y="58475"/>
                    <a:pt x="234" y="58709"/>
                    <a:pt x="201" y="58909"/>
                  </a:cubicBezTo>
                  <a:cubicBezTo>
                    <a:pt x="134" y="59343"/>
                    <a:pt x="67" y="59710"/>
                    <a:pt x="34" y="60143"/>
                  </a:cubicBezTo>
                  <a:cubicBezTo>
                    <a:pt x="34" y="60343"/>
                    <a:pt x="0" y="60544"/>
                    <a:pt x="0" y="60744"/>
                  </a:cubicBezTo>
                  <a:lnTo>
                    <a:pt x="0" y="61411"/>
                  </a:lnTo>
                  <a:cubicBezTo>
                    <a:pt x="34" y="61978"/>
                    <a:pt x="67" y="62512"/>
                    <a:pt x="201" y="63045"/>
                  </a:cubicBezTo>
                  <a:cubicBezTo>
                    <a:pt x="234" y="63346"/>
                    <a:pt x="334" y="63646"/>
                    <a:pt x="401" y="63913"/>
                  </a:cubicBezTo>
                  <a:cubicBezTo>
                    <a:pt x="501" y="64180"/>
                    <a:pt x="567" y="64413"/>
                    <a:pt x="634" y="64680"/>
                  </a:cubicBezTo>
                  <a:cubicBezTo>
                    <a:pt x="801" y="65180"/>
                    <a:pt x="968" y="65647"/>
                    <a:pt x="1168" y="66081"/>
                  </a:cubicBezTo>
                  <a:cubicBezTo>
                    <a:pt x="1335" y="66381"/>
                    <a:pt x="1468" y="66715"/>
                    <a:pt x="1668" y="67015"/>
                  </a:cubicBezTo>
                  <a:cubicBezTo>
                    <a:pt x="2536" y="67549"/>
                    <a:pt x="3403" y="68016"/>
                    <a:pt x="4370" y="68416"/>
                  </a:cubicBezTo>
                  <a:cubicBezTo>
                    <a:pt x="6138" y="69183"/>
                    <a:pt x="8073" y="69750"/>
                    <a:pt x="10208" y="70150"/>
                  </a:cubicBezTo>
                  <a:cubicBezTo>
                    <a:pt x="11976" y="70417"/>
                    <a:pt x="13844" y="70584"/>
                    <a:pt x="15745" y="70584"/>
                  </a:cubicBezTo>
                  <a:lnTo>
                    <a:pt x="16512" y="70584"/>
                  </a:lnTo>
                  <a:cubicBezTo>
                    <a:pt x="18547" y="70551"/>
                    <a:pt x="20682" y="70351"/>
                    <a:pt x="22983" y="69917"/>
                  </a:cubicBezTo>
                  <a:cubicBezTo>
                    <a:pt x="25052" y="69550"/>
                    <a:pt x="27220" y="69016"/>
                    <a:pt x="29388" y="68349"/>
                  </a:cubicBezTo>
                  <a:cubicBezTo>
                    <a:pt x="31389" y="67715"/>
                    <a:pt x="33458" y="66915"/>
                    <a:pt x="35492" y="66014"/>
                  </a:cubicBezTo>
                  <a:cubicBezTo>
                    <a:pt x="37394" y="65147"/>
                    <a:pt x="39328" y="64180"/>
                    <a:pt x="41163" y="63079"/>
                  </a:cubicBezTo>
                  <a:cubicBezTo>
                    <a:pt x="41997" y="62578"/>
                    <a:pt x="42864" y="62045"/>
                    <a:pt x="43732" y="61478"/>
                  </a:cubicBezTo>
                  <a:cubicBezTo>
                    <a:pt x="44499" y="60977"/>
                    <a:pt x="45266" y="60377"/>
                    <a:pt x="46167" y="59676"/>
                  </a:cubicBezTo>
                  <a:cubicBezTo>
                    <a:pt x="47734" y="58342"/>
                    <a:pt x="49236" y="56808"/>
                    <a:pt x="50603" y="55140"/>
                  </a:cubicBezTo>
                  <a:cubicBezTo>
                    <a:pt x="50970" y="54673"/>
                    <a:pt x="51270" y="54239"/>
                    <a:pt x="51637" y="53805"/>
                  </a:cubicBezTo>
                  <a:cubicBezTo>
                    <a:pt x="51404" y="53472"/>
                    <a:pt x="51204" y="53138"/>
                    <a:pt x="51003" y="52738"/>
                  </a:cubicBezTo>
                  <a:cubicBezTo>
                    <a:pt x="50203" y="51504"/>
                    <a:pt x="49402" y="50303"/>
                    <a:pt x="48568" y="49069"/>
                  </a:cubicBezTo>
                  <a:cubicBezTo>
                    <a:pt x="48402" y="48802"/>
                    <a:pt x="48201" y="48535"/>
                    <a:pt x="48035" y="48235"/>
                  </a:cubicBezTo>
                  <a:lnTo>
                    <a:pt x="47534" y="47501"/>
                  </a:lnTo>
                  <a:cubicBezTo>
                    <a:pt x="47234" y="47034"/>
                    <a:pt x="46934" y="46534"/>
                    <a:pt x="46667" y="46067"/>
                  </a:cubicBezTo>
                  <a:cubicBezTo>
                    <a:pt x="46067" y="45032"/>
                    <a:pt x="45566" y="43932"/>
                    <a:pt x="45166" y="42764"/>
                  </a:cubicBezTo>
                  <a:cubicBezTo>
                    <a:pt x="44766" y="41730"/>
                    <a:pt x="44499" y="40663"/>
                    <a:pt x="44332" y="39529"/>
                  </a:cubicBezTo>
                  <a:cubicBezTo>
                    <a:pt x="44165" y="38428"/>
                    <a:pt x="44132" y="37360"/>
                    <a:pt x="44165" y="36260"/>
                  </a:cubicBezTo>
                  <a:cubicBezTo>
                    <a:pt x="44199" y="35692"/>
                    <a:pt x="44299" y="35092"/>
                    <a:pt x="44365" y="34525"/>
                  </a:cubicBezTo>
                  <a:cubicBezTo>
                    <a:pt x="44432" y="34025"/>
                    <a:pt x="44566" y="33524"/>
                    <a:pt x="44732" y="33024"/>
                  </a:cubicBezTo>
                  <a:cubicBezTo>
                    <a:pt x="44899" y="32423"/>
                    <a:pt x="45133" y="31856"/>
                    <a:pt x="45366" y="31256"/>
                  </a:cubicBezTo>
                  <a:cubicBezTo>
                    <a:pt x="45566" y="30756"/>
                    <a:pt x="45833" y="30255"/>
                    <a:pt x="46133" y="29755"/>
                  </a:cubicBezTo>
                  <a:cubicBezTo>
                    <a:pt x="46467" y="29221"/>
                    <a:pt x="46800" y="28687"/>
                    <a:pt x="47167" y="28154"/>
                  </a:cubicBezTo>
                  <a:cubicBezTo>
                    <a:pt x="47468" y="27720"/>
                    <a:pt x="47734" y="27353"/>
                    <a:pt x="48035" y="26986"/>
                  </a:cubicBezTo>
                  <a:cubicBezTo>
                    <a:pt x="48368" y="26553"/>
                    <a:pt x="48702" y="26086"/>
                    <a:pt x="49002" y="25652"/>
                  </a:cubicBezTo>
                  <a:cubicBezTo>
                    <a:pt x="49135" y="25418"/>
                    <a:pt x="49302" y="25218"/>
                    <a:pt x="49402" y="25018"/>
                  </a:cubicBezTo>
                  <a:lnTo>
                    <a:pt x="49803" y="24384"/>
                  </a:lnTo>
                  <a:lnTo>
                    <a:pt x="49803" y="24418"/>
                  </a:lnTo>
                  <a:cubicBezTo>
                    <a:pt x="49903" y="24151"/>
                    <a:pt x="50069" y="23851"/>
                    <a:pt x="50170" y="23550"/>
                  </a:cubicBezTo>
                  <a:cubicBezTo>
                    <a:pt x="50203" y="23417"/>
                    <a:pt x="50236" y="23250"/>
                    <a:pt x="50303" y="23083"/>
                  </a:cubicBezTo>
                  <a:cubicBezTo>
                    <a:pt x="50336" y="22983"/>
                    <a:pt x="50336" y="22883"/>
                    <a:pt x="50370" y="22750"/>
                  </a:cubicBezTo>
                  <a:lnTo>
                    <a:pt x="50370" y="22817"/>
                  </a:lnTo>
                  <a:cubicBezTo>
                    <a:pt x="50403" y="22650"/>
                    <a:pt x="50470" y="22416"/>
                    <a:pt x="50470" y="22216"/>
                  </a:cubicBezTo>
                  <a:lnTo>
                    <a:pt x="50470" y="21883"/>
                  </a:lnTo>
                  <a:lnTo>
                    <a:pt x="50470" y="21649"/>
                  </a:lnTo>
                  <a:cubicBezTo>
                    <a:pt x="50470" y="21416"/>
                    <a:pt x="50403" y="21249"/>
                    <a:pt x="50370" y="21049"/>
                  </a:cubicBezTo>
                  <a:cubicBezTo>
                    <a:pt x="50370" y="20982"/>
                    <a:pt x="50336" y="20882"/>
                    <a:pt x="50336" y="20815"/>
                  </a:cubicBezTo>
                  <a:cubicBezTo>
                    <a:pt x="50336" y="20715"/>
                    <a:pt x="50303" y="20648"/>
                    <a:pt x="50236" y="20548"/>
                  </a:cubicBezTo>
                  <a:cubicBezTo>
                    <a:pt x="50170" y="20348"/>
                    <a:pt x="50136" y="20148"/>
                    <a:pt x="50003" y="19981"/>
                  </a:cubicBezTo>
                  <a:cubicBezTo>
                    <a:pt x="49969" y="19848"/>
                    <a:pt x="49869" y="19714"/>
                    <a:pt x="49803" y="19581"/>
                  </a:cubicBezTo>
                  <a:cubicBezTo>
                    <a:pt x="49736" y="19514"/>
                    <a:pt x="49703" y="19481"/>
                    <a:pt x="49669" y="19381"/>
                  </a:cubicBezTo>
                  <a:cubicBezTo>
                    <a:pt x="49536" y="19181"/>
                    <a:pt x="49402" y="19014"/>
                    <a:pt x="49236" y="18847"/>
                  </a:cubicBezTo>
                  <a:lnTo>
                    <a:pt x="49002" y="18580"/>
                  </a:lnTo>
                  <a:cubicBezTo>
                    <a:pt x="48902" y="18514"/>
                    <a:pt x="48835" y="18413"/>
                    <a:pt x="48735" y="18380"/>
                  </a:cubicBezTo>
                  <a:cubicBezTo>
                    <a:pt x="48535" y="18213"/>
                    <a:pt x="48368" y="18047"/>
                    <a:pt x="48168" y="17880"/>
                  </a:cubicBezTo>
                  <a:lnTo>
                    <a:pt x="47534" y="17379"/>
                  </a:lnTo>
                  <a:cubicBezTo>
                    <a:pt x="47134" y="17079"/>
                    <a:pt x="46734" y="16812"/>
                    <a:pt x="46367" y="16479"/>
                  </a:cubicBezTo>
                  <a:cubicBezTo>
                    <a:pt x="46200" y="16312"/>
                    <a:pt x="46000" y="16145"/>
                    <a:pt x="45866" y="15978"/>
                  </a:cubicBezTo>
                  <a:cubicBezTo>
                    <a:pt x="45700" y="15812"/>
                    <a:pt x="45533" y="15645"/>
                    <a:pt x="45399" y="15478"/>
                  </a:cubicBezTo>
                  <a:cubicBezTo>
                    <a:pt x="45299" y="15244"/>
                    <a:pt x="45133" y="15044"/>
                    <a:pt x="45033" y="14844"/>
                  </a:cubicBezTo>
                  <a:cubicBezTo>
                    <a:pt x="44899" y="14577"/>
                    <a:pt x="44799" y="14344"/>
                    <a:pt x="44699" y="14077"/>
                  </a:cubicBezTo>
                  <a:cubicBezTo>
                    <a:pt x="44566" y="13743"/>
                    <a:pt x="44465" y="13410"/>
                    <a:pt x="44365" y="13076"/>
                  </a:cubicBezTo>
                  <a:cubicBezTo>
                    <a:pt x="43998" y="12342"/>
                    <a:pt x="43665" y="11575"/>
                    <a:pt x="43365" y="10808"/>
                  </a:cubicBezTo>
                  <a:cubicBezTo>
                    <a:pt x="43165" y="10241"/>
                    <a:pt x="42964" y="9674"/>
                    <a:pt x="42831" y="9140"/>
                  </a:cubicBezTo>
                  <a:cubicBezTo>
                    <a:pt x="42731" y="8873"/>
                    <a:pt x="42698" y="8640"/>
                    <a:pt x="42664" y="8373"/>
                  </a:cubicBezTo>
                  <a:cubicBezTo>
                    <a:pt x="42564" y="8139"/>
                    <a:pt x="42497" y="7839"/>
                    <a:pt x="42464" y="7572"/>
                  </a:cubicBezTo>
                  <a:cubicBezTo>
                    <a:pt x="42464" y="7539"/>
                    <a:pt x="42464" y="7472"/>
                    <a:pt x="42531" y="7472"/>
                  </a:cubicBezTo>
                  <a:lnTo>
                    <a:pt x="42564" y="7472"/>
                  </a:lnTo>
                  <a:cubicBezTo>
                    <a:pt x="42564" y="7406"/>
                    <a:pt x="42597" y="7406"/>
                    <a:pt x="42597" y="7406"/>
                  </a:cubicBezTo>
                  <a:lnTo>
                    <a:pt x="42597" y="7339"/>
                  </a:lnTo>
                  <a:lnTo>
                    <a:pt x="42597" y="7239"/>
                  </a:lnTo>
                  <a:cubicBezTo>
                    <a:pt x="42597" y="7205"/>
                    <a:pt x="42664" y="7205"/>
                    <a:pt x="42698" y="7205"/>
                  </a:cubicBezTo>
                  <a:lnTo>
                    <a:pt x="42764" y="7205"/>
                  </a:lnTo>
                  <a:cubicBezTo>
                    <a:pt x="42831" y="7205"/>
                    <a:pt x="42831" y="7239"/>
                    <a:pt x="42831" y="7239"/>
                  </a:cubicBezTo>
                  <a:cubicBezTo>
                    <a:pt x="42831" y="7305"/>
                    <a:pt x="42831" y="7372"/>
                    <a:pt x="42864" y="7406"/>
                  </a:cubicBezTo>
                  <a:lnTo>
                    <a:pt x="42864" y="7239"/>
                  </a:lnTo>
                  <a:cubicBezTo>
                    <a:pt x="42864" y="7205"/>
                    <a:pt x="42898" y="7139"/>
                    <a:pt x="42998" y="7139"/>
                  </a:cubicBezTo>
                  <a:cubicBezTo>
                    <a:pt x="43031" y="7139"/>
                    <a:pt x="43064" y="7139"/>
                    <a:pt x="43064" y="7172"/>
                  </a:cubicBezTo>
                  <a:lnTo>
                    <a:pt x="43064" y="7072"/>
                  </a:lnTo>
                  <a:cubicBezTo>
                    <a:pt x="43064" y="7039"/>
                    <a:pt x="43064" y="7039"/>
                    <a:pt x="43098" y="7005"/>
                  </a:cubicBezTo>
                  <a:cubicBezTo>
                    <a:pt x="42998" y="6572"/>
                    <a:pt x="42831" y="6205"/>
                    <a:pt x="42664" y="5838"/>
                  </a:cubicBezTo>
                  <a:cubicBezTo>
                    <a:pt x="42564" y="5638"/>
                    <a:pt x="42431" y="5404"/>
                    <a:pt x="42364" y="5237"/>
                  </a:cubicBezTo>
                  <a:cubicBezTo>
                    <a:pt x="42231" y="5037"/>
                    <a:pt x="42164" y="4870"/>
                    <a:pt x="42030" y="4670"/>
                  </a:cubicBezTo>
                  <a:lnTo>
                    <a:pt x="42030" y="4704"/>
                  </a:lnTo>
                  <a:cubicBezTo>
                    <a:pt x="41730" y="4303"/>
                    <a:pt x="41430" y="3870"/>
                    <a:pt x="41096" y="3469"/>
                  </a:cubicBezTo>
                  <a:cubicBezTo>
                    <a:pt x="40930" y="3303"/>
                    <a:pt x="40830" y="3069"/>
                    <a:pt x="40663" y="2902"/>
                  </a:cubicBezTo>
                  <a:lnTo>
                    <a:pt x="40162" y="2402"/>
                  </a:lnTo>
                  <a:cubicBezTo>
                    <a:pt x="39896" y="2168"/>
                    <a:pt x="39595" y="1968"/>
                    <a:pt x="39328" y="1735"/>
                  </a:cubicBezTo>
                  <a:cubicBezTo>
                    <a:pt x="39095" y="1568"/>
                    <a:pt x="38895" y="1468"/>
                    <a:pt x="38661" y="1335"/>
                  </a:cubicBezTo>
                  <a:cubicBezTo>
                    <a:pt x="38528" y="1234"/>
                    <a:pt x="38361" y="1201"/>
                    <a:pt x="38228" y="1168"/>
                  </a:cubicBezTo>
                  <a:cubicBezTo>
                    <a:pt x="38061" y="1134"/>
                    <a:pt x="37927" y="1068"/>
                    <a:pt x="37761" y="1034"/>
                  </a:cubicBezTo>
                  <a:cubicBezTo>
                    <a:pt x="37194" y="901"/>
                    <a:pt x="36593" y="868"/>
                    <a:pt x="36026" y="801"/>
                  </a:cubicBezTo>
                  <a:cubicBezTo>
                    <a:pt x="35492" y="734"/>
                    <a:pt x="34925" y="667"/>
                    <a:pt x="34392" y="534"/>
                  </a:cubicBezTo>
                  <a:cubicBezTo>
                    <a:pt x="34091" y="501"/>
                    <a:pt x="33858" y="401"/>
                    <a:pt x="33591" y="300"/>
                  </a:cubicBezTo>
                  <a:cubicBezTo>
                    <a:pt x="33424" y="200"/>
                    <a:pt x="33324" y="167"/>
                    <a:pt x="33157" y="67"/>
                  </a:cubicBezTo>
                  <a:cubicBezTo>
                    <a:pt x="32657" y="34"/>
                    <a:pt x="32190" y="34"/>
                    <a:pt x="31690" y="0"/>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4891303" y="3135424"/>
              <a:ext cx="2872" cy="21451"/>
            </a:xfrm>
            <a:custGeom>
              <a:avLst/>
              <a:gdLst/>
              <a:ahLst/>
              <a:cxnLst/>
              <a:rect l="l" t="t" r="r" b="b"/>
              <a:pathLst>
                <a:path w="134" h="1001" extrusionOk="0">
                  <a:moveTo>
                    <a:pt x="0" y="0"/>
                  </a:moveTo>
                  <a:lnTo>
                    <a:pt x="0" y="0"/>
                  </a:lnTo>
                  <a:cubicBezTo>
                    <a:pt x="0" y="267"/>
                    <a:pt x="34" y="467"/>
                    <a:pt x="34" y="734"/>
                  </a:cubicBezTo>
                  <a:cubicBezTo>
                    <a:pt x="34" y="801"/>
                    <a:pt x="67" y="901"/>
                    <a:pt x="67" y="1001"/>
                  </a:cubicBezTo>
                  <a:lnTo>
                    <a:pt x="134" y="1001"/>
                  </a:lnTo>
                  <a:cubicBezTo>
                    <a:pt x="67" y="667"/>
                    <a:pt x="0" y="334"/>
                    <a:pt x="0" y="0"/>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4898440" y="3178307"/>
              <a:ext cx="750" cy="5015"/>
            </a:xfrm>
            <a:custGeom>
              <a:avLst/>
              <a:gdLst/>
              <a:ahLst/>
              <a:cxnLst/>
              <a:rect l="l" t="t" r="r" b="b"/>
              <a:pathLst>
                <a:path w="35" h="234" extrusionOk="0">
                  <a:moveTo>
                    <a:pt x="1" y="0"/>
                  </a:moveTo>
                  <a:cubicBezTo>
                    <a:pt x="1" y="100"/>
                    <a:pt x="34" y="134"/>
                    <a:pt x="34" y="234"/>
                  </a:cubicBezTo>
                  <a:cubicBezTo>
                    <a:pt x="34" y="134"/>
                    <a:pt x="34" y="67"/>
                    <a:pt x="1" y="0"/>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4902019" y="3191166"/>
              <a:ext cx="750" cy="2893"/>
            </a:xfrm>
            <a:custGeom>
              <a:avLst/>
              <a:gdLst/>
              <a:ahLst/>
              <a:cxnLst/>
              <a:rect l="l" t="t" r="r" b="b"/>
              <a:pathLst>
                <a:path w="35" h="135" extrusionOk="0">
                  <a:moveTo>
                    <a:pt x="1" y="1"/>
                  </a:moveTo>
                  <a:lnTo>
                    <a:pt x="1" y="34"/>
                  </a:lnTo>
                  <a:cubicBezTo>
                    <a:pt x="1" y="68"/>
                    <a:pt x="1" y="68"/>
                    <a:pt x="34" y="134"/>
                  </a:cubicBezTo>
                  <a:cubicBezTo>
                    <a:pt x="34" y="68"/>
                    <a:pt x="1" y="34"/>
                    <a:pt x="1" y="1"/>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4486690" y="3001739"/>
              <a:ext cx="21" cy="21"/>
            </a:xfrm>
            <a:custGeom>
              <a:avLst/>
              <a:gdLst/>
              <a:ahLst/>
              <a:cxnLst/>
              <a:rect l="l" t="t" r="r" b="b"/>
              <a:pathLst>
                <a:path w="1" h="1" extrusionOk="0">
                  <a:moveTo>
                    <a:pt x="0" y="0"/>
                  </a:move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4827675" y="3028185"/>
              <a:ext cx="21" cy="1457"/>
            </a:xfrm>
            <a:custGeom>
              <a:avLst/>
              <a:gdLst/>
              <a:ahLst/>
              <a:cxnLst/>
              <a:rect l="l" t="t" r="r" b="b"/>
              <a:pathLst>
                <a:path w="1" h="68" extrusionOk="0">
                  <a:moveTo>
                    <a:pt x="1" y="67"/>
                  </a:moveTo>
                  <a:lnTo>
                    <a:pt x="1" y="0"/>
                  </a:lnTo>
                  <a:lnTo>
                    <a:pt x="1" y="67"/>
                  </a:ln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4283655" y="3128266"/>
              <a:ext cx="21" cy="21"/>
            </a:xfrm>
            <a:custGeom>
              <a:avLst/>
              <a:gdLst/>
              <a:ahLst/>
              <a:cxnLst/>
              <a:rect l="l" t="t" r="r" b="b"/>
              <a:pathLst>
                <a:path w="1" h="1" extrusionOk="0">
                  <a:moveTo>
                    <a:pt x="1" y="0"/>
                  </a:moveTo>
                  <a:lnTo>
                    <a:pt x="1" y="0"/>
                  </a:lnTo>
                  <a:lnTo>
                    <a:pt x="1" y="0"/>
                  </a:ln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5016395" y="3370606"/>
              <a:ext cx="21" cy="21"/>
            </a:xfrm>
            <a:custGeom>
              <a:avLst/>
              <a:gdLst/>
              <a:ahLst/>
              <a:cxnLst/>
              <a:rect l="l" t="t" r="r" b="b"/>
              <a:pathLst>
                <a:path w="1" h="1" extrusionOk="0">
                  <a:moveTo>
                    <a:pt x="1" y="1"/>
                  </a:move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4486690" y="3001739"/>
              <a:ext cx="21" cy="21"/>
            </a:xfrm>
            <a:custGeom>
              <a:avLst/>
              <a:gdLst/>
              <a:ahLst/>
              <a:cxnLst/>
              <a:rect l="l" t="t" r="r" b="b"/>
              <a:pathLst>
                <a:path w="1" h="1" extrusionOk="0">
                  <a:moveTo>
                    <a:pt x="0" y="0"/>
                  </a:move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4827675" y="3029620"/>
              <a:ext cx="21" cy="21"/>
            </a:xfrm>
            <a:custGeom>
              <a:avLst/>
              <a:gdLst/>
              <a:ahLst/>
              <a:cxnLst/>
              <a:rect l="l" t="t" r="r" b="b"/>
              <a:pathLst>
                <a:path w="1" h="1" extrusionOk="0">
                  <a:moveTo>
                    <a:pt x="1" y="0"/>
                  </a:moveTo>
                  <a:lnTo>
                    <a:pt x="1" y="0"/>
                  </a:ln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4283655" y="3128266"/>
              <a:ext cx="21" cy="21"/>
            </a:xfrm>
            <a:custGeom>
              <a:avLst/>
              <a:gdLst/>
              <a:ahLst/>
              <a:cxnLst/>
              <a:rect l="l" t="t" r="r" b="b"/>
              <a:pathLst>
                <a:path w="1" h="1" extrusionOk="0">
                  <a:moveTo>
                    <a:pt x="1" y="0"/>
                  </a:moveTo>
                  <a:lnTo>
                    <a:pt x="1" y="0"/>
                  </a:lnTo>
                  <a:lnTo>
                    <a:pt x="1" y="0"/>
                  </a:lnTo>
                  <a:lnTo>
                    <a:pt x="1" y="0"/>
                  </a:ln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4283655" y="3128266"/>
              <a:ext cx="21" cy="21"/>
            </a:xfrm>
            <a:custGeom>
              <a:avLst/>
              <a:gdLst/>
              <a:ahLst/>
              <a:cxnLst/>
              <a:rect l="l" t="t" r="r" b="b"/>
              <a:pathLst>
                <a:path w="1" h="1" extrusionOk="0">
                  <a:moveTo>
                    <a:pt x="1" y="0"/>
                  </a:move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4222191" y="3216197"/>
              <a:ext cx="21" cy="21"/>
            </a:xfrm>
            <a:custGeom>
              <a:avLst/>
              <a:gdLst/>
              <a:ahLst/>
              <a:cxnLst/>
              <a:rect l="l" t="t" r="r" b="b"/>
              <a:pathLst>
                <a:path w="1" h="1" extrusionOk="0">
                  <a:moveTo>
                    <a:pt x="0" y="0"/>
                  </a:moveTo>
                  <a:lnTo>
                    <a:pt x="0" y="0"/>
                  </a:lnTo>
                  <a:lnTo>
                    <a:pt x="0" y="0"/>
                  </a:ln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4173565" y="3523579"/>
              <a:ext cx="21" cy="21"/>
            </a:xfrm>
            <a:custGeom>
              <a:avLst/>
              <a:gdLst/>
              <a:ahLst/>
              <a:cxnLst/>
              <a:rect l="l" t="t" r="r" b="b"/>
              <a:pathLst>
                <a:path w="1" h="1" extrusionOk="0">
                  <a:moveTo>
                    <a:pt x="1" y="1"/>
                  </a:moveTo>
                  <a:lnTo>
                    <a:pt x="1" y="1"/>
                  </a:ln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4222191" y="3216197"/>
              <a:ext cx="21" cy="21"/>
            </a:xfrm>
            <a:custGeom>
              <a:avLst/>
              <a:gdLst/>
              <a:ahLst/>
              <a:cxnLst/>
              <a:rect l="l" t="t" r="r" b="b"/>
              <a:pathLst>
                <a:path w="1" h="1" extrusionOk="0">
                  <a:moveTo>
                    <a:pt x="0" y="0"/>
                  </a:moveTo>
                  <a:lnTo>
                    <a:pt x="0" y="0"/>
                  </a:lnTo>
                  <a:lnTo>
                    <a:pt x="0" y="0"/>
                  </a:lnTo>
                  <a:lnTo>
                    <a:pt x="0" y="0"/>
                  </a:ln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3997703" y="4177689"/>
              <a:ext cx="21" cy="21"/>
            </a:xfrm>
            <a:custGeom>
              <a:avLst/>
              <a:gdLst/>
              <a:ahLst/>
              <a:cxnLst/>
              <a:rect l="l" t="t" r="r" b="b"/>
              <a:pathLst>
                <a:path w="1" h="1" extrusionOk="0">
                  <a:moveTo>
                    <a:pt x="1" y="1"/>
                  </a:moveTo>
                  <a:lnTo>
                    <a:pt x="1" y="1"/>
                  </a:lnTo>
                  <a:lnTo>
                    <a:pt x="1" y="1"/>
                  </a:ln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4270067" y="3616524"/>
              <a:ext cx="589068" cy="491111"/>
            </a:xfrm>
            <a:custGeom>
              <a:avLst/>
              <a:gdLst/>
              <a:ahLst/>
              <a:cxnLst/>
              <a:rect l="l" t="t" r="r" b="b"/>
              <a:pathLst>
                <a:path w="27488" h="22917" extrusionOk="0">
                  <a:moveTo>
                    <a:pt x="5238" y="0"/>
                  </a:moveTo>
                  <a:cubicBezTo>
                    <a:pt x="5138" y="34"/>
                    <a:pt x="5071" y="67"/>
                    <a:pt x="5071" y="167"/>
                  </a:cubicBezTo>
                  <a:cubicBezTo>
                    <a:pt x="5005" y="234"/>
                    <a:pt x="5005" y="334"/>
                    <a:pt x="5071" y="401"/>
                  </a:cubicBezTo>
                  <a:cubicBezTo>
                    <a:pt x="5305" y="1068"/>
                    <a:pt x="5505" y="1702"/>
                    <a:pt x="5638" y="2369"/>
                  </a:cubicBezTo>
                  <a:cubicBezTo>
                    <a:pt x="5838" y="3303"/>
                    <a:pt x="5905" y="4237"/>
                    <a:pt x="5905" y="5204"/>
                  </a:cubicBezTo>
                  <a:lnTo>
                    <a:pt x="5905" y="5304"/>
                  </a:lnTo>
                  <a:cubicBezTo>
                    <a:pt x="5838" y="6305"/>
                    <a:pt x="5638" y="7339"/>
                    <a:pt x="5305" y="8340"/>
                  </a:cubicBezTo>
                  <a:cubicBezTo>
                    <a:pt x="4938" y="9507"/>
                    <a:pt x="4371" y="10641"/>
                    <a:pt x="3637" y="11742"/>
                  </a:cubicBezTo>
                  <a:cubicBezTo>
                    <a:pt x="3170" y="12409"/>
                    <a:pt x="2670" y="13076"/>
                    <a:pt x="2102" y="13810"/>
                  </a:cubicBezTo>
                  <a:cubicBezTo>
                    <a:pt x="1569" y="14411"/>
                    <a:pt x="968" y="15044"/>
                    <a:pt x="301" y="15678"/>
                  </a:cubicBezTo>
                  <a:cubicBezTo>
                    <a:pt x="268" y="15712"/>
                    <a:pt x="201" y="15812"/>
                    <a:pt x="201" y="15845"/>
                  </a:cubicBezTo>
                  <a:cubicBezTo>
                    <a:pt x="168" y="15845"/>
                    <a:pt x="134" y="15878"/>
                    <a:pt x="101" y="15912"/>
                  </a:cubicBezTo>
                  <a:cubicBezTo>
                    <a:pt x="68" y="15978"/>
                    <a:pt x="1" y="16079"/>
                    <a:pt x="1" y="16179"/>
                  </a:cubicBezTo>
                  <a:cubicBezTo>
                    <a:pt x="101" y="16579"/>
                    <a:pt x="201" y="16979"/>
                    <a:pt x="401" y="17346"/>
                  </a:cubicBezTo>
                  <a:cubicBezTo>
                    <a:pt x="568" y="17713"/>
                    <a:pt x="768" y="18047"/>
                    <a:pt x="1002" y="18380"/>
                  </a:cubicBezTo>
                  <a:cubicBezTo>
                    <a:pt x="1469" y="19014"/>
                    <a:pt x="2102" y="19581"/>
                    <a:pt x="2836" y="20148"/>
                  </a:cubicBezTo>
                  <a:cubicBezTo>
                    <a:pt x="4171" y="21082"/>
                    <a:pt x="5772" y="21849"/>
                    <a:pt x="7640" y="22383"/>
                  </a:cubicBezTo>
                  <a:cubicBezTo>
                    <a:pt x="8440" y="22583"/>
                    <a:pt x="9141" y="22750"/>
                    <a:pt x="9841" y="22817"/>
                  </a:cubicBezTo>
                  <a:cubicBezTo>
                    <a:pt x="10675" y="22883"/>
                    <a:pt x="11576" y="22917"/>
                    <a:pt x="12477" y="22917"/>
                  </a:cubicBezTo>
                  <a:lnTo>
                    <a:pt x="12677" y="22917"/>
                  </a:lnTo>
                  <a:cubicBezTo>
                    <a:pt x="14678" y="22917"/>
                    <a:pt x="16613" y="22650"/>
                    <a:pt x="18347" y="22183"/>
                  </a:cubicBezTo>
                  <a:cubicBezTo>
                    <a:pt x="20282" y="21649"/>
                    <a:pt x="21983" y="20815"/>
                    <a:pt x="23384" y="19715"/>
                  </a:cubicBezTo>
                  <a:cubicBezTo>
                    <a:pt x="24152" y="19114"/>
                    <a:pt x="24852" y="18480"/>
                    <a:pt x="25452" y="17713"/>
                  </a:cubicBezTo>
                  <a:cubicBezTo>
                    <a:pt x="25719" y="17346"/>
                    <a:pt x="25986" y="16946"/>
                    <a:pt x="26286" y="16512"/>
                  </a:cubicBezTo>
                  <a:cubicBezTo>
                    <a:pt x="26553" y="16045"/>
                    <a:pt x="26787" y="15578"/>
                    <a:pt x="26987" y="15111"/>
                  </a:cubicBezTo>
                  <a:cubicBezTo>
                    <a:pt x="27354" y="14244"/>
                    <a:pt x="27487" y="13510"/>
                    <a:pt x="27387" y="12776"/>
                  </a:cubicBezTo>
                  <a:cubicBezTo>
                    <a:pt x="27354" y="12609"/>
                    <a:pt x="27354" y="12443"/>
                    <a:pt x="27287" y="12276"/>
                  </a:cubicBezTo>
                  <a:cubicBezTo>
                    <a:pt x="27220" y="12109"/>
                    <a:pt x="27154" y="11942"/>
                    <a:pt x="27054" y="11809"/>
                  </a:cubicBezTo>
                  <a:cubicBezTo>
                    <a:pt x="26954" y="11542"/>
                    <a:pt x="26720" y="11308"/>
                    <a:pt x="26487" y="11008"/>
                  </a:cubicBezTo>
                  <a:cubicBezTo>
                    <a:pt x="26286" y="10775"/>
                    <a:pt x="25986" y="10575"/>
                    <a:pt x="25619" y="10374"/>
                  </a:cubicBezTo>
                  <a:cubicBezTo>
                    <a:pt x="25319" y="10208"/>
                    <a:pt x="24985" y="10041"/>
                    <a:pt x="24518" y="9874"/>
                  </a:cubicBezTo>
                  <a:cubicBezTo>
                    <a:pt x="23718" y="9574"/>
                    <a:pt x="22851" y="9374"/>
                    <a:pt x="21883" y="9240"/>
                  </a:cubicBezTo>
                  <a:cubicBezTo>
                    <a:pt x="21383" y="9174"/>
                    <a:pt x="20949" y="9107"/>
                    <a:pt x="20449" y="9074"/>
                  </a:cubicBezTo>
                  <a:cubicBezTo>
                    <a:pt x="19281" y="8940"/>
                    <a:pt x="18047" y="8840"/>
                    <a:pt x="16880" y="8506"/>
                  </a:cubicBezTo>
                  <a:lnTo>
                    <a:pt x="16846" y="8506"/>
                  </a:lnTo>
                  <a:cubicBezTo>
                    <a:pt x="16413" y="8340"/>
                    <a:pt x="15979" y="8173"/>
                    <a:pt x="15612" y="7906"/>
                  </a:cubicBezTo>
                  <a:lnTo>
                    <a:pt x="15579" y="7906"/>
                  </a:lnTo>
                  <a:cubicBezTo>
                    <a:pt x="15312" y="7739"/>
                    <a:pt x="15045" y="7539"/>
                    <a:pt x="14845" y="7339"/>
                  </a:cubicBezTo>
                  <a:cubicBezTo>
                    <a:pt x="14678" y="7105"/>
                    <a:pt x="14511" y="6872"/>
                    <a:pt x="14345" y="6572"/>
                  </a:cubicBezTo>
                  <a:cubicBezTo>
                    <a:pt x="14144" y="6205"/>
                    <a:pt x="14011" y="5771"/>
                    <a:pt x="13911" y="5271"/>
                  </a:cubicBezTo>
                  <a:lnTo>
                    <a:pt x="13911" y="5237"/>
                  </a:lnTo>
                  <a:cubicBezTo>
                    <a:pt x="13811" y="4904"/>
                    <a:pt x="13777" y="4537"/>
                    <a:pt x="13777" y="4203"/>
                  </a:cubicBezTo>
                  <a:cubicBezTo>
                    <a:pt x="13811" y="4170"/>
                    <a:pt x="13811" y="4103"/>
                    <a:pt x="13811" y="4037"/>
                  </a:cubicBezTo>
                  <a:cubicBezTo>
                    <a:pt x="13811" y="3903"/>
                    <a:pt x="13777" y="3836"/>
                    <a:pt x="13777" y="3703"/>
                  </a:cubicBezTo>
                  <a:lnTo>
                    <a:pt x="13777" y="3403"/>
                  </a:lnTo>
                  <a:cubicBezTo>
                    <a:pt x="13811" y="2936"/>
                    <a:pt x="13844" y="2536"/>
                    <a:pt x="13978" y="2102"/>
                  </a:cubicBezTo>
                  <a:cubicBezTo>
                    <a:pt x="14011" y="2035"/>
                    <a:pt x="13978" y="1935"/>
                    <a:pt x="13944" y="1868"/>
                  </a:cubicBezTo>
                  <a:cubicBezTo>
                    <a:pt x="13911" y="1768"/>
                    <a:pt x="13811" y="1735"/>
                    <a:pt x="13744" y="1735"/>
                  </a:cubicBezTo>
                  <a:lnTo>
                    <a:pt x="13677" y="1735"/>
                  </a:lnTo>
                  <a:cubicBezTo>
                    <a:pt x="13611" y="1735"/>
                    <a:pt x="13577" y="1735"/>
                    <a:pt x="13511" y="1768"/>
                  </a:cubicBezTo>
                  <a:cubicBezTo>
                    <a:pt x="13444" y="1835"/>
                    <a:pt x="13411" y="1902"/>
                    <a:pt x="13411" y="2002"/>
                  </a:cubicBezTo>
                  <a:cubicBezTo>
                    <a:pt x="13344" y="2102"/>
                    <a:pt x="13310" y="2269"/>
                    <a:pt x="13277" y="2402"/>
                  </a:cubicBezTo>
                  <a:cubicBezTo>
                    <a:pt x="13177" y="2235"/>
                    <a:pt x="13077" y="2102"/>
                    <a:pt x="12944" y="1935"/>
                  </a:cubicBezTo>
                  <a:cubicBezTo>
                    <a:pt x="12510" y="1501"/>
                    <a:pt x="11909" y="1101"/>
                    <a:pt x="11109" y="901"/>
                  </a:cubicBezTo>
                  <a:cubicBezTo>
                    <a:pt x="10642" y="768"/>
                    <a:pt x="10108" y="701"/>
                    <a:pt x="9574" y="701"/>
                  </a:cubicBezTo>
                  <a:cubicBezTo>
                    <a:pt x="9341" y="701"/>
                    <a:pt x="9141" y="701"/>
                    <a:pt x="8907" y="734"/>
                  </a:cubicBezTo>
                  <a:cubicBezTo>
                    <a:pt x="8140" y="834"/>
                    <a:pt x="7406" y="1001"/>
                    <a:pt x="6739" y="1268"/>
                  </a:cubicBezTo>
                  <a:cubicBezTo>
                    <a:pt x="6506" y="1368"/>
                    <a:pt x="6305" y="1501"/>
                    <a:pt x="6139" y="1568"/>
                  </a:cubicBezTo>
                  <a:cubicBezTo>
                    <a:pt x="6005" y="1101"/>
                    <a:pt x="5838" y="601"/>
                    <a:pt x="5672" y="201"/>
                  </a:cubicBezTo>
                  <a:cubicBezTo>
                    <a:pt x="5605" y="67"/>
                    <a:pt x="5472" y="0"/>
                    <a:pt x="5338" y="0"/>
                  </a:cubicBezTo>
                  <a:close/>
                </a:path>
              </a:pathLst>
            </a:custGeom>
            <a:solidFill>
              <a:srgbClr val="FEA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4378743" y="3615088"/>
              <a:ext cx="194456" cy="132266"/>
            </a:xfrm>
            <a:custGeom>
              <a:avLst/>
              <a:gdLst/>
              <a:ahLst/>
              <a:cxnLst/>
              <a:rect l="l" t="t" r="r" b="b"/>
              <a:pathLst>
                <a:path w="9074" h="6172" extrusionOk="0">
                  <a:moveTo>
                    <a:pt x="401" y="1"/>
                  </a:moveTo>
                  <a:cubicBezTo>
                    <a:pt x="234" y="67"/>
                    <a:pt x="234" y="67"/>
                    <a:pt x="200" y="67"/>
                  </a:cubicBezTo>
                  <a:cubicBezTo>
                    <a:pt x="100" y="101"/>
                    <a:pt x="34" y="134"/>
                    <a:pt x="34" y="234"/>
                  </a:cubicBezTo>
                  <a:cubicBezTo>
                    <a:pt x="0" y="301"/>
                    <a:pt x="0" y="401"/>
                    <a:pt x="34" y="468"/>
                  </a:cubicBezTo>
                  <a:cubicBezTo>
                    <a:pt x="267" y="1101"/>
                    <a:pt x="467" y="1769"/>
                    <a:pt x="601" y="2436"/>
                  </a:cubicBezTo>
                  <a:cubicBezTo>
                    <a:pt x="734" y="3036"/>
                    <a:pt x="834" y="3603"/>
                    <a:pt x="834" y="4237"/>
                  </a:cubicBezTo>
                  <a:cubicBezTo>
                    <a:pt x="1435" y="4604"/>
                    <a:pt x="2068" y="4904"/>
                    <a:pt x="2736" y="5204"/>
                  </a:cubicBezTo>
                  <a:lnTo>
                    <a:pt x="2702" y="5204"/>
                  </a:lnTo>
                  <a:cubicBezTo>
                    <a:pt x="3770" y="5638"/>
                    <a:pt x="4937" y="5938"/>
                    <a:pt x="6105" y="6105"/>
                  </a:cubicBezTo>
                  <a:cubicBezTo>
                    <a:pt x="6505" y="6138"/>
                    <a:pt x="6905" y="6172"/>
                    <a:pt x="7272" y="6172"/>
                  </a:cubicBezTo>
                  <a:cubicBezTo>
                    <a:pt x="7672" y="6172"/>
                    <a:pt x="8039" y="6138"/>
                    <a:pt x="8406" y="6105"/>
                  </a:cubicBezTo>
                  <a:cubicBezTo>
                    <a:pt x="8606" y="6072"/>
                    <a:pt x="8840" y="6038"/>
                    <a:pt x="9073" y="5972"/>
                  </a:cubicBezTo>
                  <a:cubicBezTo>
                    <a:pt x="9007" y="5771"/>
                    <a:pt x="8940" y="5571"/>
                    <a:pt x="8907" y="5304"/>
                  </a:cubicBezTo>
                  <a:lnTo>
                    <a:pt x="8907" y="5271"/>
                  </a:lnTo>
                  <a:cubicBezTo>
                    <a:pt x="8840" y="4938"/>
                    <a:pt x="8773" y="4604"/>
                    <a:pt x="8773" y="4237"/>
                  </a:cubicBezTo>
                  <a:cubicBezTo>
                    <a:pt x="8840" y="4170"/>
                    <a:pt x="8840" y="4104"/>
                    <a:pt x="8840" y="4070"/>
                  </a:cubicBezTo>
                  <a:cubicBezTo>
                    <a:pt x="8840" y="3937"/>
                    <a:pt x="8773" y="3837"/>
                    <a:pt x="8773" y="3737"/>
                  </a:cubicBezTo>
                  <a:lnTo>
                    <a:pt x="8773" y="3436"/>
                  </a:lnTo>
                  <a:cubicBezTo>
                    <a:pt x="8840" y="2936"/>
                    <a:pt x="8873" y="2502"/>
                    <a:pt x="9007" y="2136"/>
                  </a:cubicBezTo>
                  <a:cubicBezTo>
                    <a:pt x="9040" y="2069"/>
                    <a:pt x="9007" y="1969"/>
                    <a:pt x="8940" y="1902"/>
                  </a:cubicBezTo>
                  <a:cubicBezTo>
                    <a:pt x="8907" y="1802"/>
                    <a:pt x="8840" y="1769"/>
                    <a:pt x="8740" y="1769"/>
                  </a:cubicBezTo>
                  <a:lnTo>
                    <a:pt x="8706" y="1769"/>
                  </a:lnTo>
                  <a:cubicBezTo>
                    <a:pt x="8606" y="1769"/>
                    <a:pt x="8573" y="1802"/>
                    <a:pt x="8540" y="1802"/>
                  </a:cubicBezTo>
                  <a:cubicBezTo>
                    <a:pt x="8440" y="1835"/>
                    <a:pt x="8406" y="1935"/>
                    <a:pt x="8406" y="2002"/>
                  </a:cubicBezTo>
                  <a:cubicBezTo>
                    <a:pt x="8373" y="2136"/>
                    <a:pt x="8340" y="2302"/>
                    <a:pt x="8273" y="2436"/>
                  </a:cubicBezTo>
                  <a:cubicBezTo>
                    <a:pt x="8206" y="2302"/>
                    <a:pt x="8106" y="2136"/>
                    <a:pt x="7939" y="1969"/>
                  </a:cubicBezTo>
                  <a:cubicBezTo>
                    <a:pt x="7539" y="1535"/>
                    <a:pt x="6905" y="1135"/>
                    <a:pt x="6105" y="935"/>
                  </a:cubicBezTo>
                  <a:cubicBezTo>
                    <a:pt x="5671" y="801"/>
                    <a:pt x="5104" y="735"/>
                    <a:pt x="4570" y="735"/>
                  </a:cubicBezTo>
                  <a:cubicBezTo>
                    <a:pt x="4370" y="735"/>
                    <a:pt x="4170" y="735"/>
                    <a:pt x="3903" y="768"/>
                  </a:cubicBezTo>
                  <a:cubicBezTo>
                    <a:pt x="3169" y="835"/>
                    <a:pt x="2402" y="1001"/>
                    <a:pt x="1735" y="1302"/>
                  </a:cubicBezTo>
                  <a:cubicBezTo>
                    <a:pt x="1535" y="1402"/>
                    <a:pt x="1335" y="1502"/>
                    <a:pt x="1168" y="1602"/>
                  </a:cubicBezTo>
                  <a:cubicBezTo>
                    <a:pt x="1068" y="1135"/>
                    <a:pt x="901" y="668"/>
                    <a:pt x="701" y="234"/>
                  </a:cubicBezTo>
                  <a:cubicBezTo>
                    <a:pt x="667" y="101"/>
                    <a:pt x="534" y="1"/>
                    <a:pt x="401" y="1"/>
                  </a:cubicBezTo>
                  <a:close/>
                </a:path>
              </a:pathLst>
            </a:custGeom>
            <a:solidFill>
              <a:srgbClr val="EE9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4871994" y="3344160"/>
              <a:ext cx="109400" cy="167283"/>
            </a:xfrm>
            <a:custGeom>
              <a:avLst/>
              <a:gdLst/>
              <a:ahLst/>
              <a:cxnLst/>
              <a:rect l="l" t="t" r="r" b="b"/>
              <a:pathLst>
                <a:path w="5105" h="7806" extrusionOk="0">
                  <a:moveTo>
                    <a:pt x="1935" y="0"/>
                  </a:moveTo>
                  <a:cubicBezTo>
                    <a:pt x="1702" y="0"/>
                    <a:pt x="1502" y="0"/>
                    <a:pt x="1235" y="34"/>
                  </a:cubicBezTo>
                  <a:cubicBezTo>
                    <a:pt x="1168" y="34"/>
                    <a:pt x="1068" y="100"/>
                    <a:pt x="1035" y="134"/>
                  </a:cubicBezTo>
                  <a:cubicBezTo>
                    <a:pt x="1001" y="234"/>
                    <a:pt x="1001" y="334"/>
                    <a:pt x="1001" y="401"/>
                  </a:cubicBezTo>
                  <a:cubicBezTo>
                    <a:pt x="1035" y="467"/>
                    <a:pt x="1068" y="567"/>
                    <a:pt x="1101" y="601"/>
                  </a:cubicBezTo>
                  <a:cubicBezTo>
                    <a:pt x="1168" y="634"/>
                    <a:pt x="1202" y="634"/>
                    <a:pt x="1268" y="634"/>
                  </a:cubicBezTo>
                  <a:lnTo>
                    <a:pt x="1368" y="634"/>
                  </a:lnTo>
                  <a:cubicBezTo>
                    <a:pt x="1368" y="1401"/>
                    <a:pt x="1335" y="2135"/>
                    <a:pt x="1235" y="2969"/>
                  </a:cubicBezTo>
                  <a:lnTo>
                    <a:pt x="1235" y="3069"/>
                  </a:lnTo>
                  <a:cubicBezTo>
                    <a:pt x="1068" y="4403"/>
                    <a:pt x="735" y="5704"/>
                    <a:pt x="268" y="6872"/>
                  </a:cubicBezTo>
                  <a:cubicBezTo>
                    <a:pt x="234" y="6939"/>
                    <a:pt x="268" y="7039"/>
                    <a:pt x="268" y="7072"/>
                  </a:cubicBezTo>
                  <a:cubicBezTo>
                    <a:pt x="134" y="7072"/>
                    <a:pt x="34" y="7205"/>
                    <a:pt x="34" y="7272"/>
                  </a:cubicBezTo>
                  <a:cubicBezTo>
                    <a:pt x="1" y="7439"/>
                    <a:pt x="67" y="7606"/>
                    <a:pt x="234" y="7639"/>
                  </a:cubicBezTo>
                  <a:cubicBezTo>
                    <a:pt x="568" y="7773"/>
                    <a:pt x="901" y="7806"/>
                    <a:pt x="1235" y="7806"/>
                  </a:cubicBezTo>
                  <a:cubicBezTo>
                    <a:pt x="1835" y="7806"/>
                    <a:pt x="2436" y="7639"/>
                    <a:pt x="3003" y="7372"/>
                  </a:cubicBezTo>
                  <a:cubicBezTo>
                    <a:pt x="3537" y="7072"/>
                    <a:pt x="4004" y="6605"/>
                    <a:pt x="4370" y="6071"/>
                  </a:cubicBezTo>
                  <a:cubicBezTo>
                    <a:pt x="4704" y="5571"/>
                    <a:pt x="4904" y="5004"/>
                    <a:pt x="5038" y="4370"/>
                  </a:cubicBezTo>
                  <a:cubicBezTo>
                    <a:pt x="5104" y="3736"/>
                    <a:pt x="5104" y="3103"/>
                    <a:pt x="5004" y="2502"/>
                  </a:cubicBezTo>
                  <a:cubicBezTo>
                    <a:pt x="4904" y="2102"/>
                    <a:pt x="4737" y="1735"/>
                    <a:pt x="4571" y="1401"/>
                  </a:cubicBezTo>
                  <a:cubicBezTo>
                    <a:pt x="4504" y="1235"/>
                    <a:pt x="4370" y="1068"/>
                    <a:pt x="4204" y="901"/>
                  </a:cubicBezTo>
                  <a:cubicBezTo>
                    <a:pt x="4070" y="768"/>
                    <a:pt x="3937" y="667"/>
                    <a:pt x="3737" y="501"/>
                  </a:cubicBezTo>
                  <a:cubicBezTo>
                    <a:pt x="3436" y="267"/>
                    <a:pt x="3070" y="100"/>
                    <a:pt x="2669" y="0"/>
                  </a:cubicBezTo>
                  <a:cubicBezTo>
                    <a:pt x="2614" y="11"/>
                    <a:pt x="2547" y="15"/>
                    <a:pt x="2472" y="15"/>
                  </a:cubicBezTo>
                  <a:cubicBezTo>
                    <a:pt x="2321" y="15"/>
                    <a:pt x="2136" y="0"/>
                    <a:pt x="1935" y="0"/>
                  </a:cubicBezTo>
                  <a:close/>
                </a:path>
              </a:pathLst>
            </a:custGeom>
            <a:solidFill>
              <a:srgbClr val="F3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4894882" y="3372749"/>
              <a:ext cx="53618" cy="42731"/>
            </a:xfrm>
            <a:custGeom>
              <a:avLst/>
              <a:gdLst/>
              <a:ahLst/>
              <a:cxnLst/>
              <a:rect l="l" t="t" r="r" b="b"/>
              <a:pathLst>
                <a:path w="2502" h="1994" extrusionOk="0">
                  <a:moveTo>
                    <a:pt x="2302" y="1"/>
                  </a:moveTo>
                  <a:cubicBezTo>
                    <a:pt x="2268" y="67"/>
                    <a:pt x="2268" y="67"/>
                    <a:pt x="2202" y="67"/>
                  </a:cubicBezTo>
                  <a:cubicBezTo>
                    <a:pt x="1768" y="167"/>
                    <a:pt x="1301" y="267"/>
                    <a:pt x="934" y="534"/>
                  </a:cubicBezTo>
                  <a:cubicBezTo>
                    <a:pt x="767" y="668"/>
                    <a:pt x="534" y="835"/>
                    <a:pt x="434" y="1001"/>
                  </a:cubicBezTo>
                  <a:cubicBezTo>
                    <a:pt x="334" y="1068"/>
                    <a:pt x="300" y="1201"/>
                    <a:pt x="200" y="1268"/>
                  </a:cubicBezTo>
                  <a:cubicBezTo>
                    <a:pt x="134" y="1402"/>
                    <a:pt x="100" y="1535"/>
                    <a:pt x="33" y="1668"/>
                  </a:cubicBezTo>
                  <a:cubicBezTo>
                    <a:pt x="0" y="1769"/>
                    <a:pt x="100" y="1902"/>
                    <a:pt x="167" y="1935"/>
                  </a:cubicBezTo>
                  <a:cubicBezTo>
                    <a:pt x="220" y="1975"/>
                    <a:pt x="277" y="1993"/>
                    <a:pt x="332" y="1993"/>
                  </a:cubicBezTo>
                  <a:cubicBezTo>
                    <a:pt x="416" y="1993"/>
                    <a:pt x="493" y="1949"/>
                    <a:pt x="534" y="1869"/>
                  </a:cubicBezTo>
                  <a:lnTo>
                    <a:pt x="934" y="1235"/>
                  </a:lnTo>
                  <a:cubicBezTo>
                    <a:pt x="1034" y="1068"/>
                    <a:pt x="1168" y="935"/>
                    <a:pt x="1334" y="835"/>
                  </a:cubicBezTo>
                  <a:cubicBezTo>
                    <a:pt x="1468" y="734"/>
                    <a:pt x="1635" y="601"/>
                    <a:pt x="1801" y="568"/>
                  </a:cubicBezTo>
                  <a:cubicBezTo>
                    <a:pt x="1968" y="501"/>
                    <a:pt x="2135" y="434"/>
                    <a:pt x="2335" y="401"/>
                  </a:cubicBezTo>
                  <a:cubicBezTo>
                    <a:pt x="2435" y="401"/>
                    <a:pt x="2502" y="267"/>
                    <a:pt x="2469" y="167"/>
                  </a:cubicBezTo>
                  <a:cubicBezTo>
                    <a:pt x="2469" y="101"/>
                    <a:pt x="2435" y="67"/>
                    <a:pt x="2368" y="34"/>
                  </a:cubicBezTo>
                  <a:cubicBezTo>
                    <a:pt x="2335" y="34"/>
                    <a:pt x="2302" y="1"/>
                    <a:pt x="2302" y="1"/>
                  </a:cubicBezTo>
                  <a:close/>
                </a:path>
              </a:pathLst>
            </a:custGeom>
            <a:solidFill>
              <a:srgbClr val="D68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4102093" y="2967428"/>
              <a:ext cx="810654" cy="750607"/>
            </a:xfrm>
            <a:custGeom>
              <a:avLst/>
              <a:gdLst/>
              <a:ahLst/>
              <a:cxnLst/>
              <a:rect l="l" t="t" r="r" b="b"/>
              <a:pathLst>
                <a:path w="37828" h="35026" extrusionOk="0">
                  <a:moveTo>
                    <a:pt x="27320" y="0"/>
                  </a:moveTo>
                  <a:cubicBezTo>
                    <a:pt x="25818" y="0"/>
                    <a:pt x="24317" y="100"/>
                    <a:pt x="22950" y="234"/>
                  </a:cubicBezTo>
                  <a:cubicBezTo>
                    <a:pt x="20348" y="467"/>
                    <a:pt x="18013" y="1001"/>
                    <a:pt x="15945" y="1768"/>
                  </a:cubicBezTo>
                  <a:cubicBezTo>
                    <a:pt x="14177" y="2402"/>
                    <a:pt x="12476" y="3336"/>
                    <a:pt x="10841" y="4503"/>
                  </a:cubicBezTo>
                  <a:cubicBezTo>
                    <a:pt x="9140" y="5771"/>
                    <a:pt x="7739" y="7138"/>
                    <a:pt x="6671" y="8606"/>
                  </a:cubicBezTo>
                  <a:cubicBezTo>
                    <a:pt x="6238" y="9240"/>
                    <a:pt x="5838" y="9907"/>
                    <a:pt x="5537" y="10574"/>
                  </a:cubicBezTo>
                  <a:cubicBezTo>
                    <a:pt x="5270" y="11241"/>
                    <a:pt x="5037" y="11942"/>
                    <a:pt x="4870" y="12676"/>
                  </a:cubicBezTo>
                  <a:cubicBezTo>
                    <a:pt x="4770" y="13410"/>
                    <a:pt x="4703" y="14143"/>
                    <a:pt x="4803" y="14911"/>
                  </a:cubicBezTo>
                  <a:cubicBezTo>
                    <a:pt x="4837" y="15478"/>
                    <a:pt x="5004" y="16112"/>
                    <a:pt x="5204" y="16745"/>
                  </a:cubicBezTo>
                  <a:cubicBezTo>
                    <a:pt x="5137" y="16679"/>
                    <a:pt x="5037" y="16679"/>
                    <a:pt x="4970" y="16645"/>
                  </a:cubicBezTo>
                  <a:cubicBezTo>
                    <a:pt x="4670" y="16579"/>
                    <a:pt x="4370" y="16512"/>
                    <a:pt x="4036" y="16479"/>
                  </a:cubicBezTo>
                  <a:cubicBezTo>
                    <a:pt x="3869" y="16479"/>
                    <a:pt x="3769" y="16445"/>
                    <a:pt x="3603" y="16445"/>
                  </a:cubicBezTo>
                  <a:cubicBezTo>
                    <a:pt x="3269" y="16445"/>
                    <a:pt x="2935" y="16479"/>
                    <a:pt x="2535" y="16579"/>
                  </a:cubicBezTo>
                  <a:cubicBezTo>
                    <a:pt x="1868" y="16745"/>
                    <a:pt x="1334" y="17012"/>
                    <a:pt x="934" y="17479"/>
                  </a:cubicBezTo>
                  <a:cubicBezTo>
                    <a:pt x="534" y="17913"/>
                    <a:pt x="267" y="18413"/>
                    <a:pt x="133" y="18980"/>
                  </a:cubicBezTo>
                  <a:cubicBezTo>
                    <a:pt x="0" y="19514"/>
                    <a:pt x="0" y="20114"/>
                    <a:pt x="133" y="20782"/>
                  </a:cubicBezTo>
                  <a:cubicBezTo>
                    <a:pt x="267" y="21349"/>
                    <a:pt x="467" y="21949"/>
                    <a:pt x="801" y="22449"/>
                  </a:cubicBezTo>
                  <a:cubicBezTo>
                    <a:pt x="1134" y="22983"/>
                    <a:pt x="1534" y="23484"/>
                    <a:pt x="2001" y="23850"/>
                  </a:cubicBezTo>
                  <a:cubicBezTo>
                    <a:pt x="2535" y="24284"/>
                    <a:pt x="3102" y="24584"/>
                    <a:pt x="3703" y="24751"/>
                  </a:cubicBezTo>
                  <a:cubicBezTo>
                    <a:pt x="4003" y="24818"/>
                    <a:pt x="4303" y="24851"/>
                    <a:pt x="4637" y="24851"/>
                  </a:cubicBezTo>
                  <a:cubicBezTo>
                    <a:pt x="4937" y="24851"/>
                    <a:pt x="5270" y="24818"/>
                    <a:pt x="5537" y="24784"/>
                  </a:cubicBezTo>
                  <a:cubicBezTo>
                    <a:pt x="6438" y="26519"/>
                    <a:pt x="7505" y="28120"/>
                    <a:pt x="8773" y="29488"/>
                  </a:cubicBezTo>
                  <a:cubicBezTo>
                    <a:pt x="10041" y="30855"/>
                    <a:pt x="11575" y="31990"/>
                    <a:pt x="13243" y="32857"/>
                  </a:cubicBezTo>
                  <a:cubicBezTo>
                    <a:pt x="14911" y="33724"/>
                    <a:pt x="16679" y="34358"/>
                    <a:pt x="18613" y="34692"/>
                  </a:cubicBezTo>
                  <a:cubicBezTo>
                    <a:pt x="19581" y="34858"/>
                    <a:pt x="20581" y="34992"/>
                    <a:pt x="21615" y="35025"/>
                  </a:cubicBezTo>
                  <a:lnTo>
                    <a:pt x="22349" y="35025"/>
                  </a:lnTo>
                  <a:cubicBezTo>
                    <a:pt x="23117" y="35025"/>
                    <a:pt x="23850" y="34992"/>
                    <a:pt x="24518" y="34925"/>
                  </a:cubicBezTo>
                  <a:cubicBezTo>
                    <a:pt x="25452" y="34792"/>
                    <a:pt x="26419" y="34625"/>
                    <a:pt x="27286" y="34358"/>
                  </a:cubicBezTo>
                  <a:cubicBezTo>
                    <a:pt x="28120" y="34124"/>
                    <a:pt x="28954" y="33791"/>
                    <a:pt x="29788" y="33424"/>
                  </a:cubicBezTo>
                  <a:cubicBezTo>
                    <a:pt x="31322" y="32657"/>
                    <a:pt x="32757" y="31589"/>
                    <a:pt x="33858" y="30322"/>
                  </a:cubicBezTo>
                  <a:cubicBezTo>
                    <a:pt x="34458" y="29688"/>
                    <a:pt x="34958" y="28987"/>
                    <a:pt x="35392" y="28254"/>
                  </a:cubicBezTo>
                  <a:cubicBezTo>
                    <a:pt x="35859" y="27520"/>
                    <a:pt x="36226" y="26686"/>
                    <a:pt x="36593" y="25852"/>
                  </a:cubicBezTo>
                  <a:cubicBezTo>
                    <a:pt x="36926" y="25018"/>
                    <a:pt x="37160" y="24151"/>
                    <a:pt x="37327" y="23183"/>
                  </a:cubicBezTo>
                  <a:cubicBezTo>
                    <a:pt x="37527" y="22183"/>
                    <a:pt x="37627" y="21149"/>
                    <a:pt x="37660" y="20181"/>
                  </a:cubicBezTo>
                  <a:cubicBezTo>
                    <a:pt x="37827" y="17980"/>
                    <a:pt x="37794" y="15878"/>
                    <a:pt x="37527" y="13943"/>
                  </a:cubicBezTo>
                  <a:cubicBezTo>
                    <a:pt x="37293" y="11808"/>
                    <a:pt x="36826" y="9807"/>
                    <a:pt x="36126" y="8006"/>
                  </a:cubicBezTo>
                  <a:cubicBezTo>
                    <a:pt x="35525" y="6505"/>
                    <a:pt x="34792" y="5137"/>
                    <a:pt x="33858" y="3869"/>
                  </a:cubicBezTo>
                  <a:cubicBezTo>
                    <a:pt x="33424" y="3202"/>
                    <a:pt x="32857" y="2635"/>
                    <a:pt x="32290" y="2035"/>
                  </a:cubicBezTo>
                  <a:cubicBezTo>
                    <a:pt x="31689" y="1468"/>
                    <a:pt x="31089" y="934"/>
                    <a:pt x="30322" y="334"/>
                  </a:cubicBezTo>
                  <a:cubicBezTo>
                    <a:pt x="30322" y="334"/>
                    <a:pt x="30288" y="334"/>
                    <a:pt x="30288" y="300"/>
                  </a:cubicBezTo>
                  <a:cubicBezTo>
                    <a:pt x="30255" y="167"/>
                    <a:pt x="30122" y="100"/>
                    <a:pt x="29988" y="100"/>
                  </a:cubicBezTo>
                  <a:cubicBezTo>
                    <a:pt x="29154" y="67"/>
                    <a:pt x="28187" y="0"/>
                    <a:pt x="27320" y="0"/>
                  </a:cubicBezTo>
                  <a:close/>
                </a:path>
              </a:pathLst>
            </a:custGeom>
            <a:solidFill>
              <a:srgbClr val="FEA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4202882" y="2967428"/>
              <a:ext cx="688417" cy="383876"/>
            </a:xfrm>
            <a:custGeom>
              <a:avLst/>
              <a:gdLst/>
              <a:ahLst/>
              <a:cxnLst/>
              <a:rect l="l" t="t" r="r" b="b"/>
              <a:pathLst>
                <a:path w="32124" h="17913" extrusionOk="0">
                  <a:moveTo>
                    <a:pt x="22650" y="0"/>
                  </a:moveTo>
                  <a:cubicBezTo>
                    <a:pt x="21115" y="0"/>
                    <a:pt x="19648" y="67"/>
                    <a:pt x="18247" y="234"/>
                  </a:cubicBezTo>
                  <a:cubicBezTo>
                    <a:pt x="15645" y="467"/>
                    <a:pt x="13310" y="1001"/>
                    <a:pt x="11242" y="1768"/>
                  </a:cubicBezTo>
                  <a:cubicBezTo>
                    <a:pt x="9541" y="2402"/>
                    <a:pt x="7773" y="3336"/>
                    <a:pt x="6138" y="4503"/>
                  </a:cubicBezTo>
                  <a:cubicBezTo>
                    <a:pt x="4437" y="5771"/>
                    <a:pt x="3036" y="7138"/>
                    <a:pt x="1968" y="8606"/>
                  </a:cubicBezTo>
                  <a:cubicBezTo>
                    <a:pt x="1568" y="9240"/>
                    <a:pt x="1135" y="9907"/>
                    <a:pt x="834" y="10574"/>
                  </a:cubicBezTo>
                  <a:cubicBezTo>
                    <a:pt x="567" y="11241"/>
                    <a:pt x="334" y="11942"/>
                    <a:pt x="167" y="12676"/>
                  </a:cubicBezTo>
                  <a:cubicBezTo>
                    <a:pt x="67" y="13410"/>
                    <a:pt x="0" y="14143"/>
                    <a:pt x="100" y="14911"/>
                  </a:cubicBezTo>
                  <a:cubicBezTo>
                    <a:pt x="134" y="15478"/>
                    <a:pt x="301" y="16112"/>
                    <a:pt x="501" y="16745"/>
                  </a:cubicBezTo>
                  <a:cubicBezTo>
                    <a:pt x="434" y="16679"/>
                    <a:pt x="334" y="16645"/>
                    <a:pt x="301" y="16645"/>
                  </a:cubicBezTo>
                  <a:cubicBezTo>
                    <a:pt x="267" y="16645"/>
                    <a:pt x="234" y="16612"/>
                    <a:pt x="167" y="16612"/>
                  </a:cubicBezTo>
                  <a:lnTo>
                    <a:pt x="401" y="16812"/>
                  </a:lnTo>
                  <a:cubicBezTo>
                    <a:pt x="601" y="16979"/>
                    <a:pt x="768" y="17146"/>
                    <a:pt x="1001" y="17312"/>
                  </a:cubicBezTo>
                  <a:cubicBezTo>
                    <a:pt x="1135" y="17413"/>
                    <a:pt x="1268" y="17479"/>
                    <a:pt x="1435" y="17579"/>
                  </a:cubicBezTo>
                  <a:cubicBezTo>
                    <a:pt x="1568" y="17613"/>
                    <a:pt x="1668" y="17679"/>
                    <a:pt x="1802" y="17746"/>
                  </a:cubicBezTo>
                  <a:lnTo>
                    <a:pt x="1768" y="17746"/>
                  </a:lnTo>
                  <a:cubicBezTo>
                    <a:pt x="1902" y="17779"/>
                    <a:pt x="2069" y="17813"/>
                    <a:pt x="2202" y="17846"/>
                  </a:cubicBezTo>
                  <a:cubicBezTo>
                    <a:pt x="2302" y="17913"/>
                    <a:pt x="2435" y="17913"/>
                    <a:pt x="2602" y="17913"/>
                  </a:cubicBezTo>
                  <a:lnTo>
                    <a:pt x="3069" y="17913"/>
                  </a:lnTo>
                  <a:cubicBezTo>
                    <a:pt x="3169" y="17913"/>
                    <a:pt x="3336" y="17846"/>
                    <a:pt x="3470" y="17846"/>
                  </a:cubicBezTo>
                  <a:cubicBezTo>
                    <a:pt x="3670" y="17813"/>
                    <a:pt x="3870" y="17779"/>
                    <a:pt x="4070" y="17679"/>
                  </a:cubicBezTo>
                  <a:cubicBezTo>
                    <a:pt x="4237" y="17613"/>
                    <a:pt x="4437" y="17579"/>
                    <a:pt x="4604" y="17479"/>
                  </a:cubicBezTo>
                  <a:cubicBezTo>
                    <a:pt x="5104" y="17246"/>
                    <a:pt x="5571" y="16946"/>
                    <a:pt x="6038" y="16579"/>
                  </a:cubicBezTo>
                  <a:cubicBezTo>
                    <a:pt x="6572" y="16112"/>
                    <a:pt x="7039" y="15611"/>
                    <a:pt x="7406" y="15011"/>
                  </a:cubicBezTo>
                  <a:cubicBezTo>
                    <a:pt x="7739" y="14510"/>
                    <a:pt x="8039" y="13977"/>
                    <a:pt x="8240" y="13443"/>
                  </a:cubicBezTo>
                  <a:cubicBezTo>
                    <a:pt x="8340" y="13109"/>
                    <a:pt x="8440" y="12742"/>
                    <a:pt x="8473" y="12409"/>
                  </a:cubicBezTo>
                  <a:cubicBezTo>
                    <a:pt x="8473" y="12342"/>
                    <a:pt x="8573" y="12309"/>
                    <a:pt x="8607" y="12309"/>
                  </a:cubicBezTo>
                  <a:lnTo>
                    <a:pt x="8740" y="12309"/>
                  </a:lnTo>
                  <a:cubicBezTo>
                    <a:pt x="8840" y="12409"/>
                    <a:pt x="9007" y="12476"/>
                    <a:pt x="9174" y="12576"/>
                  </a:cubicBezTo>
                  <a:cubicBezTo>
                    <a:pt x="9307" y="12609"/>
                    <a:pt x="9440" y="12676"/>
                    <a:pt x="9574" y="12742"/>
                  </a:cubicBezTo>
                  <a:cubicBezTo>
                    <a:pt x="9774" y="12809"/>
                    <a:pt x="10008" y="12843"/>
                    <a:pt x="10241" y="12943"/>
                  </a:cubicBezTo>
                  <a:cubicBezTo>
                    <a:pt x="10475" y="12976"/>
                    <a:pt x="10675" y="13076"/>
                    <a:pt x="10942" y="13109"/>
                  </a:cubicBezTo>
                  <a:cubicBezTo>
                    <a:pt x="11409" y="13176"/>
                    <a:pt x="11809" y="13276"/>
                    <a:pt x="12276" y="13276"/>
                  </a:cubicBezTo>
                  <a:lnTo>
                    <a:pt x="12242" y="13276"/>
                  </a:lnTo>
                  <a:cubicBezTo>
                    <a:pt x="12509" y="13293"/>
                    <a:pt x="12776" y="13301"/>
                    <a:pt x="13047" y="13301"/>
                  </a:cubicBezTo>
                  <a:cubicBezTo>
                    <a:pt x="13318" y="13301"/>
                    <a:pt x="13593" y="13293"/>
                    <a:pt x="13877" y="13276"/>
                  </a:cubicBezTo>
                  <a:cubicBezTo>
                    <a:pt x="14411" y="13243"/>
                    <a:pt x="14944" y="13176"/>
                    <a:pt x="15478" y="13076"/>
                  </a:cubicBezTo>
                  <a:cubicBezTo>
                    <a:pt x="16112" y="12943"/>
                    <a:pt x="16746" y="12776"/>
                    <a:pt x="17313" y="12609"/>
                  </a:cubicBezTo>
                  <a:cubicBezTo>
                    <a:pt x="17913" y="12409"/>
                    <a:pt x="18480" y="12175"/>
                    <a:pt x="19047" y="11942"/>
                  </a:cubicBezTo>
                  <a:cubicBezTo>
                    <a:pt x="19414" y="11775"/>
                    <a:pt x="19781" y="11575"/>
                    <a:pt x="20148" y="11341"/>
                  </a:cubicBezTo>
                  <a:cubicBezTo>
                    <a:pt x="20548" y="11141"/>
                    <a:pt x="20882" y="10941"/>
                    <a:pt x="21249" y="10741"/>
                  </a:cubicBezTo>
                  <a:cubicBezTo>
                    <a:pt x="21983" y="10241"/>
                    <a:pt x="22750" y="9740"/>
                    <a:pt x="23417" y="9140"/>
                  </a:cubicBezTo>
                  <a:cubicBezTo>
                    <a:pt x="24218" y="8439"/>
                    <a:pt x="24952" y="7672"/>
                    <a:pt x="25585" y="6805"/>
                  </a:cubicBezTo>
                  <a:cubicBezTo>
                    <a:pt x="25752" y="6571"/>
                    <a:pt x="25919" y="6305"/>
                    <a:pt x="26052" y="6071"/>
                  </a:cubicBezTo>
                  <a:cubicBezTo>
                    <a:pt x="26152" y="5804"/>
                    <a:pt x="26286" y="5504"/>
                    <a:pt x="26386" y="5270"/>
                  </a:cubicBezTo>
                  <a:cubicBezTo>
                    <a:pt x="26453" y="5070"/>
                    <a:pt x="26486" y="4837"/>
                    <a:pt x="26553" y="4637"/>
                  </a:cubicBezTo>
                  <a:cubicBezTo>
                    <a:pt x="26586" y="4437"/>
                    <a:pt x="26619" y="4236"/>
                    <a:pt x="26619" y="4003"/>
                  </a:cubicBezTo>
                  <a:lnTo>
                    <a:pt x="26619" y="3936"/>
                  </a:lnTo>
                  <a:lnTo>
                    <a:pt x="26619" y="3903"/>
                  </a:lnTo>
                  <a:cubicBezTo>
                    <a:pt x="26619" y="3836"/>
                    <a:pt x="26619" y="3836"/>
                    <a:pt x="26653" y="3803"/>
                  </a:cubicBezTo>
                  <a:cubicBezTo>
                    <a:pt x="26719" y="3769"/>
                    <a:pt x="26719" y="3769"/>
                    <a:pt x="26753" y="3769"/>
                  </a:cubicBezTo>
                  <a:cubicBezTo>
                    <a:pt x="26786" y="3769"/>
                    <a:pt x="26786" y="3769"/>
                    <a:pt x="26820" y="3803"/>
                  </a:cubicBezTo>
                  <a:cubicBezTo>
                    <a:pt x="27553" y="4403"/>
                    <a:pt x="28221" y="5004"/>
                    <a:pt x="28888" y="5637"/>
                  </a:cubicBezTo>
                  <a:cubicBezTo>
                    <a:pt x="29555" y="6305"/>
                    <a:pt x="30222" y="7072"/>
                    <a:pt x="30822" y="7806"/>
                  </a:cubicBezTo>
                  <a:cubicBezTo>
                    <a:pt x="31289" y="8339"/>
                    <a:pt x="31723" y="8940"/>
                    <a:pt x="32123" y="9507"/>
                  </a:cubicBezTo>
                  <a:cubicBezTo>
                    <a:pt x="31957" y="8973"/>
                    <a:pt x="31790" y="8473"/>
                    <a:pt x="31590" y="7972"/>
                  </a:cubicBezTo>
                  <a:cubicBezTo>
                    <a:pt x="30989" y="6471"/>
                    <a:pt x="30255" y="5104"/>
                    <a:pt x="29321" y="3836"/>
                  </a:cubicBezTo>
                  <a:cubicBezTo>
                    <a:pt x="28854" y="3236"/>
                    <a:pt x="28321" y="2602"/>
                    <a:pt x="27754" y="2001"/>
                  </a:cubicBezTo>
                  <a:cubicBezTo>
                    <a:pt x="27153" y="1434"/>
                    <a:pt x="26519" y="901"/>
                    <a:pt x="25785" y="300"/>
                  </a:cubicBezTo>
                  <a:lnTo>
                    <a:pt x="25752" y="300"/>
                  </a:lnTo>
                  <a:cubicBezTo>
                    <a:pt x="25685" y="167"/>
                    <a:pt x="25619" y="100"/>
                    <a:pt x="25452" y="100"/>
                  </a:cubicBezTo>
                  <a:cubicBezTo>
                    <a:pt x="24485" y="67"/>
                    <a:pt x="23517" y="0"/>
                    <a:pt x="22650" y="0"/>
                  </a:cubicBezTo>
                  <a:close/>
                </a:path>
              </a:pathLst>
            </a:custGeom>
            <a:solidFill>
              <a:srgbClr val="F3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4103507" y="3358454"/>
              <a:ext cx="456095" cy="358867"/>
            </a:xfrm>
            <a:custGeom>
              <a:avLst/>
              <a:gdLst/>
              <a:ahLst/>
              <a:cxnLst/>
              <a:rect l="l" t="t" r="r" b="b"/>
              <a:pathLst>
                <a:path w="21283" h="16746" extrusionOk="0">
                  <a:moveTo>
                    <a:pt x="401" y="0"/>
                  </a:moveTo>
                  <a:cubicBezTo>
                    <a:pt x="234" y="234"/>
                    <a:pt x="168" y="501"/>
                    <a:pt x="101" y="734"/>
                  </a:cubicBezTo>
                  <a:cubicBezTo>
                    <a:pt x="1" y="1268"/>
                    <a:pt x="1" y="1868"/>
                    <a:pt x="101" y="2536"/>
                  </a:cubicBezTo>
                  <a:cubicBezTo>
                    <a:pt x="234" y="3103"/>
                    <a:pt x="434" y="3703"/>
                    <a:pt x="768" y="4203"/>
                  </a:cubicBezTo>
                  <a:cubicBezTo>
                    <a:pt x="1102" y="4737"/>
                    <a:pt x="1535" y="5238"/>
                    <a:pt x="2002" y="5604"/>
                  </a:cubicBezTo>
                  <a:cubicBezTo>
                    <a:pt x="2536" y="6038"/>
                    <a:pt x="3070" y="6338"/>
                    <a:pt x="3703" y="6505"/>
                  </a:cubicBezTo>
                  <a:cubicBezTo>
                    <a:pt x="4004" y="6572"/>
                    <a:pt x="4337" y="6605"/>
                    <a:pt x="4604" y="6605"/>
                  </a:cubicBezTo>
                  <a:cubicBezTo>
                    <a:pt x="4904" y="6605"/>
                    <a:pt x="5204" y="6572"/>
                    <a:pt x="5538" y="6538"/>
                  </a:cubicBezTo>
                  <a:cubicBezTo>
                    <a:pt x="6372" y="8273"/>
                    <a:pt x="7439" y="9874"/>
                    <a:pt x="8740" y="11242"/>
                  </a:cubicBezTo>
                  <a:cubicBezTo>
                    <a:pt x="10041" y="12609"/>
                    <a:pt x="11542" y="13744"/>
                    <a:pt x="13210" y="14611"/>
                  </a:cubicBezTo>
                  <a:cubicBezTo>
                    <a:pt x="14878" y="15478"/>
                    <a:pt x="16679" y="16112"/>
                    <a:pt x="18581" y="16446"/>
                  </a:cubicBezTo>
                  <a:cubicBezTo>
                    <a:pt x="19448" y="16612"/>
                    <a:pt x="20349" y="16712"/>
                    <a:pt x="21283" y="16746"/>
                  </a:cubicBezTo>
                  <a:cubicBezTo>
                    <a:pt x="20782" y="16679"/>
                    <a:pt x="20282" y="16546"/>
                    <a:pt x="19782" y="16446"/>
                  </a:cubicBezTo>
                  <a:cubicBezTo>
                    <a:pt x="18747" y="16212"/>
                    <a:pt x="17747" y="15912"/>
                    <a:pt x="16746" y="15512"/>
                  </a:cubicBezTo>
                  <a:cubicBezTo>
                    <a:pt x="15779" y="15111"/>
                    <a:pt x="14845" y="14611"/>
                    <a:pt x="13944" y="14111"/>
                  </a:cubicBezTo>
                  <a:cubicBezTo>
                    <a:pt x="13077" y="13577"/>
                    <a:pt x="12209" y="13010"/>
                    <a:pt x="11409" y="12343"/>
                  </a:cubicBezTo>
                  <a:cubicBezTo>
                    <a:pt x="10608" y="11675"/>
                    <a:pt x="9874" y="10942"/>
                    <a:pt x="9174" y="10208"/>
                  </a:cubicBezTo>
                  <a:cubicBezTo>
                    <a:pt x="8440" y="9407"/>
                    <a:pt x="7840" y="8573"/>
                    <a:pt x="7273" y="7706"/>
                  </a:cubicBezTo>
                  <a:cubicBezTo>
                    <a:pt x="6739" y="6839"/>
                    <a:pt x="6239" y="5905"/>
                    <a:pt x="5872" y="4937"/>
                  </a:cubicBezTo>
                  <a:cubicBezTo>
                    <a:pt x="5705" y="5004"/>
                    <a:pt x="5505" y="5037"/>
                    <a:pt x="5338" y="5037"/>
                  </a:cubicBezTo>
                  <a:cubicBezTo>
                    <a:pt x="5182" y="5037"/>
                    <a:pt x="5041" y="5052"/>
                    <a:pt x="4905" y="5052"/>
                  </a:cubicBezTo>
                  <a:cubicBezTo>
                    <a:pt x="4838" y="5052"/>
                    <a:pt x="4771" y="5048"/>
                    <a:pt x="4704" y="5037"/>
                  </a:cubicBezTo>
                  <a:cubicBezTo>
                    <a:pt x="4270" y="5004"/>
                    <a:pt x="3904" y="4904"/>
                    <a:pt x="3537" y="4771"/>
                  </a:cubicBezTo>
                  <a:cubicBezTo>
                    <a:pt x="3170" y="4670"/>
                    <a:pt x="2836" y="4437"/>
                    <a:pt x="2536" y="4203"/>
                  </a:cubicBezTo>
                  <a:cubicBezTo>
                    <a:pt x="2236" y="3937"/>
                    <a:pt x="1935" y="3703"/>
                    <a:pt x="1735" y="3403"/>
                  </a:cubicBezTo>
                  <a:cubicBezTo>
                    <a:pt x="1235" y="2769"/>
                    <a:pt x="868" y="2035"/>
                    <a:pt x="601" y="1268"/>
                  </a:cubicBezTo>
                  <a:cubicBezTo>
                    <a:pt x="501" y="901"/>
                    <a:pt x="401" y="501"/>
                    <a:pt x="401" y="67"/>
                  </a:cubicBezTo>
                  <a:lnTo>
                    <a:pt x="401" y="0"/>
                  </a:lnTo>
                  <a:close/>
                </a:path>
              </a:pathLst>
            </a:custGeom>
            <a:solidFill>
              <a:srgbClr val="F3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4130682" y="3410638"/>
              <a:ext cx="21" cy="21"/>
            </a:xfrm>
            <a:custGeom>
              <a:avLst/>
              <a:gdLst/>
              <a:ahLst/>
              <a:cxnLst/>
              <a:rect l="l" t="t" r="r" b="b"/>
              <a:pathLst>
                <a:path w="1" h="1" extrusionOk="0">
                  <a:moveTo>
                    <a:pt x="0" y="1"/>
                  </a:moveTo>
                  <a:close/>
                </a:path>
              </a:pathLst>
            </a:custGeom>
            <a:solidFill>
              <a:srgbClr val="F3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228620" y="3459972"/>
              <a:ext cx="21" cy="21"/>
            </a:xfrm>
            <a:custGeom>
              <a:avLst/>
              <a:gdLst/>
              <a:ahLst/>
              <a:cxnLst/>
              <a:rect l="l" t="t" r="r" b="b"/>
              <a:pathLst>
                <a:path w="1" h="1" extrusionOk="0">
                  <a:moveTo>
                    <a:pt x="0" y="0"/>
                  </a:moveTo>
                  <a:close/>
                </a:path>
              </a:pathLst>
            </a:custGeom>
            <a:solidFill>
              <a:srgbClr val="F3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225749" y="3339145"/>
              <a:ext cx="21" cy="21"/>
            </a:xfrm>
            <a:custGeom>
              <a:avLst/>
              <a:gdLst/>
              <a:ahLst/>
              <a:cxnLst/>
              <a:rect l="l" t="t" r="r" b="b"/>
              <a:pathLst>
                <a:path w="1" h="1" extrusionOk="0">
                  <a:moveTo>
                    <a:pt x="1" y="1"/>
                  </a:moveTo>
                  <a:lnTo>
                    <a:pt x="1" y="1"/>
                  </a:lnTo>
                  <a:lnTo>
                    <a:pt x="1" y="1"/>
                  </a:lnTo>
                  <a:lnTo>
                    <a:pt x="1" y="1"/>
                  </a:lnTo>
                  <a:close/>
                </a:path>
              </a:pathLst>
            </a:custGeom>
            <a:solidFill>
              <a:srgbClr val="F3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4225749" y="3339145"/>
              <a:ext cx="21" cy="21"/>
            </a:xfrm>
            <a:custGeom>
              <a:avLst/>
              <a:gdLst/>
              <a:ahLst/>
              <a:cxnLst/>
              <a:rect l="l" t="t" r="r" b="b"/>
              <a:pathLst>
                <a:path w="1" h="1" extrusionOk="0">
                  <a:moveTo>
                    <a:pt x="1" y="1"/>
                  </a:moveTo>
                  <a:lnTo>
                    <a:pt x="1" y="1"/>
                  </a:lnTo>
                  <a:lnTo>
                    <a:pt x="1" y="1"/>
                  </a:lnTo>
                  <a:lnTo>
                    <a:pt x="1" y="1"/>
                  </a:lnTo>
                  <a:close/>
                </a:path>
              </a:pathLst>
            </a:custGeom>
            <a:solidFill>
              <a:srgbClr val="F3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4533859" y="3248364"/>
              <a:ext cx="21" cy="21"/>
            </a:xfrm>
            <a:custGeom>
              <a:avLst/>
              <a:gdLst/>
              <a:ahLst/>
              <a:cxnLst/>
              <a:rect l="l" t="t" r="r" b="b"/>
              <a:pathLst>
                <a:path w="1" h="1" extrusionOk="0">
                  <a:moveTo>
                    <a:pt x="1" y="0"/>
                  </a:moveTo>
                  <a:lnTo>
                    <a:pt x="1" y="0"/>
                  </a:lnTo>
                  <a:lnTo>
                    <a:pt x="1" y="0"/>
                  </a:lnTo>
                  <a:close/>
                </a:path>
              </a:pathLst>
            </a:custGeom>
            <a:solidFill>
              <a:srgbClr val="F3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4176436" y="3352732"/>
              <a:ext cx="30752" cy="108972"/>
            </a:xfrm>
            <a:custGeom>
              <a:avLst/>
              <a:gdLst/>
              <a:ahLst/>
              <a:cxnLst/>
              <a:rect l="l" t="t" r="r" b="b"/>
              <a:pathLst>
                <a:path w="1435" h="5085" extrusionOk="0">
                  <a:moveTo>
                    <a:pt x="601" y="1"/>
                  </a:moveTo>
                  <a:cubicBezTo>
                    <a:pt x="534" y="1"/>
                    <a:pt x="467" y="34"/>
                    <a:pt x="434" y="101"/>
                  </a:cubicBezTo>
                  <a:cubicBezTo>
                    <a:pt x="367" y="134"/>
                    <a:pt x="334" y="167"/>
                    <a:pt x="334" y="267"/>
                  </a:cubicBezTo>
                  <a:cubicBezTo>
                    <a:pt x="267" y="468"/>
                    <a:pt x="200" y="634"/>
                    <a:pt x="167" y="835"/>
                  </a:cubicBezTo>
                  <a:cubicBezTo>
                    <a:pt x="134" y="1035"/>
                    <a:pt x="100" y="1302"/>
                    <a:pt x="34" y="1502"/>
                  </a:cubicBezTo>
                  <a:cubicBezTo>
                    <a:pt x="0" y="1935"/>
                    <a:pt x="0" y="2336"/>
                    <a:pt x="100" y="2769"/>
                  </a:cubicBezTo>
                  <a:cubicBezTo>
                    <a:pt x="134" y="3170"/>
                    <a:pt x="300" y="3536"/>
                    <a:pt x="434" y="3937"/>
                  </a:cubicBezTo>
                  <a:cubicBezTo>
                    <a:pt x="601" y="4304"/>
                    <a:pt x="801" y="4671"/>
                    <a:pt x="1101" y="5004"/>
                  </a:cubicBezTo>
                  <a:cubicBezTo>
                    <a:pt x="1119" y="5059"/>
                    <a:pt x="1148" y="5084"/>
                    <a:pt x="1186" y="5084"/>
                  </a:cubicBezTo>
                  <a:cubicBezTo>
                    <a:pt x="1218" y="5084"/>
                    <a:pt x="1256" y="5068"/>
                    <a:pt x="1301" y="5038"/>
                  </a:cubicBezTo>
                  <a:cubicBezTo>
                    <a:pt x="1368" y="5004"/>
                    <a:pt x="1435" y="4937"/>
                    <a:pt x="1334" y="4837"/>
                  </a:cubicBezTo>
                  <a:cubicBezTo>
                    <a:pt x="1134" y="4604"/>
                    <a:pt x="1001" y="4304"/>
                    <a:pt x="867" y="4037"/>
                  </a:cubicBezTo>
                  <a:cubicBezTo>
                    <a:pt x="767" y="3703"/>
                    <a:pt x="634" y="3336"/>
                    <a:pt x="601" y="3003"/>
                  </a:cubicBezTo>
                  <a:cubicBezTo>
                    <a:pt x="534" y="2636"/>
                    <a:pt x="534" y="2202"/>
                    <a:pt x="601" y="1835"/>
                  </a:cubicBezTo>
                  <a:cubicBezTo>
                    <a:pt x="634" y="1468"/>
                    <a:pt x="767" y="1035"/>
                    <a:pt x="934" y="668"/>
                  </a:cubicBezTo>
                  <a:cubicBezTo>
                    <a:pt x="934" y="634"/>
                    <a:pt x="968" y="568"/>
                    <a:pt x="968" y="534"/>
                  </a:cubicBezTo>
                  <a:cubicBezTo>
                    <a:pt x="1001" y="468"/>
                    <a:pt x="1001" y="368"/>
                    <a:pt x="1001" y="301"/>
                  </a:cubicBezTo>
                  <a:cubicBezTo>
                    <a:pt x="968" y="201"/>
                    <a:pt x="934" y="134"/>
                    <a:pt x="834" y="101"/>
                  </a:cubicBezTo>
                  <a:cubicBezTo>
                    <a:pt x="801" y="34"/>
                    <a:pt x="701" y="34"/>
                    <a:pt x="667" y="34"/>
                  </a:cubicBezTo>
                  <a:cubicBezTo>
                    <a:pt x="634" y="1"/>
                    <a:pt x="601" y="1"/>
                    <a:pt x="601" y="1"/>
                  </a:cubicBezTo>
                  <a:close/>
                </a:path>
              </a:pathLst>
            </a:custGeom>
            <a:solidFill>
              <a:srgbClr val="D68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4132825" y="3358626"/>
              <a:ext cx="57197" cy="23080"/>
            </a:xfrm>
            <a:custGeom>
              <a:avLst/>
              <a:gdLst/>
              <a:ahLst/>
              <a:cxnLst/>
              <a:rect l="l" t="t" r="r" b="b"/>
              <a:pathLst>
                <a:path w="2669" h="1077" extrusionOk="0">
                  <a:moveTo>
                    <a:pt x="1410" y="1"/>
                  </a:moveTo>
                  <a:cubicBezTo>
                    <a:pt x="1343" y="1"/>
                    <a:pt x="1285" y="9"/>
                    <a:pt x="1235" y="26"/>
                  </a:cubicBezTo>
                  <a:cubicBezTo>
                    <a:pt x="1034" y="59"/>
                    <a:pt x="801" y="159"/>
                    <a:pt x="634" y="259"/>
                  </a:cubicBezTo>
                  <a:cubicBezTo>
                    <a:pt x="401" y="393"/>
                    <a:pt x="234" y="560"/>
                    <a:pt x="67" y="726"/>
                  </a:cubicBezTo>
                  <a:cubicBezTo>
                    <a:pt x="0" y="826"/>
                    <a:pt x="0" y="926"/>
                    <a:pt x="67" y="1027"/>
                  </a:cubicBezTo>
                  <a:cubicBezTo>
                    <a:pt x="117" y="1060"/>
                    <a:pt x="175" y="1077"/>
                    <a:pt x="230" y="1077"/>
                  </a:cubicBezTo>
                  <a:cubicBezTo>
                    <a:pt x="284" y="1077"/>
                    <a:pt x="334" y="1060"/>
                    <a:pt x="367" y="1027"/>
                  </a:cubicBezTo>
                  <a:cubicBezTo>
                    <a:pt x="467" y="926"/>
                    <a:pt x="534" y="860"/>
                    <a:pt x="634" y="826"/>
                  </a:cubicBezTo>
                  <a:cubicBezTo>
                    <a:pt x="701" y="726"/>
                    <a:pt x="834" y="693"/>
                    <a:pt x="968" y="626"/>
                  </a:cubicBezTo>
                  <a:cubicBezTo>
                    <a:pt x="1068" y="593"/>
                    <a:pt x="1168" y="560"/>
                    <a:pt x="1301" y="560"/>
                  </a:cubicBezTo>
                  <a:lnTo>
                    <a:pt x="1635" y="560"/>
                  </a:lnTo>
                  <a:cubicBezTo>
                    <a:pt x="1735" y="560"/>
                    <a:pt x="1835" y="593"/>
                    <a:pt x="1968" y="626"/>
                  </a:cubicBezTo>
                  <a:cubicBezTo>
                    <a:pt x="2069" y="693"/>
                    <a:pt x="2169" y="760"/>
                    <a:pt x="2235" y="826"/>
                  </a:cubicBezTo>
                  <a:cubicBezTo>
                    <a:pt x="2271" y="850"/>
                    <a:pt x="2315" y="861"/>
                    <a:pt x="2359" y="861"/>
                  </a:cubicBezTo>
                  <a:cubicBezTo>
                    <a:pt x="2441" y="861"/>
                    <a:pt x="2526" y="824"/>
                    <a:pt x="2569" y="760"/>
                  </a:cubicBezTo>
                  <a:cubicBezTo>
                    <a:pt x="2669" y="693"/>
                    <a:pt x="2669" y="526"/>
                    <a:pt x="2569" y="393"/>
                  </a:cubicBezTo>
                  <a:cubicBezTo>
                    <a:pt x="2402" y="226"/>
                    <a:pt x="2202" y="93"/>
                    <a:pt x="1968" y="59"/>
                  </a:cubicBezTo>
                  <a:cubicBezTo>
                    <a:pt x="1835" y="26"/>
                    <a:pt x="1735" y="26"/>
                    <a:pt x="1635" y="26"/>
                  </a:cubicBezTo>
                  <a:cubicBezTo>
                    <a:pt x="1551" y="9"/>
                    <a:pt x="1476" y="1"/>
                    <a:pt x="1410" y="1"/>
                  </a:cubicBezTo>
                  <a:close/>
                </a:path>
              </a:pathLst>
            </a:custGeom>
            <a:solidFill>
              <a:srgbClr val="D68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4413054" y="3337709"/>
              <a:ext cx="47917" cy="87327"/>
            </a:xfrm>
            <a:custGeom>
              <a:avLst/>
              <a:gdLst/>
              <a:ahLst/>
              <a:cxnLst/>
              <a:rect l="l" t="t" r="r" b="b"/>
              <a:pathLst>
                <a:path w="2236" h="4075" extrusionOk="0">
                  <a:moveTo>
                    <a:pt x="1202" y="0"/>
                  </a:moveTo>
                  <a:cubicBezTo>
                    <a:pt x="615" y="0"/>
                    <a:pt x="100" y="889"/>
                    <a:pt x="67" y="2003"/>
                  </a:cubicBezTo>
                  <a:cubicBezTo>
                    <a:pt x="0" y="3137"/>
                    <a:pt x="434" y="4071"/>
                    <a:pt x="1001" y="4071"/>
                  </a:cubicBezTo>
                  <a:cubicBezTo>
                    <a:pt x="1021" y="4073"/>
                    <a:pt x="1042" y="4074"/>
                    <a:pt x="1062" y="4074"/>
                  </a:cubicBezTo>
                  <a:cubicBezTo>
                    <a:pt x="1637" y="4074"/>
                    <a:pt x="2136" y="3165"/>
                    <a:pt x="2169" y="2069"/>
                  </a:cubicBezTo>
                  <a:cubicBezTo>
                    <a:pt x="2235" y="968"/>
                    <a:pt x="1802" y="1"/>
                    <a:pt x="1235" y="1"/>
                  </a:cubicBezTo>
                  <a:cubicBezTo>
                    <a:pt x="1224" y="0"/>
                    <a:pt x="1213" y="0"/>
                    <a:pt x="1202" y="0"/>
                  </a:cubicBezTo>
                  <a:close/>
                </a:path>
              </a:pathLst>
            </a:custGeom>
            <a:solidFill>
              <a:srgbClr val="824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4739745" y="3342724"/>
              <a:ext cx="43631" cy="85099"/>
            </a:xfrm>
            <a:custGeom>
              <a:avLst/>
              <a:gdLst/>
              <a:ahLst/>
              <a:cxnLst/>
              <a:rect l="l" t="t" r="r" b="b"/>
              <a:pathLst>
                <a:path w="2036" h="3971" extrusionOk="0">
                  <a:moveTo>
                    <a:pt x="1035" y="1"/>
                  </a:moveTo>
                  <a:cubicBezTo>
                    <a:pt x="501" y="1"/>
                    <a:pt x="1" y="901"/>
                    <a:pt x="1" y="1969"/>
                  </a:cubicBezTo>
                  <a:cubicBezTo>
                    <a:pt x="1" y="3069"/>
                    <a:pt x="401" y="3970"/>
                    <a:pt x="1001" y="3970"/>
                  </a:cubicBezTo>
                  <a:cubicBezTo>
                    <a:pt x="1568" y="3970"/>
                    <a:pt x="2035" y="3103"/>
                    <a:pt x="2035" y="2002"/>
                  </a:cubicBezTo>
                  <a:cubicBezTo>
                    <a:pt x="2035" y="935"/>
                    <a:pt x="1602" y="1"/>
                    <a:pt x="1035" y="1"/>
                  </a:cubicBezTo>
                  <a:close/>
                </a:path>
              </a:pathLst>
            </a:custGeom>
            <a:solidFill>
              <a:srgbClr val="824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4537438" y="3499276"/>
              <a:ext cx="68640" cy="60068"/>
            </a:xfrm>
            <a:custGeom>
              <a:avLst/>
              <a:gdLst/>
              <a:ahLst/>
              <a:cxnLst/>
              <a:rect l="l" t="t" r="r" b="b"/>
              <a:pathLst>
                <a:path w="3203" h="2803" extrusionOk="0">
                  <a:moveTo>
                    <a:pt x="234" y="1"/>
                  </a:moveTo>
                  <a:cubicBezTo>
                    <a:pt x="167" y="34"/>
                    <a:pt x="101" y="134"/>
                    <a:pt x="101" y="201"/>
                  </a:cubicBezTo>
                  <a:cubicBezTo>
                    <a:pt x="34" y="468"/>
                    <a:pt x="1" y="768"/>
                    <a:pt x="34" y="1002"/>
                  </a:cubicBezTo>
                  <a:cubicBezTo>
                    <a:pt x="101" y="1268"/>
                    <a:pt x="167" y="1502"/>
                    <a:pt x="267" y="1702"/>
                  </a:cubicBezTo>
                  <a:cubicBezTo>
                    <a:pt x="468" y="2136"/>
                    <a:pt x="801" y="2469"/>
                    <a:pt x="1201" y="2669"/>
                  </a:cubicBezTo>
                  <a:cubicBezTo>
                    <a:pt x="1435" y="2769"/>
                    <a:pt x="1602" y="2803"/>
                    <a:pt x="1802" y="2803"/>
                  </a:cubicBezTo>
                  <a:cubicBezTo>
                    <a:pt x="2002" y="2803"/>
                    <a:pt x="2202" y="2769"/>
                    <a:pt x="2436" y="2636"/>
                  </a:cubicBezTo>
                  <a:cubicBezTo>
                    <a:pt x="2502" y="2603"/>
                    <a:pt x="2602" y="2503"/>
                    <a:pt x="2669" y="2469"/>
                  </a:cubicBezTo>
                  <a:cubicBezTo>
                    <a:pt x="2769" y="2369"/>
                    <a:pt x="2836" y="2302"/>
                    <a:pt x="2869" y="2169"/>
                  </a:cubicBezTo>
                  <a:cubicBezTo>
                    <a:pt x="3036" y="1936"/>
                    <a:pt x="3136" y="1635"/>
                    <a:pt x="3169" y="1335"/>
                  </a:cubicBezTo>
                  <a:cubicBezTo>
                    <a:pt x="3203" y="1202"/>
                    <a:pt x="3136" y="1135"/>
                    <a:pt x="3003" y="1102"/>
                  </a:cubicBezTo>
                  <a:cubicBezTo>
                    <a:pt x="2973" y="1087"/>
                    <a:pt x="2947" y="1080"/>
                    <a:pt x="2924" y="1080"/>
                  </a:cubicBezTo>
                  <a:cubicBezTo>
                    <a:pt x="2842" y="1080"/>
                    <a:pt x="2795" y="1164"/>
                    <a:pt x="2769" y="1268"/>
                  </a:cubicBezTo>
                  <a:cubicBezTo>
                    <a:pt x="2702" y="1368"/>
                    <a:pt x="2702" y="1502"/>
                    <a:pt x="2669" y="1602"/>
                  </a:cubicBezTo>
                  <a:cubicBezTo>
                    <a:pt x="2636" y="1702"/>
                    <a:pt x="2536" y="1835"/>
                    <a:pt x="2502" y="1969"/>
                  </a:cubicBezTo>
                  <a:cubicBezTo>
                    <a:pt x="2469" y="2036"/>
                    <a:pt x="2369" y="2102"/>
                    <a:pt x="2336" y="2169"/>
                  </a:cubicBezTo>
                  <a:cubicBezTo>
                    <a:pt x="2302" y="2202"/>
                    <a:pt x="2202" y="2269"/>
                    <a:pt x="2169" y="2302"/>
                  </a:cubicBezTo>
                  <a:cubicBezTo>
                    <a:pt x="2069" y="2336"/>
                    <a:pt x="2035" y="2336"/>
                    <a:pt x="1969" y="2369"/>
                  </a:cubicBezTo>
                  <a:lnTo>
                    <a:pt x="1735" y="2369"/>
                  </a:lnTo>
                  <a:cubicBezTo>
                    <a:pt x="1668" y="2369"/>
                    <a:pt x="1568" y="2336"/>
                    <a:pt x="1468" y="2336"/>
                  </a:cubicBezTo>
                  <a:cubicBezTo>
                    <a:pt x="1335" y="2302"/>
                    <a:pt x="1235" y="2269"/>
                    <a:pt x="1168" y="2169"/>
                  </a:cubicBezTo>
                  <a:cubicBezTo>
                    <a:pt x="1035" y="2102"/>
                    <a:pt x="968" y="2002"/>
                    <a:pt x="868" y="1869"/>
                  </a:cubicBezTo>
                  <a:lnTo>
                    <a:pt x="634" y="1502"/>
                  </a:lnTo>
                  <a:cubicBezTo>
                    <a:pt x="534" y="1335"/>
                    <a:pt x="501" y="1202"/>
                    <a:pt x="468" y="1035"/>
                  </a:cubicBezTo>
                  <a:cubicBezTo>
                    <a:pt x="401" y="868"/>
                    <a:pt x="401" y="701"/>
                    <a:pt x="401" y="501"/>
                  </a:cubicBezTo>
                  <a:cubicBezTo>
                    <a:pt x="401" y="434"/>
                    <a:pt x="401" y="334"/>
                    <a:pt x="468" y="268"/>
                  </a:cubicBezTo>
                  <a:cubicBezTo>
                    <a:pt x="501" y="134"/>
                    <a:pt x="401" y="34"/>
                    <a:pt x="301" y="1"/>
                  </a:cubicBezTo>
                  <a:close/>
                </a:path>
              </a:pathLst>
            </a:custGeom>
            <a:solidFill>
              <a:srgbClr val="824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4383029" y="3243350"/>
              <a:ext cx="107964" cy="55782"/>
            </a:xfrm>
            <a:custGeom>
              <a:avLst/>
              <a:gdLst/>
              <a:ahLst/>
              <a:cxnLst/>
              <a:rect l="l" t="t" r="r" b="b"/>
              <a:pathLst>
                <a:path w="5038" h="2603" extrusionOk="0">
                  <a:moveTo>
                    <a:pt x="3636" y="1"/>
                  </a:moveTo>
                  <a:cubicBezTo>
                    <a:pt x="3169" y="1"/>
                    <a:pt x="2636" y="101"/>
                    <a:pt x="2135" y="268"/>
                  </a:cubicBezTo>
                  <a:cubicBezTo>
                    <a:pt x="1501" y="468"/>
                    <a:pt x="901" y="768"/>
                    <a:pt x="534" y="1135"/>
                  </a:cubicBezTo>
                  <a:cubicBezTo>
                    <a:pt x="167" y="1469"/>
                    <a:pt x="0" y="1836"/>
                    <a:pt x="67" y="2102"/>
                  </a:cubicBezTo>
                  <a:cubicBezTo>
                    <a:pt x="201" y="2436"/>
                    <a:pt x="634" y="2603"/>
                    <a:pt x="1301" y="2603"/>
                  </a:cubicBezTo>
                  <a:cubicBezTo>
                    <a:pt x="1735" y="2603"/>
                    <a:pt x="2302" y="2503"/>
                    <a:pt x="2802" y="2336"/>
                  </a:cubicBezTo>
                  <a:cubicBezTo>
                    <a:pt x="4137" y="1936"/>
                    <a:pt x="5037" y="1102"/>
                    <a:pt x="4837" y="501"/>
                  </a:cubicBezTo>
                  <a:cubicBezTo>
                    <a:pt x="4737" y="201"/>
                    <a:pt x="4303" y="1"/>
                    <a:pt x="3636" y="1"/>
                  </a:cubicBezTo>
                  <a:close/>
                </a:path>
              </a:pathLst>
            </a:custGeom>
            <a:solidFill>
              <a:srgbClr val="8E2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4720435" y="3249800"/>
              <a:ext cx="101535" cy="57197"/>
            </a:xfrm>
            <a:custGeom>
              <a:avLst/>
              <a:gdLst/>
              <a:ahLst/>
              <a:cxnLst/>
              <a:rect l="l" t="t" r="r" b="b"/>
              <a:pathLst>
                <a:path w="4738" h="2669" extrusionOk="0">
                  <a:moveTo>
                    <a:pt x="1068" y="0"/>
                  </a:moveTo>
                  <a:cubicBezTo>
                    <a:pt x="501" y="0"/>
                    <a:pt x="168" y="167"/>
                    <a:pt x="68" y="434"/>
                  </a:cubicBezTo>
                  <a:cubicBezTo>
                    <a:pt x="1" y="534"/>
                    <a:pt x="1" y="734"/>
                    <a:pt x="101" y="867"/>
                  </a:cubicBezTo>
                  <a:cubicBezTo>
                    <a:pt x="301" y="1368"/>
                    <a:pt x="1002" y="1968"/>
                    <a:pt x="1936" y="2302"/>
                  </a:cubicBezTo>
                  <a:cubicBezTo>
                    <a:pt x="2503" y="2535"/>
                    <a:pt x="3103" y="2669"/>
                    <a:pt x="3604" y="2669"/>
                  </a:cubicBezTo>
                  <a:cubicBezTo>
                    <a:pt x="4137" y="2669"/>
                    <a:pt x="4471" y="2502"/>
                    <a:pt x="4604" y="2268"/>
                  </a:cubicBezTo>
                  <a:cubicBezTo>
                    <a:pt x="4738" y="2002"/>
                    <a:pt x="4571" y="1635"/>
                    <a:pt x="4237" y="1301"/>
                  </a:cubicBezTo>
                  <a:cubicBezTo>
                    <a:pt x="3904" y="934"/>
                    <a:pt x="3337" y="601"/>
                    <a:pt x="2770" y="400"/>
                  </a:cubicBezTo>
                  <a:cubicBezTo>
                    <a:pt x="2136" y="134"/>
                    <a:pt x="1569" y="0"/>
                    <a:pt x="1068" y="0"/>
                  </a:cubicBezTo>
                  <a:close/>
                </a:path>
              </a:pathLst>
            </a:custGeom>
            <a:solidFill>
              <a:srgbClr val="8E2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4606059" y="3321272"/>
              <a:ext cx="62940" cy="168011"/>
            </a:xfrm>
            <a:custGeom>
              <a:avLst/>
              <a:gdLst/>
              <a:ahLst/>
              <a:cxnLst/>
              <a:rect l="l" t="t" r="r" b="b"/>
              <a:pathLst>
                <a:path w="2937" h="7840" extrusionOk="0">
                  <a:moveTo>
                    <a:pt x="468" y="1"/>
                  </a:moveTo>
                  <a:cubicBezTo>
                    <a:pt x="468" y="2"/>
                    <a:pt x="467" y="4"/>
                    <a:pt x="467" y="6"/>
                  </a:cubicBezTo>
                  <a:lnTo>
                    <a:pt x="467" y="6"/>
                  </a:lnTo>
                  <a:cubicBezTo>
                    <a:pt x="473" y="7"/>
                    <a:pt x="478" y="9"/>
                    <a:pt x="482" y="10"/>
                  </a:cubicBezTo>
                  <a:lnTo>
                    <a:pt x="482" y="10"/>
                  </a:lnTo>
                  <a:cubicBezTo>
                    <a:pt x="478" y="8"/>
                    <a:pt x="473" y="4"/>
                    <a:pt x="468" y="1"/>
                  </a:cubicBezTo>
                  <a:close/>
                  <a:moveTo>
                    <a:pt x="482" y="10"/>
                  </a:moveTo>
                  <a:cubicBezTo>
                    <a:pt x="506" y="25"/>
                    <a:pt x="516" y="31"/>
                    <a:pt x="518" y="31"/>
                  </a:cubicBezTo>
                  <a:cubicBezTo>
                    <a:pt x="522" y="31"/>
                    <a:pt x="506" y="19"/>
                    <a:pt x="482" y="10"/>
                  </a:cubicBezTo>
                  <a:close/>
                  <a:moveTo>
                    <a:pt x="434" y="1"/>
                  </a:moveTo>
                  <a:cubicBezTo>
                    <a:pt x="401" y="1"/>
                    <a:pt x="301" y="68"/>
                    <a:pt x="301" y="101"/>
                  </a:cubicBezTo>
                  <a:cubicBezTo>
                    <a:pt x="168" y="902"/>
                    <a:pt x="101" y="1635"/>
                    <a:pt x="68" y="2403"/>
                  </a:cubicBezTo>
                  <a:cubicBezTo>
                    <a:pt x="1" y="2770"/>
                    <a:pt x="1" y="3170"/>
                    <a:pt x="1" y="3603"/>
                  </a:cubicBezTo>
                  <a:lnTo>
                    <a:pt x="1" y="4171"/>
                  </a:lnTo>
                  <a:cubicBezTo>
                    <a:pt x="1" y="4304"/>
                    <a:pt x="1" y="4404"/>
                    <a:pt x="68" y="4504"/>
                  </a:cubicBezTo>
                  <a:lnTo>
                    <a:pt x="68" y="4771"/>
                  </a:lnTo>
                  <a:cubicBezTo>
                    <a:pt x="68" y="4804"/>
                    <a:pt x="101" y="4904"/>
                    <a:pt x="134" y="4904"/>
                  </a:cubicBezTo>
                  <a:lnTo>
                    <a:pt x="234" y="4904"/>
                  </a:lnTo>
                  <a:cubicBezTo>
                    <a:pt x="268" y="4904"/>
                    <a:pt x="301" y="4904"/>
                    <a:pt x="301" y="4838"/>
                  </a:cubicBezTo>
                  <a:cubicBezTo>
                    <a:pt x="401" y="4771"/>
                    <a:pt x="501" y="4671"/>
                    <a:pt x="601" y="4604"/>
                  </a:cubicBezTo>
                  <a:cubicBezTo>
                    <a:pt x="668" y="4571"/>
                    <a:pt x="768" y="4471"/>
                    <a:pt x="835" y="4437"/>
                  </a:cubicBezTo>
                  <a:cubicBezTo>
                    <a:pt x="968" y="4404"/>
                    <a:pt x="1102" y="4337"/>
                    <a:pt x="1168" y="4304"/>
                  </a:cubicBezTo>
                  <a:lnTo>
                    <a:pt x="1402" y="4304"/>
                  </a:lnTo>
                  <a:cubicBezTo>
                    <a:pt x="1469" y="4304"/>
                    <a:pt x="1502" y="4337"/>
                    <a:pt x="1602" y="4337"/>
                  </a:cubicBezTo>
                  <a:cubicBezTo>
                    <a:pt x="1669" y="4404"/>
                    <a:pt x="1735" y="4404"/>
                    <a:pt x="1802" y="4437"/>
                  </a:cubicBezTo>
                  <a:cubicBezTo>
                    <a:pt x="1902" y="4471"/>
                    <a:pt x="1936" y="4504"/>
                    <a:pt x="1969" y="4604"/>
                  </a:cubicBezTo>
                  <a:cubicBezTo>
                    <a:pt x="2069" y="4671"/>
                    <a:pt x="2102" y="4771"/>
                    <a:pt x="2169" y="4904"/>
                  </a:cubicBezTo>
                  <a:lnTo>
                    <a:pt x="2302" y="5271"/>
                  </a:lnTo>
                  <a:cubicBezTo>
                    <a:pt x="2336" y="5405"/>
                    <a:pt x="2336" y="5572"/>
                    <a:pt x="2336" y="5672"/>
                  </a:cubicBezTo>
                  <a:cubicBezTo>
                    <a:pt x="2336" y="5805"/>
                    <a:pt x="2302" y="5938"/>
                    <a:pt x="2269" y="6072"/>
                  </a:cubicBezTo>
                  <a:cubicBezTo>
                    <a:pt x="2236" y="6172"/>
                    <a:pt x="2136" y="6305"/>
                    <a:pt x="2069" y="6439"/>
                  </a:cubicBezTo>
                  <a:cubicBezTo>
                    <a:pt x="1969" y="6572"/>
                    <a:pt x="1902" y="6639"/>
                    <a:pt x="1769" y="6739"/>
                  </a:cubicBezTo>
                  <a:cubicBezTo>
                    <a:pt x="1635" y="6806"/>
                    <a:pt x="1502" y="6939"/>
                    <a:pt x="1335" y="6973"/>
                  </a:cubicBezTo>
                  <a:cubicBezTo>
                    <a:pt x="1135" y="7073"/>
                    <a:pt x="901" y="7139"/>
                    <a:pt x="601" y="7239"/>
                  </a:cubicBezTo>
                  <a:cubicBezTo>
                    <a:pt x="501" y="7239"/>
                    <a:pt x="468" y="7306"/>
                    <a:pt x="434" y="7406"/>
                  </a:cubicBezTo>
                  <a:cubicBezTo>
                    <a:pt x="401" y="7473"/>
                    <a:pt x="401" y="7573"/>
                    <a:pt x="434" y="7640"/>
                  </a:cubicBezTo>
                  <a:cubicBezTo>
                    <a:pt x="468" y="7740"/>
                    <a:pt x="501" y="7773"/>
                    <a:pt x="601" y="7806"/>
                  </a:cubicBezTo>
                  <a:lnTo>
                    <a:pt x="668" y="7840"/>
                  </a:lnTo>
                  <a:lnTo>
                    <a:pt x="835" y="7840"/>
                  </a:lnTo>
                  <a:cubicBezTo>
                    <a:pt x="1235" y="7773"/>
                    <a:pt x="1602" y="7606"/>
                    <a:pt x="1902" y="7406"/>
                  </a:cubicBezTo>
                  <a:cubicBezTo>
                    <a:pt x="2136" y="7239"/>
                    <a:pt x="2403" y="6973"/>
                    <a:pt x="2603" y="6739"/>
                  </a:cubicBezTo>
                  <a:cubicBezTo>
                    <a:pt x="2769" y="6506"/>
                    <a:pt x="2836" y="6239"/>
                    <a:pt x="2903" y="5972"/>
                  </a:cubicBezTo>
                  <a:cubicBezTo>
                    <a:pt x="2936" y="5738"/>
                    <a:pt x="2936" y="5438"/>
                    <a:pt x="2903" y="5138"/>
                  </a:cubicBezTo>
                  <a:cubicBezTo>
                    <a:pt x="2769" y="4638"/>
                    <a:pt x="2469" y="4237"/>
                    <a:pt x="2069" y="3970"/>
                  </a:cubicBezTo>
                  <a:cubicBezTo>
                    <a:pt x="1902" y="3904"/>
                    <a:pt x="1669" y="3804"/>
                    <a:pt x="1435" y="3804"/>
                  </a:cubicBezTo>
                  <a:lnTo>
                    <a:pt x="1335" y="3804"/>
                  </a:lnTo>
                  <a:cubicBezTo>
                    <a:pt x="1102" y="3804"/>
                    <a:pt x="835" y="3937"/>
                    <a:pt x="601" y="4104"/>
                  </a:cubicBezTo>
                  <a:cubicBezTo>
                    <a:pt x="501" y="4137"/>
                    <a:pt x="434" y="4237"/>
                    <a:pt x="334" y="4271"/>
                  </a:cubicBezTo>
                  <a:lnTo>
                    <a:pt x="301" y="4304"/>
                  </a:lnTo>
                  <a:lnTo>
                    <a:pt x="301" y="3937"/>
                  </a:lnTo>
                  <a:cubicBezTo>
                    <a:pt x="268" y="3670"/>
                    <a:pt x="268" y="3437"/>
                    <a:pt x="268" y="3170"/>
                  </a:cubicBezTo>
                  <a:cubicBezTo>
                    <a:pt x="268" y="2736"/>
                    <a:pt x="268" y="2236"/>
                    <a:pt x="301" y="1635"/>
                  </a:cubicBezTo>
                  <a:cubicBezTo>
                    <a:pt x="334" y="1103"/>
                    <a:pt x="401" y="571"/>
                    <a:pt x="467" y="6"/>
                  </a:cubicBezTo>
                  <a:lnTo>
                    <a:pt x="467" y="6"/>
                  </a:lnTo>
                  <a:cubicBezTo>
                    <a:pt x="457" y="3"/>
                    <a:pt x="446" y="1"/>
                    <a:pt x="434" y="1"/>
                  </a:cubicBezTo>
                  <a:close/>
                </a:path>
              </a:pathLst>
            </a:custGeom>
            <a:solidFill>
              <a:srgbClr val="B37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4202175" y="3936078"/>
              <a:ext cx="618341" cy="551865"/>
            </a:xfrm>
            <a:custGeom>
              <a:avLst/>
              <a:gdLst/>
              <a:ahLst/>
              <a:cxnLst/>
              <a:rect l="l" t="t" r="r" b="b"/>
              <a:pathLst>
                <a:path w="28854" h="25752" extrusionOk="0">
                  <a:moveTo>
                    <a:pt x="4170" y="0"/>
                  </a:moveTo>
                  <a:cubicBezTo>
                    <a:pt x="3970" y="33"/>
                    <a:pt x="3836" y="167"/>
                    <a:pt x="3736" y="334"/>
                  </a:cubicBezTo>
                  <a:cubicBezTo>
                    <a:pt x="3269" y="834"/>
                    <a:pt x="2802" y="1401"/>
                    <a:pt x="2435" y="1968"/>
                  </a:cubicBezTo>
                  <a:cubicBezTo>
                    <a:pt x="2068" y="2502"/>
                    <a:pt x="1735" y="3102"/>
                    <a:pt x="1401" y="3669"/>
                  </a:cubicBezTo>
                  <a:cubicBezTo>
                    <a:pt x="1101" y="4270"/>
                    <a:pt x="801" y="4904"/>
                    <a:pt x="600" y="5504"/>
                  </a:cubicBezTo>
                  <a:cubicBezTo>
                    <a:pt x="600" y="5571"/>
                    <a:pt x="567" y="5604"/>
                    <a:pt x="567" y="5671"/>
                  </a:cubicBezTo>
                  <a:lnTo>
                    <a:pt x="567" y="5771"/>
                  </a:lnTo>
                  <a:cubicBezTo>
                    <a:pt x="267" y="6805"/>
                    <a:pt x="133" y="7906"/>
                    <a:pt x="67" y="9007"/>
                  </a:cubicBezTo>
                  <a:cubicBezTo>
                    <a:pt x="0" y="10107"/>
                    <a:pt x="67" y="11175"/>
                    <a:pt x="234" y="12276"/>
                  </a:cubicBezTo>
                  <a:cubicBezTo>
                    <a:pt x="467" y="14144"/>
                    <a:pt x="1001" y="15911"/>
                    <a:pt x="1901" y="17479"/>
                  </a:cubicBezTo>
                  <a:cubicBezTo>
                    <a:pt x="2302" y="18246"/>
                    <a:pt x="2802" y="18980"/>
                    <a:pt x="3336" y="19681"/>
                  </a:cubicBezTo>
                  <a:cubicBezTo>
                    <a:pt x="3836" y="20348"/>
                    <a:pt x="4470" y="20982"/>
                    <a:pt x="5137" y="21582"/>
                  </a:cubicBezTo>
                  <a:cubicBezTo>
                    <a:pt x="6438" y="22683"/>
                    <a:pt x="7939" y="23617"/>
                    <a:pt x="9640" y="24317"/>
                  </a:cubicBezTo>
                  <a:cubicBezTo>
                    <a:pt x="10441" y="24651"/>
                    <a:pt x="11341" y="24951"/>
                    <a:pt x="12275" y="25185"/>
                  </a:cubicBezTo>
                  <a:cubicBezTo>
                    <a:pt x="13276" y="25452"/>
                    <a:pt x="14244" y="25618"/>
                    <a:pt x="15144" y="25685"/>
                  </a:cubicBezTo>
                  <a:cubicBezTo>
                    <a:pt x="15578" y="25752"/>
                    <a:pt x="15978" y="25752"/>
                    <a:pt x="16412" y="25752"/>
                  </a:cubicBezTo>
                  <a:cubicBezTo>
                    <a:pt x="17946" y="25752"/>
                    <a:pt x="19414" y="25485"/>
                    <a:pt x="20815" y="24985"/>
                  </a:cubicBezTo>
                  <a:cubicBezTo>
                    <a:pt x="21649" y="24684"/>
                    <a:pt x="22483" y="24251"/>
                    <a:pt x="23317" y="23750"/>
                  </a:cubicBezTo>
                  <a:cubicBezTo>
                    <a:pt x="24051" y="23250"/>
                    <a:pt x="24784" y="22650"/>
                    <a:pt x="25452" y="21949"/>
                  </a:cubicBezTo>
                  <a:cubicBezTo>
                    <a:pt x="26686" y="20615"/>
                    <a:pt x="27620" y="18880"/>
                    <a:pt x="28153" y="17079"/>
                  </a:cubicBezTo>
                  <a:cubicBezTo>
                    <a:pt x="28587" y="15611"/>
                    <a:pt x="28787" y="13977"/>
                    <a:pt x="28821" y="12309"/>
                  </a:cubicBezTo>
                  <a:cubicBezTo>
                    <a:pt x="28854" y="10341"/>
                    <a:pt x="28620" y="8673"/>
                    <a:pt x="28087" y="7239"/>
                  </a:cubicBezTo>
                  <a:cubicBezTo>
                    <a:pt x="27787" y="6438"/>
                    <a:pt x="27420" y="5738"/>
                    <a:pt x="26919" y="5137"/>
                  </a:cubicBezTo>
                  <a:cubicBezTo>
                    <a:pt x="26819" y="5070"/>
                    <a:pt x="26752" y="4937"/>
                    <a:pt x="26652" y="4837"/>
                  </a:cubicBezTo>
                  <a:lnTo>
                    <a:pt x="26352" y="4570"/>
                  </a:lnTo>
                  <a:cubicBezTo>
                    <a:pt x="25952" y="4170"/>
                    <a:pt x="25452" y="3803"/>
                    <a:pt x="24918" y="3569"/>
                  </a:cubicBezTo>
                  <a:cubicBezTo>
                    <a:pt x="24784" y="3503"/>
                    <a:pt x="24651" y="3436"/>
                    <a:pt x="24518" y="3402"/>
                  </a:cubicBezTo>
                  <a:lnTo>
                    <a:pt x="24618" y="3336"/>
                  </a:lnTo>
                  <a:lnTo>
                    <a:pt x="24818" y="3236"/>
                  </a:lnTo>
                  <a:cubicBezTo>
                    <a:pt x="24851" y="3169"/>
                    <a:pt x="24918" y="3169"/>
                    <a:pt x="24951" y="3136"/>
                  </a:cubicBezTo>
                  <a:cubicBezTo>
                    <a:pt x="24784" y="3002"/>
                    <a:pt x="24584" y="2835"/>
                    <a:pt x="24417" y="2735"/>
                  </a:cubicBezTo>
                  <a:cubicBezTo>
                    <a:pt x="23117" y="3402"/>
                    <a:pt x="21682" y="3936"/>
                    <a:pt x="20114" y="4303"/>
                  </a:cubicBezTo>
                  <a:lnTo>
                    <a:pt x="20148" y="4303"/>
                  </a:lnTo>
                  <a:cubicBezTo>
                    <a:pt x="18513" y="4670"/>
                    <a:pt x="16845" y="4904"/>
                    <a:pt x="15178" y="4904"/>
                  </a:cubicBezTo>
                  <a:lnTo>
                    <a:pt x="14577" y="4904"/>
                  </a:lnTo>
                  <a:cubicBezTo>
                    <a:pt x="12976" y="4837"/>
                    <a:pt x="11442" y="4603"/>
                    <a:pt x="10074" y="4170"/>
                  </a:cubicBezTo>
                  <a:cubicBezTo>
                    <a:pt x="8940" y="3836"/>
                    <a:pt x="7972" y="3402"/>
                    <a:pt x="7105" y="2835"/>
                  </a:cubicBezTo>
                  <a:cubicBezTo>
                    <a:pt x="6338" y="2402"/>
                    <a:pt x="5737" y="1835"/>
                    <a:pt x="5137" y="1234"/>
                  </a:cubicBezTo>
                  <a:cubicBezTo>
                    <a:pt x="4803" y="901"/>
                    <a:pt x="4503" y="467"/>
                    <a:pt x="4270" y="100"/>
                  </a:cubicBezTo>
                  <a:cubicBezTo>
                    <a:pt x="4236" y="67"/>
                    <a:pt x="4236" y="0"/>
                    <a:pt x="4170" y="0"/>
                  </a:cubicBezTo>
                  <a:close/>
                </a:path>
              </a:pathLst>
            </a:custGeom>
            <a:solidFill>
              <a:srgbClr val="FAAC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4968497" y="4061170"/>
              <a:ext cx="341016" cy="517577"/>
            </a:xfrm>
            <a:custGeom>
              <a:avLst/>
              <a:gdLst/>
              <a:ahLst/>
              <a:cxnLst/>
              <a:rect l="l" t="t" r="r" b="b"/>
              <a:pathLst>
                <a:path w="15913" h="24152" extrusionOk="0">
                  <a:moveTo>
                    <a:pt x="13711" y="1"/>
                  </a:moveTo>
                  <a:cubicBezTo>
                    <a:pt x="13611" y="1"/>
                    <a:pt x="13511" y="67"/>
                    <a:pt x="13444" y="101"/>
                  </a:cubicBezTo>
                  <a:cubicBezTo>
                    <a:pt x="13377" y="167"/>
                    <a:pt x="13277" y="267"/>
                    <a:pt x="13277" y="368"/>
                  </a:cubicBezTo>
                  <a:cubicBezTo>
                    <a:pt x="13277" y="501"/>
                    <a:pt x="13277" y="601"/>
                    <a:pt x="13377" y="734"/>
                  </a:cubicBezTo>
                  <a:cubicBezTo>
                    <a:pt x="13410" y="801"/>
                    <a:pt x="13444" y="835"/>
                    <a:pt x="13511" y="935"/>
                  </a:cubicBezTo>
                  <a:cubicBezTo>
                    <a:pt x="13410" y="935"/>
                    <a:pt x="13277" y="968"/>
                    <a:pt x="13244" y="1068"/>
                  </a:cubicBezTo>
                  <a:cubicBezTo>
                    <a:pt x="10842" y="2836"/>
                    <a:pt x="9074" y="5338"/>
                    <a:pt x="7373" y="7739"/>
                  </a:cubicBezTo>
                  <a:lnTo>
                    <a:pt x="6372" y="9107"/>
                  </a:lnTo>
                  <a:lnTo>
                    <a:pt x="5371" y="10475"/>
                  </a:lnTo>
                  <a:cubicBezTo>
                    <a:pt x="4271" y="12009"/>
                    <a:pt x="3370" y="13410"/>
                    <a:pt x="2569" y="14778"/>
                  </a:cubicBezTo>
                  <a:cubicBezTo>
                    <a:pt x="2069" y="15578"/>
                    <a:pt x="1702" y="16312"/>
                    <a:pt x="1335" y="17079"/>
                  </a:cubicBezTo>
                  <a:cubicBezTo>
                    <a:pt x="935" y="17847"/>
                    <a:pt x="601" y="18581"/>
                    <a:pt x="401" y="19248"/>
                  </a:cubicBezTo>
                  <a:cubicBezTo>
                    <a:pt x="234" y="19781"/>
                    <a:pt x="34" y="20482"/>
                    <a:pt x="1" y="21249"/>
                  </a:cubicBezTo>
                  <a:cubicBezTo>
                    <a:pt x="1" y="21483"/>
                    <a:pt x="1" y="21816"/>
                    <a:pt x="34" y="22150"/>
                  </a:cubicBezTo>
                  <a:cubicBezTo>
                    <a:pt x="101" y="22483"/>
                    <a:pt x="201" y="22784"/>
                    <a:pt x="368" y="23017"/>
                  </a:cubicBezTo>
                  <a:cubicBezTo>
                    <a:pt x="501" y="23251"/>
                    <a:pt x="701" y="23451"/>
                    <a:pt x="935" y="23617"/>
                  </a:cubicBezTo>
                  <a:cubicBezTo>
                    <a:pt x="1202" y="23784"/>
                    <a:pt x="1502" y="23918"/>
                    <a:pt x="1902" y="24018"/>
                  </a:cubicBezTo>
                  <a:cubicBezTo>
                    <a:pt x="2202" y="24118"/>
                    <a:pt x="2503" y="24151"/>
                    <a:pt x="2836" y="24151"/>
                  </a:cubicBezTo>
                  <a:lnTo>
                    <a:pt x="3203" y="24151"/>
                  </a:lnTo>
                  <a:cubicBezTo>
                    <a:pt x="3737" y="24118"/>
                    <a:pt x="4337" y="23984"/>
                    <a:pt x="4938" y="23751"/>
                  </a:cubicBezTo>
                  <a:cubicBezTo>
                    <a:pt x="5505" y="23517"/>
                    <a:pt x="6039" y="23251"/>
                    <a:pt x="6672" y="22850"/>
                  </a:cubicBezTo>
                  <a:cubicBezTo>
                    <a:pt x="7173" y="22517"/>
                    <a:pt x="7673" y="22150"/>
                    <a:pt x="8207" y="21683"/>
                  </a:cubicBezTo>
                  <a:cubicBezTo>
                    <a:pt x="9074" y="20982"/>
                    <a:pt x="9941" y="20115"/>
                    <a:pt x="10875" y="19081"/>
                  </a:cubicBezTo>
                  <a:cubicBezTo>
                    <a:pt x="11342" y="18581"/>
                    <a:pt x="11709" y="18114"/>
                    <a:pt x="12043" y="17680"/>
                  </a:cubicBezTo>
                  <a:cubicBezTo>
                    <a:pt x="12410" y="17180"/>
                    <a:pt x="12777" y="16646"/>
                    <a:pt x="13177" y="16012"/>
                  </a:cubicBezTo>
                  <a:cubicBezTo>
                    <a:pt x="13911" y="14811"/>
                    <a:pt x="14511" y="13577"/>
                    <a:pt x="14912" y="12309"/>
                  </a:cubicBezTo>
                  <a:cubicBezTo>
                    <a:pt x="15612" y="10275"/>
                    <a:pt x="15912" y="8173"/>
                    <a:pt x="15779" y="6172"/>
                  </a:cubicBezTo>
                  <a:cubicBezTo>
                    <a:pt x="15745" y="5238"/>
                    <a:pt x="15579" y="4237"/>
                    <a:pt x="15278" y="3236"/>
                  </a:cubicBezTo>
                  <a:cubicBezTo>
                    <a:pt x="15045" y="2269"/>
                    <a:pt x="14611" y="1302"/>
                    <a:pt x="14044" y="334"/>
                  </a:cubicBezTo>
                  <a:cubicBezTo>
                    <a:pt x="13944" y="101"/>
                    <a:pt x="13844" y="1"/>
                    <a:pt x="13711" y="1"/>
                  </a:cubicBezTo>
                  <a:close/>
                </a:path>
              </a:pathLst>
            </a:custGeom>
            <a:solidFill>
              <a:srgbClr val="FAAC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4418776" y="3692303"/>
              <a:ext cx="857114" cy="843528"/>
            </a:xfrm>
            <a:custGeom>
              <a:avLst/>
              <a:gdLst/>
              <a:ahLst/>
              <a:cxnLst/>
              <a:rect l="l" t="t" r="r" b="b"/>
              <a:pathLst>
                <a:path w="39996" h="39362" extrusionOk="0">
                  <a:moveTo>
                    <a:pt x="27887" y="0"/>
                  </a:moveTo>
                  <a:cubicBezTo>
                    <a:pt x="27653" y="100"/>
                    <a:pt x="27386" y="100"/>
                    <a:pt x="27153" y="100"/>
                  </a:cubicBezTo>
                  <a:cubicBezTo>
                    <a:pt x="26252" y="100"/>
                    <a:pt x="25418" y="167"/>
                    <a:pt x="24651" y="334"/>
                  </a:cubicBezTo>
                  <a:cubicBezTo>
                    <a:pt x="23684" y="534"/>
                    <a:pt x="22716" y="934"/>
                    <a:pt x="21849" y="1368"/>
                  </a:cubicBezTo>
                  <a:cubicBezTo>
                    <a:pt x="20215" y="2235"/>
                    <a:pt x="18714" y="3536"/>
                    <a:pt x="17213" y="5337"/>
                  </a:cubicBezTo>
                  <a:cubicBezTo>
                    <a:pt x="16345" y="6371"/>
                    <a:pt x="15578" y="7539"/>
                    <a:pt x="14811" y="8673"/>
                  </a:cubicBezTo>
                  <a:lnTo>
                    <a:pt x="14310" y="9440"/>
                  </a:lnTo>
                  <a:cubicBezTo>
                    <a:pt x="13677" y="10341"/>
                    <a:pt x="13176" y="11041"/>
                    <a:pt x="12709" y="11675"/>
                  </a:cubicBezTo>
                  <a:cubicBezTo>
                    <a:pt x="12176" y="12442"/>
                    <a:pt x="11542" y="13176"/>
                    <a:pt x="10908" y="13877"/>
                  </a:cubicBezTo>
                  <a:cubicBezTo>
                    <a:pt x="9841" y="15111"/>
                    <a:pt x="8673" y="16279"/>
                    <a:pt x="7539" y="17379"/>
                  </a:cubicBezTo>
                  <a:lnTo>
                    <a:pt x="5337" y="19614"/>
                  </a:lnTo>
                  <a:cubicBezTo>
                    <a:pt x="4503" y="20482"/>
                    <a:pt x="3803" y="21282"/>
                    <a:pt x="3203" y="22049"/>
                  </a:cubicBezTo>
                  <a:cubicBezTo>
                    <a:pt x="2569" y="22883"/>
                    <a:pt x="2002" y="23784"/>
                    <a:pt x="1535" y="24618"/>
                  </a:cubicBezTo>
                  <a:cubicBezTo>
                    <a:pt x="501" y="26486"/>
                    <a:pt x="0" y="28321"/>
                    <a:pt x="0" y="30022"/>
                  </a:cubicBezTo>
                  <a:cubicBezTo>
                    <a:pt x="0" y="30489"/>
                    <a:pt x="34" y="30956"/>
                    <a:pt x="134" y="31389"/>
                  </a:cubicBezTo>
                  <a:cubicBezTo>
                    <a:pt x="200" y="31823"/>
                    <a:pt x="300" y="32290"/>
                    <a:pt x="467" y="32724"/>
                  </a:cubicBezTo>
                  <a:cubicBezTo>
                    <a:pt x="734" y="33624"/>
                    <a:pt x="1234" y="34458"/>
                    <a:pt x="1968" y="35292"/>
                  </a:cubicBezTo>
                  <a:cubicBezTo>
                    <a:pt x="2302" y="35659"/>
                    <a:pt x="2669" y="36059"/>
                    <a:pt x="3169" y="36460"/>
                  </a:cubicBezTo>
                  <a:cubicBezTo>
                    <a:pt x="3569" y="36793"/>
                    <a:pt x="4003" y="37127"/>
                    <a:pt x="4470" y="37394"/>
                  </a:cubicBezTo>
                  <a:cubicBezTo>
                    <a:pt x="5237" y="37894"/>
                    <a:pt x="6138" y="38328"/>
                    <a:pt x="7072" y="38661"/>
                  </a:cubicBezTo>
                  <a:cubicBezTo>
                    <a:pt x="8540" y="39162"/>
                    <a:pt x="10174" y="39362"/>
                    <a:pt x="11909" y="39362"/>
                  </a:cubicBezTo>
                  <a:cubicBezTo>
                    <a:pt x="12309" y="39362"/>
                    <a:pt x="12676" y="39362"/>
                    <a:pt x="13043" y="39328"/>
                  </a:cubicBezTo>
                  <a:cubicBezTo>
                    <a:pt x="15044" y="39195"/>
                    <a:pt x="17079" y="38828"/>
                    <a:pt x="19214" y="38161"/>
                  </a:cubicBezTo>
                  <a:cubicBezTo>
                    <a:pt x="21215" y="37527"/>
                    <a:pt x="23083" y="36693"/>
                    <a:pt x="24851" y="35692"/>
                  </a:cubicBezTo>
                  <a:cubicBezTo>
                    <a:pt x="25685" y="35225"/>
                    <a:pt x="26486" y="34692"/>
                    <a:pt x="27220" y="34158"/>
                  </a:cubicBezTo>
                  <a:cubicBezTo>
                    <a:pt x="28154" y="33491"/>
                    <a:pt x="29054" y="32724"/>
                    <a:pt x="30055" y="31856"/>
                  </a:cubicBezTo>
                  <a:cubicBezTo>
                    <a:pt x="32023" y="30155"/>
                    <a:pt x="33824" y="28321"/>
                    <a:pt x="35359" y="26352"/>
                  </a:cubicBezTo>
                  <a:cubicBezTo>
                    <a:pt x="36159" y="25352"/>
                    <a:pt x="36893" y="24318"/>
                    <a:pt x="37527" y="23284"/>
                  </a:cubicBezTo>
                  <a:cubicBezTo>
                    <a:pt x="38228" y="22116"/>
                    <a:pt x="38728" y="21149"/>
                    <a:pt x="39061" y="20215"/>
                  </a:cubicBezTo>
                  <a:cubicBezTo>
                    <a:pt x="39729" y="18347"/>
                    <a:pt x="39995" y="16179"/>
                    <a:pt x="39729" y="14010"/>
                  </a:cubicBezTo>
                  <a:cubicBezTo>
                    <a:pt x="39495" y="11975"/>
                    <a:pt x="38828" y="9941"/>
                    <a:pt x="37727" y="8106"/>
                  </a:cubicBezTo>
                  <a:cubicBezTo>
                    <a:pt x="37193" y="7172"/>
                    <a:pt x="36560" y="6338"/>
                    <a:pt x="35859" y="5538"/>
                  </a:cubicBezTo>
                  <a:cubicBezTo>
                    <a:pt x="35159" y="4770"/>
                    <a:pt x="34325" y="4003"/>
                    <a:pt x="33357" y="3303"/>
                  </a:cubicBezTo>
                  <a:cubicBezTo>
                    <a:pt x="31890" y="2269"/>
                    <a:pt x="30255" y="1468"/>
                    <a:pt x="28587" y="1034"/>
                  </a:cubicBezTo>
                  <a:cubicBezTo>
                    <a:pt x="27787" y="834"/>
                    <a:pt x="27020" y="701"/>
                    <a:pt x="26252" y="667"/>
                  </a:cubicBezTo>
                  <a:lnTo>
                    <a:pt x="27853" y="667"/>
                  </a:lnTo>
                  <a:cubicBezTo>
                    <a:pt x="28020" y="667"/>
                    <a:pt x="28187" y="534"/>
                    <a:pt x="28187" y="367"/>
                  </a:cubicBezTo>
                  <a:cubicBezTo>
                    <a:pt x="28187" y="300"/>
                    <a:pt x="28120" y="200"/>
                    <a:pt x="28087" y="134"/>
                  </a:cubicBezTo>
                  <a:cubicBezTo>
                    <a:pt x="28054" y="34"/>
                    <a:pt x="27954" y="34"/>
                    <a:pt x="27887" y="0"/>
                  </a:cubicBezTo>
                  <a:close/>
                </a:path>
              </a:pathLst>
            </a:custGeom>
            <a:solidFill>
              <a:srgbClr val="A5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4711863" y="3721599"/>
              <a:ext cx="519720" cy="503284"/>
            </a:xfrm>
            <a:custGeom>
              <a:avLst/>
              <a:gdLst/>
              <a:ahLst/>
              <a:cxnLst/>
              <a:rect l="l" t="t" r="r" b="b"/>
              <a:pathLst>
                <a:path w="24252" h="23485" extrusionOk="0">
                  <a:moveTo>
                    <a:pt x="13410" y="1"/>
                  </a:moveTo>
                  <a:cubicBezTo>
                    <a:pt x="12676" y="34"/>
                    <a:pt x="11909" y="168"/>
                    <a:pt x="11175" y="435"/>
                  </a:cubicBezTo>
                  <a:cubicBezTo>
                    <a:pt x="11009" y="468"/>
                    <a:pt x="10775" y="568"/>
                    <a:pt x="10608" y="601"/>
                  </a:cubicBezTo>
                  <a:cubicBezTo>
                    <a:pt x="9774" y="868"/>
                    <a:pt x="8940" y="1402"/>
                    <a:pt x="8173" y="2069"/>
                  </a:cubicBezTo>
                  <a:cubicBezTo>
                    <a:pt x="7773" y="2336"/>
                    <a:pt x="7439" y="2736"/>
                    <a:pt x="7039" y="3136"/>
                  </a:cubicBezTo>
                  <a:cubicBezTo>
                    <a:pt x="6705" y="3503"/>
                    <a:pt x="6372" y="3970"/>
                    <a:pt x="6038" y="4404"/>
                  </a:cubicBezTo>
                  <a:lnTo>
                    <a:pt x="5938" y="4504"/>
                  </a:lnTo>
                  <a:lnTo>
                    <a:pt x="5771" y="4738"/>
                  </a:lnTo>
                  <a:cubicBezTo>
                    <a:pt x="5171" y="5605"/>
                    <a:pt x="4437" y="6472"/>
                    <a:pt x="3737" y="7273"/>
                  </a:cubicBezTo>
                  <a:cubicBezTo>
                    <a:pt x="3737" y="7273"/>
                    <a:pt x="3703" y="7306"/>
                    <a:pt x="3737" y="7306"/>
                  </a:cubicBezTo>
                  <a:lnTo>
                    <a:pt x="3737" y="7339"/>
                  </a:lnTo>
                  <a:lnTo>
                    <a:pt x="3170" y="7940"/>
                  </a:lnTo>
                  <a:cubicBezTo>
                    <a:pt x="3036" y="8073"/>
                    <a:pt x="2869" y="8173"/>
                    <a:pt x="2736" y="8307"/>
                  </a:cubicBezTo>
                  <a:lnTo>
                    <a:pt x="2502" y="8574"/>
                  </a:lnTo>
                  <a:cubicBezTo>
                    <a:pt x="2069" y="8941"/>
                    <a:pt x="1735" y="9308"/>
                    <a:pt x="1402" y="9674"/>
                  </a:cubicBezTo>
                  <a:cubicBezTo>
                    <a:pt x="1101" y="10041"/>
                    <a:pt x="835" y="10475"/>
                    <a:pt x="601" y="10975"/>
                  </a:cubicBezTo>
                  <a:cubicBezTo>
                    <a:pt x="401" y="11376"/>
                    <a:pt x="268" y="11876"/>
                    <a:pt x="167" y="12443"/>
                  </a:cubicBezTo>
                  <a:cubicBezTo>
                    <a:pt x="1" y="13377"/>
                    <a:pt x="67" y="14445"/>
                    <a:pt x="401" y="15479"/>
                  </a:cubicBezTo>
                  <a:cubicBezTo>
                    <a:pt x="701" y="16446"/>
                    <a:pt x="1168" y="17313"/>
                    <a:pt x="1835" y="18281"/>
                  </a:cubicBezTo>
                  <a:cubicBezTo>
                    <a:pt x="2402" y="19115"/>
                    <a:pt x="3170" y="19915"/>
                    <a:pt x="4037" y="20649"/>
                  </a:cubicBezTo>
                  <a:cubicBezTo>
                    <a:pt x="4837" y="21316"/>
                    <a:pt x="5705" y="21883"/>
                    <a:pt x="6605" y="22350"/>
                  </a:cubicBezTo>
                  <a:cubicBezTo>
                    <a:pt x="7539" y="22817"/>
                    <a:pt x="8607" y="23151"/>
                    <a:pt x="9774" y="23351"/>
                  </a:cubicBezTo>
                  <a:cubicBezTo>
                    <a:pt x="10375" y="23451"/>
                    <a:pt x="10942" y="23484"/>
                    <a:pt x="11542" y="23484"/>
                  </a:cubicBezTo>
                  <a:cubicBezTo>
                    <a:pt x="12076" y="23484"/>
                    <a:pt x="12610" y="23451"/>
                    <a:pt x="13110" y="23351"/>
                  </a:cubicBezTo>
                  <a:cubicBezTo>
                    <a:pt x="15212" y="23051"/>
                    <a:pt x="17346" y="22117"/>
                    <a:pt x="19248" y="20616"/>
                  </a:cubicBezTo>
                  <a:cubicBezTo>
                    <a:pt x="20082" y="19949"/>
                    <a:pt x="20849" y="19181"/>
                    <a:pt x="21516" y="18347"/>
                  </a:cubicBezTo>
                  <a:cubicBezTo>
                    <a:pt x="22116" y="17547"/>
                    <a:pt x="22684" y="16680"/>
                    <a:pt x="23084" y="15679"/>
                  </a:cubicBezTo>
                  <a:cubicBezTo>
                    <a:pt x="23951" y="13777"/>
                    <a:pt x="24251" y="11676"/>
                    <a:pt x="24018" y="9674"/>
                  </a:cubicBezTo>
                  <a:cubicBezTo>
                    <a:pt x="23884" y="8640"/>
                    <a:pt x="23551" y="7640"/>
                    <a:pt x="23084" y="6672"/>
                  </a:cubicBezTo>
                  <a:cubicBezTo>
                    <a:pt x="22650" y="5772"/>
                    <a:pt x="22050" y="4871"/>
                    <a:pt x="21383" y="4037"/>
                  </a:cubicBezTo>
                  <a:cubicBezTo>
                    <a:pt x="20048" y="2436"/>
                    <a:pt x="18347" y="1168"/>
                    <a:pt x="16546" y="501"/>
                  </a:cubicBezTo>
                  <a:cubicBezTo>
                    <a:pt x="16079" y="334"/>
                    <a:pt x="15645" y="201"/>
                    <a:pt x="15078" y="101"/>
                  </a:cubicBezTo>
                  <a:cubicBezTo>
                    <a:pt x="14578" y="34"/>
                    <a:pt x="14077" y="1"/>
                    <a:pt x="13610" y="1"/>
                  </a:cubicBezTo>
                  <a:close/>
                </a:path>
              </a:pathLst>
            </a:custGeom>
            <a:solidFill>
              <a:srgbClr val="FFB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4766190" y="3735186"/>
              <a:ext cx="464667" cy="488990"/>
            </a:xfrm>
            <a:custGeom>
              <a:avLst/>
              <a:gdLst/>
              <a:ahLst/>
              <a:cxnLst/>
              <a:rect l="l" t="t" r="r" b="b"/>
              <a:pathLst>
                <a:path w="21683" h="22818" extrusionOk="0">
                  <a:moveTo>
                    <a:pt x="1" y="18547"/>
                  </a:moveTo>
                  <a:cubicBezTo>
                    <a:pt x="8" y="18563"/>
                    <a:pt x="20" y="18574"/>
                    <a:pt x="33" y="18584"/>
                  </a:cubicBezTo>
                  <a:lnTo>
                    <a:pt x="33" y="18584"/>
                  </a:lnTo>
                  <a:cubicBezTo>
                    <a:pt x="22" y="18572"/>
                    <a:pt x="11" y="18560"/>
                    <a:pt x="1" y="18547"/>
                  </a:cubicBezTo>
                  <a:close/>
                  <a:moveTo>
                    <a:pt x="14344" y="1"/>
                  </a:moveTo>
                  <a:lnTo>
                    <a:pt x="14344" y="1"/>
                  </a:lnTo>
                  <a:cubicBezTo>
                    <a:pt x="14645" y="334"/>
                    <a:pt x="14845" y="534"/>
                    <a:pt x="15012" y="801"/>
                  </a:cubicBezTo>
                  <a:cubicBezTo>
                    <a:pt x="15612" y="1502"/>
                    <a:pt x="16146" y="2269"/>
                    <a:pt x="16613" y="3036"/>
                  </a:cubicBezTo>
                  <a:cubicBezTo>
                    <a:pt x="17013" y="3803"/>
                    <a:pt x="17380" y="4604"/>
                    <a:pt x="17680" y="5371"/>
                  </a:cubicBezTo>
                  <a:cubicBezTo>
                    <a:pt x="17980" y="6172"/>
                    <a:pt x="18147" y="6972"/>
                    <a:pt x="18281" y="7740"/>
                  </a:cubicBezTo>
                  <a:cubicBezTo>
                    <a:pt x="18381" y="8807"/>
                    <a:pt x="18381" y="9841"/>
                    <a:pt x="18214" y="10842"/>
                  </a:cubicBezTo>
                  <a:cubicBezTo>
                    <a:pt x="18047" y="11909"/>
                    <a:pt x="17713" y="13010"/>
                    <a:pt x="17213" y="14011"/>
                  </a:cubicBezTo>
                  <a:cubicBezTo>
                    <a:pt x="16980" y="14544"/>
                    <a:pt x="16679" y="15112"/>
                    <a:pt x="16346" y="15612"/>
                  </a:cubicBezTo>
                  <a:cubicBezTo>
                    <a:pt x="16046" y="16046"/>
                    <a:pt x="15779" y="16479"/>
                    <a:pt x="15445" y="16846"/>
                  </a:cubicBezTo>
                  <a:cubicBezTo>
                    <a:pt x="14811" y="17613"/>
                    <a:pt x="14144" y="18214"/>
                    <a:pt x="13344" y="18781"/>
                  </a:cubicBezTo>
                  <a:cubicBezTo>
                    <a:pt x="12610" y="19281"/>
                    <a:pt x="11809" y="19681"/>
                    <a:pt x="10975" y="19982"/>
                  </a:cubicBezTo>
                  <a:cubicBezTo>
                    <a:pt x="10141" y="20282"/>
                    <a:pt x="9274" y="20482"/>
                    <a:pt x="8373" y="20515"/>
                  </a:cubicBezTo>
                  <a:cubicBezTo>
                    <a:pt x="8032" y="20546"/>
                    <a:pt x="7690" y="20561"/>
                    <a:pt x="7347" y="20561"/>
                  </a:cubicBezTo>
                  <a:cubicBezTo>
                    <a:pt x="5849" y="20561"/>
                    <a:pt x="4348" y="20276"/>
                    <a:pt x="2936" y="19815"/>
                  </a:cubicBezTo>
                  <a:cubicBezTo>
                    <a:pt x="1969" y="19515"/>
                    <a:pt x="1035" y="19114"/>
                    <a:pt x="168" y="18647"/>
                  </a:cubicBezTo>
                  <a:cubicBezTo>
                    <a:pt x="142" y="18622"/>
                    <a:pt x="77" y="18616"/>
                    <a:pt x="33" y="18584"/>
                  </a:cubicBezTo>
                  <a:lnTo>
                    <a:pt x="33" y="18584"/>
                  </a:lnTo>
                  <a:cubicBezTo>
                    <a:pt x="459" y="19070"/>
                    <a:pt x="947" y="19526"/>
                    <a:pt x="1435" y="19982"/>
                  </a:cubicBezTo>
                  <a:cubicBezTo>
                    <a:pt x="2202" y="20649"/>
                    <a:pt x="3103" y="21216"/>
                    <a:pt x="4004" y="21683"/>
                  </a:cubicBezTo>
                  <a:cubicBezTo>
                    <a:pt x="4938" y="22150"/>
                    <a:pt x="6005" y="22483"/>
                    <a:pt x="7173" y="22684"/>
                  </a:cubicBezTo>
                  <a:cubicBezTo>
                    <a:pt x="7773" y="22784"/>
                    <a:pt x="8340" y="22817"/>
                    <a:pt x="8941" y="22817"/>
                  </a:cubicBezTo>
                  <a:cubicBezTo>
                    <a:pt x="9474" y="22817"/>
                    <a:pt x="9975" y="22784"/>
                    <a:pt x="10508" y="22684"/>
                  </a:cubicBezTo>
                  <a:cubicBezTo>
                    <a:pt x="12610" y="22383"/>
                    <a:pt x="14711" y="21449"/>
                    <a:pt x="16646" y="19948"/>
                  </a:cubicBezTo>
                  <a:cubicBezTo>
                    <a:pt x="17480" y="19281"/>
                    <a:pt x="18214" y="18514"/>
                    <a:pt x="18881" y="17680"/>
                  </a:cubicBezTo>
                  <a:cubicBezTo>
                    <a:pt x="19515" y="16879"/>
                    <a:pt x="20048" y="15979"/>
                    <a:pt x="20482" y="15011"/>
                  </a:cubicBezTo>
                  <a:cubicBezTo>
                    <a:pt x="21349" y="13110"/>
                    <a:pt x="21683" y="11009"/>
                    <a:pt x="21383" y="9007"/>
                  </a:cubicBezTo>
                  <a:cubicBezTo>
                    <a:pt x="21283" y="7973"/>
                    <a:pt x="20949" y="6972"/>
                    <a:pt x="20482" y="6005"/>
                  </a:cubicBezTo>
                  <a:cubicBezTo>
                    <a:pt x="20015" y="5104"/>
                    <a:pt x="19481" y="4204"/>
                    <a:pt x="18781" y="3370"/>
                  </a:cubicBezTo>
                  <a:cubicBezTo>
                    <a:pt x="17513" y="1869"/>
                    <a:pt x="16012" y="701"/>
                    <a:pt x="14344" y="1"/>
                  </a:cubicBezTo>
                  <a:close/>
                </a:path>
              </a:pathLst>
            </a:custGeom>
            <a:solidFill>
              <a:srgbClr val="F8B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4924907" y="3733750"/>
              <a:ext cx="216614" cy="166597"/>
            </a:xfrm>
            <a:custGeom>
              <a:avLst/>
              <a:gdLst/>
              <a:ahLst/>
              <a:cxnLst/>
              <a:rect l="l" t="t" r="r" b="b"/>
              <a:pathLst>
                <a:path w="10108" h="7774" extrusionOk="0">
                  <a:moveTo>
                    <a:pt x="4904" y="1"/>
                  </a:moveTo>
                  <a:cubicBezTo>
                    <a:pt x="4637" y="1"/>
                    <a:pt x="4337" y="34"/>
                    <a:pt x="4036" y="68"/>
                  </a:cubicBezTo>
                  <a:cubicBezTo>
                    <a:pt x="3970" y="68"/>
                    <a:pt x="3936" y="101"/>
                    <a:pt x="3903" y="134"/>
                  </a:cubicBezTo>
                  <a:lnTo>
                    <a:pt x="3736" y="134"/>
                  </a:lnTo>
                  <a:cubicBezTo>
                    <a:pt x="2735" y="234"/>
                    <a:pt x="1935" y="501"/>
                    <a:pt x="1268" y="802"/>
                  </a:cubicBezTo>
                  <a:cubicBezTo>
                    <a:pt x="1134" y="902"/>
                    <a:pt x="967" y="968"/>
                    <a:pt x="801" y="1135"/>
                  </a:cubicBezTo>
                  <a:cubicBezTo>
                    <a:pt x="667" y="1269"/>
                    <a:pt x="567" y="1402"/>
                    <a:pt x="434" y="1569"/>
                  </a:cubicBezTo>
                  <a:cubicBezTo>
                    <a:pt x="234" y="1869"/>
                    <a:pt x="100" y="2203"/>
                    <a:pt x="67" y="2536"/>
                  </a:cubicBezTo>
                  <a:cubicBezTo>
                    <a:pt x="0" y="2770"/>
                    <a:pt x="100" y="3070"/>
                    <a:pt x="267" y="3237"/>
                  </a:cubicBezTo>
                  <a:cubicBezTo>
                    <a:pt x="400" y="3403"/>
                    <a:pt x="601" y="3537"/>
                    <a:pt x="901" y="3604"/>
                  </a:cubicBezTo>
                  <a:cubicBezTo>
                    <a:pt x="1101" y="3637"/>
                    <a:pt x="1301" y="3704"/>
                    <a:pt x="1568" y="3704"/>
                  </a:cubicBezTo>
                  <a:lnTo>
                    <a:pt x="1768" y="3704"/>
                  </a:lnTo>
                  <a:cubicBezTo>
                    <a:pt x="1968" y="3704"/>
                    <a:pt x="2168" y="3637"/>
                    <a:pt x="2402" y="3604"/>
                  </a:cubicBezTo>
                  <a:lnTo>
                    <a:pt x="2402" y="3604"/>
                  </a:lnTo>
                  <a:cubicBezTo>
                    <a:pt x="2135" y="3870"/>
                    <a:pt x="1901" y="4104"/>
                    <a:pt x="1735" y="4371"/>
                  </a:cubicBezTo>
                  <a:cubicBezTo>
                    <a:pt x="1501" y="4704"/>
                    <a:pt x="1401" y="5038"/>
                    <a:pt x="1401" y="5371"/>
                  </a:cubicBezTo>
                  <a:cubicBezTo>
                    <a:pt x="1401" y="5705"/>
                    <a:pt x="1568" y="6072"/>
                    <a:pt x="1801" y="6339"/>
                  </a:cubicBezTo>
                  <a:cubicBezTo>
                    <a:pt x="2068" y="6572"/>
                    <a:pt x="2402" y="6706"/>
                    <a:pt x="2735" y="6706"/>
                  </a:cubicBezTo>
                  <a:cubicBezTo>
                    <a:pt x="3102" y="6706"/>
                    <a:pt x="3436" y="6572"/>
                    <a:pt x="3836" y="6372"/>
                  </a:cubicBezTo>
                  <a:cubicBezTo>
                    <a:pt x="4170" y="6205"/>
                    <a:pt x="4470" y="6005"/>
                    <a:pt x="4837" y="5672"/>
                  </a:cubicBezTo>
                  <a:cubicBezTo>
                    <a:pt x="4970" y="5572"/>
                    <a:pt x="5070" y="5438"/>
                    <a:pt x="5170" y="5371"/>
                  </a:cubicBezTo>
                  <a:cubicBezTo>
                    <a:pt x="5170" y="5738"/>
                    <a:pt x="5304" y="6172"/>
                    <a:pt x="5471" y="6539"/>
                  </a:cubicBezTo>
                  <a:cubicBezTo>
                    <a:pt x="5637" y="6873"/>
                    <a:pt x="5904" y="7173"/>
                    <a:pt x="6271" y="7406"/>
                  </a:cubicBezTo>
                  <a:cubicBezTo>
                    <a:pt x="6571" y="7606"/>
                    <a:pt x="6938" y="7740"/>
                    <a:pt x="7305" y="7773"/>
                  </a:cubicBezTo>
                  <a:lnTo>
                    <a:pt x="7439" y="7773"/>
                  </a:lnTo>
                  <a:cubicBezTo>
                    <a:pt x="7772" y="7773"/>
                    <a:pt x="8139" y="7706"/>
                    <a:pt x="8473" y="7506"/>
                  </a:cubicBezTo>
                  <a:cubicBezTo>
                    <a:pt x="8640" y="7406"/>
                    <a:pt x="8806" y="7273"/>
                    <a:pt x="9007" y="7073"/>
                  </a:cubicBezTo>
                  <a:cubicBezTo>
                    <a:pt x="9173" y="6906"/>
                    <a:pt x="9340" y="6706"/>
                    <a:pt x="9574" y="6406"/>
                  </a:cubicBezTo>
                  <a:cubicBezTo>
                    <a:pt x="9707" y="6205"/>
                    <a:pt x="9807" y="6005"/>
                    <a:pt x="9907" y="5738"/>
                  </a:cubicBezTo>
                  <a:cubicBezTo>
                    <a:pt x="9974" y="5505"/>
                    <a:pt x="10041" y="5205"/>
                    <a:pt x="10074" y="5005"/>
                  </a:cubicBezTo>
                  <a:cubicBezTo>
                    <a:pt x="10107" y="4571"/>
                    <a:pt x="10074" y="4071"/>
                    <a:pt x="9907" y="3570"/>
                  </a:cubicBezTo>
                  <a:cubicBezTo>
                    <a:pt x="9574" y="2569"/>
                    <a:pt x="8873" y="1669"/>
                    <a:pt x="7839" y="935"/>
                  </a:cubicBezTo>
                  <a:cubicBezTo>
                    <a:pt x="7405" y="601"/>
                    <a:pt x="6838" y="368"/>
                    <a:pt x="6238" y="201"/>
                  </a:cubicBezTo>
                  <a:cubicBezTo>
                    <a:pt x="5904" y="101"/>
                    <a:pt x="5571" y="34"/>
                    <a:pt x="5170" y="34"/>
                  </a:cubicBezTo>
                  <a:cubicBezTo>
                    <a:pt x="5070" y="1"/>
                    <a:pt x="4970" y="1"/>
                    <a:pt x="4904" y="1"/>
                  </a:cubicBezTo>
                  <a:close/>
                </a:path>
              </a:pathLst>
            </a:custGeom>
            <a:solidFill>
              <a:srgbClr val="F2B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5029275" y="3789042"/>
              <a:ext cx="116536" cy="117736"/>
            </a:xfrm>
            <a:custGeom>
              <a:avLst/>
              <a:gdLst/>
              <a:ahLst/>
              <a:cxnLst/>
              <a:rect l="l" t="t" r="r" b="b"/>
              <a:pathLst>
                <a:path w="5438" h="5494" extrusionOk="0">
                  <a:moveTo>
                    <a:pt x="3403" y="4693"/>
                  </a:moveTo>
                  <a:cubicBezTo>
                    <a:pt x="3403" y="4715"/>
                    <a:pt x="3406" y="4722"/>
                    <a:pt x="3411" y="4722"/>
                  </a:cubicBezTo>
                  <a:cubicBezTo>
                    <a:pt x="3421" y="4722"/>
                    <a:pt x="3436" y="4693"/>
                    <a:pt x="3436" y="4693"/>
                  </a:cubicBezTo>
                  <a:close/>
                  <a:moveTo>
                    <a:pt x="4581" y="1"/>
                  </a:moveTo>
                  <a:cubicBezTo>
                    <a:pt x="4564" y="1"/>
                    <a:pt x="4551" y="9"/>
                    <a:pt x="4537" y="23"/>
                  </a:cubicBezTo>
                  <a:cubicBezTo>
                    <a:pt x="4370" y="123"/>
                    <a:pt x="4337" y="290"/>
                    <a:pt x="4370" y="456"/>
                  </a:cubicBezTo>
                  <a:cubicBezTo>
                    <a:pt x="4437" y="623"/>
                    <a:pt x="4537" y="790"/>
                    <a:pt x="4570" y="957"/>
                  </a:cubicBezTo>
                  <a:cubicBezTo>
                    <a:pt x="4704" y="1324"/>
                    <a:pt x="4737" y="1691"/>
                    <a:pt x="4770" y="2058"/>
                  </a:cubicBezTo>
                  <a:cubicBezTo>
                    <a:pt x="4770" y="2458"/>
                    <a:pt x="4770" y="2825"/>
                    <a:pt x="4704" y="3192"/>
                  </a:cubicBezTo>
                  <a:cubicBezTo>
                    <a:pt x="4670" y="3392"/>
                    <a:pt x="4570" y="3659"/>
                    <a:pt x="4437" y="3859"/>
                  </a:cubicBezTo>
                  <a:cubicBezTo>
                    <a:pt x="4370" y="4026"/>
                    <a:pt x="4270" y="4159"/>
                    <a:pt x="4170" y="4293"/>
                  </a:cubicBezTo>
                  <a:cubicBezTo>
                    <a:pt x="4036" y="4393"/>
                    <a:pt x="3936" y="4493"/>
                    <a:pt x="3836" y="4559"/>
                  </a:cubicBezTo>
                  <a:cubicBezTo>
                    <a:pt x="3703" y="4659"/>
                    <a:pt x="3569" y="4693"/>
                    <a:pt x="3436" y="4726"/>
                  </a:cubicBezTo>
                  <a:cubicBezTo>
                    <a:pt x="3269" y="4793"/>
                    <a:pt x="3069" y="4826"/>
                    <a:pt x="2902" y="4826"/>
                  </a:cubicBezTo>
                  <a:cubicBezTo>
                    <a:pt x="2736" y="4826"/>
                    <a:pt x="2569" y="4826"/>
                    <a:pt x="2402" y="4793"/>
                  </a:cubicBezTo>
                  <a:cubicBezTo>
                    <a:pt x="2235" y="4726"/>
                    <a:pt x="2102" y="4693"/>
                    <a:pt x="1935" y="4626"/>
                  </a:cubicBezTo>
                  <a:cubicBezTo>
                    <a:pt x="1768" y="4526"/>
                    <a:pt x="1668" y="4459"/>
                    <a:pt x="1535" y="4326"/>
                  </a:cubicBezTo>
                  <a:cubicBezTo>
                    <a:pt x="1368" y="4192"/>
                    <a:pt x="1234" y="4026"/>
                    <a:pt x="1101" y="3859"/>
                  </a:cubicBezTo>
                  <a:cubicBezTo>
                    <a:pt x="1001" y="3659"/>
                    <a:pt x="901" y="3492"/>
                    <a:pt x="834" y="3292"/>
                  </a:cubicBezTo>
                  <a:lnTo>
                    <a:pt x="701" y="2658"/>
                  </a:lnTo>
                  <a:cubicBezTo>
                    <a:pt x="701" y="2491"/>
                    <a:pt x="701" y="2324"/>
                    <a:pt x="734" y="2191"/>
                  </a:cubicBezTo>
                  <a:cubicBezTo>
                    <a:pt x="767" y="2024"/>
                    <a:pt x="601" y="1857"/>
                    <a:pt x="434" y="1857"/>
                  </a:cubicBezTo>
                  <a:cubicBezTo>
                    <a:pt x="267" y="1857"/>
                    <a:pt x="100" y="1991"/>
                    <a:pt x="100" y="2158"/>
                  </a:cubicBezTo>
                  <a:cubicBezTo>
                    <a:pt x="0" y="3058"/>
                    <a:pt x="334" y="4059"/>
                    <a:pt x="1001" y="4693"/>
                  </a:cubicBezTo>
                  <a:cubicBezTo>
                    <a:pt x="1335" y="5026"/>
                    <a:pt x="1735" y="5293"/>
                    <a:pt x="2168" y="5393"/>
                  </a:cubicBezTo>
                  <a:cubicBezTo>
                    <a:pt x="2385" y="5460"/>
                    <a:pt x="2610" y="5493"/>
                    <a:pt x="2840" y="5493"/>
                  </a:cubicBezTo>
                  <a:cubicBezTo>
                    <a:pt x="3069" y="5493"/>
                    <a:pt x="3303" y="5460"/>
                    <a:pt x="3536" y="5393"/>
                  </a:cubicBezTo>
                  <a:cubicBezTo>
                    <a:pt x="3903" y="5293"/>
                    <a:pt x="4237" y="5126"/>
                    <a:pt x="4537" y="4826"/>
                  </a:cubicBezTo>
                  <a:cubicBezTo>
                    <a:pt x="4837" y="4559"/>
                    <a:pt x="5004" y="4226"/>
                    <a:pt x="5171" y="3892"/>
                  </a:cubicBezTo>
                  <a:cubicBezTo>
                    <a:pt x="5337" y="3559"/>
                    <a:pt x="5371" y="3158"/>
                    <a:pt x="5404" y="2791"/>
                  </a:cubicBezTo>
                  <a:cubicBezTo>
                    <a:pt x="5437" y="2391"/>
                    <a:pt x="5404" y="1991"/>
                    <a:pt x="5371" y="1624"/>
                  </a:cubicBezTo>
                  <a:cubicBezTo>
                    <a:pt x="5271" y="1157"/>
                    <a:pt x="5171" y="657"/>
                    <a:pt x="4937" y="223"/>
                  </a:cubicBezTo>
                  <a:cubicBezTo>
                    <a:pt x="4904" y="123"/>
                    <a:pt x="4770" y="56"/>
                    <a:pt x="4670" y="56"/>
                  </a:cubicBezTo>
                  <a:cubicBezTo>
                    <a:pt x="4631" y="17"/>
                    <a:pt x="4604" y="1"/>
                    <a:pt x="4581" y="1"/>
                  </a:cubicBezTo>
                  <a:close/>
                </a:path>
              </a:pathLst>
            </a:custGeom>
            <a:solidFill>
              <a:srgbClr val="F2B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5079315" y="3784520"/>
              <a:ext cx="55054" cy="93671"/>
            </a:xfrm>
            <a:custGeom>
              <a:avLst/>
              <a:gdLst/>
              <a:ahLst/>
              <a:cxnLst/>
              <a:rect l="l" t="t" r="r" b="b"/>
              <a:pathLst>
                <a:path w="2569" h="4371" extrusionOk="0">
                  <a:moveTo>
                    <a:pt x="1768" y="0"/>
                  </a:moveTo>
                  <a:cubicBezTo>
                    <a:pt x="1601" y="0"/>
                    <a:pt x="1535" y="0"/>
                    <a:pt x="1435" y="67"/>
                  </a:cubicBezTo>
                  <a:cubicBezTo>
                    <a:pt x="1368" y="167"/>
                    <a:pt x="1268" y="234"/>
                    <a:pt x="1268" y="367"/>
                  </a:cubicBezTo>
                  <a:cubicBezTo>
                    <a:pt x="1268" y="434"/>
                    <a:pt x="1268" y="501"/>
                    <a:pt x="1301" y="567"/>
                  </a:cubicBezTo>
                  <a:cubicBezTo>
                    <a:pt x="1368" y="667"/>
                    <a:pt x="1401" y="701"/>
                    <a:pt x="1435" y="734"/>
                  </a:cubicBezTo>
                  <a:cubicBezTo>
                    <a:pt x="1535" y="834"/>
                    <a:pt x="1568" y="901"/>
                    <a:pt x="1601" y="1001"/>
                  </a:cubicBezTo>
                  <a:cubicBezTo>
                    <a:pt x="1701" y="1168"/>
                    <a:pt x="1768" y="1335"/>
                    <a:pt x="1835" y="1501"/>
                  </a:cubicBezTo>
                  <a:cubicBezTo>
                    <a:pt x="1868" y="1668"/>
                    <a:pt x="1868" y="1868"/>
                    <a:pt x="1868" y="2035"/>
                  </a:cubicBezTo>
                  <a:cubicBezTo>
                    <a:pt x="1868" y="2235"/>
                    <a:pt x="1835" y="2502"/>
                    <a:pt x="1768" y="2702"/>
                  </a:cubicBezTo>
                  <a:cubicBezTo>
                    <a:pt x="1735" y="2869"/>
                    <a:pt x="1668" y="3069"/>
                    <a:pt x="1568" y="3236"/>
                  </a:cubicBezTo>
                  <a:cubicBezTo>
                    <a:pt x="1501" y="3369"/>
                    <a:pt x="1368" y="3536"/>
                    <a:pt x="1268" y="3636"/>
                  </a:cubicBezTo>
                  <a:cubicBezTo>
                    <a:pt x="1168" y="3736"/>
                    <a:pt x="1034" y="3836"/>
                    <a:pt x="901" y="3903"/>
                  </a:cubicBezTo>
                  <a:cubicBezTo>
                    <a:pt x="767" y="3970"/>
                    <a:pt x="667" y="4037"/>
                    <a:pt x="534" y="4037"/>
                  </a:cubicBezTo>
                  <a:cubicBezTo>
                    <a:pt x="401" y="4070"/>
                    <a:pt x="234" y="4070"/>
                    <a:pt x="100" y="4070"/>
                  </a:cubicBezTo>
                  <a:cubicBezTo>
                    <a:pt x="34" y="4070"/>
                    <a:pt x="0" y="4170"/>
                    <a:pt x="0" y="4237"/>
                  </a:cubicBezTo>
                  <a:cubicBezTo>
                    <a:pt x="0" y="4337"/>
                    <a:pt x="67" y="4370"/>
                    <a:pt x="167" y="4370"/>
                  </a:cubicBezTo>
                  <a:cubicBezTo>
                    <a:pt x="367" y="4370"/>
                    <a:pt x="601" y="4337"/>
                    <a:pt x="834" y="4303"/>
                  </a:cubicBezTo>
                  <a:cubicBezTo>
                    <a:pt x="1034" y="4203"/>
                    <a:pt x="1234" y="4137"/>
                    <a:pt x="1435" y="4003"/>
                  </a:cubicBezTo>
                  <a:cubicBezTo>
                    <a:pt x="1835" y="3736"/>
                    <a:pt x="2102" y="3336"/>
                    <a:pt x="2269" y="2969"/>
                  </a:cubicBezTo>
                  <a:cubicBezTo>
                    <a:pt x="2369" y="2736"/>
                    <a:pt x="2435" y="2535"/>
                    <a:pt x="2502" y="2302"/>
                  </a:cubicBezTo>
                  <a:cubicBezTo>
                    <a:pt x="2535" y="2035"/>
                    <a:pt x="2569" y="1802"/>
                    <a:pt x="2569" y="1535"/>
                  </a:cubicBezTo>
                  <a:cubicBezTo>
                    <a:pt x="2569" y="1034"/>
                    <a:pt x="2402" y="567"/>
                    <a:pt x="2102" y="167"/>
                  </a:cubicBezTo>
                  <a:cubicBezTo>
                    <a:pt x="2035" y="34"/>
                    <a:pt x="1902" y="0"/>
                    <a:pt x="1768" y="0"/>
                  </a:cubicBezTo>
                  <a:close/>
                </a:path>
              </a:pathLst>
            </a:custGeom>
            <a:solidFill>
              <a:srgbClr val="EFA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4980648" y="3763068"/>
              <a:ext cx="116558" cy="83406"/>
            </a:xfrm>
            <a:custGeom>
              <a:avLst/>
              <a:gdLst/>
              <a:ahLst/>
              <a:cxnLst/>
              <a:rect l="l" t="t" r="r" b="b"/>
              <a:pathLst>
                <a:path w="5439" h="3892" extrusionOk="0">
                  <a:moveTo>
                    <a:pt x="2636" y="1702"/>
                  </a:moveTo>
                  <a:lnTo>
                    <a:pt x="2636" y="1702"/>
                  </a:lnTo>
                  <a:cubicBezTo>
                    <a:pt x="2636" y="1702"/>
                    <a:pt x="2636" y="1716"/>
                    <a:pt x="2645" y="1726"/>
                  </a:cubicBezTo>
                  <a:lnTo>
                    <a:pt x="2645" y="1726"/>
                  </a:lnTo>
                  <a:cubicBezTo>
                    <a:pt x="2640" y="1721"/>
                    <a:pt x="2636" y="1713"/>
                    <a:pt x="2636" y="1702"/>
                  </a:cubicBezTo>
                  <a:close/>
                  <a:moveTo>
                    <a:pt x="5105" y="1"/>
                  </a:moveTo>
                  <a:cubicBezTo>
                    <a:pt x="4938" y="1"/>
                    <a:pt x="4804" y="167"/>
                    <a:pt x="4804" y="368"/>
                  </a:cubicBezTo>
                  <a:lnTo>
                    <a:pt x="4804" y="434"/>
                  </a:lnTo>
                  <a:cubicBezTo>
                    <a:pt x="4804" y="501"/>
                    <a:pt x="4804" y="568"/>
                    <a:pt x="4771" y="601"/>
                  </a:cubicBezTo>
                  <a:cubicBezTo>
                    <a:pt x="4771" y="668"/>
                    <a:pt x="4704" y="701"/>
                    <a:pt x="4671" y="801"/>
                  </a:cubicBezTo>
                  <a:cubicBezTo>
                    <a:pt x="4638" y="835"/>
                    <a:pt x="4604" y="901"/>
                    <a:pt x="4538" y="968"/>
                  </a:cubicBezTo>
                  <a:cubicBezTo>
                    <a:pt x="4471" y="1035"/>
                    <a:pt x="4371" y="1068"/>
                    <a:pt x="4304" y="1135"/>
                  </a:cubicBezTo>
                  <a:cubicBezTo>
                    <a:pt x="4171" y="1201"/>
                    <a:pt x="4037" y="1235"/>
                    <a:pt x="3870" y="1302"/>
                  </a:cubicBezTo>
                  <a:cubicBezTo>
                    <a:pt x="3704" y="1335"/>
                    <a:pt x="3537" y="1335"/>
                    <a:pt x="3370" y="1335"/>
                  </a:cubicBezTo>
                  <a:cubicBezTo>
                    <a:pt x="3270" y="1335"/>
                    <a:pt x="3137" y="1302"/>
                    <a:pt x="3003" y="1302"/>
                  </a:cubicBezTo>
                  <a:cubicBezTo>
                    <a:pt x="2970" y="1302"/>
                    <a:pt x="2870" y="1235"/>
                    <a:pt x="2836" y="1235"/>
                  </a:cubicBezTo>
                  <a:cubicBezTo>
                    <a:pt x="2827" y="1230"/>
                    <a:pt x="2817" y="1228"/>
                    <a:pt x="2805" y="1228"/>
                  </a:cubicBezTo>
                  <a:cubicBezTo>
                    <a:pt x="2734" y="1228"/>
                    <a:pt x="2622" y="1311"/>
                    <a:pt x="2536" y="1368"/>
                  </a:cubicBezTo>
                  <a:cubicBezTo>
                    <a:pt x="2469" y="1502"/>
                    <a:pt x="2469" y="1635"/>
                    <a:pt x="2536" y="1702"/>
                  </a:cubicBezTo>
                  <a:lnTo>
                    <a:pt x="2536" y="1735"/>
                  </a:lnTo>
                  <a:cubicBezTo>
                    <a:pt x="2603" y="1835"/>
                    <a:pt x="2636" y="1902"/>
                    <a:pt x="2636" y="2002"/>
                  </a:cubicBezTo>
                  <a:cubicBezTo>
                    <a:pt x="2636" y="2069"/>
                    <a:pt x="2670" y="2169"/>
                    <a:pt x="2670" y="2236"/>
                  </a:cubicBezTo>
                  <a:cubicBezTo>
                    <a:pt x="2670" y="2336"/>
                    <a:pt x="2670" y="2369"/>
                    <a:pt x="2636" y="2469"/>
                  </a:cubicBezTo>
                  <a:cubicBezTo>
                    <a:pt x="2603" y="2536"/>
                    <a:pt x="2603" y="2569"/>
                    <a:pt x="2536" y="2669"/>
                  </a:cubicBezTo>
                  <a:cubicBezTo>
                    <a:pt x="2503" y="2736"/>
                    <a:pt x="2436" y="2836"/>
                    <a:pt x="2336" y="2903"/>
                  </a:cubicBezTo>
                  <a:cubicBezTo>
                    <a:pt x="2203" y="3036"/>
                    <a:pt x="2036" y="3170"/>
                    <a:pt x="1869" y="3236"/>
                  </a:cubicBezTo>
                  <a:cubicBezTo>
                    <a:pt x="1635" y="3370"/>
                    <a:pt x="1369" y="3470"/>
                    <a:pt x="1135" y="3536"/>
                  </a:cubicBezTo>
                  <a:cubicBezTo>
                    <a:pt x="868" y="3570"/>
                    <a:pt x="668" y="3637"/>
                    <a:pt x="435" y="3637"/>
                  </a:cubicBezTo>
                  <a:cubicBezTo>
                    <a:pt x="335" y="3637"/>
                    <a:pt x="268" y="3637"/>
                    <a:pt x="168" y="3570"/>
                  </a:cubicBezTo>
                  <a:cubicBezTo>
                    <a:pt x="101" y="3570"/>
                    <a:pt x="1" y="3637"/>
                    <a:pt x="1" y="3703"/>
                  </a:cubicBezTo>
                  <a:cubicBezTo>
                    <a:pt x="1" y="3803"/>
                    <a:pt x="34" y="3870"/>
                    <a:pt x="134" y="3870"/>
                  </a:cubicBezTo>
                  <a:cubicBezTo>
                    <a:pt x="286" y="3884"/>
                    <a:pt x="438" y="3892"/>
                    <a:pt x="588" y="3892"/>
                  </a:cubicBezTo>
                  <a:cubicBezTo>
                    <a:pt x="800" y="3892"/>
                    <a:pt x="1006" y="3876"/>
                    <a:pt x="1202" y="3837"/>
                  </a:cubicBezTo>
                  <a:cubicBezTo>
                    <a:pt x="1602" y="3737"/>
                    <a:pt x="1969" y="3637"/>
                    <a:pt x="2336" y="3403"/>
                  </a:cubicBezTo>
                  <a:cubicBezTo>
                    <a:pt x="2670" y="3203"/>
                    <a:pt x="2936" y="2969"/>
                    <a:pt x="3103" y="2636"/>
                  </a:cubicBezTo>
                  <a:cubicBezTo>
                    <a:pt x="3137" y="2536"/>
                    <a:pt x="3137" y="2469"/>
                    <a:pt x="3170" y="2369"/>
                  </a:cubicBezTo>
                  <a:cubicBezTo>
                    <a:pt x="3203" y="2302"/>
                    <a:pt x="3203" y="2169"/>
                    <a:pt x="3203" y="2069"/>
                  </a:cubicBezTo>
                  <a:lnTo>
                    <a:pt x="3203" y="2035"/>
                  </a:lnTo>
                  <a:cubicBezTo>
                    <a:pt x="3303" y="2035"/>
                    <a:pt x="3370" y="2069"/>
                    <a:pt x="3470" y="2069"/>
                  </a:cubicBezTo>
                  <a:cubicBezTo>
                    <a:pt x="3804" y="2069"/>
                    <a:pt x="4137" y="2035"/>
                    <a:pt x="4437" y="1902"/>
                  </a:cubicBezTo>
                  <a:cubicBezTo>
                    <a:pt x="4704" y="1802"/>
                    <a:pt x="5005" y="1568"/>
                    <a:pt x="5171" y="1335"/>
                  </a:cubicBezTo>
                  <a:cubicBezTo>
                    <a:pt x="5371" y="1035"/>
                    <a:pt x="5438" y="701"/>
                    <a:pt x="5371" y="368"/>
                  </a:cubicBezTo>
                  <a:cubicBezTo>
                    <a:pt x="5438" y="134"/>
                    <a:pt x="5238" y="1"/>
                    <a:pt x="5105" y="1"/>
                  </a:cubicBezTo>
                  <a:close/>
                </a:path>
              </a:pathLst>
            </a:custGeom>
            <a:solidFill>
              <a:srgbClr val="EFA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4951352" y="3759489"/>
              <a:ext cx="60775" cy="32466"/>
            </a:xfrm>
            <a:custGeom>
              <a:avLst/>
              <a:gdLst/>
              <a:ahLst/>
              <a:cxnLst/>
              <a:rect l="l" t="t" r="r" b="b"/>
              <a:pathLst>
                <a:path w="2836" h="1515" extrusionOk="0">
                  <a:moveTo>
                    <a:pt x="2502" y="1"/>
                  </a:moveTo>
                  <a:cubicBezTo>
                    <a:pt x="2535" y="34"/>
                    <a:pt x="2502" y="34"/>
                    <a:pt x="2435" y="68"/>
                  </a:cubicBezTo>
                  <a:cubicBezTo>
                    <a:pt x="2369" y="134"/>
                    <a:pt x="2335" y="168"/>
                    <a:pt x="2269" y="234"/>
                  </a:cubicBezTo>
                  <a:cubicBezTo>
                    <a:pt x="2269" y="234"/>
                    <a:pt x="2269" y="301"/>
                    <a:pt x="2235" y="301"/>
                  </a:cubicBezTo>
                  <a:cubicBezTo>
                    <a:pt x="2169" y="401"/>
                    <a:pt x="2068" y="535"/>
                    <a:pt x="1968" y="668"/>
                  </a:cubicBezTo>
                  <a:cubicBezTo>
                    <a:pt x="1868" y="735"/>
                    <a:pt x="1735" y="835"/>
                    <a:pt x="1601" y="901"/>
                  </a:cubicBezTo>
                  <a:cubicBezTo>
                    <a:pt x="1501" y="1002"/>
                    <a:pt x="1335" y="1035"/>
                    <a:pt x="1201" y="1068"/>
                  </a:cubicBezTo>
                  <a:cubicBezTo>
                    <a:pt x="1134" y="1068"/>
                    <a:pt x="1001" y="1135"/>
                    <a:pt x="901" y="1135"/>
                  </a:cubicBezTo>
                  <a:cubicBezTo>
                    <a:pt x="868" y="1135"/>
                    <a:pt x="768" y="1135"/>
                    <a:pt x="734" y="1068"/>
                  </a:cubicBezTo>
                  <a:cubicBezTo>
                    <a:pt x="667" y="1035"/>
                    <a:pt x="567" y="1035"/>
                    <a:pt x="534" y="1002"/>
                  </a:cubicBezTo>
                  <a:cubicBezTo>
                    <a:pt x="501" y="968"/>
                    <a:pt x="467" y="968"/>
                    <a:pt x="401" y="901"/>
                  </a:cubicBezTo>
                  <a:cubicBezTo>
                    <a:pt x="367" y="868"/>
                    <a:pt x="334" y="835"/>
                    <a:pt x="267" y="735"/>
                  </a:cubicBezTo>
                  <a:cubicBezTo>
                    <a:pt x="248" y="696"/>
                    <a:pt x="194" y="679"/>
                    <a:pt x="146" y="679"/>
                  </a:cubicBezTo>
                  <a:cubicBezTo>
                    <a:pt x="112" y="679"/>
                    <a:pt x="81" y="688"/>
                    <a:pt x="67" y="701"/>
                  </a:cubicBezTo>
                  <a:cubicBezTo>
                    <a:pt x="0" y="735"/>
                    <a:pt x="0" y="868"/>
                    <a:pt x="34" y="901"/>
                  </a:cubicBezTo>
                  <a:cubicBezTo>
                    <a:pt x="100" y="1035"/>
                    <a:pt x="200" y="1135"/>
                    <a:pt x="267" y="1202"/>
                  </a:cubicBezTo>
                  <a:cubicBezTo>
                    <a:pt x="367" y="1302"/>
                    <a:pt x="501" y="1368"/>
                    <a:pt x="601" y="1402"/>
                  </a:cubicBezTo>
                  <a:cubicBezTo>
                    <a:pt x="801" y="1477"/>
                    <a:pt x="1020" y="1514"/>
                    <a:pt x="1215" y="1514"/>
                  </a:cubicBezTo>
                  <a:cubicBezTo>
                    <a:pt x="1280" y="1514"/>
                    <a:pt x="1343" y="1510"/>
                    <a:pt x="1401" y="1502"/>
                  </a:cubicBezTo>
                  <a:cubicBezTo>
                    <a:pt x="1702" y="1469"/>
                    <a:pt x="2002" y="1302"/>
                    <a:pt x="2202" y="1135"/>
                  </a:cubicBezTo>
                  <a:cubicBezTo>
                    <a:pt x="2335" y="1035"/>
                    <a:pt x="2402" y="968"/>
                    <a:pt x="2535" y="835"/>
                  </a:cubicBezTo>
                  <a:cubicBezTo>
                    <a:pt x="2669" y="701"/>
                    <a:pt x="2736" y="568"/>
                    <a:pt x="2802" y="468"/>
                  </a:cubicBezTo>
                  <a:cubicBezTo>
                    <a:pt x="2836" y="368"/>
                    <a:pt x="2836" y="301"/>
                    <a:pt x="2802" y="201"/>
                  </a:cubicBezTo>
                  <a:cubicBezTo>
                    <a:pt x="2736" y="134"/>
                    <a:pt x="2702" y="68"/>
                    <a:pt x="2636" y="34"/>
                  </a:cubicBezTo>
                  <a:cubicBezTo>
                    <a:pt x="2569" y="34"/>
                    <a:pt x="2535" y="1"/>
                    <a:pt x="2502" y="1"/>
                  </a:cubicBezTo>
                  <a:close/>
                </a:path>
              </a:pathLst>
            </a:custGeom>
            <a:solidFill>
              <a:srgbClr val="EFA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4831254" y="3859570"/>
              <a:ext cx="64354" cy="25052"/>
            </a:xfrm>
            <a:custGeom>
              <a:avLst/>
              <a:gdLst/>
              <a:ahLst/>
              <a:cxnLst/>
              <a:rect l="l" t="t" r="r" b="b"/>
              <a:pathLst>
                <a:path w="3003" h="1169" extrusionOk="0">
                  <a:moveTo>
                    <a:pt x="1068" y="1"/>
                  </a:moveTo>
                  <a:cubicBezTo>
                    <a:pt x="467" y="1"/>
                    <a:pt x="100" y="134"/>
                    <a:pt x="67" y="368"/>
                  </a:cubicBezTo>
                  <a:cubicBezTo>
                    <a:pt x="0" y="668"/>
                    <a:pt x="634" y="1002"/>
                    <a:pt x="1435" y="1135"/>
                  </a:cubicBezTo>
                  <a:cubicBezTo>
                    <a:pt x="1601" y="1168"/>
                    <a:pt x="1802" y="1168"/>
                    <a:pt x="1968" y="1168"/>
                  </a:cubicBezTo>
                  <a:cubicBezTo>
                    <a:pt x="2569" y="1168"/>
                    <a:pt x="2936" y="1035"/>
                    <a:pt x="2969" y="801"/>
                  </a:cubicBezTo>
                  <a:cubicBezTo>
                    <a:pt x="3002" y="501"/>
                    <a:pt x="2402" y="168"/>
                    <a:pt x="1601" y="34"/>
                  </a:cubicBezTo>
                  <a:cubicBezTo>
                    <a:pt x="1368" y="1"/>
                    <a:pt x="1235" y="1"/>
                    <a:pt x="1068" y="1"/>
                  </a:cubicBezTo>
                  <a:close/>
                </a:path>
              </a:pathLst>
            </a:custGeom>
            <a:solidFill>
              <a:srgbClr val="F2B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5017123" y="3966810"/>
              <a:ext cx="46482" cy="57925"/>
            </a:xfrm>
            <a:custGeom>
              <a:avLst/>
              <a:gdLst/>
              <a:ahLst/>
              <a:cxnLst/>
              <a:rect l="l" t="t" r="r" b="b"/>
              <a:pathLst>
                <a:path w="2169" h="2703" extrusionOk="0">
                  <a:moveTo>
                    <a:pt x="434" y="0"/>
                  </a:moveTo>
                  <a:cubicBezTo>
                    <a:pt x="400" y="0"/>
                    <a:pt x="334" y="0"/>
                    <a:pt x="300" y="34"/>
                  </a:cubicBezTo>
                  <a:cubicBezTo>
                    <a:pt x="0" y="201"/>
                    <a:pt x="167" y="934"/>
                    <a:pt x="634" y="1668"/>
                  </a:cubicBezTo>
                  <a:cubicBezTo>
                    <a:pt x="1001" y="2302"/>
                    <a:pt x="1501" y="2702"/>
                    <a:pt x="1835" y="2702"/>
                  </a:cubicBezTo>
                  <a:cubicBezTo>
                    <a:pt x="1868" y="2702"/>
                    <a:pt x="1935" y="2702"/>
                    <a:pt x="1968" y="2669"/>
                  </a:cubicBezTo>
                  <a:cubicBezTo>
                    <a:pt x="2002" y="2636"/>
                    <a:pt x="2068" y="2569"/>
                    <a:pt x="2102" y="2469"/>
                  </a:cubicBezTo>
                  <a:cubicBezTo>
                    <a:pt x="2168" y="2135"/>
                    <a:pt x="1968" y="1568"/>
                    <a:pt x="1635" y="1001"/>
                  </a:cubicBezTo>
                  <a:cubicBezTo>
                    <a:pt x="1268" y="401"/>
                    <a:pt x="767" y="0"/>
                    <a:pt x="434" y="0"/>
                  </a:cubicBezTo>
                  <a:close/>
                </a:path>
              </a:pathLst>
            </a:custGeom>
            <a:solidFill>
              <a:srgbClr val="F2B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4856264" y="3959652"/>
              <a:ext cx="52932" cy="33624"/>
            </a:xfrm>
            <a:custGeom>
              <a:avLst/>
              <a:gdLst/>
              <a:ahLst/>
              <a:cxnLst/>
              <a:rect l="l" t="t" r="r" b="b"/>
              <a:pathLst>
                <a:path w="2470" h="1569" extrusionOk="0">
                  <a:moveTo>
                    <a:pt x="1302" y="1"/>
                  </a:moveTo>
                  <a:cubicBezTo>
                    <a:pt x="1235" y="1"/>
                    <a:pt x="1102" y="34"/>
                    <a:pt x="968" y="68"/>
                  </a:cubicBezTo>
                  <a:cubicBezTo>
                    <a:pt x="835" y="134"/>
                    <a:pt x="735" y="201"/>
                    <a:pt x="601" y="301"/>
                  </a:cubicBezTo>
                  <a:cubicBezTo>
                    <a:pt x="468" y="368"/>
                    <a:pt x="401" y="468"/>
                    <a:pt x="301" y="568"/>
                  </a:cubicBezTo>
                  <a:cubicBezTo>
                    <a:pt x="134" y="835"/>
                    <a:pt x="68" y="1135"/>
                    <a:pt x="1" y="1435"/>
                  </a:cubicBezTo>
                  <a:cubicBezTo>
                    <a:pt x="1" y="1502"/>
                    <a:pt x="68" y="1569"/>
                    <a:pt x="134" y="1569"/>
                  </a:cubicBezTo>
                  <a:cubicBezTo>
                    <a:pt x="168" y="1569"/>
                    <a:pt x="234" y="1535"/>
                    <a:pt x="268" y="1435"/>
                  </a:cubicBezTo>
                  <a:lnTo>
                    <a:pt x="268" y="1368"/>
                  </a:lnTo>
                  <a:cubicBezTo>
                    <a:pt x="268" y="1235"/>
                    <a:pt x="301" y="1168"/>
                    <a:pt x="334" y="1035"/>
                  </a:cubicBezTo>
                  <a:cubicBezTo>
                    <a:pt x="401" y="968"/>
                    <a:pt x="434" y="901"/>
                    <a:pt x="468" y="835"/>
                  </a:cubicBezTo>
                  <a:lnTo>
                    <a:pt x="468" y="835"/>
                  </a:lnTo>
                  <a:lnTo>
                    <a:pt x="434" y="868"/>
                  </a:lnTo>
                  <a:cubicBezTo>
                    <a:pt x="468" y="801"/>
                    <a:pt x="568" y="735"/>
                    <a:pt x="601" y="701"/>
                  </a:cubicBezTo>
                  <a:cubicBezTo>
                    <a:pt x="635" y="668"/>
                    <a:pt x="735" y="601"/>
                    <a:pt x="801" y="568"/>
                  </a:cubicBezTo>
                  <a:cubicBezTo>
                    <a:pt x="901" y="535"/>
                    <a:pt x="935" y="535"/>
                    <a:pt x="1002" y="535"/>
                  </a:cubicBezTo>
                  <a:lnTo>
                    <a:pt x="1268" y="535"/>
                  </a:lnTo>
                  <a:cubicBezTo>
                    <a:pt x="1335" y="535"/>
                    <a:pt x="1402" y="568"/>
                    <a:pt x="1469" y="568"/>
                  </a:cubicBezTo>
                  <a:lnTo>
                    <a:pt x="1735" y="701"/>
                  </a:lnTo>
                  <a:lnTo>
                    <a:pt x="1835" y="835"/>
                  </a:lnTo>
                  <a:cubicBezTo>
                    <a:pt x="1936" y="901"/>
                    <a:pt x="1969" y="1002"/>
                    <a:pt x="2069" y="1068"/>
                  </a:cubicBezTo>
                  <a:cubicBezTo>
                    <a:pt x="2106" y="1123"/>
                    <a:pt x="2163" y="1148"/>
                    <a:pt x="2218" y="1148"/>
                  </a:cubicBezTo>
                  <a:cubicBezTo>
                    <a:pt x="2262" y="1148"/>
                    <a:pt x="2306" y="1132"/>
                    <a:pt x="2336" y="1102"/>
                  </a:cubicBezTo>
                  <a:cubicBezTo>
                    <a:pt x="2403" y="1068"/>
                    <a:pt x="2436" y="1035"/>
                    <a:pt x="2469" y="935"/>
                  </a:cubicBezTo>
                  <a:lnTo>
                    <a:pt x="2469" y="868"/>
                  </a:lnTo>
                  <a:cubicBezTo>
                    <a:pt x="2469" y="835"/>
                    <a:pt x="2469" y="801"/>
                    <a:pt x="2436" y="735"/>
                  </a:cubicBezTo>
                  <a:cubicBezTo>
                    <a:pt x="2403" y="568"/>
                    <a:pt x="2269" y="434"/>
                    <a:pt x="2169" y="368"/>
                  </a:cubicBezTo>
                  <a:cubicBezTo>
                    <a:pt x="2136" y="334"/>
                    <a:pt x="2069" y="234"/>
                    <a:pt x="1969" y="201"/>
                  </a:cubicBezTo>
                  <a:cubicBezTo>
                    <a:pt x="1902" y="168"/>
                    <a:pt x="1835" y="101"/>
                    <a:pt x="1769" y="68"/>
                  </a:cubicBezTo>
                  <a:cubicBezTo>
                    <a:pt x="1602" y="34"/>
                    <a:pt x="1469" y="1"/>
                    <a:pt x="1302" y="1"/>
                  </a:cubicBezTo>
                  <a:close/>
                </a:path>
              </a:pathLst>
            </a:custGeom>
            <a:solidFill>
              <a:srgbClr val="DAA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4811945" y="3911433"/>
              <a:ext cx="42196" cy="46375"/>
            </a:xfrm>
            <a:custGeom>
              <a:avLst/>
              <a:gdLst/>
              <a:ahLst/>
              <a:cxnLst/>
              <a:rect l="l" t="t" r="r" b="b"/>
              <a:pathLst>
                <a:path w="1969" h="2164" extrusionOk="0">
                  <a:moveTo>
                    <a:pt x="1434" y="0"/>
                  </a:moveTo>
                  <a:cubicBezTo>
                    <a:pt x="1130" y="0"/>
                    <a:pt x="722" y="267"/>
                    <a:pt x="401" y="750"/>
                  </a:cubicBezTo>
                  <a:cubicBezTo>
                    <a:pt x="34" y="1283"/>
                    <a:pt x="1" y="1917"/>
                    <a:pt x="334" y="2117"/>
                  </a:cubicBezTo>
                  <a:cubicBezTo>
                    <a:pt x="384" y="2148"/>
                    <a:pt x="444" y="2163"/>
                    <a:pt x="511" y="2163"/>
                  </a:cubicBezTo>
                  <a:cubicBezTo>
                    <a:pt x="805" y="2163"/>
                    <a:pt x="1236" y="1879"/>
                    <a:pt x="1535" y="1417"/>
                  </a:cubicBezTo>
                  <a:cubicBezTo>
                    <a:pt x="1902" y="816"/>
                    <a:pt x="1969" y="216"/>
                    <a:pt x="1635" y="49"/>
                  </a:cubicBezTo>
                  <a:cubicBezTo>
                    <a:pt x="1576" y="16"/>
                    <a:pt x="1508" y="0"/>
                    <a:pt x="1434" y="0"/>
                  </a:cubicBezTo>
                  <a:close/>
                </a:path>
              </a:pathLst>
            </a:custGeom>
            <a:solidFill>
              <a:srgbClr val="824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4972076" y="4009950"/>
              <a:ext cx="45067" cy="52696"/>
            </a:xfrm>
            <a:custGeom>
              <a:avLst/>
              <a:gdLst/>
              <a:ahLst/>
              <a:cxnLst/>
              <a:rect l="l" t="t" r="r" b="b"/>
              <a:pathLst>
                <a:path w="2103" h="2459" extrusionOk="0">
                  <a:moveTo>
                    <a:pt x="1561" y="1"/>
                  </a:moveTo>
                  <a:cubicBezTo>
                    <a:pt x="1229" y="1"/>
                    <a:pt x="787" y="340"/>
                    <a:pt x="434" y="856"/>
                  </a:cubicBezTo>
                  <a:cubicBezTo>
                    <a:pt x="67" y="1523"/>
                    <a:pt x="1" y="2190"/>
                    <a:pt x="334" y="2391"/>
                  </a:cubicBezTo>
                  <a:cubicBezTo>
                    <a:pt x="400" y="2437"/>
                    <a:pt x="475" y="2458"/>
                    <a:pt x="556" y="2458"/>
                  </a:cubicBezTo>
                  <a:cubicBezTo>
                    <a:pt x="887" y="2458"/>
                    <a:pt x="1321" y="2105"/>
                    <a:pt x="1669" y="1623"/>
                  </a:cubicBezTo>
                  <a:cubicBezTo>
                    <a:pt x="2035" y="990"/>
                    <a:pt x="2102" y="289"/>
                    <a:pt x="1769" y="56"/>
                  </a:cubicBezTo>
                  <a:cubicBezTo>
                    <a:pt x="1707" y="18"/>
                    <a:pt x="1637" y="1"/>
                    <a:pt x="1561" y="1"/>
                  </a:cubicBezTo>
                  <a:close/>
                </a:path>
              </a:pathLst>
            </a:custGeom>
            <a:solidFill>
              <a:srgbClr val="824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4783356" y="3984683"/>
              <a:ext cx="142274" cy="122258"/>
            </a:xfrm>
            <a:custGeom>
              <a:avLst/>
              <a:gdLst/>
              <a:ahLst/>
              <a:cxnLst/>
              <a:rect l="l" t="t" r="r" b="b"/>
              <a:pathLst>
                <a:path w="6639" h="5705" extrusionOk="0">
                  <a:moveTo>
                    <a:pt x="1702" y="0"/>
                  </a:moveTo>
                  <a:cubicBezTo>
                    <a:pt x="1635" y="0"/>
                    <a:pt x="1535" y="0"/>
                    <a:pt x="1501" y="34"/>
                  </a:cubicBezTo>
                  <a:cubicBezTo>
                    <a:pt x="1168" y="67"/>
                    <a:pt x="868" y="267"/>
                    <a:pt x="634" y="567"/>
                  </a:cubicBezTo>
                  <a:cubicBezTo>
                    <a:pt x="401" y="834"/>
                    <a:pt x="234" y="1168"/>
                    <a:pt x="134" y="1568"/>
                  </a:cubicBezTo>
                  <a:cubicBezTo>
                    <a:pt x="34" y="1902"/>
                    <a:pt x="0" y="2302"/>
                    <a:pt x="34" y="2669"/>
                  </a:cubicBezTo>
                  <a:cubicBezTo>
                    <a:pt x="67" y="3036"/>
                    <a:pt x="201" y="3403"/>
                    <a:pt x="467" y="3836"/>
                  </a:cubicBezTo>
                  <a:cubicBezTo>
                    <a:pt x="701" y="4203"/>
                    <a:pt x="1034" y="4570"/>
                    <a:pt x="1501" y="4904"/>
                  </a:cubicBezTo>
                  <a:cubicBezTo>
                    <a:pt x="1668" y="5037"/>
                    <a:pt x="1868" y="5171"/>
                    <a:pt x="2135" y="5304"/>
                  </a:cubicBezTo>
                  <a:cubicBezTo>
                    <a:pt x="2335" y="5371"/>
                    <a:pt x="2536" y="5504"/>
                    <a:pt x="2869" y="5571"/>
                  </a:cubicBezTo>
                  <a:cubicBezTo>
                    <a:pt x="3136" y="5671"/>
                    <a:pt x="3403" y="5704"/>
                    <a:pt x="3703" y="5704"/>
                  </a:cubicBezTo>
                  <a:lnTo>
                    <a:pt x="4037" y="5704"/>
                  </a:lnTo>
                  <a:cubicBezTo>
                    <a:pt x="4370" y="5671"/>
                    <a:pt x="4704" y="5538"/>
                    <a:pt x="5037" y="5371"/>
                  </a:cubicBezTo>
                  <a:cubicBezTo>
                    <a:pt x="5471" y="5171"/>
                    <a:pt x="6238" y="4670"/>
                    <a:pt x="6538" y="3836"/>
                  </a:cubicBezTo>
                  <a:cubicBezTo>
                    <a:pt x="6572" y="3670"/>
                    <a:pt x="6638" y="3503"/>
                    <a:pt x="6638" y="3336"/>
                  </a:cubicBezTo>
                  <a:cubicBezTo>
                    <a:pt x="6638" y="3169"/>
                    <a:pt x="6638" y="2969"/>
                    <a:pt x="6538" y="2736"/>
                  </a:cubicBezTo>
                  <a:cubicBezTo>
                    <a:pt x="6505" y="2536"/>
                    <a:pt x="6372" y="2369"/>
                    <a:pt x="6305" y="2235"/>
                  </a:cubicBezTo>
                  <a:cubicBezTo>
                    <a:pt x="6205" y="2068"/>
                    <a:pt x="6071" y="1968"/>
                    <a:pt x="5905" y="1868"/>
                  </a:cubicBezTo>
                  <a:cubicBezTo>
                    <a:pt x="5538" y="1635"/>
                    <a:pt x="5137" y="1568"/>
                    <a:pt x="4737" y="1568"/>
                  </a:cubicBezTo>
                  <a:lnTo>
                    <a:pt x="3970" y="1568"/>
                  </a:lnTo>
                  <a:cubicBezTo>
                    <a:pt x="3836" y="1568"/>
                    <a:pt x="3703" y="1568"/>
                    <a:pt x="3570" y="1535"/>
                  </a:cubicBezTo>
                  <a:cubicBezTo>
                    <a:pt x="3503" y="1468"/>
                    <a:pt x="3403" y="1401"/>
                    <a:pt x="3369" y="1368"/>
                  </a:cubicBezTo>
                  <a:cubicBezTo>
                    <a:pt x="3236" y="1235"/>
                    <a:pt x="3169" y="1068"/>
                    <a:pt x="3069" y="968"/>
                  </a:cubicBezTo>
                  <a:lnTo>
                    <a:pt x="3036" y="868"/>
                  </a:lnTo>
                  <a:cubicBezTo>
                    <a:pt x="2869" y="634"/>
                    <a:pt x="2702" y="467"/>
                    <a:pt x="2536" y="334"/>
                  </a:cubicBezTo>
                  <a:cubicBezTo>
                    <a:pt x="2302" y="67"/>
                    <a:pt x="2002" y="0"/>
                    <a:pt x="1702" y="0"/>
                  </a:cubicBezTo>
                  <a:close/>
                </a:path>
              </a:pathLst>
            </a:custGeom>
            <a:solidFill>
              <a:srgbClr val="91CA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4818374" y="3984683"/>
              <a:ext cx="107257" cy="122965"/>
            </a:xfrm>
            <a:custGeom>
              <a:avLst/>
              <a:gdLst/>
              <a:ahLst/>
              <a:cxnLst/>
              <a:rect l="l" t="t" r="r" b="b"/>
              <a:pathLst>
                <a:path w="5005" h="5738" extrusionOk="0">
                  <a:moveTo>
                    <a:pt x="34" y="0"/>
                  </a:moveTo>
                  <a:cubicBezTo>
                    <a:pt x="34" y="0"/>
                    <a:pt x="68" y="0"/>
                    <a:pt x="1" y="67"/>
                  </a:cubicBezTo>
                  <a:cubicBezTo>
                    <a:pt x="81" y="67"/>
                    <a:pt x="165" y="76"/>
                    <a:pt x="250" y="94"/>
                  </a:cubicBezTo>
                  <a:lnTo>
                    <a:pt x="250" y="94"/>
                  </a:lnTo>
                  <a:cubicBezTo>
                    <a:pt x="222" y="73"/>
                    <a:pt x="195" y="52"/>
                    <a:pt x="168" y="34"/>
                  </a:cubicBezTo>
                  <a:cubicBezTo>
                    <a:pt x="101" y="34"/>
                    <a:pt x="68" y="0"/>
                    <a:pt x="34" y="0"/>
                  </a:cubicBezTo>
                  <a:close/>
                  <a:moveTo>
                    <a:pt x="250" y="94"/>
                  </a:moveTo>
                  <a:cubicBezTo>
                    <a:pt x="325" y="152"/>
                    <a:pt x="404" y="219"/>
                    <a:pt x="501" y="267"/>
                  </a:cubicBezTo>
                  <a:cubicBezTo>
                    <a:pt x="701" y="501"/>
                    <a:pt x="902" y="734"/>
                    <a:pt x="1068" y="1001"/>
                  </a:cubicBezTo>
                  <a:cubicBezTo>
                    <a:pt x="1235" y="1201"/>
                    <a:pt x="1402" y="1435"/>
                    <a:pt x="1602" y="1668"/>
                  </a:cubicBezTo>
                  <a:lnTo>
                    <a:pt x="1702" y="1735"/>
                  </a:lnTo>
                  <a:cubicBezTo>
                    <a:pt x="1735" y="1768"/>
                    <a:pt x="1769" y="1835"/>
                    <a:pt x="1836" y="1835"/>
                  </a:cubicBezTo>
                  <a:lnTo>
                    <a:pt x="1769" y="1835"/>
                  </a:lnTo>
                  <a:cubicBezTo>
                    <a:pt x="1869" y="1868"/>
                    <a:pt x="1902" y="1902"/>
                    <a:pt x="2002" y="1902"/>
                  </a:cubicBezTo>
                  <a:cubicBezTo>
                    <a:pt x="2036" y="1902"/>
                    <a:pt x="2069" y="1935"/>
                    <a:pt x="2169" y="1935"/>
                  </a:cubicBezTo>
                  <a:cubicBezTo>
                    <a:pt x="2236" y="1935"/>
                    <a:pt x="2269" y="2002"/>
                    <a:pt x="2369" y="2002"/>
                  </a:cubicBezTo>
                  <a:cubicBezTo>
                    <a:pt x="2603" y="2035"/>
                    <a:pt x="2870" y="2035"/>
                    <a:pt x="3103" y="2068"/>
                  </a:cubicBezTo>
                  <a:cubicBezTo>
                    <a:pt x="3337" y="2068"/>
                    <a:pt x="3537" y="2102"/>
                    <a:pt x="3737" y="2202"/>
                  </a:cubicBezTo>
                  <a:cubicBezTo>
                    <a:pt x="3937" y="2269"/>
                    <a:pt x="4104" y="2369"/>
                    <a:pt x="4237" y="2536"/>
                  </a:cubicBezTo>
                  <a:cubicBezTo>
                    <a:pt x="4337" y="2602"/>
                    <a:pt x="4371" y="2702"/>
                    <a:pt x="4404" y="2769"/>
                  </a:cubicBezTo>
                  <a:cubicBezTo>
                    <a:pt x="4437" y="2869"/>
                    <a:pt x="4504" y="2936"/>
                    <a:pt x="4504" y="3036"/>
                  </a:cubicBezTo>
                  <a:cubicBezTo>
                    <a:pt x="4537" y="3203"/>
                    <a:pt x="4571" y="3369"/>
                    <a:pt x="4571" y="3536"/>
                  </a:cubicBezTo>
                  <a:cubicBezTo>
                    <a:pt x="4571" y="3670"/>
                    <a:pt x="4537" y="3836"/>
                    <a:pt x="4504" y="3937"/>
                  </a:cubicBezTo>
                  <a:cubicBezTo>
                    <a:pt x="4371" y="4237"/>
                    <a:pt x="4171" y="4504"/>
                    <a:pt x="3904" y="4704"/>
                  </a:cubicBezTo>
                  <a:cubicBezTo>
                    <a:pt x="3603" y="4937"/>
                    <a:pt x="3270" y="5104"/>
                    <a:pt x="2936" y="5237"/>
                  </a:cubicBezTo>
                  <a:cubicBezTo>
                    <a:pt x="2569" y="5404"/>
                    <a:pt x="2202" y="5504"/>
                    <a:pt x="1836" y="5571"/>
                  </a:cubicBezTo>
                  <a:cubicBezTo>
                    <a:pt x="1602" y="5604"/>
                    <a:pt x="1435" y="5604"/>
                    <a:pt x="1235" y="5604"/>
                  </a:cubicBezTo>
                  <a:lnTo>
                    <a:pt x="1202" y="5604"/>
                  </a:lnTo>
                  <a:cubicBezTo>
                    <a:pt x="1435" y="5704"/>
                    <a:pt x="1735" y="5738"/>
                    <a:pt x="2036" y="5738"/>
                  </a:cubicBezTo>
                  <a:lnTo>
                    <a:pt x="2369" y="5738"/>
                  </a:lnTo>
                  <a:cubicBezTo>
                    <a:pt x="2703" y="5704"/>
                    <a:pt x="3036" y="5571"/>
                    <a:pt x="3403" y="5404"/>
                  </a:cubicBezTo>
                  <a:cubicBezTo>
                    <a:pt x="3837" y="5204"/>
                    <a:pt x="4604" y="4704"/>
                    <a:pt x="4904" y="3870"/>
                  </a:cubicBezTo>
                  <a:cubicBezTo>
                    <a:pt x="4938" y="3703"/>
                    <a:pt x="5004" y="3536"/>
                    <a:pt x="5004" y="3369"/>
                  </a:cubicBezTo>
                  <a:cubicBezTo>
                    <a:pt x="5004" y="3203"/>
                    <a:pt x="5004" y="3003"/>
                    <a:pt x="4904" y="2769"/>
                  </a:cubicBezTo>
                  <a:cubicBezTo>
                    <a:pt x="4871" y="2569"/>
                    <a:pt x="4738" y="2402"/>
                    <a:pt x="4671" y="2269"/>
                  </a:cubicBezTo>
                  <a:cubicBezTo>
                    <a:pt x="4571" y="2102"/>
                    <a:pt x="4404" y="2002"/>
                    <a:pt x="4271" y="1902"/>
                  </a:cubicBezTo>
                  <a:cubicBezTo>
                    <a:pt x="3904" y="1668"/>
                    <a:pt x="3503" y="1601"/>
                    <a:pt x="3103" y="1601"/>
                  </a:cubicBezTo>
                  <a:lnTo>
                    <a:pt x="2336" y="1601"/>
                  </a:lnTo>
                  <a:cubicBezTo>
                    <a:pt x="2202" y="1601"/>
                    <a:pt x="2069" y="1601"/>
                    <a:pt x="1936" y="1568"/>
                  </a:cubicBezTo>
                  <a:cubicBezTo>
                    <a:pt x="1869" y="1501"/>
                    <a:pt x="1769" y="1435"/>
                    <a:pt x="1735" y="1401"/>
                  </a:cubicBezTo>
                  <a:cubicBezTo>
                    <a:pt x="1602" y="1268"/>
                    <a:pt x="1535" y="1168"/>
                    <a:pt x="1435" y="1034"/>
                  </a:cubicBezTo>
                  <a:lnTo>
                    <a:pt x="1369" y="901"/>
                  </a:lnTo>
                  <a:cubicBezTo>
                    <a:pt x="1202" y="667"/>
                    <a:pt x="1035" y="501"/>
                    <a:pt x="868" y="367"/>
                  </a:cubicBezTo>
                  <a:cubicBezTo>
                    <a:pt x="658" y="227"/>
                    <a:pt x="449" y="136"/>
                    <a:pt x="250" y="94"/>
                  </a:cubicBezTo>
                  <a:close/>
                </a:path>
              </a:pathLst>
            </a:custGeom>
            <a:solidFill>
              <a:srgbClr val="7AA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4769769" y="4041154"/>
              <a:ext cx="98664" cy="97421"/>
            </a:xfrm>
            <a:custGeom>
              <a:avLst/>
              <a:gdLst/>
              <a:ahLst/>
              <a:cxnLst/>
              <a:rect l="l" t="t" r="r" b="b"/>
              <a:pathLst>
                <a:path w="4604" h="4546" extrusionOk="0">
                  <a:moveTo>
                    <a:pt x="1502" y="3603"/>
                  </a:moveTo>
                  <a:lnTo>
                    <a:pt x="1535" y="3670"/>
                  </a:lnTo>
                  <a:cubicBezTo>
                    <a:pt x="1535" y="3603"/>
                    <a:pt x="1502" y="3603"/>
                    <a:pt x="1502" y="3603"/>
                  </a:cubicBezTo>
                  <a:close/>
                  <a:moveTo>
                    <a:pt x="2536" y="1"/>
                  </a:moveTo>
                  <a:cubicBezTo>
                    <a:pt x="2369" y="1"/>
                    <a:pt x="2169" y="1"/>
                    <a:pt x="2002" y="34"/>
                  </a:cubicBezTo>
                  <a:cubicBezTo>
                    <a:pt x="1935" y="67"/>
                    <a:pt x="1869" y="101"/>
                    <a:pt x="1802" y="101"/>
                  </a:cubicBezTo>
                  <a:cubicBezTo>
                    <a:pt x="1535" y="201"/>
                    <a:pt x="1302" y="267"/>
                    <a:pt x="1101" y="434"/>
                  </a:cubicBezTo>
                  <a:cubicBezTo>
                    <a:pt x="868" y="568"/>
                    <a:pt x="701" y="734"/>
                    <a:pt x="601" y="901"/>
                  </a:cubicBezTo>
                  <a:cubicBezTo>
                    <a:pt x="434" y="1068"/>
                    <a:pt x="301" y="1335"/>
                    <a:pt x="201" y="1535"/>
                  </a:cubicBezTo>
                  <a:cubicBezTo>
                    <a:pt x="34" y="2002"/>
                    <a:pt x="1" y="2502"/>
                    <a:pt x="134" y="2936"/>
                  </a:cubicBezTo>
                  <a:cubicBezTo>
                    <a:pt x="267" y="3403"/>
                    <a:pt x="601" y="3770"/>
                    <a:pt x="968" y="4070"/>
                  </a:cubicBezTo>
                  <a:cubicBezTo>
                    <a:pt x="1302" y="4337"/>
                    <a:pt x="1735" y="4504"/>
                    <a:pt x="2169" y="4537"/>
                  </a:cubicBezTo>
                  <a:cubicBezTo>
                    <a:pt x="2232" y="4542"/>
                    <a:pt x="2297" y="4545"/>
                    <a:pt x="2363" y="4545"/>
                  </a:cubicBezTo>
                  <a:cubicBezTo>
                    <a:pt x="2714" y="4545"/>
                    <a:pt x="3094" y="4467"/>
                    <a:pt x="3403" y="4270"/>
                  </a:cubicBezTo>
                  <a:cubicBezTo>
                    <a:pt x="3637" y="4170"/>
                    <a:pt x="3803" y="4037"/>
                    <a:pt x="3970" y="3870"/>
                  </a:cubicBezTo>
                  <a:cubicBezTo>
                    <a:pt x="4137" y="3703"/>
                    <a:pt x="4237" y="3503"/>
                    <a:pt x="4370" y="3270"/>
                  </a:cubicBezTo>
                  <a:cubicBezTo>
                    <a:pt x="4504" y="3003"/>
                    <a:pt x="4604" y="2703"/>
                    <a:pt x="4537" y="2402"/>
                  </a:cubicBezTo>
                  <a:cubicBezTo>
                    <a:pt x="4537" y="2069"/>
                    <a:pt x="4470" y="1769"/>
                    <a:pt x="4304" y="1435"/>
                  </a:cubicBezTo>
                  <a:cubicBezTo>
                    <a:pt x="4170" y="1235"/>
                    <a:pt x="4037" y="1035"/>
                    <a:pt x="3870" y="868"/>
                  </a:cubicBezTo>
                  <a:cubicBezTo>
                    <a:pt x="3814" y="793"/>
                    <a:pt x="3716" y="750"/>
                    <a:pt x="3622" y="750"/>
                  </a:cubicBezTo>
                  <a:cubicBezTo>
                    <a:pt x="3550" y="750"/>
                    <a:pt x="3480" y="776"/>
                    <a:pt x="3436" y="835"/>
                  </a:cubicBezTo>
                  <a:cubicBezTo>
                    <a:pt x="3303" y="935"/>
                    <a:pt x="3270" y="1168"/>
                    <a:pt x="3370" y="1268"/>
                  </a:cubicBezTo>
                  <a:lnTo>
                    <a:pt x="3637" y="1668"/>
                  </a:lnTo>
                  <a:cubicBezTo>
                    <a:pt x="3703" y="1769"/>
                    <a:pt x="3803" y="1935"/>
                    <a:pt x="3837" y="2102"/>
                  </a:cubicBezTo>
                  <a:cubicBezTo>
                    <a:pt x="3870" y="2236"/>
                    <a:pt x="3870" y="2302"/>
                    <a:pt x="3870" y="2436"/>
                  </a:cubicBezTo>
                  <a:cubicBezTo>
                    <a:pt x="3870" y="2569"/>
                    <a:pt x="3870" y="2703"/>
                    <a:pt x="3837" y="2769"/>
                  </a:cubicBezTo>
                  <a:cubicBezTo>
                    <a:pt x="3803" y="2903"/>
                    <a:pt x="3770" y="3069"/>
                    <a:pt x="3670" y="3203"/>
                  </a:cubicBezTo>
                  <a:cubicBezTo>
                    <a:pt x="3603" y="3336"/>
                    <a:pt x="3536" y="3403"/>
                    <a:pt x="3470" y="3503"/>
                  </a:cubicBezTo>
                  <a:cubicBezTo>
                    <a:pt x="3370" y="3570"/>
                    <a:pt x="3303" y="3670"/>
                    <a:pt x="3170" y="3703"/>
                  </a:cubicBezTo>
                  <a:cubicBezTo>
                    <a:pt x="3036" y="3737"/>
                    <a:pt x="2969" y="3770"/>
                    <a:pt x="2836" y="3837"/>
                  </a:cubicBezTo>
                  <a:cubicBezTo>
                    <a:pt x="2703" y="3870"/>
                    <a:pt x="2602" y="3870"/>
                    <a:pt x="2436" y="3870"/>
                  </a:cubicBezTo>
                  <a:cubicBezTo>
                    <a:pt x="2269" y="3870"/>
                    <a:pt x="2135" y="3870"/>
                    <a:pt x="1969" y="3837"/>
                  </a:cubicBezTo>
                  <a:cubicBezTo>
                    <a:pt x="1802" y="3770"/>
                    <a:pt x="1668" y="3737"/>
                    <a:pt x="1502" y="3670"/>
                  </a:cubicBezTo>
                  <a:cubicBezTo>
                    <a:pt x="1368" y="3570"/>
                    <a:pt x="1201" y="3503"/>
                    <a:pt x="1101" y="3370"/>
                  </a:cubicBezTo>
                  <a:cubicBezTo>
                    <a:pt x="968" y="3236"/>
                    <a:pt x="868" y="3170"/>
                    <a:pt x="801" y="3003"/>
                  </a:cubicBezTo>
                  <a:cubicBezTo>
                    <a:pt x="768" y="2903"/>
                    <a:pt x="701" y="2769"/>
                    <a:pt x="668" y="2703"/>
                  </a:cubicBezTo>
                  <a:cubicBezTo>
                    <a:pt x="634" y="2569"/>
                    <a:pt x="634" y="2436"/>
                    <a:pt x="634" y="2336"/>
                  </a:cubicBezTo>
                  <a:cubicBezTo>
                    <a:pt x="634" y="2202"/>
                    <a:pt x="634" y="2069"/>
                    <a:pt x="668" y="1935"/>
                  </a:cubicBezTo>
                  <a:cubicBezTo>
                    <a:pt x="701" y="1835"/>
                    <a:pt x="768" y="1668"/>
                    <a:pt x="835" y="1535"/>
                  </a:cubicBezTo>
                  <a:cubicBezTo>
                    <a:pt x="935" y="1402"/>
                    <a:pt x="1001" y="1268"/>
                    <a:pt x="1135" y="1168"/>
                  </a:cubicBezTo>
                  <a:cubicBezTo>
                    <a:pt x="1268" y="1035"/>
                    <a:pt x="1368" y="935"/>
                    <a:pt x="1502" y="868"/>
                  </a:cubicBezTo>
                  <a:cubicBezTo>
                    <a:pt x="1635" y="835"/>
                    <a:pt x="1769" y="734"/>
                    <a:pt x="1869" y="701"/>
                  </a:cubicBezTo>
                  <a:cubicBezTo>
                    <a:pt x="2002" y="668"/>
                    <a:pt x="2135" y="668"/>
                    <a:pt x="2302" y="668"/>
                  </a:cubicBezTo>
                  <a:lnTo>
                    <a:pt x="2469" y="668"/>
                  </a:lnTo>
                  <a:cubicBezTo>
                    <a:pt x="2636" y="668"/>
                    <a:pt x="2803" y="534"/>
                    <a:pt x="2836" y="368"/>
                  </a:cubicBezTo>
                  <a:cubicBezTo>
                    <a:pt x="2836" y="201"/>
                    <a:pt x="2703" y="34"/>
                    <a:pt x="2536" y="1"/>
                  </a:cubicBezTo>
                  <a:close/>
                </a:path>
              </a:pathLst>
            </a:custGeom>
            <a:solidFill>
              <a:srgbClr val="C7A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4808366" y="4021137"/>
              <a:ext cx="72948" cy="58290"/>
            </a:xfrm>
            <a:custGeom>
              <a:avLst/>
              <a:gdLst/>
              <a:ahLst/>
              <a:cxnLst/>
              <a:rect l="l" t="t" r="r" b="b"/>
              <a:pathLst>
                <a:path w="3404" h="2720" extrusionOk="0">
                  <a:moveTo>
                    <a:pt x="1283" y="0"/>
                  </a:moveTo>
                  <a:cubicBezTo>
                    <a:pt x="897" y="0"/>
                    <a:pt x="557" y="142"/>
                    <a:pt x="368" y="434"/>
                  </a:cubicBezTo>
                  <a:cubicBezTo>
                    <a:pt x="1" y="968"/>
                    <a:pt x="301" y="1835"/>
                    <a:pt x="1002" y="2336"/>
                  </a:cubicBezTo>
                  <a:cubicBezTo>
                    <a:pt x="1357" y="2594"/>
                    <a:pt x="1760" y="2720"/>
                    <a:pt x="2122" y="2720"/>
                  </a:cubicBezTo>
                  <a:cubicBezTo>
                    <a:pt x="2507" y="2720"/>
                    <a:pt x="2847" y="2577"/>
                    <a:pt x="3036" y="2302"/>
                  </a:cubicBezTo>
                  <a:cubicBezTo>
                    <a:pt x="3403" y="1769"/>
                    <a:pt x="3103" y="868"/>
                    <a:pt x="2403" y="367"/>
                  </a:cubicBezTo>
                  <a:cubicBezTo>
                    <a:pt x="2047" y="125"/>
                    <a:pt x="1645" y="0"/>
                    <a:pt x="12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4744031" y="3931771"/>
              <a:ext cx="60797" cy="60797"/>
            </a:xfrm>
            <a:custGeom>
              <a:avLst/>
              <a:gdLst/>
              <a:ahLst/>
              <a:cxnLst/>
              <a:rect l="l" t="t" r="r" b="b"/>
              <a:pathLst>
                <a:path w="2837" h="2837" extrusionOk="0">
                  <a:moveTo>
                    <a:pt x="1402" y="1"/>
                  </a:moveTo>
                  <a:cubicBezTo>
                    <a:pt x="668" y="34"/>
                    <a:pt x="1" y="668"/>
                    <a:pt x="1" y="1435"/>
                  </a:cubicBezTo>
                  <a:cubicBezTo>
                    <a:pt x="1" y="2202"/>
                    <a:pt x="635" y="2836"/>
                    <a:pt x="1402" y="2836"/>
                  </a:cubicBezTo>
                  <a:cubicBezTo>
                    <a:pt x="2202" y="2836"/>
                    <a:pt x="2836" y="2202"/>
                    <a:pt x="2836" y="1435"/>
                  </a:cubicBezTo>
                  <a:cubicBezTo>
                    <a:pt x="2836" y="635"/>
                    <a:pt x="2202" y="1"/>
                    <a:pt x="1402" y="1"/>
                  </a:cubicBezTo>
                  <a:close/>
                </a:path>
              </a:pathLst>
            </a:custGeom>
            <a:solidFill>
              <a:srgbClr val="FFAE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4955638" y="4069742"/>
              <a:ext cx="67226" cy="66519"/>
            </a:xfrm>
            <a:custGeom>
              <a:avLst/>
              <a:gdLst/>
              <a:ahLst/>
              <a:cxnLst/>
              <a:rect l="l" t="t" r="r" b="b"/>
              <a:pathLst>
                <a:path w="3137" h="3104" extrusionOk="0">
                  <a:moveTo>
                    <a:pt x="1602" y="1"/>
                  </a:moveTo>
                  <a:cubicBezTo>
                    <a:pt x="701" y="1"/>
                    <a:pt x="0" y="668"/>
                    <a:pt x="0" y="1535"/>
                  </a:cubicBezTo>
                  <a:cubicBezTo>
                    <a:pt x="0" y="2403"/>
                    <a:pt x="701" y="3103"/>
                    <a:pt x="1535" y="3103"/>
                  </a:cubicBezTo>
                  <a:cubicBezTo>
                    <a:pt x="2436" y="3103"/>
                    <a:pt x="3136" y="2403"/>
                    <a:pt x="3136" y="1569"/>
                  </a:cubicBezTo>
                  <a:cubicBezTo>
                    <a:pt x="3136" y="701"/>
                    <a:pt x="2436" y="1"/>
                    <a:pt x="1602" y="1"/>
                  </a:cubicBezTo>
                  <a:close/>
                </a:path>
              </a:pathLst>
            </a:custGeom>
            <a:solidFill>
              <a:srgbClr val="FFAE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4157834" y="2927396"/>
              <a:ext cx="749900" cy="421764"/>
            </a:xfrm>
            <a:custGeom>
              <a:avLst/>
              <a:gdLst/>
              <a:ahLst/>
              <a:cxnLst/>
              <a:rect l="l" t="t" r="r" b="b"/>
              <a:pathLst>
                <a:path w="34993" h="19681" extrusionOk="0">
                  <a:moveTo>
                    <a:pt x="21683" y="0"/>
                  </a:moveTo>
                  <a:cubicBezTo>
                    <a:pt x="21149" y="0"/>
                    <a:pt x="20582" y="0"/>
                    <a:pt x="20015" y="33"/>
                  </a:cubicBezTo>
                  <a:cubicBezTo>
                    <a:pt x="18481" y="167"/>
                    <a:pt x="16880" y="434"/>
                    <a:pt x="15312" y="834"/>
                  </a:cubicBezTo>
                  <a:cubicBezTo>
                    <a:pt x="13677" y="1268"/>
                    <a:pt x="12143" y="1801"/>
                    <a:pt x="10642" y="2468"/>
                  </a:cubicBezTo>
                  <a:cubicBezTo>
                    <a:pt x="9141" y="3169"/>
                    <a:pt x="7706" y="3970"/>
                    <a:pt x="6405" y="4870"/>
                  </a:cubicBezTo>
                  <a:cubicBezTo>
                    <a:pt x="5138" y="5804"/>
                    <a:pt x="3970" y="6872"/>
                    <a:pt x="3003" y="8006"/>
                  </a:cubicBezTo>
                  <a:cubicBezTo>
                    <a:pt x="2002" y="9173"/>
                    <a:pt x="1235" y="10441"/>
                    <a:pt x="735" y="11775"/>
                  </a:cubicBezTo>
                  <a:cubicBezTo>
                    <a:pt x="501" y="12442"/>
                    <a:pt x="301" y="13143"/>
                    <a:pt x="168" y="13843"/>
                  </a:cubicBezTo>
                  <a:cubicBezTo>
                    <a:pt x="34" y="14544"/>
                    <a:pt x="1" y="15311"/>
                    <a:pt x="1" y="16045"/>
                  </a:cubicBezTo>
                  <a:cubicBezTo>
                    <a:pt x="1" y="16445"/>
                    <a:pt x="34" y="16845"/>
                    <a:pt x="68" y="17212"/>
                  </a:cubicBezTo>
                  <a:cubicBezTo>
                    <a:pt x="68" y="17346"/>
                    <a:pt x="201" y="17446"/>
                    <a:pt x="301" y="17479"/>
                  </a:cubicBezTo>
                  <a:cubicBezTo>
                    <a:pt x="835" y="18313"/>
                    <a:pt x="1369" y="18847"/>
                    <a:pt x="2002" y="19214"/>
                  </a:cubicBezTo>
                  <a:cubicBezTo>
                    <a:pt x="2303" y="19381"/>
                    <a:pt x="2636" y="19514"/>
                    <a:pt x="2970" y="19614"/>
                  </a:cubicBezTo>
                  <a:cubicBezTo>
                    <a:pt x="3170" y="19647"/>
                    <a:pt x="3403" y="19681"/>
                    <a:pt x="3637" y="19681"/>
                  </a:cubicBezTo>
                  <a:lnTo>
                    <a:pt x="3970" y="19681"/>
                  </a:lnTo>
                  <a:cubicBezTo>
                    <a:pt x="4237" y="19647"/>
                    <a:pt x="4537" y="19614"/>
                    <a:pt x="4904" y="19481"/>
                  </a:cubicBezTo>
                  <a:cubicBezTo>
                    <a:pt x="5205" y="19347"/>
                    <a:pt x="5505" y="19214"/>
                    <a:pt x="5838" y="19014"/>
                  </a:cubicBezTo>
                  <a:cubicBezTo>
                    <a:pt x="6405" y="18647"/>
                    <a:pt x="7006" y="18180"/>
                    <a:pt x="7540" y="17546"/>
                  </a:cubicBezTo>
                  <a:cubicBezTo>
                    <a:pt x="8340" y="16645"/>
                    <a:pt x="9007" y="15611"/>
                    <a:pt x="9408" y="14444"/>
                  </a:cubicBezTo>
                  <a:cubicBezTo>
                    <a:pt x="9608" y="13877"/>
                    <a:pt x="9741" y="13343"/>
                    <a:pt x="9841" y="12809"/>
                  </a:cubicBezTo>
                  <a:cubicBezTo>
                    <a:pt x="9875" y="12542"/>
                    <a:pt x="9875" y="12275"/>
                    <a:pt x="9875" y="12009"/>
                  </a:cubicBezTo>
                  <a:cubicBezTo>
                    <a:pt x="10175" y="12242"/>
                    <a:pt x="10442" y="12476"/>
                    <a:pt x="10742" y="12609"/>
                  </a:cubicBezTo>
                  <a:cubicBezTo>
                    <a:pt x="10909" y="12676"/>
                    <a:pt x="11109" y="12776"/>
                    <a:pt x="11276" y="12809"/>
                  </a:cubicBezTo>
                  <a:lnTo>
                    <a:pt x="11342" y="12809"/>
                  </a:lnTo>
                  <a:cubicBezTo>
                    <a:pt x="11509" y="12876"/>
                    <a:pt x="11709" y="12943"/>
                    <a:pt x="11876" y="12976"/>
                  </a:cubicBezTo>
                  <a:cubicBezTo>
                    <a:pt x="12543" y="13176"/>
                    <a:pt x="13344" y="13276"/>
                    <a:pt x="14178" y="13310"/>
                  </a:cubicBezTo>
                  <a:lnTo>
                    <a:pt x="14545" y="13310"/>
                  </a:lnTo>
                  <a:cubicBezTo>
                    <a:pt x="15212" y="13310"/>
                    <a:pt x="15879" y="13276"/>
                    <a:pt x="16579" y="13143"/>
                  </a:cubicBezTo>
                  <a:cubicBezTo>
                    <a:pt x="17413" y="13009"/>
                    <a:pt x="18281" y="12809"/>
                    <a:pt x="19081" y="12509"/>
                  </a:cubicBezTo>
                  <a:cubicBezTo>
                    <a:pt x="19882" y="12275"/>
                    <a:pt x="20716" y="11875"/>
                    <a:pt x="21516" y="11508"/>
                  </a:cubicBezTo>
                  <a:cubicBezTo>
                    <a:pt x="22250" y="11141"/>
                    <a:pt x="23017" y="10674"/>
                    <a:pt x="23718" y="10174"/>
                  </a:cubicBezTo>
                  <a:cubicBezTo>
                    <a:pt x="25186" y="9140"/>
                    <a:pt x="26286" y="7939"/>
                    <a:pt x="27054" y="6571"/>
                  </a:cubicBezTo>
                  <a:cubicBezTo>
                    <a:pt x="27521" y="5838"/>
                    <a:pt x="27787" y="5037"/>
                    <a:pt x="27954" y="4203"/>
                  </a:cubicBezTo>
                  <a:cubicBezTo>
                    <a:pt x="28121" y="4303"/>
                    <a:pt x="28354" y="4370"/>
                    <a:pt x="28555" y="4503"/>
                  </a:cubicBezTo>
                  <a:cubicBezTo>
                    <a:pt x="29022" y="4737"/>
                    <a:pt x="29422" y="5137"/>
                    <a:pt x="29922" y="5571"/>
                  </a:cubicBezTo>
                  <a:cubicBezTo>
                    <a:pt x="30523" y="6171"/>
                    <a:pt x="31056" y="6838"/>
                    <a:pt x="31590" y="7472"/>
                  </a:cubicBezTo>
                  <a:lnTo>
                    <a:pt x="31724" y="7572"/>
                  </a:lnTo>
                  <a:cubicBezTo>
                    <a:pt x="32491" y="8473"/>
                    <a:pt x="33091" y="9373"/>
                    <a:pt x="33625" y="10307"/>
                  </a:cubicBezTo>
                  <a:cubicBezTo>
                    <a:pt x="33825" y="10641"/>
                    <a:pt x="33992" y="10908"/>
                    <a:pt x="34092" y="11208"/>
                  </a:cubicBezTo>
                  <a:cubicBezTo>
                    <a:pt x="34125" y="11308"/>
                    <a:pt x="34192" y="11341"/>
                    <a:pt x="34259" y="11375"/>
                  </a:cubicBezTo>
                  <a:cubicBezTo>
                    <a:pt x="34292" y="11475"/>
                    <a:pt x="34392" y="11508"/>
                    <a:pt x="34459" y="11508"/>
                  </a:cubicBezTo>
                  <a:cubicBezTo>
                    <a:pt x="34692" y="11508"/>
                    <a:pt x="34826" y="11375"/>
                    <a:pt x="34826" y="11208"/>
                  </a:cubicBezTo>
                  <a:cubicBezTo>
                    <a:pt x="34993" y="10307"/>
                    <a:pt x="34892" y="9373"/>
                    <a:pt x="34659" y="8373"/>
                  </a:cubicBezTo>
                  <a:cubicBezTo>
                    <a:pt x="34392" y="7505"/>
                    <a:pt x="33992" y="6638"/>
                    <a:pt x="33391" y="5704"/>
                  </a:cubicBezTo>
                  <a:cubicBezTo>
                    <a:pt x="32858" y="4937"/>
                    <a:pt x="32224" y="4170"/>
                    <a:pt x="31390" y="3369"/>
                  </a:cubicBezTo>
                  <a:cubicBezTo>
                    <a:pt x="30623" y="2702"/>
                    <a:pt x="29856" y="2102"/>
                    <a:pt x="28955" y="1601"/>
                  </a:cubicBezTo>
                  <a:cubicBezTo>
                    <a:pt x="28121" y="1101"/>
                    <a:pt x="27287" y="701"/>
                    <a:pt x="26520" y="500"/>
                  </a:cubicBezTo>
                  <a:cubicBezTo>
                    <a:pt x="25853" y="300"/>
                    <a:pt x="25186" y="167"/>
                    <a:pt x="24418" y="33"/>
                  </a:cubicBezTo>
                  <a:cubicBezTo>
                    <a:pt x="24227" y="50"/>
                    <a:pt x="24022" y="56"/>
                    <a:pt x="23808" y="56"/>
                  </a:cubicBezTo>
                  <a:cubicBezTo>
                    <a:pt x="23165" y="56"/>
                    <a:pt x="22434" y="0"/>
                    <a:pt x="21683" y="0"/>
                  </a:cubicBezTo>
                  <a:close/>
                </a:path>
              </a:pathLst>
            </a:custGeom>
            <a:solidFill>
              <a:srgbClr val="8E2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4390894" y="2991002"/>
              <a:ext cx="338851" cy="153717"/>
            </a:xfrm>
            <a:custGeom>
              <a:avLst/>
              <a:gdLst/>
              <a:ahLst/>
              <a:cxnLst/>
              <a:rect l="l" t="t" r="r" b="b"/>
              <a:pathLst>
                <a:path w="15812" h="7173" extrusionOk="0">
                  <a:moveTo>
                    <a:pt x="15645" y="1"/>
                  </a:moveTo>
                  <a:cubicBezTo>
                    <a:pt x="15545" y="34"/>
                    <a:pt x="15511" y="34"/>
                    <a:pt x="15478" y="68"/>
                  </a:cubicBezTo>
                  <a:cubicBezTo>
                    <a:pt x="15144" y="635"/>
                    <a:pt x="14778" y="1168"/>
                    <a:pt x="14344" y="1635"/>
                  </a:cubicBezTo>
                  <a:cubicBezTo>
                    <a:pt x="14010" y="2002"/>
                    <a:pt x="13677" y="2336"/>
                    <a:pt x="13310" y="2636"/>
                  </a:cubicBezTo>
                  <a:cubicBezTo>
                    <a:pt x="12943" y="2970"/>
                    <a:pt x="12509" y="3236"/>
                    <a:pt x="12109" y="3503"/>
                  </a:cubicBezTo>
                  <a:cubicBezTo>
                    <a:pt x="10975" y="4237"/>
                    <a:pt x="9707" y="4804"/>
                    <a:pt x="8440" y="5238"/>
                  </a:cubicBezTo>
                  <a:cubicBezTo>
                    <a:pt x="7773" y="5471"/>
                    <a:pt x="7105" y="5638"/>
                    <a:pt x="6438" y="5738"/>
                  </a:cubicBezTo>
                  <a:cubicBezTo>
                    <a:pt x="5704" y="5872"/>
                    <a:pt x="5037" y="5972"/>
                    <a:pt x="4337" y="6005"/>
                  </a:cubicBezTo>
                  <a:lnTo>
                    <a:pt x="4470" y="6005"/>
                  </a:lnTo>
                  <a:cubicBezTo>
                    <a:pt x="4187" y="6022"/>
                    <a:pt x="3903" y="6030"/>
                    <a:pt x="3620" y="6030"/>
                  </a:cubicBezTo>
                  <a:cubicBezTo>
                    <a:pt x="2771" y="6030"/>
                    <a:pt x="1927" y="5955"/>
                    <a:pt x="1101" y="5805"/>
                  </a:cubicBezTo>
                  <a:cubicBezTo>
                    <a:pt x="1001" y="5805"/>
                    <a:pt x="934" y="5738"/>
                    <a:pt x="834" y="5738"/>
                  </a:cubicBezTo>
                  <a:cubicBezTo>
                    <a:pt x="801" y="5738"/>
                    <a:pt x="768" y="5738"/>
                    <a:pt x="667" y="5705"/>
                  </a:cubicBezTo>
                  <a:cubicBezTo>
                    <a:pt x="534" y="5705"/>
                    <a:pt x="467" y="5705"/>
                    <a:pt x="367" y="5738"/>
                  </a:cubicBezTo>
                  <a:cubicBezTo>
                    <a:pt x="200" y="5838"/>
                    <a:pt x="134" y="5972"/>
                    <a:pt x="34" y="6072"/>
                  </a:cubicBezTo>
                  <a:cubicBezTo>
                    <a:pt x="0" y="6239"/>
                    <a:pt x="0" y="6405"/>
                    <a:pt x="100" y="6539"/>
                  </a:cubicBezTo>
                  <a:cubicBezTo>
                    <a:pt x="167" y="6672"/>
                    <a:pt x="301" y="6839"/>
                    <a:pt x="434" y="6872"/>
                  </a:cubicBezTo>
                  <a:cubicBezTo>
                    <a:pt x="1335" y="7073"/>
                    <a:pt x="2269" y="7173"/>
                    <a:pt x="3203" y="7173"/>
                  </a:cubicBezTo>
                  <a:cubicBezTo>
                    <a:pt x="4170" y="7173"/>
                    <a:pt x="5137" y="7039"/>
                    <a:pt x="6105" y="6839"/>
                  </a:cubicBezTo>
                  <a:cubicBezTo>
                    <a:pt x="7039" y="6639"/>
                    <a:pt x="8006" y="6339"/>
                    <a:pt x="8940" y="5972"/>
                  </a:cubicBezTo>
                  <a:cubicBezTo>
                    <a:pt x="9841" y="5571"/>
                    <a:pt x="10675" y="5138"/>
                    <a:pt x="11509" y="4637"/>
                  </a:cubicBezTo>
                  <a:cubicBezTo>
                    <a:pt x="12376" y="4037"/>
                    <a:pt x="13210" y="3370"/>
                    <a:pt x="13944" y="2636"/>
                  </a:cubicBezTo>
                  <a:cubicBezTo>
                    <a:pt x="14644" y="1902"/>
                    <a:pt x="15278" y="1135"/>
                    <a:pt x="15778" y="234"/>
                  </a:cubicBezTo>
                  <a:cubicBezTo>
                    <a:pt x="15812" y="168"/>
                    <a:pt x="15812" y="68"/>
                    <a:pt x="15712" y="34"/>
                  </a:cubicBezTo>
                  <a:cubicBezTo>
                    <a:pt x="15678" y="34"/>
                    <a:pt x="15678" y="1"/>
                    <a:pt x="15645" y="1"/>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4644678" y="3046058"/>
              <a:ext cx="75776" cy="76505"/>
            </a:xfrm>
            <a:custGeom>
              <a:avLst/>
              <a:gdLst/>
              <a:ahLst/>
              <a:cxnLst/>
              <a:rect l="l" t="t" r="r" b="b"/>
              <a:pathLst>
                <a:path w="3536" h="3570" extrusionOk="0">
                  <a:moveTo>
                    <a:pt x="3369" y="0"/>
                  </a:moveTo>
                  <a:cubicBezTo>
                    <a:pt x="3436" y="0"/>
                    <a:pt x="3369" y="67"/>
                    <a:pt x="3369" y="67"/>
                  </a:cubicBezTo>
                  <a:cubicBezTo>
                    <a:pt x="3136" y="434"/>
                    <a:pt x="2835" y="801"/>
                    <a:pt x="2502" y="1168"/>
                  </a:cubicBezTo>
                  <a:cubicBezTo>
                    <a:pt x="2135" y="1568"/>
                    <a:pt x="1768" y="1935"/>
                    <a:pt x="1368" y="2269"/>
                  </a:cubicBezTo>
                  <a:cubicBezTo>
                    <a:pt x="967" y="2602"/>
                    <a:pt x="534" y="2936"/>
                    <a:pt x="100" y="3236"/>
                  </a:cubicBezTo>
                  <a:cubicBezTo>
                    <a:pt x="33" y="3269"/>
                    <a:pt x="33" y="3303"/>
                    <a:pt x="0" y="3336"/>
                  </a:cubicBezTo>
                  <a:cubicBezTo>
                    <a:pt x="0" y="3403"/>
                    <a:pt x="0" y="3436"/>
                    <a:pt x="33" y="3469"/>
                  </a:cubicBezTo>
                  <a:cubicBezTo>
                    <a:pt x="67" y="3503"/>
                    <a:pt x="134" y="3503"/>
                    <a:pt x="167" y="3570"/>
                  </a:cubicBezTo>
                  <a:cubicBezTo>
                    <a:pt x="200" y="3570"/>
                    <a:pt x="267" y="3570"/>
                    <a:pt x="300" y="3503"/>
                  </a:cubicBezTo>
                  <a:cubicBezTo>
                    <a:pt x="901" y="3069"/>
                    <a:pt x="1501" y="2569"/>
                    <a:pt x="2035" y="2002"/>
                  </a:cubicBezTo>
                  <a:cubicBezTo>
                    <a:pt x="2569" y="1468"/>
                    <a:pt x="3102" y="834"/>
                    <a:pt x="3503" y="167"/>
                  </a:cubicBezTo>
                  <a:cubicBezTo>
                    <a:pt x="3536" y="134"/>
                    <a:pt x="3536" y="67"/>
                    <a:pt x="3469" y="0"/>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3907630" y="2907015"/>
              <a:ext cx="443237" cy="707104"/>
            </a:xfrm>
            <a:custGeom>
              <a:avLst/>
              <a:gdLst/>
              <a:ahLst/>
              <a:cxnLst/>
              <a:rect l="l" t="t" r="r" b="b"/>
              <a:pathLst>
                <a:path w="20683" h="32996" extrusionOk="0">
                  <a:moveTo>
                    <a:pt x="20415" y="0"/>
                  </a:moveTo>
                  <a:cubicBezTo>
                    <a:pt x="20390" y="0"/>
                    <a:pt x="20382" y="17"/>
                    <a:pt x="20382" y="50"/>
                  </a:cubicBezTo>
                  <a:cubicBezTo>
                    <a:pt x="19481" y="584"/>
                    <a:pt x="18648" y="1185"/>
                    <a:pt x="17880" y="1952"/>
                  </a:cubicBezTo>
                  <a:cubicBezTo>
                    <a:pt x="17213" y="2619"/>
                    <a:pt x="16679" y="3386"/>
                    <a:pt x="16212" y="4220"/>
                  </a:cubicBezTo>
                  <a:cubicBezTo>
                    <a:pt x="15745" y="4987"/>
                    <a:pt x="15379" y="5821"/>
                    <a:pt x="15012" y="6722"/>
                  </a:cubicBezTo>
                  <a:cubicBezTo>
                    <a:pt x="14645" y="7589"/>
                    <a:pt x="14311" y="8490"/>
                    <a:pt x="13978" y="9390"/>
                  </a:cubicBezTo>
                  <a:cubicBezTo>
                    <a:pt x="13644" y="10258"/>
                    <a:pt x="13244" y="11092"/>
                    <a:pt x="12843" y="11926"/>
                  </a:cubicBezTo>
                  <a:cubicBezTo>
                    <a:pt x="12843" y="11892"/>
                    <a:pt x="12877" y="11892"/>
                    <a:pt x="12877" y="11825"/>
                  </a:cubicBezTo>
                  <a:lnTo>
                    <a:pt x="12877" y="11825"/>
                  </a:lnTo>
                  <a:cubicBezTo>
                    <a:pt x="12410" y="12693"/>
                    <a:pt x="11876" y="13593"/>
                    <a:pt x="11209" y="14327"/>
                  </a:cubicBezTo>
                  <a:cubicBezTo>
                    <a:pt x="10575" y="15061"/>
                    <a:pt x="9841" y="15628"/>
                    <a:pt x="9074" y="16229"/>
                  </a:cubicBezTo>
                  <a:cubicBezTo>
                    <a:pt x="8307" y="16796"/>
                    <a:pt x="7473" y="17296"/>
                    <a:pt x="6672" y="17830"/>
                  </a:cubicBezTo>
                  <a:cubicBezTo>
                    <a:pt x="5838" y="18430"/>
                    <a:pt x="5004" y="18997"/>
                    <a:pt x="4237" y="19664"/>
                  </a:cubicBezTo>
                  <a:cubicBezTo>
                    <a:pt x="3503" y="20398"/>
                    <a:pt x="2836" y="21132"/>
                    <a:pt x="2236" y="21966"/>
                  </a:cubicBezTo>
                  <a:cubicBezTo>
                    <a:pt x="1702" y="22767"/>
                    <a:pt x="1235" y="23634"/>
                    <a:pt x="868" y="24501"/>
                  </a:cubicBezTo>
                  <a:cubicBezTo>
                    <a:pt x="501" y="25402"/>
                    <a:pt x="234" y="26336"/>
                    <a:pt x="134" y="27303"/>
                  </a:cubicBezTo>
                  <a:cubicBezTo>
                    <a:pt x="1" y="28237"/>
                    <a:pt x="1" y="29171"/>
                    <a:pt x="168" y="30105"/>
                  </a:cubicBezTo>
                  <a:cubicBezTo>
                    <a:pt x="234" y="30572"/>
                    <a:pt x="368" y="31073"/>
                    <a:pt x="568" y="31473"/>
                  </a:cubicBezTo>
                  <a:cubicBezTo>
                    <a:pt x="735" y="31940"/>
                    <a:pt x="1002" y="32407"/>
                    <a:pt x="1302" y="32807"/>
                  </a:cubicBezTo>
                  <a:cubicBezTo>
                    <a:pt x="1369" y="32907"/>
                    <a:pt x="1402" y="32941"/>
                    <a:pt x="1535" y="32974"/>
                  </a:cubicBezTo>
                  <a:cubicBezTo>
                    <a:pt x="1591" y="32988"/>
                    <a:pt x="1652" y="32996"/>
                    <a:pt x="1714" y="32996"/>
                  </a:cubicBezTo>
                  <a:cubicBezTo>
                    <a:pt x="1801" y="32996"/>
                    <a:pt x="1891" y="32980"/>
                    <a:pt x="1969" y="32941"/>
                  </a:cubicBezTo>
                  <a:cubicBezTo>
                    <a:pt x="2202" y="32807"/>
                    <a:pt x="2336" y="32474"/>
                    <a:pt x="2202" y="32240"/>
                  </a:cubicBezTo>
                  <a:cubicBezTo>
                    <a:pt x="2002" y="31840"/>
                    <a:pt x="1836" y="31440"/>
                    <a:pt x="1702" y="31006"/>
                  </a:cubicBezTo>
                  <a:cubicBezTo>
                    <a:pt x="1535" y="30439"/>
                    <a:pt x="1402" y="29805"/>
                    <a:pt x="1369" y="29171"/>
                  </a:cubicBezTo>
                  <a:cubicBezTo>
                    <a:pt x="1335" y="28404"/>
                    <a:pt x="1402" y="27637"/>
                    <a:pt x="1535" y="26836"/>
                  </a:cubicBezTo>
                  <a:cubicBezTo>
                    <a:pt x="1735" y="25902"/>
                    <a:pt x="2069" y="24968"/>
                    <a:pt x="2503" y="24101"/>
                  </a:cubicBezTo>
                  <a:cubicBezTo>
                    <a:pt x="3036" y="23067"/>
                    <a:pt x="3670" y="22100"/>
                    <a:pt x="4471" y="21232"/>
                  </a:cubicBezTo>
                  <a:cubicBezTo>
                    <a:pt x="4738" y="20899"/>
                    <a:pt x="5071" y="20565"/>
                    <a:pt x="5405" y="20265"/>
                  </a:cubicBezTo>
                  <a:cubicBezTo>
                    <a:pt x="5805" y="19931"/>
                    <a:pt x="6205" y="19598"/>
                    <a:pt x="6639" y="19298"/>
                  </a:cubicBezTo>
                  <a:cubicBezTo>
                    <a:pt x="7406" y="18730"/>
                    <a:pt x="8240" y="18130"/>
                    <a:pt x="9041" y="17496"/>
                  </a:cubicBezTo>
                  <a:cubicBezTo>
                    <a:pt x="9808" y="16929"/>
                    <a:pt x="10542" y="16329"/>
                    <a:pt x="11209" y="15662"/>
                  </a:cubicBezTo>
                  <a:cubicBezTo>
                    <a:pt x="11909" y="14928"/>
                    <a:pt x="12577" y="14127"/>
                    <a:pt x="13044" y="13226"/>
                  </a:cubicBezTo>
                  <a:cubicBezTo>
                    <a:pt x="13477" y="12493"/>
                    <a:pt x="13744" y="11725"/>
                    <a:pt x="14044" y="10925"/>
                  </a:cubicBezTo>
                  <a:cubicBezTo>
                    <a:pt x="14311" y="10224"/>
                    <a:pt x="14545" y="9490"/>
                    <a:pt x="14745" y="8790"/>
                  </a:cubicBezTo>
                  <a:cubicBezTo>
                    <a:pt x="15178" y="7422"/>
                    <a:pt x="15645" y="6088"/>
                    <a:pt x="16246" y="4787"/>
                  </a:cubicBezTo>
                  <a:lnTo>
                    <a:pt x="16246" y="4820"/>
                  </a:lnTo>
                  <a:cubicBezTo>
                    <a:pt x="16713" y="3920"/>
                    <a:pt x="17247" y="3053"/>
                    <a:pt x="17980" y="2285"/>
                  </a:cubicBezTo>
                  <a:cubicBezTo>
                    <a:pt x="18581" y="1585"/>
                    <a:pt x="19315" y="984"/>
                    <a:pt x="20082" y="484"/>
                  </a:cubicBezTo>
                  <a:cubicBezTo>
                    <a:pt x="20249" y="384"/>
                    <a:pt x="20415" y="284"/>
                    <a:pt x="20582" y="217"/>
                  </a:cubicBezTo>
                  <a:cubicBezTo>
                    <a:pt x="20649" y="150"/>
                    <a:pt x="20682" y="117"/>
                    <a:pt x="20649" y="84"/>
                  </a:cubicBezTo>
                  <a:cubicBezTo>
                    <a:pt x="20649" y="50"/>
                    <a:pt x="20582" y="50"/>
                    <a:pt x="20549" y="50"/>
                  </a:cubicBezTo>
                  <a:cubicBezTo>
                    <a:pt x="20482" y="17"/>
                    <a:pt x="20440" y="0"/>
                    <a:pt x="20415" y="0"/>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3945519" y="3503562"/>
              <a:ext cx="182305" cy="607648"/>
            </a:xfrm>
            <a:custGeom>
              <a:avLst/>
              <a:gdLst/>
              <a:ahLst/>
              <a:cxnLst/>
              <a:rect l="l" t="t" r="r" b="b"/>
              <a:pathLst>
                <a:path w="8507" h="28355" extrusionOk="0">
                  <a:moveTo>
                    <a:pt x="8407" y="1"/>
                  </a:moveTo>
                  <a:cubicBezTo>
                    <a:pt x="8273" y="168"/>
                    <a:pt x="8240" y="168"/>
                    <a:pt x="8240" y="234"/>
                  </a:cubicBezTo>
                  <a:cubicBezTo>
                    <a:pt x="8107" y="401"/>
                    <a:pt x="7940" y="568"/>
                    <a:pt x="7806" y="735"/>
                  </a:cubicBezTo>
                  <a:lnTo>
                    <a:pt x="7806" y="668"/>
                  </a:lnTo>
                  <a:cubicBezTo>
                    <a:pt x="6706" y="1936"/>
                    <a:pt x="5271" y="2836"/>
                    <a:pt x="4037" y="3937"/>
                  </a:cubicBezTo>
                  <a:cubicBezTo>
                    <a:pt x="3437" y="4471"/>
                    <a:pt x="2870" y="5005"/>
                    <a:pt x="2436" y="5672"/>
                  </a:cubicBezTo>
                  <a:cubicBezTo>
                    <a:pt x="1969" y="6406"/>
                    <a:pt x="1702" y="7173"/>
                    <a:pt x="1569" y="8007"/>
                  </a:cubicBezTo>
                  <a:cubicBezTo>
                    <a:pt x="1435" y="8674"/>
                    <a:pt x="1469" y="9408"/>
                    <a:pt x="1569" y="10108"/>
                  </a:cubicBezTo>
                  <a:cubicBezTo>
                    <a:pt x="1635" y="10842"/>
                    <a:pt x="1869" y="11576"/>
                    <a:pt x="2069" y="12276"/>
                  </a:cubicBezTo>
                  <a:cubicBezTo>
                    <a:pt x="2269" y="12977"/>
                    <a:pt x="2569" y="13677"/>
                    <a:pt x="2870" y="14345"/>
                  </a:cubicBezTo>
                  <a:cubicBezTo>
                    <a:pt x="3136" y="15045"/>
                    <a:pt x="3403" y="15779"/>
                    <a:pt x="3637" y="16479"/>
                  </a:cubicBezTo>
                  <a:cubicBezTo>
                    <a:pt x="3937" y="17347"/>
                    <a:pt x="4137" y="18214"/>
                    <a:pt x="4204" y="19148"/>
                  </a:cubicBezTo>
                  <a:cubicBezTo>
                    <a:pt x="4237" y="19815"/>
                    <a:pt x="4137" y="20449"/>
                    <a:pt x="4037" y="21049"/>
                  </a:cubicBezTo>
                  <a:cubicBezTo>
                    <a:pt x="3804" y="21983"/>
                    <a:pt x="3503" y="22851"/>
                    <a:pt x="3103" y="23685"/>
                  </a:cubicBezTo>
                  <a:cubicBezTo>
                    <a:pt x="2636" y="24619"/>
                    <a:pt x="2069" y="25453"/>
                    <a:pt x="1402" y="26186"/>
                  </a:cubicBezTo>
                  <a:cubicBezTo>
                    <a:pt x="1068" y="26587"/>
                    <a:pt x="668" y="26954"/>
                    <a:pt x="301" y="27287"/>
                  </a:cubicBezTo>
                  <a:cubicBezTo>
                    <a:pt x="68" y="27487"/>
                    <a:pt x="1" y="27921"/>
                    <a:pt x="234" y="28154"/>
                  </a:cubicBezTo>
                  <a:cubicBezTo>
                    <a:pt x="334" y="28288"/>
                    <a:pt x="468" y="28355"/>
                    <a:pt x="635" y="28355"/>
                  </a:cubicBezTo>
                  <a:cubicBezTo>
                    <a:pt x="801" y="28355"/>
                    <a:pt x="968" y="28321"/>
                    <a:pt x="1102" y="28188"/>
                  </a:cubicBezTo>
                  <a:cubicBezTo>
                    <a:pt x="1502" y="27854"/>
                    <a:pt x="1936" y="27487"/>
                    <a:pt x="2269" y="27120"/>
                  </a:cubicBezTo>
                  <a:cubicBezTo>
                    <a:pt x="2669" y="26687"/>
                    <a:pt x="3003" y="26253"/>
                    <a:pt x="3337" y="25719"/>
                  </a:cubicBezTo>
                  <a:cubicBezTo>
                    <a:pt x="3670" y="25252"/>
                    <a:pt x="3970" y="24719"/>
                    <a:pt x="4237" y="24185"/>
                  </a:cubicBezTo>
                  <a:cubicBezTo>
                    <a:pt x="4471" y="23685"/>
                    <a:pt x="4671" y="23184"/>
                    <a:pt x="4838" y="22650"/>
                  </a:cubicBezTo>
                  <a:cubicBezTo>
                    <a:pt x="5004" y="22117"/>
                    <a:pt x="5138" y="21516"/>
                    <a:pt x="5238" y="20949"/>
                  </a:cubicBezTo>
                  <a:cubicBezTo>
                    <a:pt x="5305" y="20416"/>
                    <a:pt x="5305" y="19815"/>
                    <a:pt x="5271" y="19248"/>
                  </a:cubicBezTo>
                  <a:cubicBezTo>
                    <a:pt x="5171" y="18147"/>
                    <a:pt x="4904" y="17113"/>
                    <a:pt x="4471" y="16079"/>
                  </a:cubicBezTo>
                  <a:cubicBezTo>
                    <a:pt x="4137" y="15279"/>
                    <a:pt x="3804" y="14478"/>
                    <a:pt x="3437" y="13677"/>
                  </a:cubicBezTo>
                  <a:cubicBezTo>
                    <a:pt x="3070" y="12910"/>
                    <a:pt x="2736" y="12076"/>
                    <a:pt x="2469" y="11242"/>
                  </a:cubicBezTo>
                  <a:cubicBezTo>
                    <a:pt x="2369" y="10909"/>
                    <a:pt x="2269" y="10508"/>
                    <a:pt x="2169" y="10175"/>
                  </a:cubicBezTo>
                  <a:cubicBezTo>
                    <a:pt x="2102" y="9808"/>
                    <a:pt x="2069" y="9441"/>
                    <a:pt x="2069" y="9074"/>
                  </a:cubicBezTo>
                  <a:lnTo>
                    <a:pt x="2069" y="9107"/>
                  </a:lnTo>
                  <a:cubicBezTo>
                    <a:pt x="2002" y="8507"/>
                    <a:pt x="2069" y="7973"/>
                    <a:pt x="2169" y="7406"/>
                  </a:cubicBezTo>
                  <a:lnTo>
                    <a:pt x="2169" y="7440"/>
                  </a:lnTo>
                  <a:cubicBezTo>
                    <a:pt x="2269" y="7006"/>
                    <a:pt x="2436" y="6606"/>
                    <a:pt x="2603" y="6172"/>
                  </a:cubicBezTo>
                  <a:cubicBezTo>
                    <a:pt x="2836" y="5672"/>
                    <a:pt x="3170" y="5238"/>
                    <a:pt x="3570" y="4804"/>
                  </a:cubicBezTo>
                  <a:cubicBezTo>
                    <a:pt x="4304" y="3970"/>
                    <a:pt x="5171" y="3270"/>
                    <a:pt x="6005" y="2569"/>
                  </a:cubicBezTo>
                  <a:cubicBezTo>
                    <a:pt x="6906" y="1836"/>
                    <a:pt x="7773" y="1068"/>
                    <a:pt x="8474" y="168"/>
                  </a:cubicBezTo>
                  <a:cubicBezTo>
                    <a:pt x="8507" y="134"/>
                    <a:pt x="8474" y="68"/>
                    <a:pt x="8440" y="1"/>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4300092" y="2909522"/>
              <a:ext cx="426071" cy="157103"/>
            </a:xfrm>
            <a:custGeom>
              <a:avLst/>
              <a:gdLst/>
              <a:ahLst/>
              <a:cxnLst/>
              <a:rect l="l" t="t" r="r" b="b"/>
              <a:pathLst>
                <a:path w="19882" h="7331" extrusionOk="0">
                  <a:moveTo>
                    <a:pt x="12543" y="0"/>
                  </a:moveTo>
                  <a:cubicBezTo>
                    <a:pt x="12076" y="0"/>
                    <a:pt x="11676" y="33"/>
                    <a:pt x="11209" y="33"/>
                  </a:cubicBezTo>
                  <a:cubicBezTo>
                    <a:pt x="10775" y="100"/>
                    <a:pt x="10342" y="134"/>
                    <a:pt x="9908" y="200"/>
                  </a:cubicBezTo>
                  <a:cubicBezTo>
                    <a:pt x="9041" y="334"/>
                    <a:pt x="8173" y="534"/>
                    <a:pt x="7340" y="801"/>
                  </a:cubicBezTo>
                  <a:cubicBezTo>
                    <a:pt x="6506" y="1034"/>
                    <a:pt x="5705" y="1368"/>
                    <a:pt x="4938" y="1768"/>
                  </a:cubicBezTo>
                  <a:cubicBezTo>
                    <a:pt x="4204" y="2168"/>
                    <a:pt x="3437" y="2602"/>
                    <a:pt x="2770" y="3169"/>
                  </a:cubicBezTo>
                  <a:cubicBezTo>
                    <a:pt x="2436" y="3469"/>
                    <a:pt x="2102" y="3769"/>
                    <a:pt x="1836" y="4103"/>
                  </a:cubicBezTo>
                  <a:cubicBezTo>
                    <a:pt x="1535" y="4370"/>
                    <a:pt x="1269" y="4703"/>
                    <a:pt x="1035" y="5037"/>
                  </a:cubicBezTo>
                  <a:cubicBezTo>
                    <a:pt x="868" y="5271"/>
                    <a:pt x="701" y="5504"/>
                    <a:pt x="568" y="5771"/>
                  </a:cubicBezTo>
                  <a:cubicBezTo>
                    <a:pt x="468" y="5938"/>
                    <a:pt x="401" y="6038"/>
                    <a:pt x="335" y="6205"/>
                  </a:cubicBezTo>
                  <a:cubicBezTo>
                    <a:pt x="234" y="6338"/>
                    <a:pt x="201" y="6471"/>
                    <a:pt x="101" y="6638"/>
                  </a:cubicBezTo>
                  <a:cubicBezTo>
                    <a:pt x="1" y="6872"/>
                    <a:pt x="168" y="7172"/>
                    <a:pt x="368" y="7305"/>
                  </a:cubicBezTo>
                  <a:cubicBezTo>
                    <a:pt x="418" y="7322"/>
                    <a:pt x="476" y="7330"/>
                    <a:pt x="539" y="7330"/>
                  </a:cubicBezTo>
                  <a:cubicBezTo>
                    <a:pt x="601" y="7330"/>
                    <a:pt x="668" y="7322"/>
                    <a:pt x="735" y="7305"/>
                  </a:cubicBezTo>
                  <a:cubicBezTo>
                    <a:pt x="868" y="7272"/>
                    <a:pt x="935" y="7139"/>
                    <a:pt x="1002" y="7038"/>
                  </a:cubicBezTo>
                  <a:cubicBezTo>
                    <a:pt x="1035" y="6972"/>
                    <a:pt x="1068" y="6838"/>
                    <a:pt x="1168" y="6772"/>
                  </a:cubicBezTo>
                  <a:cubicBezTo>
                    <a:pt x="1569" y="6004"/>
                    <a:pt x="2102" y="5304"/>
                    <a:pt x="2703" y="4670"/>
                  </a:cubicBezTo>
                  <a:cubicBezTo>
                    <a:pt x="3403" y="3970"/>
                    <a:pt x="4204" y="3336"/>
                    <a:pt x="5071" y="2835"/>
                  </a:cubicBezTo>
                  <a:cubicBezTo>
                    <a:pt x="6272" y="2135"/>
                    <a:pt x="7606" y="1635"/>
                    <a:pt x="9007" y="1268"/>
                  </a:cubicBezTo>
                  <a:cubicBezTo>
                    <a:pt x="9841" y="1034"/>
                    <a:pt x="10675" y="867"/>
                    <a:pt x="11543" y="767"/>
                  </a:cubicBezTo>
                  <a:cubicBezTo>
                    <a:pt x="12410" y="634"/>
                    <a:pt x="13244" y="601"/>
                    <a:pt x="14111" y="601"/>
                  </a:cubicBezTo>
                  <a:cubicBezTo>
                    <a:pt x="14912" y="601"/>
                    <a:pt x="15679" y="634"/>
                    <a:pt x="16446" y="767"/>
                  </a:cubicBezTo>
                  <a:cubicBezTo>
                    <a:pt x="17213" y="834"/>
                    <a:pt x="17914" y="1001"/>
                    <a:pt x="18681" y="1168"/>
                  </a:cubicBezTo>
                  <a:lnTo>
                    <a:pt x="18614" y="1168"/>
                  </a:lnTo>
                  <a:cubicBezTo>
                    <a:pt x="19015" y="1268"/>
                    <a:pt x="19348" y="1368"/>
                    <a:pt x="19682" y="1501"/>
                  </a:cubicBezTo>
                  <a:cubicBezTo>
                    <a:pt x="19698" y="1510"/>
                    <a:pt x="19713" y="1514"/>
                    <a:pt x="19726" y="1514"/>
                  </a:cubicBezTo>
                  <a:cubicBezTo>
                    <a:pt x="19767" y="1514"/>
                    <a:pt x="19798" y="1476"/>
                    <a:pt x="19848" y="1401"/>
                  </a:cubicBezTo>
                  <a:cubicBezTo>
                    <a:pt x="19882" y="1368"/>
                    <a:pt x="19848" y="1301"/>
                    <a:pt x="19748" y="1234"/>
                  </a:cubicBezTo>
                  <a:cubicBezTo>
                    <a:pt x="19015" y="967"/>
                    <a:pt x="18281" y="734"/>
                    <a:pt x="17513" y="567"/>
                  </a:cubicBezTo>
                  <a:cubicBezTo>
                    <a:pt x="16680" y="400"/>
                    <a:pt x="15879" y="234"/>
                    <a:pt x="15045" y="167"/>
                  </a:cubicBezTo>
                  <a:cubicBezTo>
                    <a:pt x="14278" y="67"/>
                    <a:pt x="13544" y="33"/>
                    <a:pt x="12743" y="33"/>
                  </a:cubicBezTo>
                  <a:cubicBezTo>
                    <a:pt x="12777" y="0"/>
                    <a:pt x="12677" y="0"/>
                    <a:pt x="12543" y="0"/>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4484547" y="2858753"/>
              <a:ext cx="188027" cy="34224"/>
            </a:xfrm>
            <a:custGeom>
              <a:avLst/>
              <a:gdLst/>
              <a:ahLst/>
              <a:cxnLst/>
              <a:rect l="l" t="t" r="r" b="b"/>
              <a:pathLst>
                <a:path w="8774" h="1597" extrusionOk="0">
                  <a:moveTo>
                    <a:pt x="2835" y="1"/>
                  </a:moveTo>
                  <a:cubicBezTo>
                    <a:pt x="2735" y="67"/>
                    <a:pt x="2569" y="67"/>
                    <a:pt x="2335" y="67"/>
                  </a:cubicBezTo>
                  <a:cubicBezTo>
                    <a:pt x="1968" y="67"/>
                    <a:pt x="1601" y="134"/>
                    <a:pt x="1268" y="168"/>
                  </a:cubicBezTo>
                  <a:cubicBezTo>
                    <a:pt x="934" y="201"/>
                    <a:pt x="601" y="268"/>
                    <a:pt x="267" y="368"/>
                  </a:cubicBezTo>
                  <a:lnTo>
                    <a:pt x="134" y="368"/>
                  </a:lnTo>
                  <a:cubicBezTo>
                    <a:pt x="100" y="368"/>
                    <a:pt x="100" y="401"/>
                    <a:pt x="67" y="401"/>
                  </a:cubicBezTo>
                  <a:cubicBezTo>
                    <a:pt x="0" y="468"/>
                    <a:pt x="0" y="501"/>
                    <a:pt x="0" y="534"/>
                  </a:cubicBezTo>
                  <a:cubicBezTo>
                    <a:pt x="0" y="568"/>
                    <a:pt x="67" y="635"/>
                    <a:pt x="100" y="668"/>
                  </a:cubicBezTo>
                  <a:cubicBezTo>
                    <a:pt x="134" y="701"/>
                    <a:pt x="167" y="701"/>
                    <a:pt x="234" y="701"/>
                  </a:cubicBezTo>
                  <a:cubicBezTo>
                    <a:pt x="1162" y="436"/>
                    <a:pt x="2156" y="368"/>
                    <a:pt x="3118" y="368"/>
                  </a:cubicBezTo>
                  <a:lnTo>
                    <a:pt x="3118" y="368"/>
                  </a:lnTo>
                  <a:cubicBezTo>
                    <a:pt x="3746" y="368"/>
                    <a:pt x="4309" y="402"/>
                    <a:pt x="4937" y="501"/>
                  </a:cubicBezTo>
                  <a:cubicBezTo>
                    <a:pt x="5504" y="568"/>
                    <a:pt x="6104" y="701"/>
                    <a:pt x="6672" y="868"/>
                  </a:cubicBezTo>
                  <a:cubicBezTo>
                    <a:pt x="7339" y="1035"/>
                    <a:pt x="7972" y="1268"/>
                    <a:pt x="8573" y="1569"/>
                  </a:cubicBezTo>
                  <a:cubicBezTo>
                    <a:pt x="8583" y="1588"/>
                    <a:pt x="8595" y="1596"/>
                    <a:pt x="8610" y="1596"/>
                  </a:cubicBezTo>
                  <a:cubicBezTo>
                    <a:pt x="8645" y="1596"/>
                    <a:pt x="8692" y="1549"/>
                    <a:pt x="8740" y="1502"/>
                  </a:cubicBezTo>
                  <a:cubicBezTo>
                    <a:pt x="8773" y="1402"/>
                    <a:pt x="8740" y="1368"/>
                    <a:pt x="8640" y="1335"/>
                  </a:cubicBezTo>
                  <a:cubicBezTo>
                    <a:pt x="8339" y="1168"/>
                    <a:pt x="8073" y="1035"/>
                    <a:pt x="7739" y="901"/>
                  </a:cubicBezTo>
                  <a:cubicBezTo>
                    <a:pt x="7405" y="801"/>
                    <a:pt x="7072" y="668"/>
                    <a:pt x="6672" y="534"/>
                  </a:cubicBezTo>
                  <a:cubicBezTo>
                    <a:pt x="5971" y="334"/>
                    <a:pt x="5237" y="168"/>
                    <a:pt x="4470" y="67"/>
                  </a:cubicBezTo>
                  <a:cubicBezTo>
                    <a:pt x="3936" y="1"/>
                    <a:pt x="3403" y="1"/>
                    <a:pt x="2835" y="1"/>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4795508" y="3006025"/>
              <a:ext cx="202321" cy="321986"/>
            </a:xfrm>
            <a:custGeom>
              <a:avLst/>
              <a:gdLst/>
              <a:ahLst/>
              <a:cxnLst/>
              <a:rect l="l" t="t" r="r" b="b"/>
              <a:pathLst>
                <a:path w="9441" h="15025" extrusionOk="0">
                  <a:moveTo>
                    <a:pt x="101" y="0"/>
                  </a:moveTo>
                  <a:lnTo>
                    <a:pt x="67" y="34"/>
                  </a:lnTo>
                  <a:cubicBezTo>
                    <a:pt x="0" y="100"/>
                    <a:pt x="67" y="167"/>
                    <a:pt x="101" y="200"/>
                  </a:cubicBezTo>
                  <a:cubicBezTo>
                    <a:pt x="401" y="434"/>
                    <a:pt x="634" y="634"/>
                    <a:pt x="901" y="834"/>
                  </a:cubicBezTo>
                  <a:cubicBezTo>
                    <a:pt x="1368" y="1268"/>
                    <a:pt x="1835" y="1702"/>
                    <a:pt x="2302" y="2169"/>
                  </a:cubicBezTo>
                  <a:cubicBezTo>
                    <a:pt x="2762" y="2629"/>
                    <a:pt x="3158" y="3121"/>
                    <a:pt x="3552" y="3646"/>
                  </a:cubicBezTo>
                  <a:lnTo>
                    <a:pt x="3552" y="3646"/>
                  </a:lnTo>
                  <a:cubicBezTo>
                    <a:pt x="3542" y="3641"/>
                    <a:pt x="3527" y="3636"/>
                    <a:pt x="3503" y="3636"/>
                  </a:cubicBezTo>
                  <a:cubicBezTo>
                    <a:pt x="3837" y="4103"/>
                    <a:pt x="4170" y="4604"/>
                    <a:pt x="4437" y="5137"/>
                  </a:cubicBezTo>
                  <a:cubicBezTo>
                    <a:pt x="4704" y="5671"/>
                    <a:pt x="4971" y="6271"/>
                    <a:pt x="5171" y="6805"/>
                  </a:cubicBezTo>
                  <a:cubicBezTo>
                    <a:pt x="5304" y="7139"/>
                    <a:pt x="5438" y="7472"/>
                    <a:pt x="5504" y="7839"/>
                  </a:cubicBezTo>
                  <a:cubicBezTo>
                    <a:pt x="5638" y="8206"/>
                    <a:pt x="5738" y="8640"/>
                    <a:pt x="5838" y="9040"/>
                  </a:cubicBezTo>
                  <a:cubicBezTo>
                    <a:pt x="6005" y="9807"/>
                    <a:pt x="6172" y="10508"/>
                    <a:pt x="6405" y="11208"/>
                  </a:cubicBezTo>
                  <a:cubicBezTo>
                    <a:pt x="6605" y="11942"/>
                    <a:pt x="6839" y="12609"/>
                    <a:pt x="7239" y="13210"/>
                  </a:cubicBezTo>
                  <a:cubicBezTo>
                    <a:pt x="7639" y="13877"/>
                    <a:pt x="8173" y="14511"/>
                    <a:pt x="8840" y="14978"/>
                  </a:cubicBezTo>
                  <a:cubicBezTo>
                    <a:pt x="8900" y="15008"/>
                    <a:pt x="8974" y="15024"/>
                    <a:pt x="9045" y="15024"/>
                  </a:cubicBezTo>
                  <a:cubicBezTo>
                    <a:pt x="9133" y="15024"/>
                    <a:pt x="9219" y="14999"/>
                    <a:pt x="9274" y="14944"/>
                  </a:cubicBezTo>
                  <a:cubicBezTo>
                    <a:pt x="9407" y="14811"/>
                    <a:pt x="9441" y="14544"/>
                    <a:pt x="9274" y="14444"/>
                  </a:cubicBezTo>
                  <a:cubicBezTo>
                    <a:pt x="8907" y="14044"/>
                    <a:pt x="8507" y="13710"/>
                    <a:pt x="8240" y="13310"/>
                  </a:cubicBezTo>
                  <a:cubicBezTo>
                    <a:pt x="8006" y="13010"/>
                    <a:pt x="7839" y="12776"/>
                    <a:pt x="7673" y="12443"/>
                  </a:cubicBezTo>
                  <a:cubicBezTo>
                    <a:pt x="7506" y="12142"/>
                    <a:pt x="7406" y="11809"/>
                    <a:pt x="7272" y="11509"/>
                  </a:cubicBezTo>
                  <a:cubicBezTo>
                    <a:pt x="6939" y="10608"/>
                    <a:pt x="6672" y="9641"/>
                    <a:pt x="6405" y="8673"/>
                  </a:cubicBezTo>
                  <a:cubicBezTo>
                    <a:pt x="6071" y="7672"/>
                    <a:pt x="5671" y="6638"/>
                    <a:pt x="5171" y="5704"/>
                  </a:cubicBezTo>
                  <a:cubicBezTo>
                    <a:pt x="4737" y="4837"/>
                    <a:pt x="4137" y="3970"/>
                    <a:pt x="3503" y="3169"/>
                  </a:cubicBezTo>
                  <a:cubicBezTo>
                    <a:pt x="2903" y="2369"/>
                    <a:pt x="2135" y="1635"/>
                    <a:pt x="1335" y="968"/>
                  </a:cubicBezTo>
                  <a:cubicBezTo>
                    <a:pt x="968" y="634"/>
                    <a:pt x="568" y="334"/>
                    <a:pt x="134" y="0"/>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4830525" y="2983137"/>
              <a:ext cx="87949" cy="95685"/>
            </a:xfrm>
            <a:custGeom>
              <a:avLst/>
              <a:gdLst/>
              <a:ahLst/>
              <a:cxnLst/>
              <a:rect l="l" t="t" r="r" b="b"/>
              <a:pathLst>
                <a:path w="4104" h="4465" extrusionOk="0">
                  <a:moveTo>
                    <a:pt x="168" y="1"/>
                  </a:moveTo>
                  <a:cubicBezTo>
                    <a:pt x="101" y="34"/>
                    <a:pt x="34" y="34"/>
                    <a:pt x="34" y="68"/>
                  </a:cubicBezTo>
                  <a:cubicBezTo>
                    <a:pt x="1" y="101"/>
                    <a:pt x="34" y="201"/>
                    <a:pt x="101" y="234"/>
                  </a:cubicBezTo>
                  <a:cubicBezTo>
                    <a:pt x="335" y="401"/>
                    <a:pt x="568" y="601"/>
                    <a:pt x="835" y="768"/>
                  </a:cubicBezTo>
                  <a:cubicBezTo>
                    <a:pt x="1502" y="1369"/>
                    <a:pt x="2169" y="2002"/>
                    <a:pt x="2670" y="2736"/>
                  </a:cubicBezTo>
                  <a:lnTo>
                    <a:pt x="2636" y="2703"/>
                  </a:lnTo>
                  <a:lnTo>
                    <a:pt x="2636" y="2703"/>
                  </a:lnTo>
                  <a:cubicBezTo>
                    <a:pt x="2803" y="2936"/>
                    <a:pt x="3003" y="3237"/>
                    <a:pt x="3137" y="3503"/>
                  </a:cubicBezTo>
                  <a:cubicBezTo>
                    <a:pt x="3303" y="3770"/>
                    <a:pt x="3437" y="4037"/>
                    <a:pt x="3537" y="4337"/>
                  </a:cubicBezTo>
                  <a:cubicBezTo>
                    <a:pt x="3585" y="4409"/>
                    <a:pt x="3702" y="4464"/>
                    <a:pt x="3814" y="4464"/>
                  </a:cubicBezTo>
                  <a:cubicBezTo>
                    <a:pt x="3857" y="4464"/>
                    <a:pt x="3900" y="4456"/>
                    <a:pt x="3937" y="4437"/>
                  </a:cubicBezTo>
                  <a:cubicBezTo>
                    <a:pt x="3970" y="4404"/>
                    <a:pt x="4037" y="4371"/>
                    <a:pt x="4037" y="4271"/>
                  </a:cubicBezTo>
                  <a:cubicBezTo>
                    <a:pt x="4104" y="4204"/>
                    <a:pt x="4037" y="4171"/>
                    <a:pt x="4037" y="4070"/>
                  </a:cubicBezTo>
                  <a:cubicBezTo>
                    <a:pt x="3870" y="3670"/>
                    <a:pt x="3637" y="3270"/>
                    <a:pt x="3370" y="2903"/>
                  </a:cubicBezTo>
                  <a:cubicBezTo>
                    <a:pt x="3103" y="2536"/>
                    <a:pt x="2803" y="2169"/>
                    <a:pt x="2469" y="1769"/>
                  </a:cubicBezTo>
                  <a:cubicBezTo>
                    <a:pt x="2136" y="1435"/>
                    <a:pt x="1802" y="1102"/>
                    <a:pt x="1435" y="835"/>
                  </a:cubicBezTo>
                  <a:cubicBezTo>
                    <a:pt x="1035" y="535"/>
                    <a:pt x="668" y="234"/>
                    <a:pt x="268" y="1"/>
                  </a:cubicBezTo>
                  <a:close/>
                </a:path>
              </a:pathLst>
            </a:custGeom>
            <a:solidFill>
              <a:srgbClr val="7F2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5062878" y="4100495"/>
              <a:ext cx="208750" cy="273811"/>
            </a:xfrm>
            <a:custGeom>
              <a:avLst/>
              <a:gdLst/>
              <a:ahLst/>
              <a:cxnLst/>
              <a:rect l="l" t="t" r="r" b="b"/>
              <a:pathLst>
                <a:path w="9741" h="12777" extrusionOk="0">
                  <a:moveTo>
                    <a:pt x="6138" y="0"/>
                  </a:moveTo>
                  <a:cubicBezTo>
                    <a:pt x="6004" y="0"/>
                    <a:pt x="5871" y="67"/>
                    <a:pt x="5771" y="100"/>
                  </a:cubicBezTo>
                  <a:cubicBezTo>
                    <a:pt x="5537" y="167"/>
                    <a:pt x="5371" y="367"/>
                    <a:pt x="5204" y="501"/>
                  </a:cubicBezTo>
                  <a:cubicBezTo>
                    <a:pt x="4937" y="834"/>
                    <a:pt x="4670" y="1201"/>
                    <a:pt x="4403" y="1768"/>
                  </a:cubicBezTo>
                  <a:cubicBezTo>
                    <a:pt x="4203" y="2269"/>
                    <a:pt x="4070" y="2769"/>
                    <a:pt x="3970" y="3236"/>
                  </a:cubicBezTo>
                  <a:cubicBezTo>
                    <a:pt x="3936" y="3469"/>
                    <a:pt x="3836" y="3670"/>
                    <a:pt x="3803" y="3936"/>
                  </a:cubicBezTo>
                  <a:cubicBezTo>
                    <a:pt x="3769" y="3803"/>
                    <a:pt x="3703" y="3670"/>
                    <a:pt x="3669" y="3503"/>
                  </a:cubicBezTo>
                  <a:cubicBezTo>
                    <a:pt x="3569" y="3336"/>
                    <a:pt x="3503" y="3169"/>
                    <a:pt x="3369" y="3002"/>
                  </a:cubicBezTo>
                  <a:cubicBezTo>
                    <a:pt x="3202" y="2802"/>
                    <a:pt x="2969" y="2669"/>
                    <a:pt x="2702" y="2669"/>
                  </a:cubicBezTo>
                  <a:lnTo>
                    <a:pt x="2669" y="2669"/>
                  </a:lnTo>
                  <a:cubicBezTo>
                    <a:pt x="2435" y="2669"/>
                    <a:pt x="2135" y="2836"/>
                    <a:pt x="1868" y="3069"/>
                  </a:cubicBezTo>
                  <a:cubicBezTo>
                    <a:pt x="1668" y="3269"/>
                    <a:pt x="1501" y="3503"/>
                    <a:pt x="1334" y="3836"/>
                  </a:cubicBezTo>
                  <a:cubicBezTo>
                    <a:pt x="1168" y="4170"/>
                    <a:pt x="1034" y="4503"/>
                    <a:pt x="1001" y="4904"/>
                  </a:cubicBezTo>
                  <a:cubicBezTo>
                    <a:pt x="901" y="5371"/>
                    <a:pt x="867" y="5938"/>
                    <a:pt x="801" y="6438"/>
                  </a:cubicBezTo>
                  <a:cubicBezTo>
                    <a:pt x="734" y="6972"/>
                    <a:pt x="667" y="7506"/>
                    <a:pt x="567" y="8073"/>
                  </a:cubicBezTo>
                  <a:cubicBezTo>
                    <a:pt x="467" y="8773"/>
                    <a:pt x="300" y="9340"/>
                    <a:pt x="33" y="9841"/>
                  </a:cubicBezTo>
                  <a:cubicBezTo>
                    <a:pt x="0" y="9941"/>
                    <a:pt x="33" y="10007"/>
                    <a:pt x="67" y="10107"/>
                  </a:cubicBezTo>
                  <a:cubicBezTo>
                    <a:pt x="133" y="10174"/>
                    <a:pt x="200" y="10241"/>
                    <a:pt x="234" y="10274"/>
                  </a:cubicBezTo>
                  <a:lnTo>
                    <a:pt x="334" y="10274"/>
                  </a:lnTo>
                  <a:cubicBezTo>
                    <a:pt x="367" y="10274"/>
                    <a:pt x="400" y="10274"/>
                    <a:pt x="500" y="10241"/>
                  </a:cubicBezTo>
                  <a:cubicBezTo>
                    <a:pt x="500" y="10241"/>
                    <a:pt x="534" y="10241"/>
                    <a:pt x="534" y="10174"/>
                  </a:cubicBezTo>
                  <a:cubicBezTo>
                    <a:pt x="534" y="10241"/>
                    <a:pt x="534" y="10274"/>
                    <a:pt x="567" y="10308"/>
                  </a:cubicBezTo>
                  <a:cubicBezTo>
                    <a:pt x="667" y="10574"/>
                    <a:pt x="801" y="10808"/>
                    <a:pt x="901" y="11008"/>
                  </a:cubicBezTo>
                  <a:cubicBezTo>
                    <a:pt x="1134" y="11442"/>
                    <a:pt x="1401" y="11775"/>
                    <a:pt x="1735" y="12076"/>
                  </a:cubicBezTo>
                  <a:cubicBezTo>
                    <a:pt x="2035" y="12309"/>
                    <a:pt x="2402" y="12509"/>
                    <a:pt x="2802" y="12643"/>
                  </a:cubicBezTo>
                  <a:cubicBezTo>
                    <a:pt x="3036" y="12743"/>
                    <a:pt x="3336" y="12776"/>
                    <a:pt x="3636" y="12776"/>
                  </a:cubicBezTo>
                  <a:lnTo>
                    <a:pt x="3869" y="12776"/>
                  </a:lnTo>
                  <a:cubicBezTo>
                    <a:pt x="4670" y="12676"/>
                    <a:pt x="5404" y="12342"/>
                    <a:pt x="6138" y="11775"/>
                  </a:cubicBezTo>
                  <a:cubicBezTo>
                    <a:pt x="6538" y="11442"/>
                    <a:pt x="6872" y="11008"/>
                    <a:pt x="7172" y="10641"/>
                  </a:cubicBezTo>
                  <a:cubicBezTo>
                    <a:pt x="7505" y="10241"/>
                    <a:pt x="7839" y="9741"/>
                    <a:pt x="8139" y="9140"/>
                  </a:cubicBezTo>
                  <a:cubicBezTo>
                    <a:pt x="8673" y="8173"/>
                    <a:pt x="9073" y="7172"/>
                    <a:pt x="9407" y="6138"/>
                  </a:cubicBezTo>
                  <a:cubicBezTo>
                    <a:pt x="9540" y="5771"/>
                    <a:pt x="9674" y="5271"/>
                    <a:pt x="9740" y="4737"/>
                  </a:cubicBezTo>
                  <a:lnTo>
                    <a:pt x="9740" y="4237"/>
                  </a:lnTo>
                  <a:cubicBezTo>
                    <a:pt x="9740" y="4103"/>
                    <a:pt x="9707" y="3970"/>
                    <a:pt x="9640" y="3903"/>
                  </a:cubicBezTo>
                  <a:cubicBezTo>
                    <a:pt x="9574" y="3803"/>
                    <a:pt x="9507" y="3736"/>
                    <a:pt x="9407" y="3636"/>
                  </a:cubicBezTo>
                  <a:cubicBezTo>
                    <a:pt x="9340" y="3603"/>
                    <a:pt x="9207" y="3569"/>
                    <a:pt x="9140" y="3569"/>
                  </a:cubicBezTo>
                  <a:lnTo>
                    <a:pt x="9040" y="3569"/>
                  </a:lnTo>
                  <a:cubicBezTo>
                    <a:pt x="8906" y="3569"/>
                    <a:pt x="8840" y="3603"/>
                    <a:pt x="8706" y="3670"/>
                  </a:cubicBezTo>
                  <a:cubicBezTo>
                    <a:pt x="8906" y="3169"/>
                    <a:pt x="9040" y="2736"/>
                    <a:pt x="9140" y="2302"/>
                  </a:cubicBezTo>
                  <a:cubicBezTo>
                    <a:pt x="9173" y="2068"/>
                    <a:pt x="9240" y="1668"/>
                    <a:pt x="9207" y="1335"/>
                  </a:cubicBezTo>
                  <a:cubicBezTo>
                    <a:pt x="9207" y="1134"/>
                    <a:pt x="9140" y="834"/>
                    <a:pt x="8906" y="667"/>
                  </a:cubicBezTo>
                  <a:cubicBezTo>
                    <a:pt x="8740" y="567"/>
                    <a:pt x="8573" y="467"/>
                    <a:pt x="8373" y="467"/>
                  </a:cubicBezTo>
                  <a:cubicBezTo>
                    <a:pt x="8306" y="467"/>
                    <a:pt x="8239" y="467"/>
                    <a:pt x="8173" y="501"/>
                  </a:cubicBezTo>
                  <a:cubicBezTo>
                    <a:pt x="7872" y="601"/>
                    <a:pt x="7672" y="801"/>
                    <a:pt x="7505" y="1001"/>
                  </a:cubicBezTo>
                  <a:cubicBezTo>
                    <a:pt x="7239" y="1301"/>
                    <a:pt x="7072" y="1635"/>
                    <a:pt x="6905" y="1935"/>
                  </a:cubicBezTo>
                  <a:lnTo>
                    <a:pt x="6872" y="1968"/>
                  </a:lnTo>
                  <a:lnTo>
                    <a:pt x="6838" y="2068"/>
                  </a:lnTo>
                  <a:cubicBezTo>
                    <a:pt x="6838" y="1968"/>
                    <a:pt x="6872" y="1902"/>
                    <a:pt x="6872" y="1802"/>
                  </a:cubicBezTo>
                  <a:lnTo>
                    <a:pt x="6872" y="1268"/>
                  </a:lnTo>
                  <a:cubicBezTo>
                    <a:pt x="6872" y="1068"/>
                    <a:pt x="6838" y="901"/>
                    <a:pt x="6805" y="734"/>
                  </a:cubicBezTo>
                  <a:cubicBezTo>
                    <a:pt x="6805" y="634"/>
                    <a:pt x="6738" y="567"/>
                    <a:pt x="6705" y="467"/>
                  </a:cubicBezTo>
                  <a:cubicBezTo>
                    <a:pt x="6671" y="434"/>
                    <a:pt x="6638" y="334"/>
                    <a:pt x="6571" y="300"/>
                  </a:cubicBezTo>
                  <a:cubicBezTo>
                    <a:pt x="6505" y="167"/>
                    <a:pt x="6338" y="67"/>
                    <a:pt x="6171" y="67"/>
                  </a:cubicBezTo>
                  <a:cubicBezTo>
                    <a:pt x="6171" y="0"/>
                    <a:pt x="6171" y="0"/>
                    <a:pt x="6138" y="0"/>
                  </a:cubicBezTo>
                  <a:close/>
                </a:path>
              </a:pathLst>
            </a:custGeom>
            <a:solidFill>
              <a:srgbClr val="FEA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5162960" y="4180561"/>
              <a:ext cx="110107" cy="190877"/>
            </a:xfrm>
            <a:custGeom>
              <a:avLst/>
              <a:gdLst/>
              <a:ahLst/>
              <a:cxnLst/>
              <a:rect l="l" t="t" r="r" b="b"/>
              <a:pathLst>
                <a:path w="5138" h="8907" extrusionOk="0">
                  <a:moveTo>
                    <a:pt x="4870" y="0"/>
                  </a:moveTo>
                  <a:cubicBezTo>
                    <a:pt x="4937" y="100"/>
                    <a:pt x="4937" y="234"/>
                    <a:pt x="4937" y="401"/>
                  </a:cubicBezTo>
                  <a:cubicBezTo>
                    <a:pt x="4870" y="734"/>
                    <a:pt x="4803" y="1068"/>
                    <a:pt x="4703" y="1401"/>
                  </a:cubicBezTo>
                  <a:cubicBezTo>
                    <a:pt x="4503" y="2102"/>
                    <a:pt x="4170" y="2769"/>
                    <a:pt x="3836" y="3436"/>
                  </a:cubicBezTo>
                  <a:cubicBezTo>
                    <a:pt x="3703" y="3703"/>
                    <a:pt x="3603" y="4003"/>
                    <a:pt x="3436" y="4237"/>
                  </a:cubicBezTo>
                  <a:cubicBezTo>
                    <a:pt x="3302" y="4503"/>
                    <a:pt x="3169" y="4737"/>
                    <a:pt x="3002" y="5004"/>
                  </a:cubicBezTo>
                  <a:cubicBezTo>
                    <a:pt x="2702" y="5504"/>
                    <a:pt x="2435" y="5938"/>
                    <a:pt x="2102" y="6405"/>
                  </a:cubicBezTo>
                  <a:cubicBezTo>
                    <a:pt x="1468" y="7272"/>
                    <a:pt x="767" y="8106"/>
                    <a:pt x="0" y="8907"/>
                  </a:cubicBezTo>
                  <a:cubicBezTo>
                    <a:pt x="500" y="8740"/>
                    <a:pt x="1001" y="8440"/>
                    <a:pt x="1501" y="8039"/>
                  </a:cubicBezTo>
                  <a:cubicBezTo>
                    <a:pt x="1935" y="7706"/>
                    <a:pt x="2268" y="7239"/>
                    <a:pt x="2535" y="6905"/>
                  </a:cubicBezTo>
                  <a:cubicBezTo>
                    <a:pt x="2869" y="6505"/>
                    <a:pt x="3202" y="6005"/>
                    <a:pt x="3503" y="5404"/>
                  </a:cubicBezTo>
                  <a:cubicBezTo>
                    <a:pt x="4036" y="4503"/>
                    <a:pt x="4470" y="3436"/>
                    <a:pt x="4803" y="2402"/>
                  </a:cubicBezTo>
                  <a:cubicBezTo>
                    <a:pt x="4937" y="2002"/>
                    <a:pt x="5037" y="1501"/>
                    <a:pt x="5137" y="1001"/>
                  </a:cubicBezTo>
                  <a:lnTo>
                    <a:pt x="5137" y="501"/>
                  </a:lnTo>
                  <a:cubicBezTo>
                    <a:pt x="5137" y="367"/>
                    <a:pt x="5104" y="234"/>
                    <a:pt x="5004" y="100"/>
                  </a:cubicBezTo>
                  <a:lnTo>
                    <a:pt x="4870" y="0"/>
                  </a:lnTo>
                  <a:close/>
                </a:path>
              </a:pathLst>
            </a:custGeom>
            <a:solidFill>
              <a:srgbClr val="F3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5177961" y="4148007"/>
              <a:ext cx="35767" cy="86449"/>
            </a:xfrm>
            <a:custGeom>
              <a:avLst/>
              <a:gdLst/>
              <a:ahLst/>
              <a:cxnLst/>
              <a:rect l="l" t="t" r="r" b="b"/>
              <a:pathLst>
                <a:path w="1669" h="4034" extrusionOk="0">
                  <a:moveTo>
                    <a:pt x="1458" y="0"/>
                  </a:moveTo>
                  <a:cubicBezTo>
                    <a:pt x="1415" y="0"/>
                    <a:pt x="1402" y="43"/>
                    <a:pt x="1402" y="85"/>
                  </a:cubicBezTo>
                  <a:cubicBezTo>
                    <a:pt x="1301" y="385"/>
                    <a:pt x="1268" y="619"/>
                    <a:pt x="1168" y="919"/>
                  </a:cubicBezTo>
                  <a:cubicBezTo>
                    <a:pt x="834" y="1886"/>
                    <a:pt x="434" y="2753"/>
                    <a:pt x="67" y="3687"/>
                  </a:cubicBezTo>
                  <a:cubicBezTo>
                    <a:pt x="1" y="3788"/>
                    <a:pt x="67" y="3954"/>
                    <a:pt x="167" y="4021"/>
                  </a:cubicBezTo>
                  <a:cubicBezTo>
                    <a:pt x="199" y="4029"/>
                    <a:pt x="232" y="4033"/>
                    <a:pt x="265" y="4033"/>
                  </a:cubicBezTo>
                  <a:cubicBezTo>
                    <a:pt x="372" y="4033"/>
                    <a:pt x="475" y="3990"/>
                    <a:pt x="501" y="3888"/>
                  </a:cubicBezTo>
                  <a:cubicBezTo>
                    <a:pt x="801" y="3287"/>
                    <a:pt x="968" y="2687"/>
                    <a:pt x="1168" y="2086"/>
                  </a:cubicBezTo>
                  <a:cubicBezTo>
                    <a:pt x="1268" y="1753"/>
                    <a:pt x="1335" y="1453"/>
                    <a:pt x="1435" y="1119"/>
                  </a:cubicBezTo>
                  <a:cubicBezTo>
                    <a:pt x="1502" y="785"/>
                    <a:pt x="1602" y="452"/>
                    <a:pt x="1668" y="152"/>
                  </a:cubicBezTo>
                  <a:cubicBezTo>
                    <a:pt x="1668" y="85"/>
                    <a:pt x="1635" y="52"/>
                    <a:pt x="1602" y="52"/>
                  </a:cubicBezTo>
                  <a:lnTo>
                    <a:pt x="1568" y="52"/>
                  </a:lnTo>
                  <a:cubicBezTo>
                    <a:pt x="1519" y="15"/>
                    <a:pt x="1484" y="0"/>
                    <a:pt x="1458" y="0"/>
                  </a:cubicBezTo>
                  <a:close/>
                </a:path>
              </a:pathLst>
            </a:custGeom>
            <a:solidFill>
              <a:srgbClr val="E79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5213001" y="4183711"/>
              <a:ext cx="35745" cy="68619"/>
            </a:xfrm>
            <a:custGeom>
              <a:avLst/>
              <a:gdLst/>
              <a:ahLst/>
              <a:cxnLst/>
              <a:rect l="l" t="t" r="r" b="b"/>
              <a:pathLst>
                <a:path w="1668" h="3202" extrusionOk="0">
                  <a:moveTo>
                    <a:pt x="1467" y="1"/>
                  </a:moveTo>
                  <a:cubicBezTo>
                    <a:pt x="1436" y="1"/>
                    <a:pt x="1408" y="33"/>
                    <a:pt x="1368" y="53"/>
                  </a:cubicBezTo>
                  <a:cubicBezTo>
                    <a:pt x="1034" y="1054"/>
                    <a:pt x="600" y="1955"/>
                    <a:pt x="33" y="2889"/>
                  </a:cubicBezTo>
                  <a:cubicBezTo>
                    <a:pt x="0" y="2922"/>
                    <a:pt x="0" y="3022"/>
                    <a:pt x="33" y="3056"/>
                  </a:cubicBezTo>
                  <a:cubicBezTo>
                    <a:pt x="33" y="3089"/>
                    <a:pt x="100" y="3122"/>
                    <a:pt x="167" y="3189"/>
                  </a:cubicBezTo>
                  <a:cubicBezTo>
                    <a:pt x="200" y="3197"/>
                    <a:pt x="234" y="3201"/>
                    <a:pt x="265" y="3201"/>
                  </a:cubicBezTo>
                  <a:cubicBezTo>
                    <a:pt x="361" y="3201"/>
                    <a:pt x="442" y="3164"/>
                    <a:pt x="467" y="3089"/>
                  </a:cubicBezTo>
                  <a:cubicBezTo>
                    <a:pt x="667" y="2622"/>
                    <a:pt x="867" y="2122"/>
                    <a:pt x="1101" y="1688"/>
                  </a:cubicBezTo>
                  <a:cubicBezTo>
                    <a:pt x="1301" y="1188"/>
                    <a:pt x="1468" y="721"/>
                    <a:pt x="1635" y="220"/>
                  </a:cubicBezTo>
                  <a:cubicBezTo>
                    <a:pt x="1668" y="187"/>
                    <a:pt x="1635" y="87"/>
                    <a:pt x="1601" y="53"/>
                  </a:cubicBezTo>
                  <a:lnTo>
                    <a:pt x="1534" y="53"/>
                  </a:lnTo>
                  <a:cubicBezTo>
                    <a:pt x="1508" y="14"/>
                    <a:pt x="1487" y="1"/>
                    <a:pt x="1467" y="1"/>
                  </a:cubicBezTo>
                  <a:close/>
                </a:path>
              </a:pathLst>
            </a:custGeom>
            <a:solidFill>
              <a:srgbClr val="E79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132825" y="3981104"/>
              <a:ext cx="1069421" cy="752043"/>
            </a:xfrm>
            <a:custGeom>
              <a:avLst/>
              <a:gdLst/>
              <a:ahLst/>
              <a:cxnLst/>
              <a:rect l="l" t="t" r="r" b="b"/>
              <a:pathLst>
                <a:path w="49903" h="35093" extrusionOk="0">
                  <a:moveTo>
                    <a:pt x="5404" y="1"/>
                  </a:moveTo>
                  <a:cubicBezTo>
                    <a:pt x="4170" y="1535"/>
                    <a:pt x="3203" y="3136"/>
                    <a:pt x="2402" y="4837"/>
                  </a:cubicBezTo>
                  <a:cubicBezTo>
                    <a:pt x="1368" y="7072"/>
                    <a:pt x="668" y="9507"/>
                    <a:pt x="301" y="12009"/>
                  </a:cubicBezTo>
                  <a:cubicBezTo>
                    <a:pt x="134" y="13243"/>
                    <a:pt x="0" y="14511"/>
                    <a:pt x="0" y="15745"/>
                  </a:cubicBezTo>
                  <a:cubicBezTo>
                    <a:pt x="0" y="16979"/>
                    <a:pt x="67" y="18214"/>
                    <a:pt x="301" y="19414"/>
                  </a:cubicBezTo>
                  <a:cubicBezTo>
                    <a:pt x="668" y="21916"/>
                    <a:pt x="1468" y="24218"/>
                    <a:pt x="2636" y="26186"/>
                  </a:cubicBezTo>
                  <a:cubicBezTo>
                    <a:pt x="3203" y="27153"/>
                    <a:pt x="3870" y="28054"/>
                    <a:pt x="4670" y="28888"/>
                  </a:cubicBezTo>
                  <a:cubicBezTo>
                    <a:pt x="5371" y="29655"/>
                    <a:pt x="6238" y="30389"/>
                    <a:pt x="7172" y="31056"/>
                  </a:cubicBezTo>
                  <a:cubicBezTo>
                    <a:pt x="8873" y="32257"/>
                    <a:pt x="10908" y="33224"/>
                    <a:pt x="13210" y="33925"/>
                  </a:cubicBezTo>
                  <a:cubicBezTo>
                    <a:pt x="15311" y="34559"/>
                    <a:pt x="17546" y="34926"/>
                    <a:pt x="20015" y="35059"/>
                  </a:cubicBezTo>
                  <a:cubicBezTo>
                    <a:pt x="20548" y="35092"/>
                    <a:pt x="21149" y="35092"/>
                    <a:pt x="21716" y="35092"/>
                  </a:cubicBezTo>
                  <a:cubicBezTo>
                    <a:pt x="22250" y="35092"/>
                    <a:pt x="22850" y="35092"/>
                    <a:pt x="23417" y="35059"/>
                  </a:cubicBezTo>
                  <a:cubicBezTo>
                    <a:pt x="24718" y="34959"/>
                    <a:pt x="26019" y="34859"/>
                    <a:pt x="27220" y="34592"/>
                  </a:cubicBezTo>
                  <a:cubicBezTo>
                    <a:pt x="29722" y="34125"/>
                    <a:pt x="32223" y="33291"/>
                    <a:pt x="34692" y="32057"/>
                  </a:cubicBezTo>
                  <a:cubicBezTo>
                    <a:pt x="36927" y="30923"/>
                    <a:pt x="39128" y="29488"/>
                    <a:pt x="41263" y="27720"/>
                  </a:cubicBezTo>
                  <a:cubicBezTo>
                    <a:pt x="42864" y="26419"/>
                    <a:pt x="44365" y="24918"/>
                    <a:pt x="45766" y="23251"/>
                  </a:cubicBezTo>
                  <a:cubicBezTo>
                    <a:pt x="46434" y="22450"/>
                    <a:pt x="47167" y="21583"/>
                    <a:pt x="47835" y="20682"/>
                  </a:cubicBezTo>
                  <a:cubicBezTo>
                    <a:pt x="48735" y="19414"/>
                    <a:pt x="49369" y="18380"/>
                    <a:pt x="49869" y="17346"/>
                  </a:cubicBezTo>
                  <a:cubicBezTo>
                    <a:pt x="49903" y="17246"/>
                    <a:pt x="49903" y="17180"/>
                    <a:pt x="49903" y="17079"/>
                  </a:cubicBezTo>
                  <a:cubicBezTo>
                    <a:pt x="49869" y="17013"/>
                    <a:pt x="49836" y="16913"/>
                    <a:pt x="49769" y="16913"/>
                  </a:cubicBezTo>
                  <a:cubicBezTo>
                    <a:pt x="49436" y="16546"/>
                    <a:pt x="49069" y="16212"/>
                    <a:pt x="48602" y="15879"/>
                  </a:cubicBezTo>
                  <a:cubicBezTo>
                    <a:pt x="48101" y="15545"/>
                    <a:pt x="47568" y="15211"/>
                    <a:pt x="46934" y="14911"/>
                  </a:cubicBezTo>
                  <a:cubicBezTo>
                    <a:pt x="46300" y="14644"/>
                    <a:pt x="45733" y="14411"/>
                    <a:pt x="45099" y="14277"/>
                  </a:cubicBezTo>
                  <a:cubicBezTo>
                    <a:pt x="44599" y="14177"/>
                    <a:pt x="44132" y="14111"/>
                    <a:pt x="43698" y="14111"/>
                  </a:cubicBezTo>
                  <a:lnTo>
                    <a:pt x="43398" y="14111"/>
                  </a:lnTo>
                  <a:cubicBezTo>
                    <a:pt x="43331" y="14111"/>
                    <a:pt x="43265" y="14177"/>
                    <a:pt x="43198" y="14211"/>
                  </a:cubicBezTo>
                  <a:cubicBezTo>
                    <a:pt x="43131" y="14211"/>
                    <a:pt x="43098" y="14244"/>
                    <a:pt x="43098" y="14244"/>
                  </a:cubicBezTo>
                  <a:cubicBezTo>
                    <a:pt x="42731" y="14711"/>
                    <a:pt x="42297" y="15178"/>
                    <a:pt x="41730" y="15712"/>
                  </a:cubicBezTo>
                  <a:cubicBezTo>
                    <a:pt x="41297" y="16079"/>
                    <a:pt x="40863" y="16446"/>
                    <a:pt x="40363" y="16879"/>
                  </a:cubicBezTo>
                  <a:cubicBezTo>
                    <a:pt x="38795" y="18047"/>
                    <a:pt x="37060" y="19081"/>
                    <a:pt x="35125" y="19881"/>
                  </a:cubicBezTo>
                  <a:lnTo>
                    <a:pt x="35226" y="19848"/>
                  </a:lnTo>
                  <a:lnTo>
                    <a:pt x="35226" y="19848"/>
                  </a:lnTo>
                  <a:cubicBezTo>
                    <a:pt x="33257" y="20682"/>
                    <a:pt x="31256" y="21216"/>
                    <a:pt x="29355" y="21449"/>
                  </a:cubicBezTo>
                  <a:cubicBezTo>
                    <a:pt x="28554" y="21583"/>
                    <a:pt x="27754" y="21616"/>
                    <a:pt x="27020" y="21616"/>
                  </a:cubicBezTo>
                  <a:cubicBezTo>
                    <a:pt x="26353" y="21616"/>
                    <a:pt x="25719" y="21583"/>
                    <a:pt x="25118" y="21516"/>
                  </a:cubicBezTo>
                  <a:cubicBezTo>
                    <a:pt x="24418" y="21416"/>
                    <a:pt x="23751" y="21249"/>
                    <a:pt x="23117" y="21049"/>
                  </a:cubicBezTo>
                  <a:cubicBezTo>
                    <a:pt x="23017" y="21016"/>
                    <a:pt x="22883" y="20949"/>
                    <a:pt x="22783" y="20949"/>
                  </a:cubicBezTo>
                  <a:cubicBezTo>
                    <a:pt x="21749" y="20615"/>
                    <a:pt x="20715" y="20215"/>
                    <a:pt x="19748" y="19681"/>
                  </a:cubicBezTo>
                  <a:cubicBezTo>
                    <a:pt x="18780" y="19114"/>
                    <a:pt x="17880" y="18447"/>
                    <a:pt x="17046" y="17713"/>
                  </a:cubicBezTo>
                  <a:cubicBezTo>
                    <a:pt x="16612" y="17346"/>
                    <a:pt x="16212" y="16979"/>
                    <a:pt x="15845" y="16546"/>
                  </a:cubicBezTo>
                  <a:cubicBezTo>
                    <a:pt x="15411" y="16079"/>
                    <a:pt x="15044" y="15645"/>
                    <a:pt x="14711" y="15178"/>
                  </a:cubicBezTo>
                  <a:cubicBezTo>
                    <a:pt x="14010" y="14211"/>
                    <a:pt x="13377" y="13210"/>
                    <a:pt x="12776" y="12209"/>
                  </a:cubicBezTo>
                  <a:cubicBezTo>
                    <a:pt x="12209" y="11175"/>
                    <a:pt x="11675" y="10074"/>
                    <a:pt x="11108" y="9007"/>
                  </a:cubicBezTo>
                  <a:cubicBezTo>
                    <a:pt x="10875" y="8440"/>
                    <a:pt x="10608" y="7906"/>
                    <a:pt x="10341" y="7373"/>
                  </a:cubicBezTo>
                  <a:cubicBezTo>
                    <a:pt x="10074" y="6839"/>
                    <a:pt x="9774" y="6338"/>
                    <a:pt x="9541" y="5771"/>
                  </a:cubicBezTo>
                  <a:cubicBezTo>
                    <a:pt x="9040" y="4837"/>
                    <a:pt x="8440" y="3903"/>
                    <a:pt x="7839" y="3003"/>
                  </a:cubicBezTo>
                  <a:cubicBezTo>
                    <a:pt x="7339" y="2302"/>
                    <a:pt x="6739" y="1568"/>
                    <a:pt x="6205" y="901"/>
                  </a:cubicBezTo>
                  <a:cubicBezTo>
                    <a:pt x="6105" y="834"/>
                    <a:pt x="6071" y="734"/>
                    <a:pt x="6005" y="668"/>
                  </a:cubicBezTo>
                  <a:lnTo>
                    <a:pt x="5671" y="668"/>
                  </a:lnTo>
                  <a:cubicBezTo>
                    <a:pt x="5704" y="568"/>
                    <a:pt x="5738" y="534"/>
                    <a:pt x="5838" y="434"/>
                  </a:cubicBezTo>
                  <a:cubicBezTo>
                    <a:pt x="5704" y="267"/>
                    <a:pt x="5538" y="167"/>
                    <a:pt x="5404" y="1"/>
                  </a:cubicBezTo>
                  <a:close/>
                </a:path>
              </a:pathLst>
            </a:custGeom>
            <a:solidFill>
              <a:srgbClr val="FAAC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4443078" y="4294937"/>
              <a:ext cx="21" cy="21"/>
            </a:xfrm>
            <a:custGeom>
              <a:avLst/>
              <a:gdLst/>
              <a:ahLst/>
              <a:cxnLst/>
              <a:rect l="l" t="t" r="r" b="b"/>
              <a:pathLst>
                <a:path w="1" h="1" extrusionOk="0">
                  <a:moveTo>
                    <a:pt x="0" y="0"/>
                  </a:moveTo>
                  <a:lnTo>
                    <a:pt x="0" y="0"/>
                  </a:lnTo>
                  <a:lnTo>
                    <a:pt x="0" y="0"/>
                  </a:lnTo>
                  <a:lnTo>
                    <a:pt x="0" y="0"/>
                  </a:lnTo>
                  <a:close/>
                </a:path>
              </a:pathLst>
            </a:custGeom>
            <a:solidFill>
              <a:srgbClr val="E25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4443078" y="4294937"/>
              <a:ext cx="21" cy="21"/>
            </a:xfrm>
            <a:custGeom>
              <a:avLst/>
              <a:gdLst/>
              <a:ahLst/>
              <a:cxnLst/>
              <a:rect l="l" t="t" r="r" b="b"/>
              <a:pathLst>
                <a:path w="1" h="1" extrusionOk="0">
                  <a:moveTo>
                    <a:pt x="0" y="0"/>
                  </a:moveTo>
                  <a:lnTo>
                    <a:pt x="0" y="0"/>
                  </a:lnTo>
                  <a:lnTo>
                    <a:pt x="0" y="0"/>
                  </a:lnTo>
                  <a:lnTo>
                    <a:pt x="0" y="0"/>
                  </a:lnTo>
                  <a:close/>
                </a:path>
              </a:pathLst>
            </a:custGeom>
            <a:solidFill>
              <a:srgbClr val="E25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4132825" y="4189840"/>
              <a:ext cx="1069421" cy="543315"/>
            </a:xfrm>
            <a:custGeom>
              <a:avLst/>
              <a:gdLst/>
              <a:ahLst/>
              <a:cxnLst/>
              <a:rect l="l" t="t" r="r" b="b"/>
              <a:pathLst>
                <a:path w="49903" h="25353" extrusionOk="0">
                  <a:moveTo>
                    <a:pt x="668" y="1"/>
                  </a:moveTo>
                  <a:cubicBezTo>
                    <a:pt x="534" y="801"/>
                    <a:pt x="401" y="1569"/>
                    <a:pt x="301" y="2269"/>
                  </a:cubicBezTo>
                  <a:cubicBezTo>
                    <a:pt x="134" y="3503"/>
                    <a:pt x="0" y="4771"/>
                    <a:pt x="0" y="6005"/>
                  </a:cubicBezTo>
                  <a:cubicBezTo>
                    <a:pt x="0" y="7239"/>
                    <a:pt x="67" y="8474"/>
                    <a:pt x="301" y="9674"/>
                  </a:cubicBezTo>
                  <a:cubicBezTo>
                    <a:pt x="668" y="12176"/>
                    <a:pt x="1468" y="14478"/>
                    <a:pt x="2636" y="16446"/>
                  </a:cubicBezTo>
                  <a:cubicBezTo>
                    <a:pt x="3203" y="17413"/>
                    <a:pt x="3870" y="18314"/>
                    <a:pt x="4670" y="19148"/>
                  </a:cubicBezTo>
                  <a:cubicBezTo>
                    <a:pt x="5371" y="19915"/>
                    <a:pt x="6238" y="20649"/>
                    <a:pt x="7172" y="21316"/>
                  </a:cubicBezTo>
                  <a:cubicBezTo>
                    <a:pt x="8873" y="22517"/>
                    <a:pt x="10908" y="23484"/>
                    <a:pt x="13210" y="24185"/>
                  </a:cubicBezTo>
                  <a:cubicBezTo>
                    <a:pt x="15311" y="24819"/>
                    <a:pt x="17546" y="25186"/>
                    <a:pt x="20015" y="25319"/>
                  </a:cubicBezTo>
                  <a:cubicBezTo>
                    <a:pt x="20582" y="25352"/>
                    <a:pt x="21182" y="25352"/>
                    <a:pt x="21716" y="25352"/>
                  </a:cubicBezTo>
                  <a:cubicBezTo>
                    <a:pt x="22250" y="25352"/>
                    <a:pt x="22850" y="25352"/>
                    <a:pt x="23417" y="25319"/>
                  </a:cubicBezTo>
                  <a:cubicBezTo>
                    <a:pt x="24718" y="25252"/>
                    <a:pt x="25952" y="25119"/>
                    <a:pt x="27220" y="24852"/>
                  </a:cubicBezTo>
                  <a:cubicBezTo>
                    <a:pt x="29722" y="24418"/>
                    <a:pt x="32223" y="23518"/>
                    <a:pt x="34692" y="22317"/>
                  </a:cubicBezTo>
                  <a:cubicBezTo>
                    <a:pt x="36927" y="21183"/>
                    <a:pt x="39128" y="19748"/>
                    <a:pt x="41263" y="17980"/>
                  </a:cubicBezTo>
                  <a:cubicBezTo>
                    <a:pt x="42864" y="16679"/>
                    <a:pt x="44365" y="15178"/>
                    <a:pt x="45766" y="13511"/>
                  </a:cubicBezTo>
                  <a:cubicBezTo>
                    <a:pt x="46500" y="12743"/>
                    <a:pt x="47167" y="11843"/>
                    <a:pt x="47835" y="10942"/>
                  </a:cubicBezTo>
                  <a:cubicBezTo>
                    <a:pt x="48735" y="9674"/>
                    <a:pt x="49369" y="8640"/>
                    <a:pt x="49869" y="7606"/>
                  </a:cubicBezTo>
                  <a:cubicBezTo>
                    <a:pt x="49903" y="7506"/>
                    <a:pt x="49903" y="7440"/>
                    <a:pt x="49903" y="7339"/>
                  </a:cubicBezTo>
                  <a:cubicBezTo>
                    <a:pt x="49869" y="7273"/>
                    <a:pt x="49836" y="7173"/>
                    <a:pt x="49736" y="7139"/>
                  </a:cubicBezTo>
                  <a:lnTo>
                    <a:pt x="49436" y="6839"/>
                  </a:lnTo>
                  <a:cubicBezTo>
                    <a:pt x="49369" y="7006"/>
                    <a:pt x="49236" y="7173"/>
                    <a:pt x="49169" y="7339"/>
                  </a:cubicBezTo>
                  <a:cubicBezTo>
                    <a:pt x="48435" y="8474"/>
                    <a:pt x="47601" y="9508"/>
                    <a:pt x="46734" y="10508"/>
                  </a:cubicBezTo>
                  <a:cubicBezTo>
                    <a:pt x="45833" y="11509"/>
                    <a:pt x="44866" y="12476"/>
                    <a:pt x="43865" y="13410"/>
                  </a:cubicBezTo>
                  <a:cubicBezTo>
                    <a:pt x="42898" y="14244"/>
                    <a:pt x="41897" y="15012"/>
                    <a:pt x="40830" y="15779"/>
                  </a:cubicBezTo>
                  <a:cubicBezTo>
                    <a:pt x="40229" y="16179"/>
                    <a:pt x="39629" y="16579"/>
                    <a:pt x="39028" y="16946"/>
                  </a:cubicBezTo>
                  <a:cubicBezTo>
                    <a:pt x="38394" y="17313"/>
                    <a:pt x="37727" y="17680"/>
                    <a:pt x="37094" y="18080"/>
                  </a:cubicBezTo>
                  <a:cubicBezTo>
                    <a:pt x="35826" y="18781"/>
                    <a:pt x="34458" y="19448"/>
                    <a:pt x="33091" y="19982"/>
                  </a:cubicBezTo>
                  <a:cubicBezTo>
                    <a:pt x="31756" y="20516"/>
                    <a:pt x="30389" y="21016"/>
                    <a:pt x="29021" y="21416"/>
                  </a:cubicBezTo>
                  <a:lnTo>
                    <a:pt x="26886" y="21917"/>
                  </a:lnTo>
                  <a:cubicBezTo>
                    <a:pt x="26186" y="22017"/>
                    <a:pt x="25485" y="22150"/>
                    <a:pt x="24718" y="22250"/>
                  </a:cubicBezTo>
                  <a:cubicBezTo>
                    <a:pt x="23782" y="22359"/>
                    <a:pt x="22836" y="22415"/>
                    <a:pt x="21887" y="22415"/>
                  </a:cubicBezTo>
                  <a:cubicBezTo>
                    <a:pt x="19926" y="22415"/>
                    <a:pt x="17956" y="22178"/>
                    <a:pt x="16045" y="21683"/>
                  </a:cubicBezTo>
                  <a:cubicBezTo>
                    <a:pt x="14878" y="21416"/>
                    <a:pt x="13744" y="21016"/>
                    <a:pt x="12643" y="20582"/>
                  </a:cubicBezTo>
                  <a:cubicBezTo>
                    <a:pt x="11575" y="20115"/>
                    <a:pt x="10575" y="19582"/>
                    <a:pt x="9641" y="18948"/>
                  </a:cubicBezTo>
                  <a:cubicBezTo>
                    <a:pt x="8740" y="18347"/>
                    <a:pt x="7873" y="17680"/>
                    <a:pt x="7139" y="16946"/>
                  </a:cubicBezTo>
                  <a:cubicBezTo>
                    <a:pt x="6372" y="16246"/>
                    <a:pt x="5671" y="15445"/>
                    <a:pt x="5037" y="14578"/>
                  </a:cubicBezTo>
                  <a:cubicBezTo>
                    <a:pt x="4404" y="13744"/>
                    <a:pt x="3870" y="12810"/>
                    <a:pt x="3369" y="11843"/>
                  </a:cubicBezTo>
                  <a:cubicBezTo>
                    <a:pt x="2869" y="10909"/>
                    <a:pt x="2435" y="9941"/>
                    <a:pt x="2135" y="8941"/>
                  </a:cubicBezTo>
                  <a:cubicBezTo>
                    <a:pt x="1401" y="6839"/>
                    <a:pt x="1001" y="4671"/>
                    <a:pt x="768" y="2469"/>
                  </a:cubicBezTo>
                  <a:cubicBezTo>
                    <a:pt x="701" y="1635"/>
                    <a:pt x="668" y="835"/>
                    <a:pt x="668" y="1"/>
                  </a:cubicBezTo>
                  <a:close/>
                </a:path>
              </a:pathLst>
            </a:custGeom>
            <a:solidFill>
              <a:srgbClr val="E6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4808297" y="3691075"/>
              <a:ext cx="362150" cy="104125"/>
            </a:xfrm>
            <a:custGeom>
              <a:avLst/>
              <a:gdLst/>
              <a:ahLst/>
              <a:cxnLst/>
              <a:rect l="l" t="t" r="r" b="b"/>
              <a:pathLst>
                <a:path w="14486" h="4165" extrusionOk="0">
                  <a:moveTo>
                    <a:pt x="3169" y="1114"/>
                  </a:moveTo>
                  <a:cubicBezTo>
                    <a:pt x="4602" y="451"/>
                    <a:pt x="6858" y="-347"/>
                    <a:pt x="8743" y="161"/>
                  </a:cubicBezTo>
                  <a:cubicBezTo>
                    <a:pt x="10628" y="669"/>
                    <a:pt x="14661" y="4051"/>
                    <a:pt x="14480" y="4162"/>
                  </a:cubicBezTo>
                  <a:cubicBezTo>
                    <a:pt x="14300" y="4273"/>
                    <a:pt x="10049" y="832"/>
                    <a:pt x="7660" y="828"/>
                  </a:cubicBezTo>
                  <a:cubicBezTo>
                    <a:pt x="5271" y="824"/>
                    <a:pt x="893" y="4090"/>
                    <a:pt x="144" y="4138"/>
                  </a:cubicBezTo>
                  <a:cubicBezTo>
                    <a:pt x="-604" y="4186"/>
                    <a:pt x="1736" y="1777"/>
                    <a:pt x="3169" y="1114"/>
                  </a:cubicBezTo>
                  <a:close/>
                </a:path>
              </a:pathLst>
            </a:custGeom>
            <a:solidFill>
              <a:srgbClr val="A5CBE9"/>
            </a:solidFill>
            <a:ln w="9525" cap="flat" cmpd="sng">
              <a:solidFill>
                <a:srgbClr val="A5CBE9"/>
              </a:solidFill>
              <a:prstDash val="solid"/>
              <a:round/>
              <a:headEnd type="none" w="med" len="med"/>
              <a:tailEnd type="none" w="med" len="med"/>
            </a:ln>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448975" y="410350"/>
            <a:ext cx="8237700" cy="2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Primeros años</a:t>
            </a:r>
            <a:endParaRPr dirty="0">
              <a:solidFill>
                <a:schemeClr val="dk1"/>
              </a:solidFill>
            </a:endParaRPr>
          </a:p>
        </p:txBody>
      </p:sp>
      <p:grpSp>
        <p:nvGrpSpPr>
          <p:cNvPr id="2" name="Grupo 1">
            <a:extLst>
              <a:ext uri="{FF2B5EF4-FFF2-40B4-BE49-F238E27FC236}">
                <a16:creationId xmlns:a16="http://schemas.microsoft.com/office/drawing/2014/main" id="{3FE550F2-9283-4094-A965-FE4BCE05861D}"/>
              </a:ext>
            </a:extLst>
          </p:cNvPr>
          <p:cNvGrpSpPr/>
          <p:nvPr/>
        </p:nvGrpSpPr>
        <p:grpSpPr>
          <a:xfrm>
            <a:off x="2930765" y="930059"/>
            <a:ext cx="3274120" cy="3283381"/>
            <a:chOff x="2934645" y="1128460"/>
            <a:chExt cx="3274120" cy="3283381"/>
          </a:xfrm>
        </p:grpSpPr>
        <p:sp>
          <p:nvSpPr>
            <p:cNvPr id="260" name="Google Shape;260;p18"/>
            <p:cNvSpPr/>
            <p:nvPr/>
          </p:nvSpPr>
          <p:spPr>
            <a:xfrm>
              <a:off x="3187368" y="3489258"/>
              <a:ext cx="1319396" cy="922583"/>
            </a:xfrm>
            <a:custGeom>
              <a:avLst/>
              <a:gdLst/>
              <a:ahLst/>
              <a:cxnLst/>
              <a:rect l="l" t="t" r="r" b="b"/>
              <a:pathLst>
                <a:path w="41170" h="28788" extrusionOk="0">
                  <a:moveTo>
                    <a:pt x="8678" y="1"/>
                  </a:moveTo>
                  <a:lnTo>
                    <a:pt x="0" y="5004"/>
                  </a:lnTo>
                  <a:cubicBezTo>
                    <a:pt x="8709" y="18812"/>
                    <a:pt x="23847" y="28123"/>
                    <a:pt x="41170" y="28788"/>
                  </a:cubicBezTo>
                  <a:lnTo>
                    <a:pt x="41170" y="18749"/>
                  </a:lnTo>
                  <a:cubicBezTo>
                    <a:pt x="27552" y="18115"/>
                    <a:pt x="15645" y="10800"/>
                    <a:pt x="8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2934645" y="2014619"/>
              <a:ext cx="466900" cy="1524435"/>
            </a:xfrm>
            <a:custGeom>
              <a:avLst/>
              <a:gdLst/>
              <a:ahLst/>
              <a:cxnLst/>
              <a:rect l="l" t="t" r="r" b="b"/>
              <a:pathLst>
                <a:path w="14569" h="47568" extrusionOk="0">
                  <a:moveTo>
                    <a:pt x="5859" y="1"/>
                  </a:moveTo>
                  <a:cubicBezTo>
                    <a:pt x="2122" y="7094"/>
                    <a:pt x="1" y="15170"/>
                    <a:pt x="1" y="23784"/>
                  </a:cubicBezTo>
                  <a:cubicBezTo>
                    <a:pt x="1" y="32366"/>
                    <a:pt x="2122" y="40442"/>
                    <a:pt x="5859" y="47567"/>
                  </a:cubicBezTo>
                  <a:lnTo>
                    <a:pt x="14568" y="42532"/>
                  </a:lnTo>
                  <a:cubicBezTo>
                    <a:pt x="11655" y="36895"/>
                    <a:pt x="10040" y="30529"/>
                    <a:pt x="10040" y="23784"/>
                  </a:cubicBezTo>
                  <a:cubicBezTo>
                    <a:pt x="10040" y="17007"/>
                    <a:pt x="11655" y="10641"/>
                    <a:pt x="14568" y="5004"/>
                  </a:cubicBezTo>
                  <a:lnTo>
                    <a:pt x="5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5741865" y="2014619"/>
              <a:ext cx="466900" cy="1524435"/>
            </a:xfrm>
            <a:custGeom>
              <a:avLst/>
              <a:gdLst/>
              <a:ahLst/>
              <a:cxnLst/>
              <a:rect l="l" t="t" r="r" b="b"/>
              <a:pathLst>
                <a:path w="14569" h="47568" extrusionOk="0">
                  <a:moveTo>
                    <a:pt x="8709" y="1"/>
                  </a:moveTo>
                  <a:lnTo>
                    <a:pt x="0" y="5004"/>
                  </a:lnTo>
                  <a:cubicBezTo>
                    <a:pt x="2914" y="10641"/>
                    <a:pt x="4529" y="17007"/>
                    <a:pt x="4529" y="23784"/>
                  </a:cubicBezTo>
                  <a:cubicBezTo>
                    <a:pt x="4529" y="30529"/>
                    <a:pt x="2914" y="36927"/>
                    <a:pt x="0" y="42532"/>
                  </a:cubicBezTo>
                  <a:lnTo>
                    <a:pt x="8709" y="47567"/>
                  </a:lnTo>
                  <a:cubicBezTo>
                    <a:pt x="12446" y="40442"/>
                    <a:pt x="14568" y="32366"/>
                    <a:pt x="14568" y="23784"/>
                  </a:cubicBezTo>
                  <a:cubicBezTo>
                    <a:pt x="14568" y="15170"/>
                    <a:pt x="12446" y="7094"/>
                    <a:pt x="8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4636629" y="3489258"/>
              <a:ext cx="1319428" cy="922583"/>
            </a:xfrm>
            <a:custGeom>
              <a:avLst/>
              <a:gdLst/>
              <a:ahLst/>
              <a:cxnLst/>
              <a:rect l="l" t="t" r="r" b="b"/>
              <a:pathLst>
                <a:path w="41171" h="28788" extrusionOk="0">
                  <a:moveTo>
                    <a:pt x="32493" y="1"/>
                  </a:moveTo>
                  <a:cubicBezTo>
                    <a:pt x="25526" y="10800"/>
                    <a:pt x="13618" y="18115"/>
                    <a:pt x="1" y="18749"/>
                  </a:cubicBezTo>
                  <a:lnTo>
                    <a:pt x="1" y="28788"/>
                  </a:lnTo>
                  <a:cubicBezTo>
                    <a:pt x="17324" y="28123"/>
                    <a:pt x="32461" y="18812"/>
                    <a:pt x="41170" y="5004"/>
                  </a:cubicBezTo>
                  <a:lnTo>
                    <a:pt x="32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3187368" y="1140795"/>
              <a:ext cx="1320421" cy="922583"/>
            </a:xfrm>
            <a:custGeom>
              <a:avLst/>
              <a:gdLst/>
              <a:ahLst/>
              <a:cxnLst/>
              <a:rect l="l" t="t" r="r" b="b"/>
              <a:pathLst>
                <a:path w="41202" h="28788" extrusionOk="0">
                  <a:moveTo>
                    <a:pt x="41202" y="1"/>
                  </a:moveTo>
                  <a:cubicBezTo>
                    <a:pt x="23847" y="666"/>
                    <a:pt x="8709" y="9976"/>
                    <a:pt x="0" y="23784"/>
                  </a:cubicBezTo>
                  <a:lnTo>
                    <a:pt x="8678" y="28788"/>
                  </a:lnTo>
                  <a:cubicBezTo>
                    <a:pt x="15645" y="17989"/>
                    <a:pt x="27552" y="10673"/>
                    <a:pt x="41202" y="10040"/>
                  </a:cubicBezTo>
                  <a:lnTo>
                    <a:pt x="41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4605036" y="1128460"/>
              <a:ext cx="1319428" cy="922583"/>
            </a:xfrm>
            <a:custGeom>
              <a:avLst/>
              <a:gdLst/>
              <a:ahLst/>
              <a:cxnLst/>
              <a:rect l="l" t="t" r="r" b="b"/>
              <a:pathLst>
                <a:path w="41171" h="28788" extrusionOk="0">
                  <a:moveTo>
                    <a:pt x="1" y="1"/>
                  </a:moveTo>
                  <a:lnTo>
                    <a:pt x="1" y="10040"/>
                  </a:lnTo>
                  <a:cubicBezTo>
                    <a:pt x="13618" y="10673"/>
                    <a:pt x="25526" y="17989"/>
                    <a:pt x="32493" y="28788"/>
                  </a:cubicBezTo>
                  <a:lnTo>
                    <a:pt x="41170" y="23752"/>
                  </a:lnTo>
                  <a:cubicBezTo>
                    <a:pt x="32461" y="9976"/>
                    <a:pt x="17324" y="6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18"/>
            <p:cNvGrpSpPr/>
            <p:nvPr/>
          </p:nvGrpSpPr>
          <p:grpSpPr>
            <a:xfrm>
              <a:off x="3759273" y="1760569"/>
              <a:ext cx="1625454" cy="2032519"/>
              <a:chOff x="-2039125" y="2455575"/>
              <a:chExt cx="1968100" cy="2460975"/>
            </a:xfrm>
          </p:grpSpPr>
          <p:sp>
            <p:nvSpPr>
              <p:cNvPr id="277" name="Google Shape;277;p18"/>
              <p:cNvSpPr/>
              <p:nvPr/>
            </p:nvSpPr>
            <p:spPr>
              <a:xfrm>
                <a:off x="-855775" y="2455575"/>
                <a:ext cx="784750" cy="589625"/>
              </a:xfrm>
              <a:custGeom>
                <a:avLst/>
                <a:gdLst/>
                <a:ahLst/>
                <a:cxnLst/>
                <a:rect l="l" t="t" r="r" b="b"/>
                <a:pathLst>
                  <a:path w="31390" h="23585" extrusionOk="0">
                    <a:moveTo>
                      <a:pt x="11809" y="1"/>
                    </a:moveTo>
                    <a:cubicBezTo>
                      <a:pt x="11175" y="1"/>
                      <a:pt x="10508" y="34"/>
                      <a:pt x="9840" y="168"/>
                    </a:cubicBezTo>
                    <a:cubicBezTo>
                      <a:pt x="8039" y="501"/>
                      <a:pt x="6305" y="1235"/>
                      <a:pt x="4703" y="2403"/>
                    </a:cubicBezTo>
                    <a:cubicBezTo>
                      <a:pt x="3970" y="2970"/>
                      <a:pt x="3302" y="3570"/>
                      <a:pt x="2635" y="4304"/>
                    </a:cubicBezTo>
                    <a:cubicBezTo>
                      <a:pt x="2335" y="4638"/>
                      <a:pt x="2035" y="5005"/>
                      <a:pt x="1801" y="5371"/>
                    </a:cubicBezTo>
                    <a:cubicBezTo>
                      <a:pt x="1635" y="5638"/>
                      <a:pt x="1468" y="5872"/>
                      <a:pt x="1301" y="6205"/>
                    </a:cubicBezTo>
                    <a:cubicBezTo>
                      <a:pt x="1001" y="6806"/>
                      <a:pt x="767" y="7406"/>
                      <a:pt x="534" y="8140"/>
                    </a:cubicBezTo>
                    <a:cubicBezTo>
                      <a:pt x="334" y="8874"/>
                      <a:pt x="200" y="9641"/>
                      <a:pt x="134" y="10375"/>
                    </a:cubicBezTo>
                    <a:cubicBezTo>
                      <a:pt x="0" y="11876"/>
                      <a:pt x="267" y="13177"/>
                      <a:pt x="834" y="14144"/>
                    </a:cubicBezTo>
                    <a:cubicBezTo>
                      <a:pt x="801" y="14178"/>
                      <a:pt x="801" y="14244"/>
                      <a:pt x="801" y="14345"/>
                    </a:cubicBezTo>
                    <a:cubicBezTo>
                      <a:pt x="867" y="14745"/>
                      <a:pt x="1034" y="15212"/>
                      <a:pt x="1334" y="15679"/>
                    </a:cubicBezTo>
                    <a:cubicBezTo>
                      <a:pt x="1601" y="16046"/>
                      <a:pt x="1835" y="16479"/>
                      <a:pt x="2168" y="16846"/>
                    </a:cubicBezTo>
                    <a:cubicBezTo>
                      <a:pt x="2769" y="17513"/>
                      <a:pt x="3503" y="18181"/>
                      <a:pt x="4470" y="18848"/>
                    </a:cubicBezTo>
                    <a:cubicBezTo>
                      <a:pt x="5170" y="19348"/>
                      <a:pt x="6004" y="19848"/>
                      <a:pt x="7005" y="20349"/>
                    </a:cubicBezTo>
                    <a:cubicBezTo>
                      <a:pt x="7672" y="20682"/>
                      <a:pt x="8373" y="21016"/>
                      <a:pt x="9207" y="21350"/>
                    </a:cubicBezTo>
                    <a:cubicBezTo>
                      <a:pt x="10808" y="22017"/>
                      <a:pt x="12476" y="22550"/>
                      <a:pt x="14144" y="22917"/>
                    </a:cubicBezTo>
                    <a:cubicBezTo>
                      <a:pt x="16045" y="23384"/>
                      <a:pt x="17780" y="23584"/>
                      <a:pt x="19447" y="23584"/>
                    </a:cubicBezTo>
                    <a:lnTo>
                      <a:pt x="19648" y="23584"/>
                    </a:lnTo>
                    <a:cubicBezTo>
                      <a:pt x="21382" y="23584"/>
                      <a:pt x="23050" y="23351"/>
                      <a:pt x="24518" y="22851"/>
                    </a:cubicBezTo>
                    <a:cubicBezTo>
                      <a:pt x="25285" y="22584"/>
                      <a:pt x="26019" y="22217"/>
                      <a:pt x="26786" y="21750"/>
                    </a:cubicBezTo>
                    <a:cubicBezTo>
                      <a:pt x="27453" y="21350"/>
                      <a:pt x="28120" y="20749"/>
                      <a:pt x="28687" y="20149"/>
                    </a:cubicBezTo>
                    <a:cubicBezTo>
                      <a:pt x="29288" y="19482"/>
                      <a:pt x="29821" y="18714"/>
                      <a:pt x="30188" y="17880"/>
                    </a:cubicBezTo>
                    <a:cubicBezTo>
                      <a:pt x="30555" y="17080"/>
                      <a:pt x="30856" y="16213"/>
                      <a:pt x="31056" y="15245"/>
                    </a:cubicBezTo>
                    <a:cubicBezTo>
                      <a:pt x="31389" y="13477"/>
                      <a:pt x="31189" y="11543"/>
                      <a:pt x="30522" y="9875"/>
                    </a:cubicBezTo>
                    <a:cubicBezTo>
                      <a:pt x="29955" y="8374"/>
                      <a:pt x="28887" y="7073"/>
                      <a:pt x="27620" y="6172"/>
                    </a:cubicBezTo>
                    <a:cubicBezTo>
                      <a:pt x="26853" y="5638"/>
                      <a:pt x="25952" y="5238"/>
                      <a:pt x="24818" y="5005"/>
                    </a:cubicBezTo>
                    <a:cubicBezTo>
                      <a:pt x="24284" y="4871"/>
                      <a:pt x="23684" y="4738"/>
                      <a:pt x="23183" y="4671"/>
                    </a:cubicBezTo>
                    <a:cubicBezTo>
                      <a:pt x="22783" y="4571"/>
                      <a:pt x="22349" y="4504"/>
                      <a:pt x="21882" y="4404"/>
                    </a:cubicBezTo>
                    <a:lnTo>
                      <a:pt x="21849" y="4404"/>
                    </a:lnTo>
                    <a:cubicBezTo>
                      <a:pt x="21482" y="4337"/>
                      <a:pt x="21182" y="4237"/>
                      <a:pt x="20948" y="4171"/>
                    </a:cubicBezTo>
                    <a:cubicBezTo>
                      <a:pt x="20648" y="4071"/>
                      <a:pt x="20381" y="3970"/>
                      <a:pt x="20115" y="3837"/>
                    </a:cubicBezTo>
                    <a:cubicBezTo>
                      <a:pt x="19381" y="3470"/>
                      <a:pt x="18780" y="2903"/>
                      <a:pt x="18180" y="2403"/>
                    </a:cubicBezTo>
                    <a:cubicBezTo>
                      <a:pt x="18013" y="2303"/>
                      <a:pt x="17880" y="2169"/>
                      <a:pt x="17713" y="2036"/>
                    </a:cubicBezTo>
                    <a:cubicBezTo>
                      <a:pt x="17279" y="1669"/>
                      <a:pt x="16879" y="1402"/>
                      <a:pt x="16512" y="1168"/>
                    </a:cubicBezTo>
                    <a:cubicBezTo>
                      <a:pt x="16145" y="902"/>
                      <a:pt x="15711" y="701"/>
                      <a:pt x="15278" y="535"/>
                    </a:cubicBezTo>
                    <a:cubicBezTo>
                      <a:pt x="14177" y="201"/>
                      <a:pt x="13009" y="1"/>
                      <a:pt x="11809" y="1"/>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809075" y="2456925"/>
                <a:ext cx="738050" cy="594950"/>
              </a:xfrm>
              <a:custGeom>
                <a:avLst/>
                <a:gdLst/>
                <a:ahLst/>
                <a:cxnLst/>
                <a:rect l="l" t="t" r="r" b="b"/>
                <a:pathLst>
                  <a:path w="29522" h="23798" extrusionOk="0">
                    <a:moveTo>
                      <a:pt x="9000" y="1"/>
                    </a:moveTo>
                    <a:cubicBezTo>
                      <a:pt x="8643" y="1"/>
                      <a:pt x="8291" y="43"/>
                      <a:pt x="7939" y="114"/>
                    </a:cubicBezTo>
                    <a:cubicBezTo>
                      <a:pt x="7772" y="147"/>
                      <a:pt x="7572" y="180"/>
                      <a:pt x="7405" y="247"/>
                    </a:cubicBezTo>
                    <a:cubicBezTo>
                      <a:pt x="7572" y="280"/>
                      <a:pt x="7739" y="314"/>
                      <a:pt x="7906" y="414"/>
                    </a:cubicBezTo>
                    <a:cubicBezTo>
                      <a:pt x="8106" y="481"/>
                      <a:pt x="8306" y="581"/>
                      <a:pt x="8473" y="747"/>
                    </a:cubicBezTo>
                    <a:cubicBezTo>
                      <a:pt x="8640" y="848"/>
                      <a:pt x="8840" y="981"/>
                      <a:pt x="8973" y="1181"/>
                    </a:cubicBezTo>
                    <a:cubicBezTo>
                      <a:pt x="9107" y="1348"/>
                      <a:pt x="9240" y="1515"/>
                      <a:pt x="9340" y="1748"/>
                    </a:cubicBezTo>
                    <a:cubicBezTo>
                      <a:pt x="9440" y="1915"/>
                      <a:pt x="9507" y="2115"/>
                      <a:pt x="9540" y="2282"/>
                    </a:cubicBezTo>
                    <a:cubicBezTo>
                      <a:pt x="9674" y="2682"/>
                      <a:pt x="9707" y="3149"/>
                      <a:pt x="9807" y="3616"/>
                    </a:cubicBezTo>
                    <a:cubicBezTo>
                      <a:pt x="9840" y="3850"/>
                      <a:pt x="9874" y="4117"/>
                      <a:pt x="9974" y="4317"/>
                    </a:cubicBezTo>
                    <a:cubicBezTo>
                      <a:pt x="10007" y="4517"/>
                      <a:pt x="10107" y="4784"/>
                      <a:pt x="10174" y="4984"/>
                    </a:cubicBezTo>
                    <a:lnTo>
                      <a:pt x="10174" y="4951"/>
                    </a:lnTo>
                    <a:cubicBezTo>
                      <a:pt x="10207" y="5084"/>
                      <a:pt x="10307" y="5184"/>
                      <a:pt x="10374" y="5351"/>
                    </a:cubicBezTo>
                    <a:cubicBezTo>
                      <a:pt x="10474" y="5484"/>
                      <a:pt x="10508" y="5584"/>
                      <a:pt x="10608" y="5684"/>
                    </a:cubicBezTo>
                    <a:cubicBezTo>
                      <a:pt x="10674" y="5784"/>
                      <a:pt x="10774" y="5918"/>
                      <a:pt x="10841" y="5985"/>
                    </a:cubicBezTo>
                    <a:cubicBezTo>
                      <a:pt x="10941" y="6085"/>
                      <a:pt x="11008" y="6118"/>
                      <a:pt x="11108" y="6185"/>
                    </a:cubicBezTo>
                    <a:lnTo>
                      <a:pt x="11742" y="6585"/>
                    </a:lnTo>
                    <a:lnTo>
                      <a:pt x="11675" y="6585"/>
                    </a:lnTo>
                    <a:cubicBezTo>
                      <a:pt x="12042" y="6718"/>
                      <a:pt x="12442" y="6819"/>
                      <a:pt x="12809" y="6852"/>
                    </a:cubicBezTo>
                    <a:lnTo>
                      <a:pt x="12776" y="6852"/>
                    </a:lnTo>
                    <a:cubicBezTo>
                      <a:pt x="13135" y="6915"/>
                      <a:pt x="13522" y="6939"/>
                      <a:pt x="13901" y="6939"/>
                    </a:cubicBezTo>
                    <a:cubicBezTo>
                      <a:pt x="14120" y="6939"/>
                      <a:pt x="14336" y="6931"/>
                      <a:pt x="14544" y="6919"/>
                    </a:cubicBezTo>
                    <a:cubicBezTo>
                      <a:pt x="15178" y="6852"/>
                      <a:pt x="15811" y="6785"/>
                      <a:pt x="16445" y="6685"/>
                    </a:cubicBezTo>
                    <a:cubicBezTo>
                      <a:pt x="17012" y="6618"/>
                      <a:pt x="17646" y="6585"/>
                      <a:pt x="18213" y="6518"/>
                    </a:cubicBezTo>
                    <a:lnTo>
                      <a:pt x="19047" y="6518"/>
                    </a:lnTo>
                    <a:lnTo>
                      <a:pt x="19948" y="6652"/>
                    </a:lnTo>
                    <a:cubicBezTo>
                      <a:pt x="20415" y="6752"/>
                      <a:pt x="20815" y="6852"/>
                      <a:pt x="21282" y="7019"/>
                    </a:cubicBezTo>
                    <a:cubicBezTo>
                      <a:pt x="21682" y="7185"/>
                      <a:pt x="22116" y="7419"/>
                      <a:pt x="22483" y="7652"/>
                    </a:cubicBezTo>
                    <a:cubicBezTo>
                      <a:pt x="22850" y="7919"/>
                      <a:pt x="23217" y="8153"/>
                      <a:pt x="23517" y="8453"/>
                    </a:cubicBezTo>
                    <a:cubicBezTo>
                      <a:pt x="23851" y="8720"/>
                      <a:pt x="24117" y="9087"/>
                      <a:pt x="24351" y="9454"/>
                    </a:cubicBezTo>
                    <a:cubicBezTo>
                      <a:pt x="24618" y="9821"/>
                      <a:pt x="24785" y="10188"/>
                      <a:pt x="24885" y="10655"/>
                    </a:cubicBezTo>
                    <a:cubicBezTo>
                      <a:pt x="25018" y="11122"/>
                      <a:pt x="25118" y="11555"/>
                      <a:pt x="25051" y="12022"/>
                    </a:cubicBezTo>
                    <a:cubicBezTo>
                      <a:pt x="25018" y="12856"/>
                      <a:pt x="24851" y="13723"/>
                      <a:pt x="24351" y="14391"/>
                    </a:cubicBezTo>
                    <a:cubicBezTo>
                      <a:pt x="24151" y="14657"/>
                      <a:pt x="23884" y="14891"/>
                      <a:pt x="23617" y="15058"/>
                    </a:cubicBezTo>
                    <a:cubicBezTo>
                      <a:pt x="23317" y="15225"/>
                      <a:pt x="23017" y="15358"/>
                      <a:pt x="22683" y="15458"/>
                    </a:cubicBezTo>
                    <a:cubicBezTo>
                      <a:pt x="22375" y="15531"/>
                      <a:pt x="22053" y="15560"/>
                      <a:pt x="21728" y="15560"/>
                    </a:cubicBezTo>
                    <a:cubicBezTo>
                      <a:pt x="21314" y="15560"/>
                      <a:pt x="20892" y="15514"/>
                      <a:pt x="20481" y="15458"/>
                    </a:cubicBezTo>
                    <a:cubicBezTo>
                      <a:pt x="20048" y="15358"/>
                      <a:pt x="19681" y="15291"/>
                      <a:pt x="19314" y="15158"/>
                    </a:cubicBezTo>
                    <a:cubicBezTo>
                      <a:pt x="19047" y="15058"/>
                      <a:pt x="18847" y="14991"/>
                      <a:pt x="18613" y="14958"/>
                    </a:cubicBezTo>
                    <a:lnTo>
                      <a:pt x="17713" y="14691"/>
                    </a:lnTo>
                    <a:cubicBezTo>
                      <a:pt x="17146" y="14524"/>
                      <a:pt x="16545" y="14357"/>
                      <a:pt x="15978" y="14224"/>
                    </a:cubicBezTo>
                    <a:cubicBezTo>
                      <a:pt x="15378" y="14124"/>
                      <a:pt x="14811" y="13990"/>
                      <a:pt x="14210" y="13890"/>
                    </a:cubicBezTo>
                    <a:cubicBezTo>
                      <a:pt x="13510" y="13824"/>
                      <a:pt x="12843" y="13790"/>
                      <a:pt x="12142" y="13790"/>
                    </a:cubicBezTo>
                    <a:cubicBezTo>
                      <a:pt x="11442" y="13790"/>
                      <a:pt x="10708" y="13824"/>
                      <a:pt x="10007" y="13957"/>
                    </a:cubicBezTo>
                    <a:lnTo>
                      <a:pt x="10041" y="13957"/>
                    </a:lnTo>
                    <a:cubicBezTo>
                      <a:pt x="9340" y="14024"/>
                      <a:pt x="8640" y="14190"/>
                      <a:pt x="7972" y="14357"/>
                    </a:cubicBezTo>
                    <a:cubicBezTo>
                      <a:pt x="7272" y="14524"/>
                      <a:pt x="6605" y="14724"/>
                      <a:pt x="5938" y="14958"/>
                    </a:cubicBezTo>
                    <a:cubicBezTo>
                      <a:pt x="5271" y="15158"/>
                      <a:pt x="4603" y="15391"/>
                      <a:pt x="3903" y="15625"/>
                    </a:cubicBezTo>
                    <a:cubicBezTo>
                      <a:pt x="3202" y="15825"/>
                      <a:pt x="2502" y="16025"/>
                      <a:pt x="1801" y="16192"/>
                    </a:cubicBezTo>
                    <a:cubicBezTo>
                      <a:pt x="1234" y="16359"/>
                      <a:pt x="601" y="16525"/>
                      <a:pt x="0" y="16659"/>
                    </a:cubicBezTo>
                    <a:cubicBezTo>
                      <a:pt x="100" y="16792"/>
                      <a:pt x="167" y="16859"/>
                      <a:pt x="300" y="16992"/>
                    </a:cubicBezTo>
                    <a:cubicBezTo>
                      <a:pt x="867" y="17660"/>
                      <a:pt x="1635" y="18327"/>
                      <a:pt x="2602" y="18994"/>
                    </a:cubicBezTo>
                    <a:cubicBezTo>
                      <a:pt x="3336" y="19494"/>
                      <a:pt x="4136" y="19995"/>
                      <a:pt x="5137" y="20495"/>
                    </a:cubicBezTo>
                    <a:cubicBezTo>
                      <a:pt x="5804" y="20862"/>
                      <a:pt x="6538" y="21195"/>
                      <a:pt x="7339" y="21496"/>
                    </a:cubicBezTo>
                    <a:cubicBezTo>
                      <a:pt x="8940" y="22163"/>
                      <a:pt x="10608" y="22697"/>
                      <a:pt x="12276" y="23063"/>
                    </a:cubicBezTo>
                    <a:cubicBezTo>
                      <a:pt x="14177" y="23530"/>
                      <a:pt x="15912" y="23731"/>
                      <a:pt x="17579" y="23797"/>
                    </a:cubicBezTo>
                    <a:lnTo>
                      <a:pt x="17780" y="23797"/>
                    </a:lnTo>
                    <a:cubicBezTo>
                      <a:pt x="19514" y="23797"/>
                      <a:pt x="21182" y="23530"/>
                      <a:pt x="22650" y="23030"/>
                    </a:cubicBezTo>
                    <a:cubicBezTo>
                      <a:pt x="23417" y="22797"/>
                      <a:pt x="24151" y="22396"/>
                      <a:pt x="24885" y="21963"/>
                    </a:cubicBezTo>
                    <a:cubicBezTo>
                      <a:pt x="25585" y="21529"/>
                      <a:pt x="26219" y="20962"/>
                      <a:pt x="26819" y="20328"/>
                    </a:cubicBezTo>
                    <a:cubicBezTo>
                      <a:pt x="27386" y="19661"/>
                      <a:pt x="27953" y="18894"/>
                      <a:pt x="28320" y="18060"/>
                    </a:cubicBezTo>
                    <a:cubicBezTo>
                      <a:pt x="28687" y="17293"/>
                      <a:pt x="28988" y="16392"/>
                      <a:pt x="29188" y="15458"/>
                    </a:cubicBezTo>
                    <a:cubicBezTo>
                      <a:pt x="29521" y="13657"/>
                      <a:pt x="29321" y="11722"/>
                      <a:pt x="28654" y="10054"/>
                    </a:cubicBezTo>
                    <a:cubicBezTo>
                      <a:pt x="28087" y="8553"/>
                      <a:pt x="27019" y="7286"/>
                      <a:pt x="25752" y="6352"/>
                    </a:cubicBezTo>
                    <a:cubicBezTo>
                      <a:pt x="24985" y="5818"/>
                      <a:pt x="24084" y="5451"/>
                      <a:pt x="22950" y="5184"/>
                    </a:cubicBezTo>
                    <a:cubicBezTo>
                      <a:pt x="22416" y="5051"/>
                      <a:pt x="21816" y="4951"/>
                      <a:pt x="21282" y="4850"/>
                    </a:cubicBezTo>
                    <a:lnTo>
                      <a:pt x="20014" y="4617"/>
                    </a:lnTo>
                    <a:lnTo>
                      <a:pt x="19981" y="4617"/>
                    </a:lnTo>
                    <a:cubicBezTo>
                      <a:pt x="19648" y="4517"/>
                      <a:pt x="19347" y="4450"/>
                      <a:pt x="19080" y="4350"/>
                    </a:cubicBezTo>
                    <a:cubicBezTo>
                      <a:pt x="18814" y="4283"/>
                      <a:pt x="18513" y="4150"/>
                      <a:pt x="18247" y="4017"/>
                    </a:cubicBezTo>
                    <a:cubicBezTo>
                      <a:pt x="17513" y="3650"/>
                      <a:pt x="16946" y="3149"/>
                      <a:pt x="16345" y="2649"/>
                    </a:cubicBezTo>
                    <a:lnTo>
                      <a:pt x="16312" y="2616"/>
                    </a:lnTo>
                    <a:lnTo>
                      <a:pt x="16278" y="2549"/>
                    </a:lnTo>
                    <a:cubicBezTo>
                      <a:pt x="16145" y="2449"/>
                      <a:pt x="16012" y="2349"/>
                      <a:pt x="15912" y="2282"/>
                    </a:cubicBezTo>
                    <a:cubicBezTo>
                      <a:pt x="15445" y="1882"/>
                      <a:pt x="15078" y="1615"/>
                      <a:pt x="14677" y="1381"/>
                    </a:cubicBezTo>
                    <a:cubicBezTo>
                      <a:pt x="14310" y="1148"/>
                      <a:pt x="13910" y="948"/>
                      <a:pt x="13443" y="781"/>
                    </a:cubicBezTo>
                    <a:cubicBezTo>
                      <a:pt x="12409" y="347"/>
                      <a:pt x="11241" y="114"/>
                      <a:pt x="9974" y="114"/>
                    </a:cubicBezTo>
                    <a:cubicBezTo>
                      <a:pt x="9643" y="35"/>
                      <a:pt x="9319" y="1"/>
                      <a:pt x="9000" y="1"/>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596425" y="2481450"/>
                <a:ext cx="25" cy="0"/>
              </a:xfrm>
              <a:custGeom>
                <a:avLst/>
                <a:gdLst/>
                <a:ahLst/>
                <a:cxnLst/>
                <a:rect l="l" t="t" r="r" b="b"/>
                <a:pathLst>
                  <a:path w="1" extrusionOk="0">
                    <a:moveTo>
                      <a:pt x="0" y="0"/>
                    </a:move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596425" y="2481450"/>
                <a:ext cx="25" cy="0"/>
              </a:xfrm>
              <a:custGeom>
                <a:avLst/>
                <a:gdLst/>
                <a:ahLst/>
                <a:cxnLst/>
                <a:rect l="l" t="t" r="r" b="b"/>
                <a:pathLst>
                  <a:path w="1" extrusionOk="0">
                    <a:moveTo>
                      <a:pt x="0" y="0"/>
                    </a:moveTo>
                    <a:lnTo>
                      <a:pt x="0" y="0"/>
                    </a:ln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543900" y="2598200"/>
                <a:ext cx="25" cy="25"/>
              </a:xfrm>
              <a:custGeom>
                <a:avLst/>
                <a:gdLst/>
                <a:ahLst/>
                <a:cxnLst/>
                <a:rect l="l" t="t" r="r" b="b"/>
                <a:pathLst>
                  <a:path w="1" h="1" extrusionOk="0">
                    <a:moveTo>
                      <a:pt x="1" y="0"/>
                    </a:moveTo>
                    <a:lnTo>
                      <a:pt x="1" y="0"/>
                    </a:ln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532225" y="2610700"/>
                <a:ext cx="25" cy="25"/>
              </a:xfrm>
              <a:custGeom>
                <a:avLst/>
                <a:gdLst/>
                <a:ahLst/>
                <a:cxnLst/>
                <a:rect l="l" t="t" r="r" b="b"/>
                <a:pathLst>
                  <a:path w="1" h="1" extrusionOk="0">
                    <a:moveTo>
                      <a:pt x="1" y="0"/>
                    </a:moveTo>
                    <a:lnTo>
                      <a:pt x="1" y="0"/>
                    </a:lnTo>
                    <a:lnTo>
                      <a:pt x="1" y="0"/>
                    </a:ln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a:off x="-532225" y="2610700"/>
                <a:ext cx="875" cy="25"/>
              </a:xfrm>
              <a:custGeom>
                <a:avLst/>
                <a:gdLst/>
                <a:ahLst/>
                <a:cxnLst/>
                <a:rect l="l" t="t" r="r" b="b"/>
                <a:pathLst>
                  <a:path w="35" h="1" extrusionOk="0">
                    <a:moveTo>
                      <a:pt x="34" y="0"/>
                    </a:moveTo>
                    <a:lnTo>
                      <a:pt x="34" y="0"/>
                    </a:lnTo>
                    <a:cubicBezTo>
                      <a:pt x="1" y="0"/>
                      <a:pt x="1" y="0"/>
                      <a:pt x="34" y="0"/>
                    </a:cubicBezTo>
                    <a:lnTo>
                      <a:pt x="34" y="0"/>
                    </a:lnTo>
                    <a:cubicBezTo>
                      <a:pt x="1" y="0"/>
                      <a:pt x="34" y="0"/>
                      <a:pt x="34" y="0"/>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201975" y="2813350"/>
                <a:ext cx="25" cy="25"/>
              </a:xfrm>
              <a:custGeom>
                <a:avLst/>
                <a:gdLst/>
                <a:ahLst/>
                <a:cxnLst/>
                <a:rect l="l" t="t" r="r" b="b"/>
                <a:pathLst>
                  <a:path w="1" h="1" extrusionOk="0">
                    <a:moveTo>
                      <a:pt x="0" y="0"/>
                    </a:move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a:off x="-1236050" y="2785000"/>
                <a:ext cx="1087450" cy="980725"/>
              </a:xfrm>
              <a:custGeom>
                <a:avLst/>
                <a:gdLst/>
                <a:ahLst/>
                <a:cxnLst/>
                <a:rect l="l" t="t" r="r" b="b"/>
                <a:pathLst>
                  <a:path w="43498" h="39229" extrusionOk="0">
                    <a:moveTo>
                      <a:pt x="18480" y="0"/>
                    </a:moveTo>
                    <a:cubicBezTo>
                      <a:pt x="17046" y="0"/>
                      <a:pt x="15745" y="67"/>
                      <a:pt x="14511" y="234"/>
                    </a:cubicBezTo>
                    <a:cubicBezTo>
                      <a:pt x="12309" y="534"/>
                      <a:pt x="10308" y="1168"/>
                      <a:pt x="8573" y="2135"/>
                    </a:cubicBezTo>
                    <a:cubicBezTo>
                      <a:pt x="7672" y="2635"/>
                      <a:pt x="6738" y="3302"/>
                      <a:pt x="5971" y="4036"/>
                    </a:cubicBezTo>
                    <a:cubicBezTo>
                      <a:pt x="5137" y="4803"/>
                      <a:pt x="4370" y="5671"/>
                      <a:pt x="3703" y="6671"/>
                    </a:cubicBezTo>
                    <a:cubicBezTo>
                      <a:pt x="3136" y="7505"/>
                      <a:pt x="2569" y="8473"/>
                      <a:pt x="2068" y="9507"/>
                    </a:cubicBezTo>
                    <a:cubicBezTo>
                      <a:pt x="1635" y="10508"/>
                      <a:pt x="1201" y="11542"/>
                      <a:pt x="901" y="12676"/>
                    </a:cubicBezTo>
                    <a:cubicBezTo>
                      <a:pt x="300" y="14911"/>
                      <a:pt x="0" y="17179"/>
                      <a:pt x="167" y="19347"/>
                    </a:cubicBezTo>
                    <a:cubicBezTo>
                      <a:pt x="300" y="21649"/>
                      <a:pt x="968" y="23817"/>
                      <a:pt x="2002" y="25552"/>
                    </a:cubicBezTo>
                    <a:cubicBezTo>
                      <a:pt x="2035" y="25585"/>
                      <a:pt x="2035" y="25652"/>
                      <a:pt x="2135" y="25685"/>
                    </a:cubicBezTo>
                    <a:cubicBezTo>
                      <a:pt x="2135" y="25752"/>
                      <a:pt x="2168" y="25852"/>
                      <a:pt x="2235" y="25885"/>
                    </a:cubicBezTo>
                    <a:cubicBezTo>
                      <a:pt x="3303" y="26486"/>
                      <a:pt x="4470" y="27053"/>
                      <a:pt x="5871" y="27753"/>
                    </a:cubicBezTo>
                    <a:cubicBezTo>
                      <a:pt x="7072" y="28354"/>
                      <a:pt x="8239" y="28987"/>
                      <a:pt x="9474" y="29555"/>
                    </a:cubicBezTo>
                    <a:cubicBezTo>
                      <a:pt x="10408" y="30022"/>
                      <a:pt x="11375" y="30489"/>
                      <a:pt x="12342" y="30889"/>
                    </a:cubicBezTo>
                    <a:lnTo>
                      <a:pt x="12376" y="30922"/>
                    </a:lnTo>
                    <a:lnTo>
                      <a:pt x="12543" y="31022"/>
                    </a:lnTo>
                    <a:cubicBezTo>
                      <a:pt x="13477" y="31423"/>
                      <a:pt x="14477" y="31890"/>
                      <a:pt x="15411" y="32357"/>
                    </a:cubicBezTo>
                    <a:cubicBezTo>
                      <a:pt x="15678" y="32490"/>
                      <a:pt x="15878" y="32590"/>
                      <a:pt x="16145" y="32723"/>
                    </a:cubicBezTo>
                    <a:cubicBezTo>
                      <a:pt x="17846" y="33657"/>
                      <a:pt x="19081" y="34525"/>
                      <a:pt x="20148" y="35492"/>
                    </a:cubicBezTo>
                    <a:cubicBezTo>
                      <a:pt x="20381" y="35726"/>
                      <a:pt x="20582" y="35926"/>
                      <a:pt x="20715" y="36193"/>
                    </a:cubicBezTo>
                    <a:cubicBezTo>
                      <a:pt x="20982" y="36560"/>
                      <a:pt x="21082" y="37027"/>
                      <a:pt x="21215" y="37393"/>
                    </a:cubicBezTo>
                    <a:cubicBezTo>
                      <a:pt x="21315" y="37594"/>
                      <a:pt x="21349" y="37860"/>
                      <a:pt x="21416" y="38061"/>
                    </a:cubicBezTo>
                    <a:cubicBezTo>
                      <a:pt x="21516" y="38327"/>
                      <a:pt x="21649" y="38594"/>
                      <a:pt x="21816" y="38861"/>
                    </a:cubicBezTo>
                    <a:cubicBezTo>
                      <a:pt x="21849" y="38928"/>
                      <a:pt x="21883" y="38995"/>
                      <a:pt x="21949" y="39028"/>
                    </a:cubicBezTo>
                    <a:cubicBezTo>
                      <a:pt x="22049" y="39095"/>
                      <a:pt x="22116" y="39195"/>
                      <a:pt x="22216" y="39195"/>
                    </a:cubicBezTo>
                    <a:cubicBezTo>
                      <a:pt x="22783" y="39228"/>
                      <a:pt x="23384" y="39228"/>
                      <a:pt x="23917" y="39228"/>
                    </a:cubicBezTo>
                    <a:cubicBezTo>
                      <a:pt x="25852" y="39228"/>
                      <a:pt x="27653" y="39028"/>
                      <a:pt x="29254" y="38594"/>
                    </a:cubicBezTo>
                    <a:cubicBezTo>
                      <a:pt x="30389" y="38327"/>
                      <a:pt x="31489" y="37927"/>
                      <a:pt x="32524" y="37427"/>
                    </a:cubicBezTo>
                    <a:cubicBezTo>
                      <a:pt x="33558" y="36926"/>
                      <a:pt x="34558" y="36326"/>
                      <a:pt x="35526" y="35592"/>
                    </a:cubicBezTo>
                    <a:cubicBezTo>
                      <a:pt x="36393" y="34925"/>
                      <a:pt x="37227" y="34091"/>
                      <a:pt x="38094" y="33090"/>
                    </a:cubicBezTo>
                    <a:cubicBezTo>
                      <a:pt x="38861" y="32223"/>
                      <a:pt x="39562" y="31256"/>
                      <a:pt x="40196" y="30222"/>
                    </a:cubicBezTo>
                    <a:cubicBezTo>
                      <a:pt x="41430" y="28187"/>
                      <a:pt x="42331" y="25985"/>
                      <a:pt x="42864" y="23684"/>
                    </a:cubicBezTo>
                    <a:cubicBezTo>
                      <a:pt x="43131" y="22516"/>
                      <a:pt x="43331" y="21349"/>
                      <a:pt x="43398" y="20181"/>
                    </a:cubicBezTo>
                    <a:cubicBezTo>
                      <a:pt x="43498" y="19014"/>
                      <a:pt x="43431" y="17813"/>
                      <a:pt x="43331" y="16645"/>
                    </a:cubicBezTo>
                    <a:cubicBezTo>
                      <a:pt x="43098" y="14477"/>
                      <a:pt x="42497" y="12309"/>
                      <a:pt x="41563" y="10374"/>
                    </a:cubicBezTo>
                    <a:cubicBezTo>
                      <a:pt x="40696" y="8573"/>
                      <a:pt x="39562" y="7005"/>
                      <a:pt x="38161" y="5637"/>
                    </a:cubicBezTo>
                    <a:cubicBezTo>
                      <a:pt x="37427" y="4970"/>
                      <a:pt x="36693" y="4336"/>
                      <a:pt x="35893" y="3803"/>
                    </a:cubicBezTo>
                    <a:cubicBezTo>
                      <a:pt x="35159" y="3236"/>
                      <a:pt x="34258" y="2802"/>
                      <a:pt x="33324" y="2335"/>
                    </a:cubicBezTo>
                    <a:cubicBezTo>
                      <a:pt x="31556" y="1501"/>
                      <a:pt x="29588" y="967"/>
                      <a:pt x="27487" y="634"/>
                    </a:cubicBezTo>
                    <a:cubicBezTo>
                      <a:pt x="26653" y="500"/>
                      <a:pt x="25752" y="467"/>
                      <a:pt x="24918" y="367"/>
                    </a:cubicBezTo>
                    <a:lnTo>
                      <a:pt x="24251" y="334"/>
                    </a:lnTo>
                    <a:cubicBezTo>
                      <a:pt x="23217" y="234"/>
                      <a:pt x="22149" y="167"/>
                      <a:pt x="20982" y="133"/>
                    </a:cubicBezTo>
                    <a:cubicBezTo>
                      <a:pt x="20015" y="0"/>
                      <a:pt x="19214" y="0"/>
                      <a:pt x="18480" y="0"/>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1206025" y="3040175"/>
                <a:ext cx="196825" cy="442000"/>
              </a:xfrm>
              <a:custGeom>
                <a:avLst/>
                <a:gdLst/>
                <a:ahLst/>
                <a:cxnLst/>
                <a:rect l="l" t="t" r="r" b="b"/>
                <a:pathLst>
                  <a:path w="7873" h="17680" extrusionOk="0">
                    <a:moveTo>
                      <a:pt x="5571" y="0"/>
                    </a:moveTo>
                    <a:cubicBezTo>
                      <a:pt x="5371" y="34"/>
                      <a:pt x="5304" y="34"/>
                      <a:pt x="5204" y="34"/>
                    </a:cubicBezTo>
                    <a:cubicBezTo>
                      <a:pt x="5004" y="100"/>
                      <a:pt x="4804" y="134"/>
                      <a:pt x="4637" y="200"/>
                    </a:cubicBezTo>
                    <a:lnTo>
                      <a:pt x="4670" y="200"/>
                    </a:lnTo>
                    <a:cubicBezTo>
                      <a:pt x="4370" y="334"/>
                      <a:pt x="4136" y="501"/>
                      <a:pt x="3870" y="667"/>
                    </a:cubicBezTo>
                    <a:cubicBezTo>
                      <a:pt x="3436" y="1001"/>
                      <a:pt x="3036" y="1435"/>
                      <a:pt x="2702" y="1868"/>
                    </a:cubicBezTo>
                    <a:cubicBezTo>
                      <a:pt x="2335" y="2335"/>
                      <a:pt x="2035" y="2836"/>
                      <a:pt x="1768" y="3336"/>
                    </a:cubicBezTo>
                    <a:cubicBezTo>
                      <a:pt x="1501" y="3736"/>
                      <a:pt x="1301" y="4203"/>
                      <a:pt x="1101" y="4670"/>
                    </a:cubicBezTo>
                    <a:lnTo>
                      <a:pt x="1101" y="4637"/>
                    </a:lnTo>
                    <a:cubicBezTo>
                      <a:pt x="867" y="5137"/>
                      <a:pt x="701" y="5638"/>
                      <a:pt x="601" y="6138"/>
                    </a:cubicBezTo>
                    <a:cubicBezTo>
                      <a:pt x="434" y="6672"/>
                      <a:pt x="334" y="7239"/>
                      <a:pt x="267" y="7839"/>
                    </a:cubicBezTo>
                    <a:lnTo>
                      <a:pt x="267" y="7806"/>
                    </a:lnTo>
                    <a:cubicBezTo>
                      <a:pt x="0" y="9574"/>
                      <a:pt x="100" y="11375"/>
                      <a:pt x="267" y="13176"/>
                    </a:cubicBezTo>
                    <a:cubicBezTo>
                      <a:pt x="300" y="13643"/>
                      <a:pt x="334" y="14044"/>
                      <a:pt x="367" y="14511"/>
                    </a:cubicBezTo>
                    <a:cubicBezTo>
                      <a:pt x="500" y="14744"/>
                      <a:pt x="634" y="15011"/>
                      <a:pt x="801" y="15245"/>
                    </a:cubicBezTo>
                    <a:cubicBezTo>
                      <a:pt x="834" y="15345"/>
                      <a:pt x="867" y="15378"/>
                      <a:pt x="934" y="15378"/>
                    </a:cubicBezTo>
                    <a:cubicBezTo>
                      <a:pt x="934" y="15478"/>
                      <a:pt x="967" y="15545"/>
                      <a:pt x="1034" y="15578"/>
                    </a:cubicBezTo>
                    <a:cubicBezTo>
                      <a:pt x="2102" y="16179"/>
                      <a:pt x="3269" y="16779"/>
                      <a:pt x="4670" y="17480"/>
                    </a:cubicBezTo>
                    <a:cubicBezTo>
                      <a:pt x="4804" y="17546"/>
                      <a:pt x="4970" y="17613"/>
                      <a:pt x="5104" y="17680"/>
                    </a:cubicBezTo>
                    <a:cubicBezTo>
                      <a:pt x="5771" y="15511"/>
                      <a:pt x="6338" y="13310"/>
                      <a:pt x="6772" y="11042"/>
                    </a:cubicBezTo>
                    <a:cubicBezTo>
                      <a:pt x="6872" y="10408"/>
                      <a:pt x="7005" y="9807"/>
                      <a:pt x="7105" y="9140"/>
                    </a:cubicBezTo>
                    <a:cubicBezTo>
                      <a:pt x="7139" y="8807"/>
                      <a:pt x="7172" y="8473"/>
                      <a:pt x="7272" y="8139"/>
                    </a:cubicBezTo>
                    <a:cubicBezTo>
                      <a:pt x="7305" y="7973"/>
                      <a:pt x="7305" y="7839"/>
                      <a:pt x="7339" y="7672"/>
                    </a:cubicBezTo>
                    <a:cubicBezTo>
                      <a:pt x="7372" y="7372"/>
                      <a:pt x="7439" y="7039"/>
                      <a:pt x="7505" y="6738"/>
                    </a:cubicBezTo>
                    <a:cubicBezTo>
                      <a:pt x="7539" y="6372"/>
                      <a:pt x="7639" y="6005"/>
                      <a:pt x="7672" y="5671"/>
                    </a:cubicBezTo>
                    <a:cubicBezTo>
                      <a:pt x="7739" y="5137"/>
                      <a:pt x="7806" y="4570"/>
                      <a:pt x="7839" y="4037"/>
                    </a:cubicBezTo>
                    <a:cubicBezTo>
                      <a:pt x="7872" y="3503"/>
                      <a:pt x="7839" y="2969"/>
                      <a:pt x="7806" y="2469"/>
                    </a:cubicBezTo>
                    <a:lnTo>
                      <a:pt x="7806" y="2402"/>
                    </a:lnTo>
                    <a:cubicBezTo>
                      <a:pt x="7739" y="2035"/>
                      <a:pt x="7672" y="1668"/>
                      <a:pt x="7505" y="1335"/>
                    </a:cubicBezTo>
                    <a:cubicBezTo>
                      <a:pt x="7405" y="1134"/>
                      <a:pt x="7305" y="901"/>
                      <a:pt x="7172" y="734"/>
                    </a:cubicBezTo>
                    <a:cubicBezTo>
                      <a:pt x="7038" y="634"/>
                      <a:pt x="6972" y="501"/>
                      <a:pt x="6805" y="367"/>
                    </a:cubicBezTo>
                    <a:cubicBezTo>
                      <a:pt x="6672" y="301"/>
                      <a:pt x="6505" y="200"/>
                      <a:pt x="6338" y="134"/>
                    </a:cubicBezTo>
                    <a:cubicBezTo>
                      <a:pt x="6238" y="67"/>
                      <a:pt x="6171" y="34"/>
                      <a:pt x="6038" y="34"/>
                    </a:cubicBezTo>
                    <a:cubicBezTo>
                      <a:pt x="5971" y="34"/>
                      <a:pt x="5871" y="0"/>
                      <a:pt x="5804" y="0"/>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1050925" y="3044350"/>
                <a:ext cx="25" cy="25"/>
              </a:xfrm>
              <a:custGeom>
                <a:avLst/>
                <a:gdLst/>
                <a:ahLst/>
                <a:cxnLst/>
                <a:rect l="l" t="t" r="r" b="b"/>
                <a:pathLst>
                  <a:path w="1" h="1" extrusionOk="0">
                    <a:moveTo>
                      <a:pt x="1" y="0"/>
                    </a:moveTo>
                    <a:lnTo>
                      <a:pt x="1" y="0"/>
                    </a:lnTo>
                    <a:lnTo>
                      <a:pt x="1" y="0"/>
                    </a:lnTo>
                    <a:lnTo>
                      <a:pt x="1" y="0"/>
                    </a:ln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1050925" y="3044350"/>
                <a:ext cx="25" cy="25"/>
              </a:xfrm>
              <a:custGeom>
                <a:avLst/>
                <a:gdLst/>
                <a:ahLst/>
                <a:cxnLst/>
                <a:rect l="l" t="t" r="r" b="b"/>
                <a:pathLst>
                  <a:path w="1" h="1" extrusionOk="0">
                    <a:moveTo>
                      <a:pt x="1" y="0"/>
                    </a:moveTo>
                    <a:lnTo>
                      <a:pt x="1" y="0"/>
                    </a:lnTo>
                    <a:lnTo>
                      <a:pt x="1" y="0"/>
                    </a:lnTo>
                    <a:lnTo>
                      <a:pt x="1" y="0"/>
                    </a:ln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1139325" y="3086875"/>
                <a:ext cx="25" cy="25"/>
              </a:xfrm>
              <a:custGeom>
                <a:avLst/>
                <a:gdLst/>
                <a:ahLst/>
                <a:cxnLst/>
                <a:rect l="l" t="t" r="r" b="b"/>
                <a:pathLst>
                  <a:path w="1" h="1" extrusionOk="0">
                    <a:moveTo>
                      <a:pt x="1" y="0"/>
                    </a:moveTo>
                    <a:lnTo>
                      <a:pt x="1" y="0"/>
                    </a:lnTo>
                    <a:lnTo>
                      <a:pt x="1" y="0"/>
                    </a:lnTo>
                    <a:lnTo>
                      <a:pt x="1" y="0"/>
                    </a:ln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a:off x="-1015075" y="3101875"/>
                <a:ext cx="25" cy="25"/>
              </a:xfrm>
              <a:custGeom>
                <a:avLst/>
                <a:gdLst/>
                <a:ahLst/>
                <a:cxnLst/>
                <a:rect l="l" t="t" r="r" b="b"/>
                <a:pathLst>
                  <a:path w="1" h="1" extrusionOk="0">
                    <a:moveTo>
                      <a:pt x="1" y="1"/>
                    </a:moveTo>
                    <a:lnTo>
                      <a:pt x="1" y="1"/>
                    </a:lnTo>
                    <a:lnTo>
                      <a:pt x="1" y="1"/>
                    </a:lnTo>
                    <a:lnTo>
                      <a:pt x="1" y="1"/>
                    </a:ln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704850" y="2798325"/>
                <a:ext cx="557925" cy="967400"/>
              </a:xfrm>
              <a:custGeom>
                <a:avLst/>
                <a:gdLst/>
                <a:ahLst/>
                <a:cxnLst/>
                <a:rect l="l" t="t" r="r" b="b"/>
                <a:pathLst>
                  <a:path w="22317" h="38696" extrusionOk="0">
                    <a:moveTo>
                      <a:pt x="5738" y="1"/>
                    </a:moveTo>
                    <a:lnTo>
                      <a:pt x="5738" y="1"/>
                    </a:lnTo>
                    <a:cubicBezTo>
                      <a:pt x="6472" y="168"/>
                      <a:pt x="7273" y="434"/>
                      <a:pt x="8006" y="701"/>
                    </a:cubicBezTo>
                    <a:cubicBezTo>
                      <a:pt x="9141" y="1135"/>
                      <a:pt x="10175" y="1635"/>
                      <a:pt x="11242" y="2236"/>
                    </a:cubicBezTo>
                    <a:cubicBezTo>
                      <a:pt x="12176" y="2836"/>
                      <a:pt x="13144" y="3537"/>
                      <a:pt x="13944" y="4337"/>
                    </a:cubicBezTo>
                    <a:cubicBezTo>
                      <a:pt x="14311" y="4704"/>
                      <a:pt x="14678" y="5138"/>
                      <a:pt x="15012" y="5571"/>
                    </a:cubicBezTo>
                    <a:cubicBezTo>
                      <a:pt x="15445" y="6138"/>
                      <a:pt x="15812" y="6706"/>
                      <a:pt x="16179" y="7306"/>
                    </a:cubicBezTo>
                    <a:cubicBezTo>
                      <a:pt x="16846" y="8473"/>
                      <a:pt x="17413" y="9708"/>
                      <a:pt x="17780" y="11009"/>
                    </a:cubicBezTo>
                    <a:cubicBezTo>
                      <a:pt x="18147" y="12310"/>
                      <a:pt x="18347" y="13644"/>
                      <a:pt x="18414" y="14978"/>
                    </a:cubicBezTo>
                    <a:cubicBezTo>
                      <a:pt x="18447" y="16312"/>
                      <a:pt x="18347" y="17680"/>
                      <a:pt x="18080" y="18981"/>
                    </a:cubicBezTo>
                    <a:cubicBezTo>
                      <a:pt x="17814" y="20215"/>
                      <a:pt x="17413" y="21449"/>
                      <a:pt x="16913" y="22617"/>
                    </a:cubicBezTo>
                    <a:cubicBezTo>
                      <a:pt x="16413" y="23784"/>
                      <a:pt x="15779" y="24852"/>
                      <a:pt x="15078" y="25886"/>
                    </a:cubicBezTo>
                    <a:cubicBezTo>
                      <a:pt x="14344" y="26887"/>
                      <a:pt x="13510" y="27854"/>
                      <a:pt x="12643" y="28721"/>
                    </a:cubicBezTo>
                    <a:cubicBezTo>
                      <a:pt x="11743" y="29655"/>
                      <a:pt x="10742" y="30456"/>
                      <a:pt x="9641" y="31190"/>
                    </a:cubicBezTo>
                    <a:cubicBezTo>
                      <a:pt x="8440" y="32024"/>
                      <a:pt x="7139" y="32824"/>
                      <a:pt x="5838" y="33525"/>
                    </a:cubicBezTo>
                    <a:cubicBezTo>
                      <a:pt x="4571" y="34225"/>
                      <a:pt x="3236" y="34926"/>
                      <a:pt x="1935" y="35660"/>
                    </a:cubicBezTo>
                    <a:cubicBezTo>
                      <a:pt x="1268" y="35993"/>
                      <a:pt x="635" y="36360"/>
                      <a:pt x="1" y="36727"/>
                    </a:cubicBezTo>
                    <a:cubicBezTo>
                      <a:pt x="1" y="36794"/>
                      <a:pt x="67" y="36827"/>
                      <a:pt x="67" y="36860"/>
                    </a:cubicBezTo>
                    <a:cubicBezTo>
                      <a:pt x="134" y="37061"/>
                      <a:pt x="168" y="37327"/>
                      <a:pt x="268" y="37528"/>
                    </a:cubicBezTo>
                    <a:cubicBezTo>
                      <a:pt x="334" y="37794"/>
                      <a:pt x="468" y="38061"/>
                      <a:pt x="635" y="38328"/>
                    </a:cubicBezTo>
                    <a:cubicBezTo>
                      <a:pt x="668" y="38395"/>
                      <a:pt x="768" y="38462"/>
                      <a:pt x="801" y="38495"/>
                    </a:cubicBezTo>
                    <a:cubicBezTo>
                      <a:pt x="901" y="38562"/>
                      <a:pt x="968" y="38662"/>
                      <a:pt x="1068" y="38662"/>
                    </a:cubicBezTo>
                    <a:cubicBezTo>
                      <a:pt x="1735" y="38695"/>
                      <a:pt x="2269" y="38695"/>
                      <a:pt x="2769" y="38695"/>
                    </a:cubicBezTo>
                    <a:cubicBezTo>
                      <a:pt x="4671" y="38695"/>
                      <a:pt x="6472" y="38495"/>
                      <a:pt x="8107" y="38061"/>
                    </a:cubicBezTo>
                    <a:cubicBezTo>
                      <a:pt x="9241" y="37794"/>
                      <a:pt x="10308" y="37394"/>
                      <a:pt x="11342" y="36894"/>
                    </a:cubicBezTo>
                    <a:cubicBezTo>
                      <a:pt x="12410" y="36393"/>
                      <a:pt x="13410" y="35793"/>
                      <a:pt x="14344" y="35059"/>
                    </a:cubicBezTo>
                    <a:cubicBezTo>
                      <a:pt x="15245" y="34392"/>
                      <a:pt x="16079" y="33558"/>
                      <a:pt x="16946" y="32557"/>
                    </a:cubicBezTo>
                    <a:cubicBezTo>
                      <a:pt x="17680" y="31690"/>
                      <a:pt x="18414" y="30723"/>
                      <a:pt x="19014" y="29689"/>
                    </a:cubicBezTo>
                    <a:cubicBezTo>
                      <a:pt x="20282" y="27654"/>
                      <a:pt x="21149" y="25486"/>
                      <a:pt x="21683" y="23151"/>
                    </a:cubicBezTo>
                    <a:cubicBezTo>
                      <a:pt x="21983" y="21983"/>
                      <a:pt x="22150" y="20816"/>
                      <a:pt x="22250" y="19648"/>
                    </a:cubicBezTo>
                    <a:cubicBezTo>
                      <a:pt x="22317" y="18481"/>
                      <a:pt x="22283" y="17280"/>
                      <a:pt x="22150" y="16112"/>
                    </a:cubicBezTo>
                    <a:cubicBezTo>
                      <a:pt x="21950" y="13944"/>
                      <a:pt x="21316" y="11776"/>
                      <a:pt x="20349" y="9841"/>
                    </a:cubicBezTo>
                    <a:cubicBezTo>
                      <a:pt x="19481" y="8040"/>
                      <a:pt x="18347" y="6472"/>
                      <a:pt x="16946" y="5104"/>
                    </a:cubicBezTo>
                    <a:cubicBezTo>
                      <a:pt x="16246" y="4437"/>
                      <a:pt x="15479" y="3803"/>
                      <a:pt x="14678" y="3270"/>
                    </a:cubicBezTo>
                    <a:cubicBezTo>
                      <a:pt x="13944" y="2703"/>
                      <a:pt x="13077" y="2269"/>
                      <a:pt x="12109" y="1802"/>
                    </a:cubicBezTo>
                    <a:cubicBezTo>
                      <a:pt x="10341" y="968"/>
                      <a:pt x="8340" y="434"/>
                      <a:pt x="6272" y="101"/>
                    </a:cubicBezTo>
                    <a:cubicBezTo>
                      <a:pt x="6105" y="34"/>
                      <a:pt x="5938" y="34"/>
                      <a:pt x="5738" y="1"/>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1256900" y="3713975"/>
                <a:ext cx="742225" cy="582125"/>
              </a:xfrm>
              <a:custGeom>
                <a:avLst/>
                <a:gdLst/>
                <a:ahLst/>
                <a:cxnLst/>
                <a:rect l="l" t="t" r="r" b="b"/>
                <a:pathLst>
                  <a:path w="29689" h="23285" extrusionOk="0">
                    <a:moveTo>
                      <a:pt x="24585" y="1"/>
                    </a:moveTo>
                    <a:cubicBezTo>
                      <a:pt x="24418" y="68"/>
                      <a:pt x="24351" y="68"/>
                      <a:pt x="24318" y="68"/>
                    </a:cubicBezTo>
                    <a:lnTo>
                      <a:pt x="24251" y="68"/>
                    </a:lnTo>
                    <a:cubicBezTo>
                      <a:pt x="24184" y="68"/>
                      <a:pt x="24084" y="101"/>
                      <a:pt x="24051" y="201"/>
                    </a:cubicBezTo>
                    <a:cubicBezTo>
                      <a:pt x="23851" y="568"/>
                      <a:pt x="23684" y="902"/>
                      <a:pt x="23517" y="1235"/>
                    </a:cubicBezTo>
                    <a:lnTo>
                      <a:pt x="23517" y="1168"/>
                    </a:lnTo>
                    <a:cubicBezTo>
                      <a:pt x="23417" y="935"/>
                      <a:pt x="23250" y="735"/>
                      <a:pt x="23050" y="601"/>
                    </a:cubicBezTo>
                    <a:cubicBezTo>
                      <a:pt x="22717" y="401"/>
                      <a:pt x="22283" y="268"/>
                      <a:pt x="21716" y="268"/>
                    </a:cubicBezTo>
                    <a:lnTo>
                      <a:pt x="21449" y="268"/>
                    </a:lnTo>
                    <a:cubicBezTo>
                      <a:pt x="20748" y="335"/>
                      <a:pt x="20048" y="501"/>
                      <a:pt x="19548" y="601"/>
                    </a:cubicBezTo>
                    <a:cubicBezTo>
                      <a:pt x="18880" y="768"/>
                      <a:pt x="18213" y="1035"/>
                      <a:pt x="17546" y="1335"/>
                    </a:cubicBezTo>
                    <a:cubicBezTo>
                      <a:pt x="17113" y="1502"/>
                      <a:pt x="16712" y="1702"/>
                      <a:pt x="16345" y="1869"/>
                    </a:cubicBezTo>
                    <a:cubicBezTo>
                      <a:pt x="16379" y="1702"/>
                      <a:pt x="16445" y="1535"/>
                      <a:pt x="16512" y="1369"/>
                    </a:cubicBezTo>
                    <a:cubicBezTo>
                      <a:pt x="16512" y="1269"/>
                      <a:pt x="16545" y="1202"/>
                      <a:pt x="16512" y="1102"/>
                    </a:cubicBezTo>
                    <a:cubicBezTo>
                      <a:pt x="16445" y="1035"/>
                      <a:pt x="16412" y="1002"/>
                      <a:pt x="16345" y="935"/>
                    </a:cubicBezTo>
                    <a:lnTo>
                      <a:pt x="16212" y="935"/>
                    </a:lnTo>
                    <a:cubicBezTo>
                      <a:pt x="16179" y="935"/>
                      <a:pt x="16112" y="935"/>
                      <a:pt x="16078" y="1002"/>
                    </a:cubicBezTo>
                    <a:cubicBezTo>
                      <a:pt x="16012" y="1035"/>
                      <a:pt x="15945" y="1068"/>
                      <a:pt x="15912" y="1168"/>
                    </a:cubicBezTo>
                    <a:cubicBezTo>
                      <a:pt x="15778" y="1602"/>
                      <a:pt x="15678" y="2002"/>
                      <a:pt x="15511" y="2369"/>
                    </a:cubicBezTo>
                    <a:lnTo>
                      <a:pt x="15378" y="2503"/>
                    </a:lnTo>
                    <a:cubicBezTo>
                      <a:pt x="15278" y="2569"/>
                      <a:pt x="15245" y="2603"/>
                      <a:pt x="15245" y="2703"/>
                    </a:cubicBezTo>
                    <a:cubicBezTo>
                      <a:pt x="15245" y="2736"/>
                      <a:pt x="15245" y="2836"/>
                      <a:pt x="15278" y="2870"/>
                    </a:cubicBezTo>
                    <a:cubicBezTo>
                      <a:pt x="15278" y="2903"/>
                      <a:pt x="15245" y="2936"/>
                      <a:pt x="15245" y="2936"/>
                    </a:cubicBezTo>
                    <a:lnTo>
                      <a:pt x="15245" y="2903"/>
                    </a:lnTo>
                    <a:cubicBezTo>
                      <a:pt x="14944" y="3403"/>
                      <a:pt x="14577" y="3904"/>
                      <a:pt x="14210" y="4304"/>
                    </a:cubicBezTo>
                    <a:cubicBezTo>
                      <a:pt x="13610" y="4904"/>
                      <a:pt x="12910" y="5438"/>
                      <a:pt x="12009" y="6039"/>
                    </a:cubicBezTo>
                    <a:cubicBezTo>
                      <a:pt x="11342" y="6406"/>
                      <a:pt x="10675" y="6772"/>
                      <a:pt x="10041" y="7106"/>
                    </a:cubicBezTo>
                    <a:lnTo>
                      <a:pt x="9574" y="7373"/>
                    </a:lnTo>
                    <a:cubicBezTo>
                      <a:pt x="8506" y="7940"/>
                      <a:pt x="7539" y="8507"/>
                      <a:pt x="6672" y="9074"/>
                    </a:cubicBezTo>
                    <a:cubicBezTo>
                      <a:pt x="5704" y="9708"/>
                      <a:pt x="4770" y="10342"/>
                      <a:pt x="3936" y="11009"/>
                    </a:cubicBezTo>
                    <a:cubicBezTo>
                      <a:pt x="3103" y="11676"/>
                      <a:pt x="2269" y="12443"/>
                      <a:pt x="1535" y="13277"/>
                    </a:cubicBezTo>
                    <a:cubicBezTo>
                      <a:pt x="1034" y="13844"/>
                      <a:pt x="534" y="14411"/>
                      <a:pt x="67" y="15045"/>
                    </a:cubicBezTo>
                    <a:cubicBezTo>
                      <a:pt x="0" y="15178"/>
                      <a:pt x="0" y="15345"/>
                      <a:pt x="100" y="15445"/>
                    </a:cubicBezTo>
                    <a:lnTo>
                      <a:pt x="100" y="15512"/>
                    </a:lnTo>
                    <a:cubicBezTo>
                      <a:pt x="100" y="15579"/>
                      <a:pt x="167" y="15679"/>
                      <a:pt x="200" y="15712"/>
                    </a:cubicBezTo>
                    <a:cubicBezTo>
                      <a:pt x="1368" y="17513"/>
                      <a:pt x="2869" y="19015"/>
                      <a:pt x="4570" y="20182"/>
                    </a:cubicBezTo>
                    <a:cubicBezTo>
                      <a:pt x="5404" y="20749"/>
                      <a:pt x="6338" y="21250"/>
                      <a:pt x="7339" y="21683"/>
                    </a:cubicBezTo>
                    <a:cubicBezTo>
                      <a:pt x="8240" y="22083"/>
                      <a:pt x="9274" y="22417"/>
                      <a:pt x="10374" y="22617"/>
                    </a:cubicBezTo>
                    <a:cubicBezTo>
                      <a:pt x="11008" y="22751"/>
                      <a:pt x="11609" y="22884"/>
                      <a:pt x="12209" y="22951"/>
                    </a:cubicBezTo>
                    <a:cubicBezTo>
                      <a:pt x="12876" y="23051"/>
                      <a:pt x="13543" y="23118"/>
                      <a:pt x="14177" y="23218"/>
                    </a:cubicBezTo>
                    <a:cubicBezTo>
                      <a:pt x="14878" y="23284"/>
                      <a:pt x="15578" y="23284"/>
                      <a:pt x="16279" y="23284"/>
                    </a:cubicBezTo>
                    <a:cubicBezTo>
                      <a:pt x="16912" y="23284"/>
                      <a:pt x="17546" y="23251"/>
                      <a:pt x="18113" y="23218"/>
                    </a:cubicBezTo>
                    <a:cubicBezTo>
                      <a:pt x="19281" y="23118"/>
                      <a:pt x="20415" y="22917"/>
                      <a:pt x="21516" y="22584"/>
                    </a:cubicBezTo>
                    <a:cubicBezTo>
                      <a:pt x="22183" y="22384"/>
                      <a:pt x="22883" y="22184"/>
                      <a:pt x="23584" y="21883"/>
                    </a:cubicBezTo>
                    <a:cubicBezTo>
                      <a:pt x="24418" y="21550"/>
                      <a:pt x="25218" y="21183"/>
                      <a:pt x="25952" y="20783"/>
                    </a:cubicBezTo>
                    <a:cubicBezTo>
                      <a:pt x="26853" y="20349"/>
                      <a:pt x="27553" y="19849"/>
                      <a:pt x="28087" y="19382"/>
                    </a:cubicBezTo>
                    <a:cubicBezTo>
                      <a:pt x="28754" y="18781"/>
                      <a:pt x="29188" y="18247"/>
                      <a:pt x="29455" y="17614"/>
                    </a:cubicBezTo>
                    <a:cubicBezTo>
                      <a:pt x="29621" y="17280"/>
                      <a:pt x="29688" y="16880"/>
                      <a:pt x="29688" y="16513"/>
                    </a:cubicBezTo>
                    <a:cubicBezTo>
                      <a:pt x="29688" y="16112"/>
                      <a:pt x="29555" y="15712"/>
                      <a:pt x="29355" y="15245"/>
                    </a:cubicBezTo>
                    <a:cubicBezTo>
                      <a:pt x="29221" y="14945"/>
                      <a:pt x="29054" y="14678"/>
                      <a:pt x="28888" y="14445"/>
                    </a:cubicBezTo>
                    <a:cubicBezTo>
                      <a:pt x="28721" y="14211"/>
                      <a:pt x="28554" y="13944"/>
                      <a:pt x="28287" y="13611"/>
                    </a:cubicBezTo>
                    <a:cubicBezTo>
                      <a:pt x="27887" y="13077"/>
                      <a:pt x="27387" y="12543"/>
                      <a:pt x="27020" y="12176"/>
                    </a:cubicBezTo>
                    <a:lnTo>
                      <a:pt x="26586" y="11743"/>
                    </a:lnTo>
                    <a:lnTo>
                      <a:pt x="25685" y="10842"/>
                    </a:lnTo>
                    <a:cubicBezTo>
                      <a:pt x="25185" y="10275"/>
                      <a:pt x="24751" y="9741"/>
                      <a:pt x="24418" y="9174"/>
                    </a:cubicBezTo>
                    <a:cubicBezTo>
                      <a:pt x="24418" y="9107"/>
                      <a:pt x="24384" y="9107"/>
                      <a:pt x="24384" y="9107"/>
                    </a:cubicBezTo>
                    <a:lnTo>
                      <a:pt x="24384" y="9174"/>
                    </a:lnTo>
                    <a:cubicBezTo>
                      <a:pt x="24017" y="8540"/>
                      <a:pt x="23717" y="7907"/>
                      <a:pt x="23550" y="7239"/>
                    </a:cubicBezTo>
                    <a:cubicBezTo>
                      <a:pt x="23384" y="6672"/>
                      <a:pt x="23284" y="6072"/>
                      <a:pt x="23250" y="5438"/>
                    </a:cubicBezTo>
                    <a:cubicBezTo>
                      <a:pt x="23250" y="4771"/>
                      <a:pt x="23284" y="4104"/>
                      <a:pt x="23450" y="3437"/>
                    </a:cubicBezTo>
                    <a:cubicBezTo>
                      <a:pt x="23684" y="2536"/>
                      <a:pt x="24051" y="1569"/>
                      <a:pt x="24585" y="568"/>
                    </a:cubicBezTo>
                    <a:cubicBezTo>
                      <a:pt x="24618" y="535"/>
                      <a:pt x="24618" y="501"/>
                      <a:pt x="24685" y="435"/>
                    </a:cubicBezTo>
                    <a:cubicBezTo>
                      <a:pt x="24718" y="368"/>
                      <a:pt x="24751" y="335"/>
                      <a:pt x="24718" y="201"/>
                    </a:cubicBezTo>
                    <a:cubicBezTo>
                      <a:pt x="24718" y="101"/>
                      <a:pt x="24685" y="34"/>
                      <a:pt x="24585" y="1"/>
                    </a:cubicBezTo>
                    <a:close/>
                  </a:path>
                </a:pathLst>
              </a:custGeom>
              <a:solidFill>
                <a:srgbClr val="BF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897475" y="3713150"/>
                <a:ext cx="256025" cy="126775"/>
              </a:xfrm>
              <a:custGeom>
                <a:avLst/>
                <a:gdLst/>
                <a:ahLst/>
                <a:cxnLst/>
                <a:rect l="l" t="t" r="r" b="b"/>
                <a:pathLst>
                  <a:path w="10241" h="5071" extrusionOk="0">
                    <a:moveTo>
                      <a:pt x="9874" y="1"/>
                    </a:moveTo>
                    <a:cubicBezTo>
                      <a:pt x="9874" y="67"/>
                      <a:pt x="9874" y="67"/>
                      <a:pt x="9841" y="101"/>
                    </a:cubicBezTo>
                    <a:cubicBezTo>
                      <a:pt x="9774" y="101"/>
                      <a:pt x="9674" y="134"/>
                      <a:pt x="9640" y="234"/>
                    </a:cubicBezTo>
                    <a:cubicBezTo>
                      <a:pt x="9440" y="568"/>
                      <a:pt x="9274" y="901"/>
                      <a:pt x="9107" y="1268"/>
                    </a:cubicBezTo>
                    <a:lnTo>
                      <a:pt x="9107" y="1235"/>
                    </a:lnTo>
                    <a:cubicBezTo>
                      <a:pt x="9007" y="1035"/>
                      <a:pt x="8840" y="801"/>
                      <a:pt x="8640" y="701"/>
                    </a:cubicBezTo>
                    <a:cubicBezTo>
                      <a:pt x="8306" y="468"/>
                      <a:pt x="7873" y="334"/>
                      <a:pt x="7305" y="334"/>
                    </a:cubicBezTo>
                    <a:lnTo>
                      <a:pt x="7039" y="334"/>
                    </a:lnTo>
                    <a:cubicBezTo>
                      <a:pt x="6305" y="401"/>
                      <a:pt x="5571" y="568"/>
                      <a:pt x="5137" y="701"/>
                    </a:cubicBezTo>
                    <a:cubicBezTo>
                      <a:pt x="4470" y="835"/>
                      <a:pt x="3803" y="1101"/>
                      <a:pt x="3136" y="1402"/>
                    </a:cubicBezTo>
                    <a:cubicBezTo>
                      <a:pt x="2702" y="1568"/>
                      <a:pt x="2335" y="1735"/>
                      <a:pt x="1902" y="1935"/>
                    </a:cubicBezTo>
                    <a:cubicBezTo>
                      <a:pt x="2002" y="1769"/>
                      <a:pt x="2035" y="1602"/>
                      <a:pt x="2068" y="1468"/>
                    </a:cubicBezTo>
                    <a:cubicBezTo>
                      <a:pt x="2068" y="1402"/>
                      <a:pt x="2135" y="1302"/>
                      <a:pt x="2068" y="1235"/>
                    </a:cubicBezTo>
                    <a:cubicBezTo>
                      <a:pt x="2035" y="1135"/>
                      <a:pt x="2002" y="1101"/>
                      <a:pt x="1902" y="1068"/>
                    </a:cubicBezTo>
                    <a:cubicBezTo>
                      <a:pt x="1868" y="1068"/>
                      <a:pt x="1835" y="1001"/>
                      <a:pt x="1802" y="1001"/>
                    </a:cubicBezTo>
                    <a:cubicBezTo>
                      <a:pt x="1735" y="1001"/>
                      <a:pt x="1701" y="1001"/>
                      <a:pt x="1668" y="1068"/>
                    </a:cubicBezTo>
                    <a:cubicBezTo>
                      <a:pt x="1568" y="1101"/>
                      <a:pt x="1501" y="1135"/>
                      <a:pt x="1501" y="1235"/>
                    </a:cubicBezTo>
                    <a:cubicBezTo>
                      <a:pt x="1368" y="1668"/>
                      <a:pt x="1234" y="2102"/>
                      <a:pt x="1068" y="2436"/>
                    </a:cubicBezTo>
                    <a:lnTo>
                      <a:pt x="968" y="2569"/>
                    </a:lnTo>
                    <a:cubicBezTo>
                      <a:pt x="868" y="2636"/>
                      <a:pt x="834" y="2669"/>
                      <a:pt x="834" y="2769"/>
                    </a:cubicBezTo>
                    <a:cubicBezTo>
                      <a:pt x="834" y="2803"/>
                      <a:pt x="834" y="2903"/>
                      <a:pt x="868" y="2936"/>
                    </a:cubicBezTo>
                    <a:lnTo>
                      <a:pt x="834" y="2969"/>
                    </a:lnTo>
                    <a:lnTo>
                      <a:pt x="801" y="3003"/>
                    </a:lnTo>
                    <a:cubicBezTo>
                      <a:pt x="567" y="3403"/>
                      <a:pt x="300" y="3770"/>
                      <a:pt x="0" y="4104"/>
                    </a:cubicBezTo>
                    <a:cubicBezTo>
                      <a:pt x="367" y="4270"/>
                      <a:pt x="801" y="4437"/>
                      <a:pt x="1201" y="4571"/>
                    </a:cubicBezTo>
                    <a:cubicBezTo>
                      <a:pt x="1635" y="4704"/>
                      <a:pt x="2068" y="4804"/>
                      <a:pt x="2535" y="4904"/>
                    </a:cubicBezTo>
                    <a:cubicBezTo>
                      <a:pt x="3002" y="4971"/>
                      <a:pt x="3503" y="5038"/>
                      <a:pt x="3970" y="5071"/>
                    </a:cubicBezTo>
                    <a:cubicBezTo>
                      <a:pt x="4403" y="5071"/>
                      <a:pt x="4870" y="5071"/>
                      <a:pt x="5337" y="5004"/>
                    </a:cubicBezTo>
                    <a:lnTo>
                      <a:pt x="5304" y="5004"/>
                    </a:lnTo>
                    <a:cubicBezTo>
                      <a:pt x="5738" y="4971"/>
                      <a:pt x="6238" y="4904"/>
                      <a:pt x="6705" y="4804"/>
                    </a:cubicBezTo>
                    <a:cubicBezTo>
                      <a:pt x="7172" y="4737"/>
                      <a:pt x="7572" y="4571"/>
                      <a:pt x="8006" y="4437"/>
                    </a:cubicBezTo>
                    <a:cubicBezTo>
                      <a:pt x="8306" y="4370"/>
                      <a:pt x="8540" y="4237"/>
                      <a:pt x="8840" y="4104"/>
                    </a:cubicBezTo>
                    <a:cubicBezTo>
                      <a:pt x="8873" y="3937"/>
                      <a:pt x="8907" y="3737"/>
                      <a:pt x="8973" y="3570"/>
                    </a:cubicBezTo>
                    <a:cubicBezTo>
                      <a:pt x="9173" y="2636"/>
                      <a:pt x="9540" y="1668"/>
                      <a:pt x="10074" y="701"/>
                    </a:cubicBezTo>
                    <a:lnTo>
                      <a:pt x="10141" y="601"/>
                    </a:lnTo>
                    <a:lnTo>
                      <a:pt x="10174" y="568"/>
                    </a:lnTo>
                    <a:cubicBezTo>
                      <a:pt x="10208" y="468"/>
                      <a:pt x="10241" y="434"/>
                      <a:pt x="10208" y="301"/>
                    </a:cubicBezTo>
                    <a:cubicBezTo>
                      <a:pt x="10208" y="234"/>
                      <a:pt x="10174" y="134"/>
                      <a:pt x="10074" y="101"/>
                    </a:cubicBezTo>
                    <a:cubicBezTo>
                      <a:pt x="10041" y="67"/>
                      <a:pt x="9974" y="1"/>
                      <a:pt x="9874" y="1"/>
                    </a:cubicBezTo>
                    <a:close/>
                  </a:path>
                </a:pathLst>
              </a:custGeom>
              <a:solidFill>
                <a:srgbClr val="AE5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a:off x="-697350" y="3824900"/>
                <a:ext cx="25" cy="25"/>
              </a:xfrm>
              <a:custGeom>
                <a:avLst/>
                <a:gdLst/>
                <a:ahLst/>
                <a:cxnLst/>
                <a:rect l="l" t="t" r="r" b="b"/>
                <a:pathLst>
                  <a:path w="1" h="1" extrusionOk="0">
                    <a:moveTo>
                      <a:pt x="1" y="0"/>
                    </a:moveTo>
                    <a:lnTo>
                      <a:pt x="1" y="0"/>
                    </a:lnTo>
                    <a:lnTo>
                      <a:pt x="1" y="0"/>
                    </a:lnTo>
                    <a:close/>
                  </a:path>
                </a:pathLst>
              </a:custGeom>
              <a:solidFill>
                <a:srgbClr val="AE5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697350" y="3824900"/>
                <a:ext cx="25" cy="25"/>
              </a:xfrm>
              <a:custGeom>
                <a:avLst/>
                <a:gdLst/>
                <a:ahLst/>
                <a:cxnLst/>
                <a:rect l="l" t="t" r="r" b="b"/>
                <a:pathLst>
                  <a:path w="1" h="1" extrusionOk="0">
                    <a:moveTo>
                      <a:pt x="1" y="0"/>
                    </a:moveTo>
                    <a:lnTo>
                      <a:pt x="1" y="0"/>
                    </a:lnTo>
                    <a:lnTo>
                      <a:pt x="1" y="0"/>
                    </a:lnTo>
                    <a:lnTo>
                      <a:pt x="1" y="0"/>
                    </a:lnTo>
                    <a:close/>
                  </a:path>
                </a:pathLst>
              </a:custGeom>
              <a:solidFill>
                <a:srgbClr val="AE5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697350" y="3824900"/>
                <a:ext cx="25" cy="25"/>
              </a:xfrm>
              <a:custGeom>
                <a:avLst/>
                <a:gdLst/>
                <a:ahLst/>
                <a:cxnLst/>
                <a:rect l="l" t="t" r="r" b="b"/>
                <a:pathLst>
                  <a:path w="1" h="1" extrusionOk="0">
                    <a:moveTo>
                      <a:pt x="1" y="0"/>
                    </a:moveTo>
                    <a:lnTo>
                      <a:pt x="1" y="0"/>
                    </a:lnTo>
                    <a:lnTo>
                      <a:pt x="1" y="0"/>
                    </a:lnTo>
                    <a:lnTo>
                      <a:pt x="1" y="0"/>
                    </a:lnTo>
                    <a:close/>
                  </a:path>
                </a:pathLst>
              </a:custGeom>
              <a:solidFill>
                <a:srgbClr val="AE5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a:off x="-834100" y="3837400"/>
                <a:ext cx="25" cy="25"/>
              </a:xfrm>
              <a:custGeom>
                <a:avLst/>
                <a:gdLst/>
                <a:ahLst/>
                <a:cxnLst/>
                <a:rect l="l" t="t" r="r" b="b"/>
                <a:pathLst>
                  <a:path w="1" h="1" extrusionOk="0">
                    <a:moveTo>
                      <a:pt x="0" y="1"/>
                    </a:moveTo>
                    <a:lnTo>
                      <a:pt x="0" y="1"/>
                    </a:lnTo>
                    <a:lnTo>
                      <a:pt x="0" y="1"/>
                    </a:lnTo>
                    <a:close/>
                  </a:path>
                </a:pathLst>
              </a:custGeom>
              <a:solidFill>
                <a:srgbClr val="AE5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a:off x="-1408675" y="4090100"/>
                <a:ext cx="885650" cy="550400"/>
              </a:xfrm>
              <a:custGeom>
                <a:avLst/>
                <a:gdLst/>
                <a:ahLst/>
                <a:cxnLst/>
                <a:rect l="l" t="t" r="r" b="b"/>
                <a:pathLst>
                  <a:path w="35426" h="22016" extrusionOk="0">
                    <a:moveTo>
                      <a:pt x="34558" y="0"/>
                    </a:moveTo>
                    <a:cubicBezTo>
                      <a:pt x="34492" y="0"/>
                      <a:pt x="34458" y="0"/>
                      <a:pt x="34425" y="33"/>
                    </a:cubicBezTo>
                    <a:cubicBezTo>
                      <a:pt x="34125" y="234"/>
                      <a:pt x="33791" y="467"/>
                      <a:pt x="33491" y="634"/>
                    </a:cubicBezTo>
                    <a:lnTo>
                      <a:pt x="33458" y="667"/>
                    </a:lnTo>
                    <a:lnTo>
                      <a:pt x="33424" y="701"/>
                    </a:lnTo>
                    <a:lnTo>
                      <a:pt x="33324" y="667"/>
                    </a:lnTo>
                    <a:cubicBezTo>
                      <a:pt x="33257" y="634"/>
                      <a:pt x="33157" y="634"/>
                      <a:pt x="33091" y="634"/>
                    </a:cubicBezTo>
                    <a:cubicBezTo>
                      <a:pt x="32924" y="634"/>
                      <a:pt x="32757" y="701"/>
                      <a:pt x="32657" y="834"/>
                    </a:cubicBezTo>
                    <a:cubicBezTo>
                      <a:pt x="32590" y="901"/>
                      <a:pt x="32524" y="1034"/>
                      <a:pt x="32524" y="1134"/>
                    </a:cubicBezTo>
                    <a:cubicBezTo>
                      <a:pt x="31690" y="1501"/>
                      <a:pt x="30789" y="1801"/>
                      <a:pt x="29822" y="2035"/>
                    </a:cubicBezTo>
                    <a:cubicBezTo>
                      <a:pt x="28220" y="2402"/>
                      <a:pt x="26419" y="2635"/>
                      <a:pt x="24351" y="2635"/>
                    </a:cubicBezTo>
                    <a:lnTo>
                      <a:pt x="23083" y="2635"/>
                    </a:lnTo>
                    <a:cubicBezTo>
                      <a:pt x="21816" y="2569"/>
                      <a:pt x="20515" y="2502"/>
                      <a:pt x="19181" y="2368"/>
                    </a:cubicBezTo>
                    <a:cubicBezTo>
                      <a:pt x="17946" y="2235"/>
                      <a:pt x="16646" y="2035"/>
                      <a:pt x="15245" y="1801"/>
                    </a:cubicBezTo>
                    <a:cubicBezTo>
                      <a:pt x="14511" y="1668"/>
                      <a:pt x="13910" y="1534"/>
                      <a:pt x="13310" y="1368"/>
                    </a:cubicBezTo>
                    <a:cubicBezTo>
                      <a:pt x="12910" y="1301"/>
                      <a:pt x="12509" y="1168"/>
                      <a:pt x="12109" y="1034"/>
                    </a:cubicBezTo>
                    <a:cubicBezTo>
                      <a:pt x="11842" y="967"/>
                      <a:pt x="11642" y="901"/>
                      <a:pt x="11408" y="834"/>
                    </a:cubicBezTo>
                    <a:cubicBezTo>
                      <a:pt x="10341" y="534"/>
                      <a:pt x="9107" y="267"/>
                      <a:pt x="7806" y="267"/>
                    </a:cubicBezTo>
                    <a:lnTo>
                      <a:pt x="7439" y="267"/>
                    </a:lnTo>
                    <a:cubicBezTo>
                      <a:pt x="7005" y="267"/>
                      <a:pt x="6605" y="367"/>
                      <a:pt x="6105" y="500"/>
                    </a:cubicBezTo>
                    <a:cubicBezTo>
                      <a:pt x="5738" y="567"/>
                      <a:pt x="5337" y="734"/>
                      <a:pt x="4971" y="901"/>
                    </a:cubicBezTo>
                    <a:cubicBezTo>
                      <a:pt x="4570" y="1101"/>
                      <a:pt x="4170" y="1334"/>
                      <a:pt x="3803" y="1568"/>
                    </a:cubicBezTo>
                    <a:cubicBezTo>
                      <a:pt x="3469" y="1801"/>
                      <a:pt x="3136" y="2068"/>
                      <a:pt x="2769" y="2468"/>
                    </a:cubicBezTo>
                    <a:cubicBezTo>
                      <a:pt x="1568" y="3636"/>
                      <a:pt x="634" y="5204"/>
                      <a:pt x="267" y="6905"/>
                    </a:cubicBezTo>
                    <a:cubicBezTo>
                      <a:pt x="67" y="7739"/>
                      <a:pt x="0" y="8573"/>
                      <a:pt x="134" y="9407"/>
                    </a:cubicBezTo>
                    <a:cubicBezTo>
                      <a:pt x="167" y="9840"/>
                      <a:pt x="301" y="10241"/>
                      <a:pt x="434" y="10708"/>
                    </a:cubicBezTo>
                    <a:cubicBezTo>
                      <a:pt x="567" y="11075"/>
                      <a:pt x="734" y="11475"/>
                      <a:pt x="968" y="11909"/>
                    </a:cubicBezTo>
                    <a:cubicBezTo>
                      <a:pt x="1235" y="12342"/>
                      <a:pt x="1501" y="12676"/>
                      <a:pt x="1802" y="13043"/>
                    </a:cubicBezTo>
                    <a:cubicBezTo>
                      <a:pt x="2169" y="13476"/>
                      <a:pt x="2569" y="13877"/>
                      <a:pt x="3103" y="14410"/>
                    </a:cubicBezTo>
                    <a:cubicBezTo>
                      <a:pt x="3970" y="15344"/>
                      <a:pt x="4937" y="16178"/>
                      <a:pt x="5804" y="16979"/>
                    </a:cubicBezTo>
                    <a:cubicBezTo>
                      <a:pt x="6305" y="17413"/>
                      <a:pt x="6805" y="17846"/>
                      <a:pt x="7272" y="18246"/>
                    </a:cubicBezTo>
                    <a:lnTo>
                      <a:pt x="8473" y="19347"/>
                    </a:lnTo>
                    <a:cubicBezTo>
                      <a:pt x="9140" y="19914"/>
                      <a:pt x="9941" y="20481"/>
                      <a:pt x="10841" y="20882"/>
                    </a:cubicBezTo>
                    <a:cubicBezTo>
                      <a:pt x="11642" y="21249"/>
                      <a:pt x="12576" y="21549"/>
                      <a:pt x="13510" y="21749"/>
                    </a:cubicBezTo>
                    <a:cubicBezTo>
                      <a:pt x="14411" y="21916"/>
                      <a:pt x="15311" y="22016"/>
                      <a:pt x="16345" y="22016"/>
                    </a:cubicBezTo>
                    <a:lnTo>
                      <a:pt x="16445" y="22016"/>
                    </a:lnTo>
                    <a:cubicBezTo>
                      <a:pt x="18280" y="22016"/>
                      <a:pt x="20248" y="21682"/>
                      <a:pt x="22250" y="21015"/>
                    </a:cubicBezTo>
                    <a:cubicBezTo>
                      <a:pt x="23117" y="20715"/>
                      <a:pt x="24017" y="20348"/>
                      <a:pt x="24918" y="19914"/>
                    </a:cubicBezTo>
                    <a:cubicBezTo>
                      <a:pt x="25785" y="19514"/>
                      <a:pt x="26619" y="19014"/>
                      <a:pt x="27353" y="18513"/>
                    </a:cubicBezTo>
                    <a:cubicBezTo>
                      <a:pt x="28621" y="17679"/>
                      <a:pt x="29788" y="16579"/>
                      <a:pt x="30989" y="15178"/>
                    </a:cubicBezTo>
                    <a:cubicBezTo>
                      <a:pt x="31590" y="14510"/>
                      <a:pt x="32123" y="13743"/>
                      <a:pt x="32624" y="13009"/>
                    </a:cubicBezTo>
                    <a:cubicBezTo>
                      <a:pt x="33191" y="12175"/>
                      <a:pt x="33658" y="11308"/>
                      <a:pt x="34091" y="10474"/>
                    </a:cubicBezTo>
                    <a:cubicBezTo>
                      <a:pt x="34458" y="9674"/>
                      <a:pt x="34792" y="8840"/>
                      <a:pt x="35025" y="7972"/>
                    </a:cubicBezTo>
                    <a:cubicBezTo>
                      <a:pt x="35292" y="7172"/>
                      <a:pt x="35426" y="6305"/>
                      <a:pt x="35426" y="5471"/>
                    </a:cubicBezTo>
                    <a:cubicBezTo>
                      <a:pt x="35426" y="4670"/>
                      <a:pt x="35292" y="3836"/>
                      <a:pt x="34992" y="3136"/>
                    </a:cubicBezTo>
                    <a:cubicBezTo>
                      <a:pt x="34859" y="2802"/>
                      <a:pt x="34658" y="2402"/>
                      <a:pt x="34458" y="2035"/>
                    </a:cubicBezTo>
                    <a:cubicBezTo>
                      <a:pt x="34325" y="1835"/>
                      <a:pt x="34158" y="1668"/>
                      <a:pt x="34025" y="1468"/>
                    </a:cubicBezTo>
                    <a:cubicBezTo>
                      <a:pt x="33925" y="1334"/>
                      <a:pt x="33824" y="1201"/>
                      <a:pt x="33691" y="1067"/>
                    </a:cubicBezTo>
                    <a:cubicBezTo>
                      <a:pt x="34025" y="901"/>
                      <a:pt x="34325" y="701"/>
                      <a:pt x="34658" y="500"/>
                    </a:cubicBezTo>
                    <a:cubicBezTo>
                      <a:pt x="34692" y="467"/>
                      <a:pt x="34758" y="400"/>
                      <a:pt x="34758" y="367"/>
                    </a:cubicBezTo>
                    <a:cubicBezTo>
                      <a:pt x="34758" y="334"/>
                      <a:pt x="34758" y="234"/>
                      <a:pt x="34692" y="200"/>
                    </a:cubicBezTo>
                    <a:cubicBezTo>
                      <a:pt x="34658" y="33"/>
                      <a:pt x="34592" y="0"/>
                      <a:pt x="34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a:off x="-778225" y="4137625"/>
                <a:ext cx="127600" cy="26700"/>
              </a:xfrm>
              <a:custGeom>
                <a:avLst/>
                <a:gdLst/>
                <a:ahLst/>
                <a:cxnLst/>
                <a:rect l="l" t="t" r="r" b="b"/>
                <a:pathLst>
                  <a:path w="5104" h="1068" extrusionOk="0">
                    <a:moveTo>
                      <a:pt x="5004" y="0"/>
                    </a:moveTo>
                    <a:cubicBezTo>
                      <a:pt x="4904" y="0"/>
                      <a:pt x="4837" y="67"/>
                      <a:pt x="4737" y="67"/>
                    </a:cubicBezTo>
                    <a:lnTo>
                      <a:pt x="4770" y="67"/>
                    </a:lnTo>
                    <a:cubicBezTo>
                      <a:pt x="4037" y="234"/>
                      <a:pt x="3236" y="401"/>
                      <a:pt x="2502" y="501"/>
                    </a:cubicBezTo>
                    <a:cubicBezTo>
                      <a:pt x="1702" y="634"/>
                      <a:pt x="901" y="768"/>
                      <a:pt x="67" y="834"/>
                    </a:cubicBezTo>
                    <a:cubicBezTo>
                      <a:pt x="34" y="834"/>
                      <a:pt x="0" y="901"/>
                      <a:pt x="0" y="968"/>
                    </a:cubicBezTo>
                    <a:cubicBezTo>
                      <a:pt x="0" y="1001"/>
                      <a:pt x="34" y="1068"/>
                      <a:pt x="100" y="1068"/>
                    </a:cubicBezTo>
                    <a:cubicBezTo>
                      <a:pt x="1768" y="834"/>
                      <a:pt x="3436" y="601"/>
                      <a:pt x="5071" y="167"/>
                    </a:cubicBezTo>
                    <a:cubicBezTo>
                      <a:pt x="5104" y="167"/>
                      <a:pt x="5104" y="134"/>
                      <a:pt x="5104" y="134"/>
                    </a:cubicBezTo>
                    <a:lnTo>
                      <a:pt x="5104" y="67"/>
                    </a:lnTo>
                    <a:cubicBezTo>
                      <a:pt x="5104" y="0"/>
                      <a:pt x="5071" y="0"/>
                      <a:pt x="5071" y="0"/>
                    </a:cubicBezTo>
                    <a:close/>
                  </a:path>
                </a:pathLst>
              </a:custGeom>
              <a:solidFill>
                <a:srgbClr val="F2B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a:off x="-781575" y="4129275"/>
                <a:ext cx="155150" cy="34775"/>
              </a:xfrm>
              <a:custGeom>
                <a:avLst/>
                <a:gdLst/>
                <a:ahLst/>
                <a:cxnLst/>
                <a:rect l="l" t="t" r="r" b="b"/>
                <a:pathLst>
                  <a:path w="6206" h="1391" extrusionOk="0">
                    <a:moveTo>
                      <a:pt x="6072" y="1"/>
                    </a:moveTo>
                    <a:cubicBezTo>
                      <a:pt x="5071" y="234"/>
                      <a:pt x="4070" y="368"/>
                      <a:pt x="3136" y="601"/>
                    </a:cubicBezTo>
                    <a:cubicBezTo>
                      <a:pt x="2636" y="668"/>
                      <a:pt x="2169" y="768"/>
                      <a:pt x="1669" y="868"/>
                    </a:cubicBezTo>
                    <a:cubicBezTo>
                      <a:pt x="1168" y="968"/>
                      <a:pt x="668" y="1102"/>
                      <a:pt x="134" y="1168"/>
                    </a:cubicBezTo>
                    <a:cubicBezTo>
                      <a:pt x="68" y="1168"/>
                      <a:pt x="68" y="1168"/>
                      <a:pt x="34" y="1202"/>
                    </a:cubicBezTo>
                    <a:cubicBezTo>
                      <a:pt x="34" y="1268"/>
                      <a:pt x="1" y="1268"/>
                      <a:pt x="1" y="1302"/>
                    </a:cubicBezTo>
                    <a:cubicBezTo>
                      <a:pt x="1" y="1327"/>
                      <a:pt x="20" y="1391"/>
                      <a:pt x="73" y="1391"/>
                    </a:cubicBezTo>
                    <a:cubicBezTo>
                      <a:pt x="90" y="1391"/>
                      <a:pt x="110" y="1385"/>
                      <a:pt x="134" y="1368"/>
                    </a:cubicBezTo>
                    <a:cubicBezTo>
                      <a:pt x="1135" y="1202"/>
                      <a:pt x="2136" y="1002"/>
                      <a:pt x="3070" y="801"/>
                    </a:cubicBezTo>
                    <a:cubicBezTo>
                      <a:pt x="4070" y="601"/>
                      <a:pt x="5071" y="434"/>
                      <a:pt x="6039" y="234"/>
                    </a:cubicBezTo>
                    <a:cubicBezTo>
                      <a:pt x="6072" y="234"/>
                      <a:pt x="6072" y="234"/>
                      <a:pt x="6139" y="168"/>
                    </a:cubicBezTo>
                    <a:cubicBezTo>
                      <a:pt x="6139" y="134"/>
                      <a:pt x="6172" y="134"/>
                      <a:pt x="6172" y="101"/>
                    </a:cubicBezTo>
                    <a:cubicBezTo>
                      <a:pt x="6205" y="101"/>
                      <a:pt x="6172" y="1"/>
                      <a:pt x="6072" y="1"/>
                    </a:cubicBezTo>
                    <a:close/>
                  </a:path>
                </a:pathLst>
              </a:custGeom>
              <a:solidFill>
                <a:srgbClr val="F2B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a:off x="-799075" y="4130950"/>
                <a:ext cx="180975" cy="39225"/>
              </a:xfrm>
              <a:custGeom>
                <a:avLst/>
                <a:gdLst/>
                <a:ahLst/>
                <a:cxnLst/>
                <a:rect l="l" t="t" r="r" b="b"/>
                <a:pathLst>
                  <a:path w="7239" h="1569" extrusionOk="0">
                    <a:moveTo>
                      <a:pt x="7105" y="1"/>
                    </a:moveTo>
                    <a:cubicBezTo>
                      <a:pt x="4770" y="501"/>
                      <a:pt x="2435" y="768"/>
                      <a:pt x="100" y="1335"/>
                    </a:cubicBezTo>
                    <a:cubicBezTo>
                      <a:pt x="67" y="1335"/>
                      <a:pt x="67" y="1335"/>
                      <a:pt x="34" y="1368"/>
                    </a:cubicBezTo>
                    <a:cubicBezTo>
                      <a:pt x="34" y="1402"/>
                      <a:pt x="0" y="1402"/>
                      <a:pt x="0" y="1435"/>
                    </a:cubicBezTo>
                    <a:cubicBezTo>
                      <a:pt x="0" y="1502"/>
                      <a:pt x="0" y="1502"/>
                      <a:pt x="34" y="1535"/>
                    </a:cubicBezTo>
                    <a:cubicBezTo>
                      <a:pt x="34" y="1535"/>
                      <a:pt x="67" y="1568"/>
                      <a:pt x="100" y="1568"/>
                    </a:cubicBezTo>
                    <a:cubicBezTo>
                      <a:pt x="1268" y="1335"/>
                      <a:pt x="2402" y="1101"/>
                      <a:pt x="3570" y="901"/>
                    </a:cubicBezTo>
                    <a:cubicBezTo>
                      <a:pt x="4737" y="701"/>
                      <a:pt x="5938" y="501"/>
                      <a:pt x="7105" y="234"/>
                    </a:cubicBezTo>
                    <a:cubicBezTo>
                      <a:pt x="7172" y="234"/>
                      <a:pt x="7172" y="234"/>
                      <a:pt x="7206" y="201"/>
                    </a:cubicBezTo>
                    <a:cubicBezTo>
                      <a:pt x="7206" y="134"/>
                      <a:pt x="7239" y="134"/>
                      <a:pt x="7239" y="101"/>
                    </a:cubicBezTo>
                    <a:cubicBezTo>
                      <a:pt x="7239" y="67"/>
                      <a:pt x="7239" y="67"/>
                      <a:pt x="7206" y="34"/>
                    </a:cubicBezTo>
                    <a:cubicBezTo>
                      <a:pt x="7172" y="1"/>
                      <a:pt x="7172" y="1"/>
                      <a:pt x="7105" y="1"/>
                    </a:cubicBezTo>
                    <a:close/>
                  </a:path>
                </a:pathLst>
              </a:custGeom>
              <a:solidFill>
                <a:srgbClr val="F2B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a:off x="-822425" y="4128450"/>
                <a:ext cx="207675" cy="37550"/>
              </a:xfrm>
              <a:custGeom>
                <a:avLst/>
                <a:gdLst/>
                <a:ahLst/>
                <a:cxnLst/>
                <a:rect l="l" t="t" r="r" b="b"/>
                <a:pathLst>
                  <a:path w="8307" h="1502" extrusionOk="0">
                    <a:moveTo>
                      <a:pt x="8173" y="0"/>
                    </a:moveTo>
                    <a:cubicBezTo>
                      <a:pt x="6872" y="301"/>
                      <a:pt x="5538" y="534"/>
                      <a:pt x="4203" y="768"/>
                    </a:cubicBezTo>
                    <a:cubicBezTo>
                      <a:pt x="3536" y="868"/>
                      <a:pt x="2869" y="968"/>
                      <a:pt x="2202" y="1035"/>
                    </a:cubicBezTo>
                    <a:cubicBezTo>
                      <a:pt x="1501" y="1135"/>
                      <a:pt x="834" y="1168"/>
                      <a:pt x="134" y="1268"/>
                    </a:cubicBezTo>
                    <a:cubicBezTo>
                      <a:pt x="34" y="1268"/>
                      <a:pt x="0" y="1335"/>
                      <a:pt x="0" y="1368"/>
                    </a:cubicBezTo>
                    <a:cubicBezTo>
                      <a:pt x="0" y="1468"/>
                      <a:pt x="100" y="1502"/>
                      <a:pt x="134" y="1502"/>
                    </a:cubicBezTo>
                    <a:cubicBezTo>
                      <a:pt x="1468" y="1435"/>
                      <a:pt x="2802" y="1268"/>
                      <a:pt x="4137" y="1035"/>
                    </a:cubicBezTo>
                    <a:cubicBezTo>
                      <a:pt x="5471" y="834"/>
                      <a:pt x="6839" y="601"/>
                      <a:pt x="8173" y="301"/>
                    </a:cubicBezTo>
                    <a:cubicBezTo>
                      <a:pt x="8206" y="301"/>
                      <a:pt x="8206" y="301"/>
                      <a:pt x="8273" y="267"/>
                    </a:cubicBezTo>
                    <a:cubicBezTo>
                      <a:pt x="8273" y="201"/>
                      <a:pt x="8306" y="201"/>
                      <a:pt x="8306" y="167"/>
                    </a:cubicBezTo>
                    <a:cubicBezTo>
                      <a:pt x="8306" y="134"/>
                      <a:pt x="8306" y="134"/>
                      <a:pt x="8273" y="101"/>
                    </a:cubicBezTo>
                    <a:cubicBezTo>
                      <a:pt x="8273" y="0"/>
                      <a:pt x="8206" y="0"/>
                      <a:pt x="817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a:off x="-1170175" y="4090300"/>
                <a:ext cx="645475" cy="547700"/>
              </a:xfrm>
              <a:custGeom>
                <a:avLst/>
                <a:gdLst/>
                <a:ahLst/>
                <a:cxnLst/>
                <a:rect l="l" t="t" r="r" b="b"/>
                <a:pathLst>
                  <a:path w="25819" h="21908" extrusionOk="0">
                    <a:moveTo>
                      <a:pt x="24931" y="0"/>
                    </a:moveTo>
                    <a:cubicBezTo>
                      <a:pt x="24918" y="0"/>
                      <a:pt x="24902" y="9"/>
                      <a:pt x="24885" y="25"/>
                    </a:cubicBezTo>
                    <a:cubicBezTo>
                      <a:pt x="24585" y="226"/>
                      <a:pt x="24251" y="459"/>
                      <a:pt x="23951" y="626"/>
                    </a:cubicBezTo>
                    <a:lnTo>
                      <a:pt x="23918" y="659"/>
                    </a:lnTo>
                    <a:lnTo>
                      <a:pt x="23884" y="693"/>
                    </a:lnTo>
                    <a:lnTo>
                      <a:pt x="23784" y="659"/>
                    </a:lnTo>
                    <a:cubicBezTo>
                      <a:pt x="23717" y="626"/>
                      <a:pt x="23617" y="559"/>
                      <a:pt x="23551" y="559"/>
                    </a:cubicBezTo>
                    <a:cubicBezTo>
                      <a:pt x="23384" y="559"/>
                      <a:pt x="23217" y="659"/>
                      <a:pt x="23084" y="793"/>
                    </a:cubicBezTo>
                    <a:cubicBezTo>
                      <a:pt x="22984" y="859"/>
                      <a:pt x="22950" y="993"/>
                      <a:pt x="22950" y="1059"/>
                    </a:cubicBezTo>
                    <a:lnTo>
                      <a:pt x="21716" y="1560"/>
                    </a:lnTo>
                    <a:cubicBezTo>
                      <a:pt x="21216" y="2394"/>
                      <a:pt x="20615" y="3228"/>
                      <a:pt x="20048" y="3995"/>
                    </a:cubicBezTo>
                    <a:cubicBezTo>
                      <a:pt x="18947" y="5363"/>
                      <a:pt x="17780" y="6664"/>
                      <a:pt x="16546" y="7898"/>
                    </a:cubicBezTo>
                    <a:cubicBezTo>
                      <a:pt x="15745" y="8698"/>
                      <a:pt x="14911" y="9532"/>
                      <a:pt x="14077" y="10333"/>
                    </a:cubicBezTo>
                    <a:cubicBezTo>
                      <a:pt x="13677" y="10700"/>
                      <a:pt x="13277" y="11067"/>
                      <a:pt x="12876" y="11467"/>
                    </a:cubicBezTo>
                    <a:cubicBezTo>
                      <a:pt x="12443" y="11834"/>
                      <a:pt x="12042" y="12234"/>
                      <a:pt x="11609" y="12634"/>
                    </a:cubicBezTo>
                    <a:cubicBezTo>
                      <a:pt x="9941" y="14136"/>
                      <a:pt x="8173" y="15470"/>
                      <a:pt x="6272" y="16704"/>
                    </a:cubicBezTo>
                    <a:cubicBezTo>
                      <a:pt x="4270" y="18005"/>
                      <a:pt x="2202" y="19139"/>
                      <a:pt x="0" y="20073"/>
                    </a:cubicBezTo>
                    <a:cubicBezTo>
                      <a:pt x="401" y="20340"/>
                      <a:pt x="834" y="20573"/>
                      <a:pt x="1268" y="20807"/>
                    </a:cubicBezTo>
                    <a:cubicBezTo>
                      <a:pt x="2069" y="21174"/>
                      <a:pt x="3003" y="21474"/>
                      <a:pt x="3937" y="21674"/>
                    </a:cubicBezTo>
                    <a:cubicBezTo>
                      <a:pt x="4837" y="21841"/>
                      <a:pt x="5738" y="21908"/>
                      <a:pt x="6772" y="21908"/>
                    </a:cubicBezTo>
                    <a:lnTo>
                      <a:pt x="6872" y="21908"/>
                    </a:lnTo>
                    <a:cubicBezTo>
                      <a:pt x="8707" y="21908"/>
                      <a:pt x="10675" y="21574"/>
                      <a:pt x="12643" y="20907"/>
                    </a:cubicBezTo>
                    <a:cubicBezTo>
                      <a:pt x="13543" y="20640"/>
                      <a:pt x="14411" y="20307"/>
                      <a:pt x="15311" y="19840"/>
                    </a:cubicBezTo>
                    <a:cubicBezTo>
                      <a:pt x="16212" y="19406"/>
                      <a:pt x="17046" y="18906"/>
                      <a:pt x="17780" y="18405"/>
                    </a:cubicBezTo>
                    <a:cubicBezTo>
                      <a:pt x="19047" y="17571"/>
                      <a:pt x="20215" y="16504"/>
                      <a:pt x="21416" y="15070"/>
                    </a:cubicBezTo>
                    <a:cubicBezTo>
                      <a:pt x="21983" y="14402"/>
                      <a:pt x="22550" y="13669"/>
                      <a:pt x="23050" y="12901"/>
                    </a:cubicBezTo>
                    <a:cubicBezTo>
                      <a:pt x="23617" y="12034"/>
                      <a:pt x="24118" y="11200"/>
                      <a:pt x="24485" y="10366"/>
                    </a:cubicBezTo>
                    <a:cubicBezTo>
                      <a:pt x="24885" y="9566"/>
                      <a:pt x="25218" y="8732"/>
                      <a:pt x="25452" y="7864"/>
                    </a:cubicBezTo>
                    <a:cubicBezTo>
                      <a:pt x="25719" y="7064"/>
                      <a:pt x="25819" y="6197"/>
                      <a:pt x="25819" y="5363"/>
                    </a:cubicBezTo>
                    <a:cubicBezTo>
                      <a:pt x="25819" y="4562"/>
                      <a:pt x="25719" y="3728"/>
                      <a:pt x="25419" y="3028"/>
                    </a:cubicBezTo>
                    <a:cubicBezTo>
                      <a:pt x="25285" y="2694"/>
                      <a:pt x="25085" y="2327"/>
                      <a:pt x="24885" y="1960"/>
                    </a:cubicBezTo>
                    <a:cubicBezTo>
                      <a:pt x="24751" y="1727"/>
                      <a:pt x="24585" y="1526"/>
                      <a:pt x="24451" y="1360"/>
                    </a:cubicBezTo>
                    <a:cubicBezTo>
                      <a:pt x="24318" y="1226"/>
                      <a:pt x="24251" y="1126"/>
                      <a:pt x="24118" y="993"/>
                    </a:cubicBezTo>
                    <a:cubicBezTo>
                      <a:pt x="24418" y="826"/>
                      <a:pt x="24751" y="659"/>
                      <a:pt x="25085" y="392"/>
                    </a:cubicBezTo>
                    <a:cubicBezTo>
                      <a:pt x="25118" y="359"/>
                      <a:pt x="25152" y="326"/>
                      <a:pt x="25152" y="292"/>
                    </a:cubicBezTo>
                    <a:cubicBezTo>
                      <a:pt x="25152" y="226"/>
                      <a:pt x="25152" y="159"/>
                      <a:pt x="25118" y="125"/>
                    </a:cubicBezTo>
                    <a:cubicBezTo>
                      <a:pt x="25085" y="59"/>
                      <a:pt x="25052" y="25"/>
                      <a:pt x="24952" y="25"/>
                    </a:cubicBezTo>
                    <a:cubicBezTo>
                      <a:pt x="24952" y="9"/>
                      <a:pt x="24943" y="0"/>
                      <a:pt x="24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a:off x="-1272750" y="3257825"/>
                <a:ext cx="134300" cy="234350"/>
              </a:xfrm>
              <a:custGeom>
                <a:avLst/>
                <a:gdLst/>
                <a:ahLst/>
                <a:cxnLst/>
                <a:rect l="l" t="t" r="r" b="b"/>
                <a:pathLst>
                  <a:path w="5372" h="9374" extrusionOk="0">
                    <a:moveTo>
                      <a:pt x="3203" y="1"/>
                    </a:moveTo>
                    <a:cubicBezTo>
                      <a:pt x="2936" y="1"/>
                      <a:pt x="2669" y="67"/>
                      <a:pt x="2436" y="134"/>
                    </a:cubicBezTo>
                    <a:cubicBezTo>
                      <a:pt x="1969" y="267"/>
                      <a:pt x="1535" y="568"/>
                      <a:pt x="1168" y="935"/>
                    </a:cubicBezTo>
                    <a:cubicBezTo>
                      <a:pt x="834" y="1268"/>
                      <a:pt x="601" y="1702"/>
                      <a:pt x="367" y="2269"/>
                    </a:cubicBezTo>
                    <a:cubicBezTo>
                      <a:pt x="201" y="2736"/>
                      <a:pt x="101" y="3270"/>
                      <a:pt x="34" y="3903"/>
                    </a:cubicBezTo>
                    <a:cubicBezTo>
                      <a:pt x="1" y="4437"/>
                      <a:pt x="34" y="5004"/>
                      <a:pt x="134" y="5638"/>
                    </a:cubicBezTo>
                    <a:cubicBezTo>
                      <a:pt x="201" y="6172"/>
                      <a:pt x="367" y="6739"/>
                      <a:pt x="634" y="7272"/>
                    </a:cubicBezTo>
                    <a:cubicBezTo>
                      <a:pt x="868" y="7773"/>
                      <a:pt x="1201" y="8206"/>
                      <a:pt x="1602" y="8540"/>
                    </a:cubicBezTo>
                    <a:cubicBezTo>
                      <a:pt x="2002" y="8940"/>
                      <a:pt x="2502" y="9174"/>
                      <a:pt x="3003" y="9307"/>
                    </a:cubicBezTo>
                    <a:cubicBezTo>
                      <a:pt x="3270" y="9341"/>
                      <a:pt x="3503" y="9374"/>
                      <a:pt x="3770" y="9374"/>
                    </a:cubicBezTo>
                    <a:cubicBezTo>
                      <a:pt x="3937" y="9374"/>
                      <a:pt x="4103" y="9374"/>
                      <a:pt x="4270" y="9341"/>
                    </a:cubicBezTo>
                    <a:cubicBezTo>
                      <a:pt x="4337" y="9341"/>
                      <a:pt x="4437" y="9307"/>
                      <a:pt x="4470" y="9274"/>
                    </a:cubicBezTo>
                    <a:cubicBezTo>
                      <a:pt x="4504" y="9207"/>
                      <a:pt x="4537" y="9140"/>
                      <a:pt x="4537" y="9040"/>
                    </a:cubicBezTo>
                    <a:cubicBezTo>
                      <a:pt x="4537" y="8974"/>
                      <a:pt x="4504" y="8907"/>
                      <a:pt x="4470" y="8840"/>
                    </a:cubicBezTo>
                    <a:cubicBezTo>
                      <a:pt x="4437" y="8807"/>
                      <a:pt x="4337" y="8774"/>
                      <a:pt x="4270" y="8774"/>
                    </a:cubicBezTo>
                    <a:cubicBezTo>
                      <a:pt x="4137" y="8774"/>
                      <a:pt x="4037" y="8807"/>
                      <a:pt x="3970" y="8807"/>
                    </a:cubicBezTo>
                    <a:cubicBezTo>
                      <a:pt x="4337" y="8307"/>
                      <a:pt x="4637" y="7706"/>
                      <a:pt x="4871" y="7006"/>
                    </a:cubicBezTo>
                    <a:cubicBezTo>
                      <a:pt x="5138" y="6272"/>
                      <a:pt x="5304" y="5438"/>
                      <a:pt x="5338" y="4604"/>
                    </a:cubicBezTo>
                    <a:cubicBezTo>
                      <a:pt x="5371" y="3703"/>
                      <a:pt x="5304" y="2936"/>
                      <a:pt x="5037" y="2202"/>
                    </a:cubicBezTo>
                    <a:cubicBezTo>
                      <a:pt x="4871" y="1635"/>
                      <a:pt x="4604" y="1135"/>
                      <a:pt x="4270" y="768"/>
                    </a:cubicBezTo>
                    <a:cubicBezTo>
                      <a:pt x="4304" y="701"/>
                      <a:pt x="4304" y="668"/>
                      <a:pt x="4337" y="634"/>
                    </a:cubicBezTo>
                    <a:cubicBezTo>
                      <a:pt x="4370" y="534"/>
                      <a:pt x="4337" y="468"/>
                      <a:pt x="4304" y="367"/>
                    </a:cubicBezTo>
                    <a:cubicBezTo>
                      <a:pt x="4270" y="301"/>
                      <a:pt x="4170" y="267"/>
                      <a:pt x="4137" y="267"/>
                    </a:cubicBezTo>
                    <a:cubicBezTo>
                      <a:pt x="3803" y="34"/>
                      <a:pt x="3503" y="1"/>
                      <a:pt x="3203" y="1"/>
                    </a:cubicBez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a:off x="-1238550" y="3294525"/>
                <a:ext cx="76750" cy="65400"/>
              </a:xfrm>
              <a:custGeom>
                <a:avLst/>
                <a:gdLst/>
                <a:ahLst/>
                <a:cxnLst/>
                <a:rect l="l" t="t" r="r" b="b"/>
                <a:pathLst>
                  <a:path w="3070" h="2616" extrusionOk="0">
                    <a:moveTo>
                      <a:pt x="267" y="0"/>
                    </a:moveTo>
                    <a:cubicBezTo>
                      <a:pt x="134" y="0"/>
                      <a:pt x="0" y="134"/>
                      <a:pt x="0" y="267"/>
                    </a:cubicBezTo>
                    <a:cubicBezTo>
                      <a:pt x="0" y="367"/>
                      <a:pt x="134" y="501"/>
                      <a:pt x="267" y="501"/>
                    </a:cubicBezTo>
                    <a:lnTo>
                      <a:pt x="467" y="501"/>
                    </a:lnTo>
                    <a:cubicBezTo>
                      <a:pt x="601" y="501"/>
                      <a:pt x="667" y="534"/>
                      <a:pt x="801" y="601"/>
                    </a:cubicBezTo>
                    <a:cubicBezTo>
                      <a:pt x="934" y="634"/>
                      <a:pt x="1001" y="701"/>
                      <a:pt x="1134" y="801"/>
                    </a:cubicBezTo>
                    <a:cubicBezTo>
                      <a:pt x="1301" y="934"/>
                      <a:pt x="1435" y="1101"/>
                      <a:pt x="1568" y="1201"/>
                    </a:cubicBezTo>
                    <a:cubicBezTo>
                      <a:pt x="1801" y="1601"/>
                      <a:pt x="2002" y="1968"/>
                      <a:pt x="2235" y="2369"/>
                    </a:cubicBezTo>
                    <a:cubicBezTo>
                      <a:pt x="2268" y="2469"/>
                      <a:pt x="2302" y="2502"/>
                      <a:pt x="2402" y="2535"/>
                    </a:cubicBezTo>
                    <a:cubicBezTo>
                      <a:pt x="2451" y="2584"/>
                      <a:pt x="2535" y="2615"/>
                      <a:pt x="2630" y="2615"/>
                    </a:cubicBezTo>
                    <a:cubicBezTo>
                      <a:pt x="2664" y="2615"/>
                      <a:pt x="2700" y="2611"/>
                      <a:pt x="2735" y="2602"/>
                    </a:cubicBezTo>
                    <a:cubicBezTo>
                      <a:pt x="2936" y="2535"/>
                      <a:pt x="3069" y="2302"/>
                      <a:pt x="3002" y="2035"/>
                    </a:cubicBezTo>
                    <a:cubicBezTo>
                      <a:pt x="2836" y="1435"/>
                      <a:pt x="2502" y="868"/>
                      <a:pt x="2002" y="501"/>
                    </a:cubicBezTo>
                    <a:lnTo>
                      <a:pt x="1635" y="267"/>
                    </a:lnTo>
                    <a:cubicBezTo>
                      <a:pt x="1501" y="167"/>
                      <a:pt x="1334" y="134"/>
                      <a:pt x="1168" y="100"/>
                    </a:cubicBezTo>
                    <a:cubicBezTo>
                      <a:pt x="901" y="34"/>
                      <a:pt x="601" y="0"/>
                      <a:pt x="267" y="0"/>
                    </a:cubicBez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a:off x="-1200200" y="2902575"/>
                <a:ext cx="939025" cy="893150"/>
              </a:xfrm>
              <a:custGeom>
                <a:avLst/>
                <a:gdLst/>
                <a:ahLst/>
                <a:cxnLst/>
                <a:rect l="l" t="t" r="r" b="b"/>
                <a:pathLst>
                  <a:path w="37561" h="35726" extrusionOk="0">
                    <a:moveTo>
                      <a:pt x="10108" y="0"/>
                    </a:moveTo>
                    <a:cubicBezTo>
                      <a:pt x="9974" y="0"/>
                      <a:pt x="9874" y="67"/>
                      <a:pt x="9808" y="201"/>
                    </a:cubicBezTo>
                    <a:cubicBezTo>
                      <a:pt x="8974" y="668"/>
                      <a:pt x="8273" y="1168"/>
                      <a:pt x="7639" y="1668"/>
                    </a:cubicBezTo>
                    <a:cubicBezTo>
                      <a:pt x="7039" y="2169"/>
                      <a:pt x="6405" y="2702"/>
                      <a:pt x="5871" y="3303"/>
                    </a:cubicBezTo>
                    <a:cubicBezTo>
                      <a:pt x="4804" y="4404"/>
                      <a:pt x="3903" y="5704"/>
                      <a:pt x="3103" y="7105"/>
                    </a:cubicBezTo>
                    <a:cubicBezTo>
                      <a:pt x="2202" y="8773"/>
                      <a:pt x="1468" y="10675"/>
                      <a:pt x="968" y="12776"/>
                    </a:cubicBezTo>
                    <a:cubicBezTo>
                      <a:pt x="501" y="14678"/>
                      <a:pt x="234" y="16779"/>
                      <a:pt x="101" y="18947"/>
                    </a:cubicBezTo>
                    <a:cubicBezTo>
                      <a:pt x="67" y="19881"/>
                      <a:pt x="1" y="20949"/>
                      <a:pt x="67" y="21983"/>
                    </a:cubicBezTo>
                    <a:cubicBezTo>
                      <a:pt x="134" y="22950"/>
                      <a:pt x="267" y="23851"/>
                      <a:pt x="468" y="24685"/>
                    </a:cubicBezTo>
                    <a:cubicBezTo>
                      <a:pt x="668" y="25619"/>
                      <a:pt x="968" y="26453"/>
                      <a:pt x="1335" y="27187"/>
                    </a:cubicBezTo>
                    <a:cubicBezTo>
                      <a:pt x="1735" y="27987"/>
                      <a:pt x="2135" y="28721"/>
                      <a:pt x="2636" y="29455"/>
                    </a:cubicBezTo>
                    <a:cubicBezTo>
                      <a:pt x="3637" y="30856"/>
                      <a:pt x="4904" y="32057"/>
                      <a:pt x="6305" y="33024"/>
                    </a:cubicBezTo>
                    <a:cubicBezTo>
                      <a:pt x="7072" y="33524"/>
                      <a:pt x="7873" y="33958"/>
                      <a:pt x="8640" y="34325"/>
                    </a:cubicBezTo>
                    <a:cubicBezTo>
                      <a:pt x="9474" y="34692"/>
                      <a:pt x="10408" y="34992"/>
                      <a:pt x="11275" y="35192"/>
                    </a:cubicBezTo>
                    <a:cubicBezTo>
                      <a:pt x="12209" y="35392"/>
                      <a:pt x="13143" y="35559"/>
                      <a:pt x="14211" y="35659"/>
                    </a:cubicBezTo>
                    <a:cubicBezTo>
                      <a:pt x="14878" y="35693"/>
                      <a:pt x="15545" y="35726"/>
                      <a:pt x="16112" y="35726"/>
                    </a:cubicBezTo>
                    <a:cubicBezTo>
                      <a:pt x="16479" y="35726"/>
                      <a:pt x="16879" y="35726"/>
                      <a:pt x="17213" y="35693"/>
                    </a:cubicBezTo>
                    <a:cubicBezTo>
                      <a:pt x="19148" y="35626"/>
                      <a:pt x="21049" y="35192"/>
                      <a:pt x="22784" y="34525"/>
                    </a:cubicBezTo>
                    <a:cubicBezTo>
                      <a:pt x="24551" y="33858"/>
                      <a:pt x="26219" y="32891"/>
                      <a:pt x="27620" y="31723"/>
                    </a:cubicBezTo>
                    <a:cubicBezTo>
                      <a:pt x="29088" y="30522"/>
                      <a:pt x="30322" y="29121"/>
                      <a:pt x="31423" y="27487"/>
                    </a:cubicBezTo>
                    <a:cubicBezTo>
                      <a:pt x="31890" y="27654"/>
                      <a:pt x="32324" y="27720"/>
                      <a:pt x="32791" y="27720"/>
                    </a:cubicBezTo>
                    <a:cubicBezTo>
                      <a:pt x="32924" y="27720"/>
                      <a:pt x="33091" y="27720"/>
                      <a:pt x="33224" y="27687"/>
                    </a:cubicBezTo>
                    <a:cubicBezTo>
                      <a:pt x="33825" y="27620"/>
                      <a:pt x="34425" y="27387"/>
                      <a:pt x="34992" y="27053"/>
                    </a:cubicBezTo>
                    <a:cubicBezTo>
                      <a:pt x="35493" y="26720"/>
                      <a:pt x="35993" y="26319"/>
                      <a:pt x="36393" y="25819"/>
                    </a:cubicBezTo>
                    <a:cubicBezTo>
                      <a:pt x="36760" y="25319"/>
                      <a:pt x="37060" y="24785"/>
                      <a:pt x="37261" y="24218"/>
                    </a:cubicBezTo>
                    <a:cubicBezTo>
                      <a:pt x="37461" y="23617"/>
                      <a:pt x="37561" y="23017"/>
                      <a:pt x="37494" y="22483"/>
                    </a:cubicBezTo>
                    <a:cubicBezTo>
                      <a:pt x="37461" y="21883"/>
                      <a:pt x="37261" y="21316"/>
                      <a:pt x="36927" y="20882"/>
                    </a:cubicBezTo>
                    <a:cubicBezTo>
                      <a:pt x="36560" y="20382"/>
                      <a:pt x="36060" y="20015"/>
                      <a:pt x="35393" y="19815"/>
                    </a:cubicBezTo>
                    <a:cubicBezTo>
                      <a:pt x="35059" y="19681"/>
                      <a:pt x="34725" y="19614"/>
                      <a:pt x="34392" y="19548"/>
                    </a:cubicBezTo>
                    <a:cubicBezTo>
                      <a:pt x="34225" y="19548"/>
                      <a:pt x="34092" y="19514"/>
                      <a:pt x="33925" y="19514"/>
                    </a:cubicBezTo>
                    <a:lnTo>
                      <a:pt x="33892" y="19514"/>
                    </a:lnTo>
                    <a:cubicBezTo>
                      <a:pt x="33558" y="19514"/>
                      <a:pt x="33258" y="19548"/>
                      <a:pt x="32958" y="19614"/>
                    </a:cubicBezTo>
                    <a:cubicBezTo>
                      <a:pt x="32891" y="19614"/>
                      <a:pt x="32791" y="19648"/>
                      <a:pt x="32724" y="19648"/>
                    </a:cubicBezTo>
                    <a:cubicBezTo>
                      <a:pt x="32991" y="19114"/>
                      <a:pt x="33224" y="18480"/>
                      <a:pt x="33391" y="17880"/>
                    </a:cubicBezTo>
                    <a:cubicBezTo>
                      <a:pt x="33558" y="17146"/>
                      <a:pt x="33625" y="16379"/>
                      <a:pt x="33591" y="15678"/>
                    </a:cubicBezTo>
                    <a:cubicBezTo>
                      <a:pt x="33558" y="14944"/>
                      <a:pt x="33425" y="14177"/>
                      <a:pt x="33224" y="13510"/>
                    </a:cubicBezTo>
                    <a:cubicBezTo>
                      <a:pt x="32991" y="12810"/>
                      <a:pt x="32724" y="12109"/>
                      <a:pt x="32324" y="11442"/>
                    </a:cubicBezTo>
                    <a:cubicBezTo>
                      <a:pt x="31490" y="9841"/>
                      <a:pt x="30256" y="8306"/>
                      <a:pt x="28721" y="6839"/>
                    </a:cubicBezTo>
                    <a:cubicBezTo>
                      <a:pt x="27220" y="5471"/>
                      <a:pt x="25619" y="4337"/>
                      <a:pt x="23984" y="3470"/>
                    </a:cubicBezTo>
                    <a:cubicBezTo>
                      <a:pt x="22050" y="2435"/>
                      <a:pt x="19781" y="1635"/>
                      <a:pt x="17246" y="1034"/>
                    </a:cubicBezTo>
                    <a:cubicBezTo>
                      <a:pt x="15879" y="701"/>
                      <a:pt x="14411" y="467"/>
                      <a:pt x="12910" y="301"/>
                    </a:cubicBezTo>
                    <a:cubicBezTo>
                      <a:pt x="11976" y="167"/>
                      <a:pt x="11075" y="67"/>
                      <a:pt x="10108" y="0"/>
                    </a:cubicBezTo>
                    <a:close/>
                  </a:path>
                </a:pathLst>
              </a:custGeom>
              <a:solidFill>
                <a:srgbClr val="BF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149325" y="2902575"/>
                <a:ext cx="784750" cy="523725"/>
              </a:xfrm>
              <a:custGeom>
                <a:avLst/>
                <a:gdLst/>
                <a:ahLst/>
                <a:cxnLst/>
                <a:rect l="l" t="t" r="r" b="b"/>
                <a:pathLst>
                  <a:path w="31390" h="20949" extrusionOk="0">
                    <a:moveTo>
                      <a:pt x="8039" y="0"/>
                    </a:moveTo>
                    <a:cubicBezTo>
                      <a:pt x="7906" y="0"/>
                      <a:pt x="7773" y="67"/>
                      <a:pt x="7739" y="201"/>
                    </a:cubicBezTo>
                    <a:cubicBezTo>
                      <a:pt x="6939" y="668"/>
                      <a:pt x="6238" y="1168"/>
                      <a:pt x="5571" y="1668"/>
                    </a:cubicBezTo>
                    <a:cubicBezTo>
                      <a:pt x="4937" y="2169"/>
                      <a:pt x="4370" y="2702"/>
                      <a:pt x="3770" y="3303"/>
                    </a:cubicBezTo>
                    <a:cubicBezTo>
                      <a:pt x="2736" y="4404"/>
                      <a:pt x="1768" y="5704"/>
                      <a:pt x="1034" y="7139"/>
                    </a:cubicBezTo>
                    <a:cubicBezTo>
                      <a:pt x="668" y="7839"/>
                      <a:pt x="267" y="8573"/>
                      <a:pt x="0" y="9374"/>
                    </a:cubicBezTo>
                    <a:cubicBezTo>
                      <a:pt x="410" y="9417"/>
                      <a:pt x="823" y="9436"/>
                      <a:pt x="1236" y="9436"/>
                    </a:cubicBezTo>
                    <a:cubicBezTo>
                      <a:pt x="2101" y="9436"/>
                      <a:pt x="2968" y="9353"/>
                      <a:pt x="3803" y="9240"/>
                    </a:cubicBezTo>
                    <a:cubicBezTo>
                      <a:pt x="5004" y="9074"/>
                      <a:pt x="6171" y="8840"/>
                      <a:pt x="7272" y="8506"/>
                    </a:cubicBezTo>
                    <a:cubicBezTo>
                      <a:pt x="8340" y="8206"/>
                      <a:pt x="9374" y="7839"/>
                      <a:pt x="10374" y="7406"/>
                    </a:cubicBezTo>
                    <a:lnTo>
                      <a:pt x="10308" y="7406"/>
                    </a:lnTo>
                    <a:cubicBezTo>
                      <a:pt x="11409" y="6972"/>
                      <a:pt x="12443" y="6405"/>
                      <a:pt x="13377" y="5704"/>
                    </a:cubicBezTo>
                    <a:cubicBezTo>
                      <a:pt x="13610" y="5504"/>
                      <a:pt x="13810" y="5338"/>
                      <a:pt x="14077" y="5137"/>
                    </a:cubicBezTo>
                    <a:cubicBezTo>
                      <a:pt x="14277" y="4904"/>
                      <a:pt x="14444" y="4704"/>
                      <a:pt x="14611" y="4504"/>
                    </a:cubicBezTo>
                    <a:cubicBezTo>
                      <a:pt x="14644" y="4404"/>
                      <a:pt x="14744" y="4337"/>
                      <a:pt x="14778" y="4303"/>
                    </a:cubicBezTo>
                    <a:cubicBezTo>
                      <a:pt x="14811" y="4237"/>
                      <a:pt x="14811" y="4237"/>
                      <a:pt x="14878" y="4237"/>
                    </a:cubicBezTo>
                    <a:lnTo>
                      <a:pt x="14911" y="4237"/>
                    </a:lnTo>
                    <a:cubicBezTo>
                      <a:pt x="14944" y="4303"/>
                      <a:pt x="14978" y="4337"/>
                      <a:pt x="14944" y="4370"/>
                    </a:cubicBezTo>
                    <a:cubicBezTo>
                      <a:pt x="15011" y="4704"/>
                      <a:pt x="15078" y="5037"/>
                      <a:pt x="15211" y="5338"/>
                    </a:cubicBezTo>
                    <a:cubicBezTo>
                      <a:pt x="15345" y="5805"/>
                      <a:pt x="15478" y="6238"/>
                      <a:pt x="15712" y="6672"/>
                    </a:cubicBezTo>
                    <a:cubicBezTo>
                      <a:pt x="15912" y="7072"/>
                      <a:pt x="16112" y="7539"/>
                      <a:pt x="16379" y="7973"/>
                    </a:cubicBezTo>
                    <a:cubicBezTo>
                      <a:pt x="17146" y="9240"/>
                      <a:pt x="18113" y="10374"/>
                      <a:pt x="19214" y="11409"/>
                    </a:cubicBezTo>
                    <a:cubicBezTo>
                      <a:pt x="20882" y="13010"/>
                      <a:pt x="22750" y="14344"/>
                      <a:pt x="24785" y="15411"/>
                    </a:cubicBezTo>
                    <a:lnTo>
                      <a:pt x="26553" y="16312"/>
                    </a:lnTo>
                    <a:cubicBezTo>
                      <a:pt x="26586" y="16312"/>
                      <a:pt x="26619" y="16345"/>
                      <a:pt x="26619" y="16412"/>
                    </a:cubicBezTo>
                    <a:lnTo>
                      <a:pt x="26686" y="16412"/>
                    </a:lnTo>
                    <a:cubicBezTo>
                      <a:pt x="26719" y="16479"/>
                      <a:pt x="26753" y="16512"/>
                      <a:pt x="26719" y="16546"/>
                    </a:cubicBezTo>
                    <a:cubicBezTo>
                      <a:pt x="26586" y="16846"/>
                      <a:pt x="26519" y="17113"/>
                      <a:pt x="26453" y="17380"/>
                    </a:cubicBezTo>
                    <a:lnTo>
                      <a:pt x="26319" y="18013"/>
                    </a:lnTo>
                    <a:cubicBezTo>
                      <a:pt x="26286" y="18213"/>
                      <a:pt x="26286" y="18447"/>
                      <a:pt x="26286" y="18580"/>
                    </a:cubicBezTo>
                    <a:cubicBezTo>
                      <a:pt x="26286" y="18714"/>
                      <a:pt x="26286" y="18881"/>
                      <a:pt x="26319" y="19014"/>
                    </a:cubicBezTo>
                    <a:cubicBezTo>
                      <a:pt x="26319" y="19147"/>
                      <a:pt x="26386" y="19281"/>
                      <a:pt x="26419" y="19381"/>
                    </a:cubicBezTo>
                    <a:lnTo>
                      <a:pt x="26419" y="19348"/>
                    </a:lnTo>
                    <a:cubicBezTo>
                      <a:pt x="26453" y="19481"/>
                      <a:pt x="26486" y="19581"/>
                      <a:pt x="26553" y="19681"/>
                    </a:cubicBezTo>
                    <a:lnTo>
                      <a:pt x="26686" y="19915"/>
                    </a:lnTo>
                    <a:cubicBezTo>
                      <a:pt x="26753" y="20048"/>
                      <a:pt x="26786" y="20148"/>
                      <a:pt x="26886" y="20215"/>
                    </a:cubicBezTo>
                    <a:cubicBezTo>
                      <a:pt x="26953" y="20315"/>
                      <a:pt x="27020" y="20382"/>
                      <a:pt x="27086" y="20482"/>
                    </a:cubicBezTo>
                    <a:cubicBezTo>
                      <a:pt x="27153" y="20515"/>
                      <a:pt x="27220" y="20615"/>
                      <a:pt x="27287" y="20649"/>
                    </a:cubicBezTo>
                    <a:cubicBezTo>
                      <a:pt x="27387" y="20682"/>
                      <a:pt x="27420" y="20715"/>
                      <a:pt x="27520" y="20749"/>
                    </a:cubicBezTo>
                    <a:cubicBezTo>
                      <a:pt x="27587" y="20815"/>
                      <a:pt x="27620" y="20849"/>
                      <a:pt x="27720" y="20849"/>
                    </a:cubicBezTo>
                    <a:cubicBezTo>
                      <a:pt x="27754" y="20882"/>
                      <a:pt x="27854" y="20882"/>
                      <a:pt x="27887" y="20882"/>
                    </a:cubicBezTo>
                    <a:cubicBezTo>
                      <a:pt x="27954" y="20882"/>
                      <a:pt x="28054" y="20949"/>
                      <a:pt x="28120" y="20949"/>
                    </a:cubicBezTo>
                    <a:lnTo>
                      <a:pt x="28287" y="20949"/>
                    </a:lnTo>
                    <a:cubicBezTo>
                      <a:pt x="28387" y="20949"/>
                      <a:pt x="28487" y="20949"/>
                      <a:pt x="28587" y="20882"/>
                    </a:cubicBezTo>
                    <a:cubicBezTo>
                      <a:pt x="28721" y="20882"/>
                      <a:pt x="28788" y="20849"/>
                      <a:pt x="28888" y="20815"/>
                    </a:cubicBezTo>
                    <a:lnTo>
                      <a:pt x="28821" y="20815"/>
                    </a:lnTo>
                    <a:cubicBezTo>
                      <a:pt x="28988" y="20749"/>
                      <a:pt x="29121" y="20715"/>
                      <a:pt x="29288" y="20649"/>
                    </a:cubicBezTo>
                    <a:cubicBezTo>
                      <a:pt x="29455" y="20548"/>
                      <a:pt x="29588" y="20515"/>
                      <a:pt x="29722" y="20448"/>
                    </a:cubicBezTo>
                    <a:cubicBezTo>
                      <a:pt x="30155" y="20182"/>
                      <a:pt x="30589" y="19848"/>
                      <a:pt x="30956" y="19481"/>
                    </a:cubicBezTo>
                    <a:cubicBezTo>
                      <a:pt x="30889" y="19481"/>
                      <a:pt x="30789" y="19481"/>
                      <a:pt x="30722" y="19514"/>
                    </a:cubicBezTo>
                    <a:cubicBezTo>
                      <a:pt x="30622" y="19514"/>
                      <a:pt x="30556" y="19548"/>
                      <a:pt x="30456" y="19548"/>
                    </a:cubicBezTo>
                    <a:cubicBezTo>
                      <a:pt x="30756" y="19014"/>
                      <a:pt x="30956" y="18447"/>
                      <a:pt x="31123" y="17813"/>
                    </a:cubicBezTo>
                    <a:cubicBezTo>
                      <a:pt x="31289" y="17046"/>
                      <a:pt x="31390" y="16312"/>
                      <a:pt x="31323" y="15612"/>
                    </a:cubicBezTo>
                    <a:cubicBezTo>
                      <a:pt x="31289" y="14844"/>
                      <a:pt x="31156" y="14110"/>
                      <a:pt x="30956" y="13443"/>
                    </a:cubicBezTo>
                    <a:cubicBezTo>
                      <a:pt x="30756" y="12709"/>
                      <a:pt x="30456" y="12009"/>
                      <a:pt x="30089" y="11342"/>
                    </a:cubicBezTo>
                    <a:cubicBezTo>
                      <a:pt x="29255" y="9774"/>
                      <a:pt x="28054" y="8206"/>
                      <a:pt x="26453" y="6772"/>
                    </a:cubicBezTo>
                    <a:cubicBezTo>
                      <a:pt x="24952" y="5371"/>
                      <a:pt x="23384" y="4270"/>
                      <a:pt x="21749" y="3369"/>
                    </a:cubicBezTo>
                    <a:cubicBezTo>
                      <a:pt x="19781" y="2335"/>
                      <a:pt x="17480" y="1535"/>
                      <a:pt x="14978" y="968"/>
                    </a:cubicBezTo>
                    <a:cubicBezTo>
                      <a:pt x="13643" y="634"/>
                      <a:pt x="12209" y="367"/>
                      <a:pt x="10641" y="201"/>
                    </a:cubicBezTo>
                    <a:cubicBezTo>
                      <a:pt x="10008" y="167"/>
                      <a:pt x="9074" y="67"/>
                      <a:pt x="8039" y="0"/>
                    </a:cubicBez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938350" y="3493825"/>
                <a:ext cx="673000" cy="306075"/>
              </a:xfrm>
              <a:custGeom>
                <a:avLst/>
                <a:gdLst/>
                <a:ahLst/>
                <a:cxnLst/>
                <a:rect l="l" t="t" r="r" b="b"/>
                <a:pathLst>
                  <a:path w="26920" h="12243" extrusionOk="0">
                    <a:moveTo>
                      <a:pt x="26920" y="1"/>
                    </a:moveTo>
                    <a:cubicBezTo>
                      <a:pt x="26915" y="15"/>
                      <a:pt x="26911" y="29"/>
                      <a:pt x="26907" y="43"/>
                    </a:cubicBezTo>
                    <a:lnTo>
                      <a:pt x="26907" y="43"/>
                    </a:lnTo>
                    <a:cubicBezTo>
                      <a:pt x="26915" y="24"/>
                      <a:pt x="26920" y="10"/>
                      <a:pt x="26920" y="1"/>
                    </a:cubicBezTo>
                    <a:close/>
                    <a:moveTo>
                      <a:pt x="26907" y="43"/>
                    </a:moveTo>
                    <a:cubicBezTo>
                      <a:pt x="26885" y="90"/>
                      <a:pt x="26844" y="162"/>
                      <a:pt x="26820" y="234"/>
                    </a:cubicBezTo>
                    <a:cubicBezTo>
                      <a:pt x="26653" y="568"/>
                      <a:pt x="26453" y="901"/>
                      <a:pt x="26253" y="1202"/>
                    </a:cubicBezTo>
                    <a:cubicBezTo>
                      <a:pt x="25986" y="1502"/>
                      <a:pt x="25686" y="1735"/>
                      <a:pt x="25419" y="2002"/>
                    </a:cubicBezTo>
                    <a:cubicBezTo>
                      <a:pt x="25119" y="2202"/>
                      <a:pt x="24752" y="2402"/>
                      <a:pt x="24418" y="2569"/>
                    </a:cubicBezTo>
                    <a:cubicBezTo>
                      <a:pt x="23746" y="2875"/>
                      <a:pt x="22990" y="3040"/>
                      <a:pt x="22278" y="3040"/>
                    </a:cubicBezTo>
                    <a:cubicBezTo>
                      <a:pt x="22212" y="3040"/>
                      <a:pt x="22148" y="3039"/>
                      <a:pt x="22083" y="3036"/>
                    </a:cubicBezTo>
                    <a:cubicBezTo>
                      <a:pt x="21650" y="3036"/>
                      <a:pt x="21283" y="2969"/>
                      <a:pt x="20849" y="2836"/>
                    </a:cubicBezTo>
                    <a:cubicBezTo>
                      <a:pt x="20649" y="2736"/>
                      <a:pt x="20449" y="2703"/>
                      <a:pt x="20249" y="2569"/>
                    </a:cubicBezTo>
                    <a:cubicBezTo>
                      <a:pt x="20082" y="2502"/>
                      <a:pt x="19915" y="2402"/>
                      <a:pt x="19748" y="2302"/>
                    </a:cubicBezTo>
                    <a:cubicBezTo>
                      <a:pt x="19615" y="2536"/>
                      <a:pt x="19481" y="2803"/>
                      <a:pt x="19315" y="3036"/>
                    </a:cubicBezTo>
                    <a:cubicBezTo>
                      <a:pt x="19181" y="3236"/>
                      <a:pt x="19081" y="3503"/>
                      <a:pt x="18914" y="3703"/>
                    </a:cubicBezTo>
                    <a:cubicBezTo>
                      <a:pt x="18614" y="4137"/>
                      <a:pt x="18314" y="4537"/>
                      <a:pt x="17980" y="4971"/>
                    </a:cubicBezTo>
                    <a:cubicBezTo>
                      <a:pt x="17313" y="5738"/>
                      <a:pt x="16579" y="6505"/>
                      <a:pt x="15745" y="7172"/>
                    </a:cubicBezTo>
                    <a:cubicBezTo>
                      <a:pt x="14311" y="8307"/>
                      <a:pt x="12777" y="9241"/>
                      <a:pt x="11109" y="9974"/>
                    </a:cubicBezTo>
                    <a:cubicBezTo>
                      <a:pt x="10275" y="10341"/>
                      <a:pt x="9407" y="10642"/>
                      <a:pt x="8507" y="10908"/>
                    </a:cubicBezTo>
                    <a:cubicBezTo>
                      <a:pt x="7640" y="11175"/>
                      <a:pt x="6772" y="11375"/>
                      <a:pt x="5838" y="11509"/>
                    </a:cubicBezTo>
                    <a:cubicBezTo>
                      <a:pt x="4971" y="11642"/>
                      <a:pt x="4070" y="11709"/>
                      <a:pt x="3136" y="11709"/>
                    </a:cubicBezTo>
                    <a:cubicBezTo>
                      <a:pt x="2269" y="11709"/>
                      <a:pt x="1402" y="11676"/>
                      <a:pt x="501" y="11542"/>
                    </a:cubicBezTo>
                    <a:cubicBezTo>
                      <a:pt x="334" y="11509"/>
                      <a:pt x="168" y="11509"/>
                      <a:pt x="1" y="11476"/>
                    </a:cubicBezTo>
                    <a:lnTo>
                      <a:pt x="1" y="11476"/>
                    </a:lnTo>
                    <a:cubicBezTo>
                      <a:pt x="268" y="11542"/>
                      <a:pt x="501" y="11576"/>
                      <a:pt x="768" y="11676"/>
                    </a:cubicBezTo>
                    <a:cubicBezTo>
                      <a:pt x="1669" y="11876"/>
                      <a:pt x="2636" y="12043"/>
                      <a:pt x="3670" y="12176"/>
                    </a:cubicBezTo>
                    <a:cubicBezTo>
                      <a:pt x="4404" y="12209"/>
                      <a:pt x="5004" y="12243"/>
                      <a:pt x="5605" y="12243"/>
                    </a:cubicBezTo>
                    <a:cubicBezTo>
                      <a:pt x="5972" y="12243"/>
                      <a:pt x="6339" y="12243"/>
                      <a:pt x="6672" y="12209"/>
                    </a:cubicBezTo>
                    <a:cubicBezTo>
                      <a:pt x="8640" y="12143"/>
                      <a:pt x="10508" y="11709"/>
                      <a:pt x="12276" y="11042"/>
                    </a:cubicBezTo>
                    <a:cubicBezTo>
                      <a:pt x="14077" y="10375"/>
                      <a:pt x="15679" y="9407"/>
                      <a:pt x="17113" y="8240"/>
                    </a:cubicBezTo>
                    <a:cubicBezTo>
                      <a:pt x="18581" y="7039"/>
                      <a:pt x="19815" y="5638"/>
                      <a:pt x="20916" y="3970"/>
                    </a:cubicBezTo>
                    <a:cubicBezTo>
                      <a:pt x="21316" y="4104"/>
                      <a:pt x="21783" y="4204"/>
                      <a:pt x="22283" y="4204"/>
                    </a:cubicBezTo>
                    <a:cubicBezTo>
                      <a:pt x="22417" y="4204"/>
                      <a:pt x="22584" y="4204"/>
                      <a:pt x="22684" y="4170"/>
                    </a:cubicBezTo>
                    <a:cubicBezTo>
                      <a:pt x="23317" y="4070"/>
                      <a:pt x="23951" y="3870"/>
                      <a:pt x="24485" y="3503"/>
                    </a:cubicBezTo>
                    <a:cubicBezTo>
                      <a:pt x="24985" y="3170"/>
                      <a:pt x="25486" y="2736"/>
                      <a:pt x="25853" y="2236"/>
                    </a:cubicBezTo>
                    <a:cubicBezTo>
                      <a:pt x="26253" y="1735"/>
                      <a:pt x="26520" y="1202"/>
                      <a:pt x="26753" y="668"/>
                    </a:cubicBezTo>
                    <a:cubicBezTo>
                      <a:pt x="26815" y="450"/>
                      <a:pt x="26849" y="233"/>
                      <a:pt x="26907" y="43"/>
                    </a:cubicBez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459675" y="3422950"/>
                <a:ext cx="25" cy="25"/>
              </a:xfrm>
              <a:custGeom>
                <a:avLst/>
                <a:gdLst/>
                <a:ahLst/>
                <a:cxnLst/>
                <a:rect l="l" t="t" r="r" b="b"/>
                <a:pathLst>
                  <a:path w="1" h="1" extrusionOk="0">
                    <a:moveTo>
                      <a:pt x="1" y="0"/>
                    </a:moveTo>
                    <a:lnTo>
                      <a:pt x="1" y="0"/>
                    </a:lnTo>
                    <a:lnTo>
                      <a:pt x="1" y="0"/>
                    </a:ln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459675" y="3422950"/>
                <a:ext cx="25" cy="25"/>
              </a:xfrm>
              <a:custGeom>
                <a:avLst/>
                <a:gdLst/>
                <a:ahLst/>
                <a:cxnLst/>
                <a:rect l="l" t="t" r="r" b="b"/>
                <a:pathLst>
                  <a:path w="1" h="1" extrusionOk="0">
                    <a:moveTo>
                      <a:pt x="1" y="0"/>
                    </a:moveTo>
                    <a:lnTo>
                      <a:pt x="1" y="0"/>
                    </a:lnTo>
                    <a:lnTo>
                      <a:pt x="1" y="0"/>
                    </a:ln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459675" y="3422950"/>
                <a:ext cx="25" cy="25"/>
              </a:xfrm>
              <a:custGeom>
                <a:avLst/>
                <a:gdLst/>
                <a:ahLst/>
                <a:cxnLst/>
                <a:rect l="l" t="t" r="r" b="b"/>
                <a:pathLst>
                  <a:path w="1" h="1" extrusionOk="0">
                    <a:moveTo>
                      <a:pt x="1" y="0"/>
                    </a:moveTo>
                    <a:lnTo>
                      <a:pt x="1" y="0"/>
                    </a:lnTo>
                    <a:lnTo>
                      <a:pt x="1" y="0"/>
                    </a:lnTo>
                    <a:lnTo>
                      <a:pt x="1" y="0"/>
                    </a:ln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380450" y="3433775"/>
                <a:ext cx="42550" cy="117825"/>
              </a:xfrm>
              <a:custGeom>
                <a:avLst/>
                <a:gdLst/>
                <a:ahLst/>
                <a:cxnLst/>
                <a:rect l="l" t="t" r="r" b="b"/>
                <a:pathLst>
                  <a:path w="1702" h="4713" extrusionOk="0">
                    <a:moveTo>
                      <a:pt x="1302" y="1"/>
                    </a:moveTo>
                    <a:cubicBezTo>
                      <a:pt x="1268" y="68"/>
                      <a:pt x="1202" y="68"/>
                      <a:pt x="1202" y="68"/>
                    </a:cubicBezTo>
                    <a:cubicBezTo>
                      <a:pt x="1035" y="101"/>
                      <a:pt x="935" y="268"/>
                      <a:pt x="1001" y="435"/>
                    </a:cubicBezTo>
                    <a:cubicBezTo>
                      <a:pt x="1102" y="635"/>
                      <a:pt x="1135" y="868"/>
                      <a:pt x="1168" y="1068"/>
                    </a:cubicBezTo>
                    <a:cubicBezTo>
                      <a:pt x="1202" y="1435"/>
                      <a:pt x="1202" y="1769"/>
                      <a:pt x="1168" y="2136"/>
                    </a:cubicBezTo>
                    <a:cubicBezTo>
                      <a:pt x="1135" y="2536"/>
                      <a:pt x="1035" y="2870"/>
                      <a:pt x="868" y="3203"/>
                    </a:cubicBezTo>
                    <a:cubicBezTo>
                      <a:pt x="768" y="3470"/>
                      <a:pt x="635" y="3737"/>
                      <a:pt x="434" y="3970"/>
                    </a:cubicBezTo>
                    <a:cubicBezTo>
                      <a:pt x="301" y="4104"/>
                      <a:pt x="201" y="4237"/>
                      <a:pt x="101" y="4371"/>
                    </a:cubicBezTo>
                    <a:cubicBezTo>
                      <a:pt x="1" y="4437"/>
                      <a:pt x="1" y="4571"/>
                      <a:pt x="101" y="4638"/>
                    </a:cubicBezTo>
                    <a:cubicBezTo>
                      <a:pt x="134" y="4688"/>
                      <a:pt x="184" y="4713"/>
                      <a:pt x="234" y="4713"/>
                    </a:cubicBezTo>
                    <a:cubicBezTo>
                      <a:pt x="284" y="4713"/>
                      <a:pt x="334" y="4688"/>
                      <a:pt x="368" y="4638"/>
                    </a:cubicBezTo>
                    <a:cubicBezTo>
                      <a:pt x="968" y="4104"/>
                      <a:pt x="1335" y="3403"/>
                      <a:pt x="1535" y="2636"/>
                    </a:cubicBezTo>
                    <a:cubicBezTo>
                      <a:pt x="1635" y="2269"/>
                      <a:pt x="1702" y="1869"/>
                      <a:pt x="1702" y="1435"/>
                    </a:cubicBezTo>
                    <a:cubicBezTo>
                      <a:pt x="1702" y="1068"/>
                      <a:pt x="1669" y="635"/>
                      <a:pt x="1569" y="268"/>
                    </a:cubicBezTo>
                    <a:cubicBezTo>
                      <a:pt x="1569" y="201"/>
                      <a:pt x="1502" y="101"/>
                      <a:pt x="1468" y="68"/>
                    </a:cubicBezTo>
                    <a:cubicBezTo>
                      <a:pt x="1402" y="1"/>
                      <a:pt x="1368" y="1"/>
                      <a:pt x="1302" y="1"/>
                    </a:cubicBez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351250" y="3447100"/>
                <a:ext cx="61725" cy="28675"/>
              </a:xfrm>
              <a:custGeom>
                <a:avLst/>
                <a:gdLst/>
                <a:ahLst/>
                <a:cxnLst/>
                <a:rect l="l" t="t" r="r" b="b"/>
                <a:pathLst>
                  <a:path w="2469" h="1147" extrusionOk="0">
                    <a:moveTo>
                      <a:pt x="952" y="1"/>
                    </a:moveTo>
                    <a:cubicBezTo>
                      <a:pt x="712" y="1"/>
                      <a:pt x="456" y="115"/>
                      <a:pt x="200" y="269"/>
                    </a:cubicBezTo>
                    <a:cubicBezTo>
                      <a:pt x="100" y="369"/>
                      <a:pt x="0" y="535"/>
                      <a:pt x="100" y="702"/>
                    </a:cubicBezTo>
                    <a:cubicBezTo>
                      <a:pt x="149" y="800"/>
                      <a:pt x="269" y="862"/>
                      <a:pt x="383" y="862"/>
                    </a:cubicBezTo>
                    <a:cubicBezTo>
                      <a:pt x="424" y="862"/>
                      <a:pt x="465" y="853"/>
                      <a:pt x="501" y="836"/>
                    </a:cubicBezTo>
                    <a:cubicBezTo>
                      <a:pt x="625" y="742"/>
                      <a:pt x="749" y="678"/>
                      <a:pt x="846" y="616"/>
                    </a:cubicBezTo>
                    <a:lnTo>
                      <a:pt x="846" y="616"/>
                    </a:lnTo>
                    <a:cubicBezTo>
                      <a:pt x="840" y="625"/>
                      <a:pt x="834" y="642"/>
                      <a:pt x="834" y="669"/>
                    </a:cubicBezTo>
                    <a:lnTo>
                      <a:pt x="868" y="602"/>
                    </a:lnTo>
                    <a:lnTo>
                      <a:pt x="868" y="602"/>
                    </a:lnTo>
                    <a:cubicBezTo>
                      <a:pt x="868" y="602"/>
                      <a:pt x="868" y="602"/>
                      <a:pt x="868" y="602"/>
                    </a:cubicBezTo>
                    <a:cubicBezTo>
                      <a:pt x="1001" y="569"/>
                      <a:pt x="1068" y="535"/>
                      <a:pt x="1201" y="535"/>
                    </a:cubicBezTo>
                    <a:lnTo>
                      <a:pt x="1468" y="535"/>
                    </a:lnTo>
                    <a:cubicBezTo>
                      <a:pt x="1535" y="535"/>
                      <a:pt x="1635" y="569"/>
                      <a:pt x="1668" y="602"/>
                    </a:cubicBezTo>
                    <a:cubicBezTo>
                      <a:pt x="1701" y="669"/>
                      <a:pt x="1768" y="669"/>
                      <a:pt x="1835" y="702"/>
                    </a:cubicBezTo>
                    <a:lnTo>
                      <a:pt x="1968" y="836"/>
                    </a:lnTo>
                    <a:cubicBezTo>
                      <a:pt x="2002" y="902"/>
                      <a:pt x="2035" y="936"/>
                      <a:pt x="2102" y="1036"/>
                    </a:cubicBezTo>
                    <a:cubicBezTo>
                      <a:pt x="2121" y="1114"/>
                      <a:pt x="2187" y="1146"/>
                      <a:pt x="2251" y="1146"/>
                    </a:cubicBezTo>
                    <a:cubicBezTo>
                      <a:pt x="2296" y="1146"/>
                      <a:pt x="2341" y="1130"/>
                      <a:pt x="2369" y="1102"/>
                    </a:cubicBezTo>
                    <a:cubicBezTo>
                      <a:pt x="2435" y="1069"/>
                      <a:pt x="2469" y="1036"/>
                      <a:pt x="2469" y="1002"/>
                    </a:cubicBezTo>
                    <a:cubicBezTo>
                      <a:pt x="2469" y="936"/>
                      <a:pt x="2469" y="869"/>
                      <a:pt x="2402" y="836"/>
                    </a:cubicBezTo>
                    <a:cubicBezTo>
                      <a:pt x="2335" y="602"/>
                      <a:pt x="2202" y="435"/>
                      <a:pt x="2035" y="335"/>
                    </a:cubicBezTo>
                    <a:cubicBezTo>
                      <a:pt x="1868" y="202"/>
                      <a:pt x="1668" y="68"/>
                      <a:pt x="1468" y="68"/>
                    </a:cubicBezTo>
                    <a:cubicBezTo>
                      <a:pt x="1368" y="68"/>
                      <a:pt x="1301" y="35"/>
                      <a:pt x="1168" y="35"/>
                    </a:cubicBezTo>
                    <a:cubicBezTo>
                      <a:pt x="1098" y="12"/>
                      <a:pt x="1026" y="1"/>
                      <a:pt x="952" y="1"/>
                    </a:cubicBez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1170175" y="2862550"/>
                <a:ext cx="855625" cy="580425"/>
              </a:xfrm>
              <a:custGeom>
                <a:avLst/>
                <a:gdLst/>
                <a:ahLst/>
                <a:cxnLst/>
                <a:rect l="l" t="t" r="r" b="b"/>
                <a:pathLst>
                  <a:path w="34225" h="23217" extrusionOk="0">
                    <a:moveTo>
                      <a:pt x="12743" y="0"/>
                    </a:moveTo>
                    <a:cubicBezTo>
                      <a:pt x="12109" y="0"/>
                      <a:pt x="11509" y="67"/>
                      <a:pt x="10875" y="134"/>
                    </a:cubicBezTo>
                    <a:cubicBezTo>
                      <a:pt x="9040" y="401"/>
                      <a:pt x="7239" y="968"/>
                      <a:pt x="5705" y="1935"/>
                    </a:cubicBezTo>
                    <a:cubicBezTo>
                      <a:pt x="4170" y="2869"/>
                      <a:pt x="2836" y="4170"/>
                      <a:pt x="1768" y="5704"/>
                    </a:cubicBezTo>
                    <a:cubicBezTo>
                      <a:pt x="1035" y="6872"/>
                      <a:pt x="434" y="8139"/>
                      <a:pt x="34" y="9607"/>
                    </a:cubicBezTo>
                    <a:cubicBezTo>
                      <a:pt x="0" y="9774"/>
                      <a:pt x="67" y="9941"/>
                      <a:pt x="201" y="9974"/>
                    </a:cubicBezTo>
                    <a:cubicBezTo>
                      <a:pt x="234" y="10074"/>
                      <a:pt x="367" y="10107"/>
                      <a:pt x="434" y="10107"/>
                    </a:cubicBezTo>
                    <a:cubicBezTo>
                      <a:pt x="501" y="10107"/>
                      <a:pt x="534" y="10107"/>
                      <a:pt x="568" y="10074"/>
                    </a:cubicBezTo>
                    <a:lnTo>
                      <a:pt x="668" y="10007"/>
                    </a:lnTo>
                    <a:cubicBezTo>
                      <a:pt x="1735" y="9741"/>
                      <a:pt x="2836" y="9574"/>
                      <a:pt x="3903" y="9407"/>
                    </a:cubicBezTo>
                    <a:lnTo>
                      <a:pt x="4504" y="9307"/>
                    </a:lnTo>
                    <a:cubicBezTo>
                      <a:pt x="5238" y="9173"/>
                      <a:pt x="5871" y="9073"/>
                      <a:pt x="6438" y="8940"/>
                    </a:cubicBezTo>
                    <a:cubicBezTo>
                      <a:pt x="7072" y="8807"/>
                      <a:pt x="7673" y="8606"/>
                      <a:pt x="8240" y="8440"/>
                    </a:cubicBezTo>
                    <a:cubicBezTo>
                      <a:pt x="10741" y="7639"/>
                      <a:pt x="12843" y="6638"/>
                      <a:pt x="14611" y="5471"/>
                    </a:cubicBezTo>
                    <a:cubicBezTo>
                      <a:pt x="15278" y="5071"/>
                      <a:pt x="15878" y="4604"/>
                      <a:pt x="16446" y="4103"/>
                    </a:cubicBezTo>
                    <a:cubicBezTo>
                      <a:pt x="17113" y="5904"/>
                      <a:pt x="18180" y="7672"/>
                      <a:pt x="19581" y="9440"/>
                    </a:cubicBezTo>
                    <a:cubicBezTo>
                      <a:pt x="20915" y="11108"/>
                      <a:pt x="22550" y="12643"/>
                      <a:pt x="24451" y="14077"/>
                    </a:cubicBezTo>
                    <a:cubicBezTo>
                      <a:pt x="25252" y="14644"/>
                      <a:pt x="26119" y="15244"/>
                      <a:pt x="27053" y="15778"/>
                    </a:cubicBezTo>
                    <a:cubicBezTo>
                      <a:pt x="27453" y="16045"/>
                      <a:pt x="27887" y="16279"/>
                      <a:pt x="28387" y="16545"/>
                    </a:cubicBezTo>
                    <a:cubicBezTo>
                      <a:pt x="28588" y="16645"/>
                      <a:pt x="28854" y="16779"/>
                      <a:pt x="29055" y="16879"/>
                    </a:cubicBezTo>
                    <a:lnTo>
                      <a:pt x="29088" y="16912"/>
                    </a:lnTo>
                    <a:cubicBezTo>
                      <a:pt x="29255" y="16979"/>
                      <a:pt x="29388" y="17079"/>
                      <a:pt x="29555" y="17112"/>
                    </a:cubicBezTo>
                    <a:lnTo>
                      <a:pt x="29421" y="17646"/>
                    </a:lnTo>
                    <a:lnTo>
                      <a:pt x="29288" y="18080"/>
                    </a:lnTo>
                    <a:cubicBezTo>
                      <a:pt x="29188" y="18580"/>
                      <a:pt x="29088" y="19047"/>
                      <a:pt x="29021" y="19448"/>
                    </a:cubicBezTo>
                    <a:cubicBezTo>
                      <a:pt x="28854" y="20582"/>
                      <a:pt x="28888" y="21416"/>
                      <a:pt x="29255" y="22083"/>
                    </a:cubicBezTo>
                    <a:cubicBezTo>
                      <a:pt x="29455" y="22450"/>
                      <a:pt x="29788" y="22783"/>
                      <a:pt x="30189" y="22983"/>
                    </a:cubicBezTo>
                    <a:cubicBezTo>
                      <a:pt x="30422" y="23150"/>
                      <a:pt x="30722" y="23217"/>
                      <a:pt x="31023" y="23217"/>
                    </a:cubicBezTo>
                    <a:cubicBezTo>
                      <a:pt x="31089" y="23217"/>
                      <a:pt x="31223" y="23217"/>
                      <a:pt x="31290" y="23150"/>
                    </a:cubicBezTo>
                    <a:cubicBezTo>
                      <a:pt x="31623" y="23083"/>
                      <a:pt x="31957" y="22917"/>
                      <a:pt x="32257" y="22616"/>
                    </a:cubicBezTo>
                    <a:cubicBezTo>
                      <a:pt x="32524" y="22383"/>
                      <a:pt x="32757" y="22083"/>
                      <a:pt x="33024" y="21649"/>
                    </a:cubicBezTo>
                    <a:cubicBezTo>
                      <a:pt x="33424" y="20982"/>
                      <a:pt x="33725" y="20248"/>
                      <a:pt x="33925" y="19414"/>
                    </a:cubicBezTo>
                    <a:cubicBezTo>
                      <a:pt x="34058" y="18880"/>
                      <a:pt x="34125" y="18247"/>
                      <a:pt x="34192" y="17646"/>
                    </a:cubicBezTo>
                    <a:cubicBezTo>
                      <a:pt x="34225" y="17112"/>
                      <a:pt x="34192" y="16579"/>
                      <a:pt x="34125" y="15978"/>
                    </a:cubicBezTo>
                    <a:cubicBezTo>
                      <a:pt x="34025" y="14978"/>
                      <a:pt x="33725" y="13977"/>
                      <a:pt x="33224" y="12876"/>
                    </a:cubicBezTo>
                    <a:cubicBezTo>
                      <a:pt x="32791" y="11942"/>
                      <a:pt x="32290" y="11041"/>
                      <a:pt x="31523" y="9874"/>
                    </a:cubicBezTo>
                    <a:cubicBezTo>
                      <a:pt x="30923" y="8940"/>
                      <a:pt x="30255" y="8106"/>
                      <a:pt x="29588" y="7372"/>
                    </a:cubicBezTo>
                    <a:cubicBezTo>
                      <a:pt x="28954" y="6638"/>
                      <a:pt x="28254" y="5938"/>
                      <a:pt x="27420" y="5271"/>
                    </a:cubicBezTo>
                    <a:cubicBezTo>
                      <a:pt x="26019" y="4070"/>
                      <a:pt x="24351" y="3036"/>
                      <a:pt x="22517" y="2202"/>
                    </a:cubicBezTo>
                    <a:cubicBezTo>
                      <a:pt x="20782" y="1435"/>
                      <a:pt x="18881" y="868"/>
                      <a:pt x="16846" y="467"/>
                    </a:cubicBezTo>
                    <a:cubicBezTo>
                      <a:pt x="16279" y="401"/>
                      <a:pt x="15745" y="300"/>
                      <a:pt x="15278" y="234"/>
                    </a:cubicBezTo>
                    <a:cubicBezTo>
                      <a:pt x="14944" y="200"/>
                      <a:pt x="14377" y="100"/>
                      <a:pt x="13744" y="67"/>
                    </a:cubicBezTo>
                    <a:cubicBezTo>
                      <a:pt x="13410" y="0"/>
                      <a:pt x="13076" y="0"/>
                      <a:pt x="12743" y="0"/>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734875" y="2923425"/>
                <a:ext cx="396975" cy="349725"/>
              </a:xfrm>
              <a:custGeom>
                <a:avLst/>
                <a:gdLst/>
                <a:ahLst/>
                <a:cxnLst/>
                <a:rect l="l" t="t" r="r" b="b"/>
                <a:pathLst>
                  <a:path w="15879" h="13989" extrusionOk="0">
                    <a:moveTo>
                      <a:pt x="168" y="0"/>
                    </a:moveTo>
                    <a:cubicBezTo>
                      <a:pt x="168" y="167"/>
                      <a:pt x="134" y="167"/>
                      <a:pt x="134" y="167"/>
                    </a:cubicBezTo>
                    <a:cubicBezTo>
                      <a:pt x="34" y="200"/>
                      <a:pt x="1" y="301"/>
                      <a:pt x="34" y="334"/>
                    </a:cubicBezTo>
                    <a:cubicBezTo>
                      <a:pt x="268" y="801"/>
                      <a:pt x="501" y="1268"/>
                      <a:pt x="701" y="1702"/>
                    </a:cubicBezTo>
                    <a:cubicBezTo>
                      <a:pt x="968" y="2169"/>
                      <a:pt x="1202" y="2669"/>
                      <a:pt x="1502" y="3103"/>
                    </a:cubicBezTo>
                    <a:lnTo>
                      <a:pt x="2369" y="4470"/>
                    </a:lnTo>
                    <a:cubicBezTo>
                      <a:pt x="2669" y="4937"/>
                      <a:pt x="3003" y="5337"/>
                      <a:pt x="3337" y="5804"/>
                    </a:cubicBezTo>
                    <a:cubicBezTo>
                      <a:pt x="3670" y="6205"/>
                      <a:pt x="4004" y="6638"/>
                      <a:pt x="4371" y="7039"/>
                    </a:cubicBezTo>
                    <a:cubicBezTo>
                      <a:pt x="4771" y="7472"/>
                      <a:pt x="5138" y="7873"/>
                      <a:pt x="5538" y="8273"/>
                    </a:cubicBezTo>
                    <a:cubicBezTo>
                      <a:pt x="6305" y="9040"/>
                      <a:pt x="7139" y="9774"/>
                      <a:pt x="8007" y="10441"/>
                    </a:cubicBezTo>
                    <a:cubicBezTo>
                      <a:pt x="8540" y="10841"/>
                      <a:pt x="9107" y="11208"/>
                      <a:pt x="9674" y="11609"/>
                    </a:cubicBezTo>
                    <a:cubicBezTo>
                      <a:pt x="10208" y="11976"/>
                      <a:pt x="10809" y="12309"/>
                      <a:pt x="11442" y="12576"/>
                    </a:cubicBezTo>
                    <a:cubicBezTo>
                      <a:pt x="12009" y="12876"/>
                      <a:pt x="12610" y="13143"/>
                      <a:pt x="13177" y="13377"/>
                    </a:cubicBezTo>
                    <a:cubicBezTo>
                      <a:pt x="13511" y="13510"/>
                      <a:pt x="13844" y="13643"/>
                      <a:pt x="14178" y="13710"/>
                    </a:cubicBezTo>
                    <a:cubicBezTo>
                      <a:pt x="14511" y="13844"/>
                      <a:pt x="14845" y="13877"/>
                      <a:pt x="15145" y="13977"/>
                    </a:cubicBezTo>
                    <a:cubicBezTo>
                      <a:pt x="15184" y="13985"/>
                      <a:pt x="15222" y="13988"/>
                      <a:pt x="15260" y="13988"/>
                    </a:cubicBezTo>
                    <a:cubicBezTo>
                      <a:pt x="15552" y="13988"/>
                      <a:pt x="15816" y="13772"/>
                      <a:pt x="15846" y="13477"/>
                    </a:cubicBezTo>
                    <a:cubicBezTo>
                      <a:pt x="15879" y="13310"/>
                      <a:pt x="15846" y="13143"/>
                      <a:pt x="15779" y="13010"/>
                    </a:cubicBezTo>
                    <a:lnTo>
                      <a:pt x="15645" y="12876"/>
                    </a:lnTo>
                    <a:cubicBezTo>
                      <a:pt x="15545" y="12809"/>
                      <a:pt x="15479" y="12743"/>
                      <a:pt x="15345" y="12743"/>
                    </a:cubicBezTo>
                    <a:cubicBezTo>
                      <a:pt x="15145" y="12709"/>
                      <a:pt x="14945" y="12643"/>
                      <a:pt x="14678" y="12543"/>
                    </a:cubicBezTo>
                    <a:cubicBezTo>
                      <a:pt x="14645" y="12543"/>
                      <a:pt x="14645" y="12543"/>
                      <a:pt x="14611" y="12509"/>
                    </a:cubicBezTo>
                    <a:cubicBezTo>
                      <a:pt x="14545" y="12509"/>
                      <a:pt x="14545" y="12509"/>
                      <a:pt x="14511" y="12476"/>
                    </a:cubicBezTo>
                    <a:lnTo>
                      <a:pt x="14545" y="12476"/>
                    </a:lnTo>
                    <a:cubicBezTo>
                      <a:pt x="13611" y="12142"/>
                      <a:pt x="12643" y="11742"/>
                      <a:pt x="11709" y="11342"/>
                    </a:cubicBezTo>
                    <a:cubicBezTo>
                      <a:pt x="10775" y="10875"/>
                      <a:pt x="9875" y="10341"/>
                      <a:pt x="8974" y="9741"/>
                    </a:cubicBezTo>
                    <a:cubicBezTo>
                      <a:pt x="8907" y="9741"/>
                      <a:pt x="8907" y="9707"/>
                      <a:pt x="8874" y="9707"/>
                    </a:cubicBezTo>
                    <a:cubicBezTo>
                      <a:pt x="8941" y="9707"/>
                      <a:pt x="8941" y="9741"/>
                      <a:pt x="8974" y="9741"/>
                    </a:cubicBezTo>
                    <a:cubicBezTo>
                      <a:pt x="8007" y="9140"/>
                      <a:pt x="7139" y="8406"/>
                      <a:pt x="6272" y="7672"/>
                    </a:cubicBezTo>
                    <a:cubicBezTo>
                      <a:pt x="5371" y="6905"/>
                      <a:pt x="4604" y="6071"/>
                      <a:pt x="3804" y="5204"/>
                    </a:cubicBezTo>
                    <a:lnTo>
                      <a:pt x="3804" y="5204"/>
                    </a:lnTo>
                    <a:lnTo>
                      <a:pt x="3837" y="5304"/>
                    </a:lnTo>
                    <a:cubicBezTo>
                      <a:pt x="3503" y="4904"/>
                      <a:pt x="3170" y="4504"/>
                      <a:pt x="2836" y="4070"/>
                    </a:cubicBezTo>
                    <a:cubicBezTo>
                      <a:pt x="2503" y="3703"/>
                      <a:pt x="2202" y="3236"/>
                      <a:pt x="1936" y="2836"/>
                    </a:cubicBezTo>
                    <a:cubicBezTo>
                      <a:pt x="1635" y="2402"/>
                      <a:pt x="1369" y="1968"/>
                      <a:pt x="1102" y="1535"/>
                    </a:cubicBezTo>
                    <a:cubicBezTo>
                      <a:pt x="968" y="1335"/>
                      <a:pt x="835" y="1068"/>
                      <a:pt x="701" y="868"/>
                    </a:cubicBezTo>
                    <a:cubicBezTo>
                      <a:pt x="601" y="667"/>
                      <a:pt x="468" y="467"/>
                      <a:pt x="368" y="234"/>
                    </a:cubicBezTo>
                    <a:lnTo>
                      <a:pt x="368" y="200"/>
                    </a:lnTo>
                    <a:cubicBezTo>
                      <a:pt x="334" y="167"/>
                      <a:pt x="334" y="134"/>
                      <a:pt x="301" y="67"/>
                    </a:cubicBezTo>
                    <a:cubicBezTo>
                      <a:pt x="268" y="34"/>
                      <a:pt x="201" y="0"/>
                      <a:pt x="168" y="0"/>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705675" y="2900900"/>
                <a:ext cx="203500" cy="195325"/>
              </a:xfrm>
              <a:custGeom>
                <a:avLst/>
                <a:gdLst/>
                <a:ahLst/>
                <a:cxnLst/>
                <a:rect l="l" t="t" r="r" b="b"/>
                <a:pathLst>
                  <a:path w="8140" h="7813" extrusionOk="0">
                    <a:moveTo>
                      <a:pt x="34" y="1"/>
                    </a:moveTo>
                    <a:cubicBezTo>
                      <a:pt x="47" y="1"/>
                      <a:pt x="54" y="1"/>
                      <a:pt x="63" y="3"/>
                    </a:cubicBezTo>
                    <a:lnTo>
                      <a:pt x="63" y="3"/>
                    </a:lnTo>
                    <a:cubicBezTo>
                      <a:pt x="65" y="1"/>
                      <a:pt x="59" y="1"/>
                      <a:pt x="34" y="1"/>
                    </a:cubicBezTo>
                    <a:close/>
                    <a:moveTo>
                      <a:pt x="63" y="3"/>
                    </a:moveTo>
                    <a:lnTo>
                      <a:pt x="63" y="3"/>
                    </a:lnTo>
                    <a:cubicBezTo>
                      <a:pt x="59" y="6"/>
                      <a:pt x="34" y="13"/>
                      <a:pt x="34" y="34"/>
                    </a:cubicBezTo>
                    <a:cubicBezTo>
                      <a:pt x="0" y="67"/>
                      <a:pt x="0" y="101"/>
                      <a:pt x="0" y="167"/>
                    </a:cubicBezTo>
                    <a:cubicBezTo>
                      <a:pt x="134" y="334"/>
                      <a:pt x="267" y="534"/>
                      <a:pt x="367" y="701"/>
                    </a:cubicBezTo>
                    <a:cubicBezTo>
                      <a:pt x="501" y="868"/>
                      <a:pt x="634" y="1068"/>
                      <a:pt x="734" y="1235"/>
                    </a:cubicBezTo>
                    <a:cubicBezTo>
                      <a:pt x="1001" y="1602"/>
                      <a:pt x="1301" y="1935"/>
                      <a:pt x="1535" y="2336"/>
                    </a:cubicBezTo>
                    <a:cubicBezTo>
                      <a:pt x="2069" y="3036"/>
                      <a:pt x="2669" y="3737"/>
                      <a:pt x="3303" y="4437"/>
                    </a:cubicBezTo>
                    <a:cubicBezTo>
                      <a:pt x="4537" y="5771"/>
                      <a:pt x="5971" y="7006"/>
                      <a:pt x="7639" y="7773"/>
                    </a:cubicBezTo>
                    <a:cubicBezTo>
                      <a:pt x="7685" y="7800"/>
                      <a:pt x="7734" y="7813"/>
                      <a:pt x="7780" y="7813"/>
                    </a:cubicBezTo>
                    <a:cubicBezTo>
                      <a:pt x="7904" y="7813"/>
                      <a:pt x="8015" y="7727"/>
                      <a:pt x="8039" y="7606"/>
                    </a:cubicBezTo>
                    <a:cubicBezTo>
                      <a:pt x="8140" y="7439"/>
                      <a:pt x="8039" y="7239"/>
                      <a:pt x="7873" y="7206"/>
                    </a:cubicBezTo>
                    <a:cubicBezTo>
                      <a:pt x="7239" y="6906"/>
                      <a:pt x="6638" y="6572"/>
                      <a:pt x="6038" y="6205"/>
                    </a:cubicBezTo>
                    <a:cubicBezTo>
                      <a:pt x="6071" y="6205"/>
                      <a:pt x="6071" y="6238"/>
                      <a:pt x="6138" y="6238"/>
                    </a:cubicBezTo>
                    <a:cubicBezTo>
                      <a:pt x="5471" y="5771"/>
                      <a:pt x="4837" y="5271"/>
                      <a:pt x="4237" y="4771"/>
                    </a:cubicBezTo>
                    <a:cubicBezTo>
                      <a:pt x="3670" y="4237"/>
                      <a:pt x="3069" y="3670"/>
                      <a:pt x="2536" y="3036"/>
                    </a:cubicBezTo>
                    <a:cubicBezTo>
                      <a:pt x="2135" y="2569"/>
                      <a:pt x="1702" y="2069"/>
                      <a:pt x="1335" y="1568"/>
                    </a:cubicBezTo>
                    <a:cubicBezTo>
                      <a:pt x="1135" y="1335"/>
                      <a:pt x="968" y="1068"/>
                      <a:pt x="734" y="835"/>
                    </a:cubicBezTo>
                    <a:cubicBezTo>
                      <a:pt x="534" y="568"/>
                      <a:pt x="334" y="268"/>
                      <a:pt x="134" y="34"/>
                    </a:cubicBezTo>
                    <a:cubicBezTo>
                      <a:pt x="93" y="13"/>
                      <a:pt x="77" y="6"/>
                      <a:pt x="63" y="3"/>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756550" y="2801675"/>
                <a:ext cx="416150" cy="235875"/>
              </a:xfrm>
              <a:custGeom>
                <a:avLst/>
                <a:gdLst/>
                <a:ahLst/>
                <a:cxnLst/>
                <a:rect l="l" t="t" r="r" b="b"/>
                <a:pathLst>
                  <a:path w="16646" h="9435" extrusionOk="0">
                    <a:moveTo>
                      <a:pt x="2236" y="0"/>
                    </a:moveTo>
                    <a:cubicBezTo>
                      <a:pt x="2002" y="67"/>
                      <a:pt x="1835" y="67"/>
                      <a:pt x="1635" y="67"/>
                    </a:cubicBezTo>
                    <a:cubicBezTo>
                      <a:pt x="1135" y="134"/>
                      <a:pt x="568" y="167"/>
                      <a:pt x="67" y="200"/>
                    </a:cubicBezTo>
                    <a:cubicBezTo>
                      <a:pt x="34" y="200"/>
                      <a:pt x="1" y="234"/>
                      <a:pt x="1" y="334"/>
                    </a:cubicBezTo>
                    <a:cubicBezTo>
                      <a:pt x="1" y="367"/>
                      <a:pt x="34" y="400"/>
                      <a:pt x="134" y="400"/>
                    </a:cubicBezTo>
                    <a:cubicBezTo>
                      <a:pt x="622" y="352"/>
                      <a:pt x="1075" y="321"/>
                      <a:pt x="1544" y="321"/>
                    </a:cubicBezTo>
                    <a:cubicBezTo>
                      <a:pt x="1716" y="321"/>
                      <a:pt x="1890" y="325"/>
                      <a:pt x="2069" y="334"/>
                    </a:cubicBezTo>
                    <a:lnTo>
                      <a:pt x="2035" y="334"/>
                    </a:lnTo>
                    <a:cubicBezTo>
                      <a:pt x="2336" y="334"/>
                      <a:pt x="2636" y="367"/>
                      <a:pt x="2903" y="400"/>
                    </a:cubicBezTo>
                    <a:cubicBezTo>
                      <a:pt x="3203" y="467"/>
                      <a:pt x="3503" y="501"/>
                      <a:pt x="3803" y="567"/>
                    </a:cubicBezTo>
                    <a:cubicBezTo>
                      <a:pt x="4370" y="701"/>
                      <a:pt x="4971" y="867"/>
                      <a:pt x="5538" y="1034"/>
                    </a:cubicBezTo>
                    <a:cubicBezTo>
                      <a:pt x="5871" y="1168"/>
                      <a:pt x="6238" y="1301"/>
                      <a:pt x="6572" y="1468"/>
                    </a:cubicBezTo>
                    <a:lnTo>
                      <a:pt x="7706" y="1968"/>
                    </a:lnTo>
                    <a:cubicBezTo>
                      <a:pt x="8407" y="2302"/>
                      <a:pt x="9074" y="2702"/>
                      <a:pt x="9741" y="3136"/>
                    </a:cubicBezTo>
                    <a:cubicBezTo>
                      <a:pt x="10475" y="3569"/>
                      <a:pt x="11075" y="4070"/>
                      <a:pt x="11742" y="4637"/>
                    </a:cubicBezTo>
                    <a:cubicBezTo>
                      <a:pt x="12376" y="5171"/>
                      <a:pt x="12977" y="5738"/>
                      <a:pt x="13510" y="6371"/>
                    </a:cubicBezTo>
                    <a:cubicBezTo>
                      <a:pt x="14244" y="7239"/>
                      <a:pt x="14911" y="8173"/>
                      <a:pt x="15512" y="9173"/>
                    </a:cubicBezTo>
                    <a:cubicBezTo>
                      <a:pt x="15578" y="9307"/>
                      <a:pt x="15745" y="9407"/>
                      <a:pt x="15912" y="9407"/>
                    </a:cubicBezTo>
                    <a:cubicBezTo>
                      <a:pt x="15961" y="9426"/>
                      <a:pt x="16010" y="9435"/>
                      <a:pt x="16058" y="9435"/>
                    </a:cubicBezTo>
                    <a:cubicBezTo>
                      <a:pt x="16174" y="9435"/>
                      <a:pt x="16285" y="9387"/>
                      <a:pt x="16379" y="9340"/>
                    </a:cubicBezTo>
                    <a:cubicBezTo>
                      <a:pt x="16512" y="9240"/>
                      <a:pt x="16646" y="9073"/>
                      <a:pt x="16646" y="8907"/>
                    </a:cubicBezTo>
                    <a:lnTo>
                      <a:pt x="16646" y="8740"/>
                    </a:lnTo>
                    <a:cubicBezTo>
                      <a:pt x="16646" y="8640"/>
                      <a:pt x="16579" y="8540"/>
                      <a:pt x="16546" y="8473"/>
                    </a:cubicBezTo>
                    <a:cubicBezTo>
                      <a:pt x="16412" y="8239"/>
                      <a:pt x="16346" y="8039"/>
                      <a:pt x="16212" y="7839"/>
                    </a:cubicBezTo>
                    <a:cubicBezTo>
                      <a:pt x="16079" y="7639"/>
                      <a:pt x="15912" y="7405"/>
                      <a:pt x="15812" y="7205"/>
                    </a:cubicBezTo>
                    <a:cubicBezTo>
                      <a:pt x="15512" y="6805"/>
                      <a:pt x="15212" y="6405"/>
                      <a:pt x="14878" y="6038"/>
                    </a:cubicBezTo>
                    <a:cubicBezTo>
                      <a:pt x="14177" y="5237"/>
                      <a:pt x="13410" y="4503"/>
                      <a:pt x="12576" y="3836"/>
                    </a:cubicBezTo>
                    <a:cubicBezTo>
                      <a:pt x="11742" y="3169"/>
                      <a:pt x="10875" y="2569"/>
                      <a:pt x="9908" y="2068"/>
                    </a:cubicBezTo>
                    <a:cubicBezTo>
                      <a:pt x="9007" y="1568"/>
                      <a:pt x="8040" y="1168"/>
                      <a:pt x="7072" y="834"/>
                    </a:cubicBezTo>
                    <a:cubicBezTo>
                      <a:pt x="6739" y="701"/>
                      <a:pt x="6405" y="634"/>
                      <a:pt x="6138" y="534"/>
                    </a:cubicBezTo>
                    <a:lnTo>
                      <a:pt x="5138" y="300"/>
                    </a:lnTo>
                    <a:cubicBezTo>
                      <a:pt x="4804" y="200"/>
                      <a:pt x="4504" y="167"/>
                      <a:pt x="4170" y="134"/>
                    </a:cubicBezTo>
                    <a:cubicBezTo>
                      <a:pt x="3837" y="67"/>
                      <a:pt x="3503" y="67"/>
                      <a:pt x="3170" y="34"/>
                    </a:cubicBezTo>
                    <a:lnTo>
                      <a:pt x="3203" y="34"/>
                    </a:lnTo>
                    <a:cubicBezTo>
                      <a:pt x="2869" y="34"/>
                      <a:pt x="2536" y="0"/>
                      <a:pt x="2236" y="0"/>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1130975" y="2921750"/>
                <a:ext cx="355275" cy="128650"/>
              </a:xfrm>
              <a:custGeom>
                <a:avLst/>
                <a:gdLst/>
                <a:ahLst/>
                <a:cxnLst/>
                <a:rect l="l" t="t" r="r" b="b"/>
                <a:pathLst>
                  <a:path w="14211" h="5146" extrusionOk="0">
                    <a:moveTo>
                      <a:pt x="14044" y="1"/>
                    </a:moveTo>
                    <a:cubicBezTo>
                      <a:pt x="14010" y="1"/>
                      <a:pt x="14010" y="1"/>
                      <a:pt x="13977" y="34"/>
                    </a:cubicBezTo>
                    <a:cubicBezTo>
                      <a:pt x="12943" y="901"/>
                      <a:pt x="11675" y="1568"/>
                      <a:pt x="10441" y="2102"/>
                    </a:cubicBezTo>
                    <a:lnTo>
                      <a:pt x="10474" y="2102"/>
                    </a:lnTo>
                    <a:cubicBezTo>
                      <a:pt x="9607" y="2536"/>
                      <a:pt x="8673" y="2869"/>
                      <a:pt x="7772" y="3170"/>
                    </a:cubicBezTo>
                    <a:cubicBezTo>
                      <a:pt x="6805" y="3436"/>
                      <a:pt x="5838" y="3703"/>
                      <a:pt x="4837" y="3870"/>
                    </a:cubicBezTo>
                    <a:cubicBezTo>
                      <a:pt x="4036" y="4007"/>
                      <a:pt x="3219" y="4098"/>
                      <a:pt x="2398" y="4098"/>
                    </a:cubicBezTo>
                    <a:cubicBezTo>
                      <a:pt x="2022" y="4098"/>
                      <a:pt x="1645" y="4079"/>
                      <a:pt x="1268" y="4037"/>
                    </a:cubicBezTo>
                    <a:cubicBezTo>
                      <a:pt x="1101" y="4037"/>
                      <a:pt x="868" y="3970"/>
                      <a:pt x="701" y="3937"/>
                    </a:cubicBezTo>
                    <a:cubicBezTo>
                      <a:pt x="659" y="3928"/>
                      <a:pt x="622" y="3924"/>
                      <a:pt x="587" y="3924"/>
                    </a:cubicBezTo>
                    <a:cubicBezTo>
                      <a:pt x="482" y="3924"/>
                      <a:pt x="401" y="3962"/>
                      <a:pt x="300" y="4037"/>
                    </a:cubicBezTo>
                    <a:cubicBezTo>
                      <a:pt x="167" y="4104"/>
                      <a:pt x="100" y="4237"/>
                      <a:pt x="34" y="4404"/>
                    </a:cubicBezTo>
                    <a:cubicBezTo>
                      <a:pt x="0" y="4537"/>
                      <a:pt x="34" y="4704"/>
                      <a:pt x="134" y="4804"/>
                    </a:cubicBezTo>
                    <a:cubicBezTo>
                      <a:pt x="200" y="4937"/>
                      <a:pt x="334" y="5071"/>
                      <a:pt x="501" y="5071"/>
                    </a:cubicBezTo>
                    <a:cubicBezTo>
                      <a:pt x="888" y="5124"/>
                      <a:pt x="1269" y="5146"/>
                      <a:pt x="1650" y="5146"/>
                    </a:cubicBezTo>
                    <a:cubicBezTo>
                      <a:pt x="2221" y="5146"/>
                      <a:pt x="2789" y="5098"/>
                      <a:pt x="3369" y="5038"/>
                    </a:cubicBezTo>
                    <a:cubicBezTo>
                      <a:pt x="3903" y="4937"/>
                      <a:pt x="4403" y="4871"/>
                      <a:pt x="4904" y="4737"/>
                    </a:cubicBezTo>
                    <a:cubicBezTo>
                      <a:pt x="5404" y="4604"/>
                      <a:pt x="5904" y="4470"/>
                      <a:pt x="6405" y="4304"/>
                    </a:cubicBezTo>
                    <a:cubicBezTo>
                      <a:pt x="7472" y="3970"/>
                      <a:pt x="8473" y="3603"/>
                      <a:pt x="9407" y="3136"/>
                    </a:cubicBezTo>
                    <a:cubicBezTo>
                      <a:pt x="9874" y="2936"/>
                      <a:pt x="10374" y="2703"/>
                      <a:pt x="10841" y="2436"/>
                    </a:cubicBezTo>
                    <a:cubicBezTo>
                      <a:pt x="11308" y="2202"/>
                      <a:pt x="11709" y="1935"/>
                      <a:pt x="12142" y="1668"/>
                    </a:cubicBezTo>
                    <a:cubicBezTo>
                      <a:pt x="12509" y="1402"/>
                      <a:pt x="12843" y="1201"/>
                      <a:pt x="13176" y="935"/>
                    </a:cubicBezTo>
                    <a:cubicBezTo>
                      <a:pt x="13510" y="701"/>
                      <a:pt x="13810" y="434"/>
                      <a:pt x="14144" y="201"/>
                    </a:cubicBezTo>
                    <a:cubicBezTo>
                      <a:pt x="14210" y="101"/>
                      <a:pt x="14144" y="1"/>
                      <a:pt x="14044" y="1"/>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992550" y="2861700"/>
                <a:ext cx="207675" cy="92450"/>
              </a:xfrm>
              <a:custGeom>
                <a:avLst/>
                <a:gdLst/>
                <a:ahLst/>
                <a:cxnLst/>
                <a:rect l="l" t="t" r="r" b="b"/>
                <a:pathLst>
                  <a:path w="8307" h="3698" extrusionOk="0">
                    <a:moveTo>
                      <a:pt x="8173" y="1"/>
                    </a:moveTo>
                    <a:cubicBezTo>
                      <a:pt x="8073" y="34"/>
                      <a:pt x="8006" y="101"/>
                      <a:pt x="7973" y="101"/>
                    </a:cubicBezTo>
                    <a:cubicBezTo>
                      <a:pt x="7941" y="133"/>
                      <a:pt x="7909" y="134"/>
                      <a:pt x="7906" y="163"/>
                    </a:cubicBezTo>
                    <a:lnTo>
                      <a:pt x="7906" y="163"/>
                    </a:lnTo>
                    <a:cubicBezTo>
                      <a:pt x="7615" y="416"/>
                      <a:pt x="7294" y="609"/>
                      <a:pt x="6972" y="801"/>
                    </a:cubicBezTo>
                    <a:cubicBezTo>
                      <a:pt x="6639" y="1002"/>
                      <a:pt x="6272" y="1168"/>
                      <a:pt x="5938" y="1335"/>
                    </a:cubicBezTo>
                    <a:cubicBezTo>
                      <a:pt x="5104" y="1702"/>
                      <a:pt x="4270" y="2002"/>
                      <a:pt x="3403" y="2236"/>
                    </a:cubicBezTo>
                    <a:cubicBezTo>
                      <a:pt x="2569" y="2469"/>
                      <a:pt x="1668" y="2636"/>
                      <a:pt x="801" y="2803"/>
                    </a:cubicBezTo>
                    <a:cubicBezTo>
                      <a:pt x="668" y="2836"/>
                      <a:pt x="501" y="2836"/>
                      <a:pt x="401" y="2903"/>
                    </a:cubicBezTo>
                    <a:lnTo>
                      <a:pt x="301" y="2903"/>
                    </a:lnTo>
                    <a:cubicBezTo>
                      <a:pt x="234" y="2903"/>
                      <a:pt x="167" y="2936"/>
                      <a:pt x="134" y="3003"/>
                    </a:cubicBezTo>
                    <a:cubicBezTo>
                      <a:pt x="67" y="3103"/>
                      <a:pt x="1" y="3170"/>
                      <a:pt x="67" y="3303"/>
                    </a:cubicBezTo>
                    <a:cubicBezTo>
                      <a:pt x="67" y="3437"/>
                      <a:pt x="101" y="3503"/>
                      <a:pt x="167" y="3603"/>
                    </a:cubicBezTo>
                    <a:cubicBezTo>
                      <a:pt x="262" y="3651"/>
                      <a:pt x="356" y="3698"/>
                      <a:pt x="450" y="3698"/>
                    </a:cubicBezTo>
                    <a:cubicBezTo>
                      <a:pt x="489" y="3698"/>
                      <a:pt x="529" y="3690"/>
                      <a:pt x="568" y="3670"/>
                    </a:cubicBezTo>
                    <a:lnTo>
                      <a:pt x="1568" y="3437"/>
                    </a:lnTo>
                    <a:cubicBezTo>
                      <a:pt x="1902" y="3337"/>
                      <a:pt x="2235" y="3270"/>
                      <a:pt x="2602" y="3136"/>
                    </a:cubicBezTo>
                    <a:cubicBezTo>
                      <a:pt x="3303" y="2936"/>
                      <a:pt x="3970" y="2703"/>
                      <a:pt x="4637" y="2469"/>
                    </a:cubicBezTo>
                    <a:cubicBezTo>
                      <a:pt x="5304" y="2202"/>
                      <a:pt x="5938" y="1936"/>
                      <a:pt x="6572" y="1535"/>
                    </a:cubicBezTo>
                    <a:cubicBezTo>
                      <a:pt x="6839" y="1369"/>
                      <a:pt x="7139" y="1168"/>
                      <a:pt x="7439" y="968"/>
                    </a:cubicBezTo>
                    <a:cubicBezTo>
                      <a:pt x="7573" y="868"/>
                      <a:pt x="7739" y="768"/>
                      <a:pt x="7839" y="635"/>
                    </a:cubicBezTo>
                    <a:cubicBezTo>
                      <a:pt x="7973" y="501"/>
                      <a:pt x="8140" y="368"/>
                      <a:pt x="8273" y="268"/>
                    </a:cubicBezTo>
                    <a:cubicBezTo>
                      <a:pt x="8306" y="201"/>
                      <a:pt x="8306" y="101"/>
                      <a:pt x="8273" y="34"/>
                    </a:cubicBezTo>
                    <a:cubicBezTo>
                      <a:pt x="8240" y="1"/>
                      <a:pt x="8240" y="1"/>
                      <a:pt x="8173" y="1"/>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996725" y="3856600"/>
                <a:ext cx="341950" cy="183475"/>
              </a:xfrm>
              <a:custGeom>
                <a:avLst/>
                <a:gdLst/>
                <a:ahLst/>
                <a:cxnLst/>
                <a:rect l="l" t="t" r="r" b="b"/>
                <a:pathLst>
                  <a:path w="13678" h="7339" extrusionOk="0">
                    <a:moveTo>
                      <a:pt x="2002" y="0"/>
                    </a:moveTo>
                    <a:cubicBezTo>
                      <a:pt x="1402" y="234"/>
                      <a:pt x="735" y="634"/>
                      <a:pt x="67" y="1001"/>
                    </a:cubicBezTo>
                    <a:cubicBezTo>
                      <a:pt x="1" y="1901"/>
                      <a:pt x="1" y="2969"/>
                      <a:pt x="134" y="3903"/>
                    </a:cubicBezTo>
                    <a:cubicBezTo>
                      <a:pt x="201" y="4503"/>
                      <a:pt x="334" y="5004"/>
                      <a:pt x="501" y="5471"/>
                    </a:cubicBezTo>
                    <a:cubicBezTo>
                      <a:pt x="601" y="5671"/>
                      <a:pt x="701" y="5871"/>
                      <a:pt x="835" y="6071"/>
                    </a:cubicBezTo>
                    <a:cubicBezTo>
                      <a:pt x="968" y="6238"/>
                      <a:pt x="1102" y="6471"/>
                      <a:pt x="1302" y="6638"/>
                    </a:cubicBezTo>
                    <a:cubicBezTo>
                      <a:pt x="1602" y="6872"/>
                      <a:pt x="1969" y="7072"/>
                      <a:pt x="2436" y="7205"/>
                    </a:cubicBezTo>
                    <a:cubicBezTo>
                      <a:pt x="2769" y="7305"/>
                      <a:pt x="3136" y="7339"/>
                      <a:pt x="3603" y="7339"/>
                    </a:cubicBezTo>
                    <a:lnTo>
                      <a:pt x="3737" y="7339"/>
                    </a:lnTo>
                    <a:cubicBezTo>
                      <a:pt x="4170" y="7339"/>
                      <a:pt x="4671" y="7239"/>
                      <a:pt x="5071" y="7205"/>
                    </a:cubicBezTo>
                    <a:cubicBezTo>
                      <a:pt x="5505" y="7138"/>
                      <a:pt x="5938" y="7038"/>
                      <a:pt x="6439" y="6905"/>
                    </a:cubicBezTo>
                    <a:cubicBezTo>
                      <a:pt x="7773" y="6571"/>
                      <a:pt x="9074" y="6071"/>
                      <a:pt x="10275" y="5471"/>
                    </a:cubicBezTo>
                    <a:cubicBezTo>
                      <a:pt x="11342" y="4904"/>
                      <a:pt x="12410" y="4203"/>
                      <a:pt x="13410" y="3402"/>
                    </a:cubicBezTo>
                    <a:cubicBezTo>
                      <a:pt x="13477" y="3336"/>
                      <a:pt x="13544" y="3236"/>
                      <a:pt x="13644" y="3202"/>
                    </a:cubicBezTo>
                    <a:lnTo>
                      <a:pt x="13677" y="3169"/>
                    </a:lnTo>
                    <a:cubicBezTo>
                      <a:pt x="13644" y="3069"/>
                      <a:pt x="13610" y="3002"/>
                      <a:pt x="13577" y="2969"/>
                    </a:cubicBezTo>
                    <a:cubicBezTo>
                      <a:pt x="13444" y="2702"/>
                      <a:pt x="13344" y="2502"/>
                      <a:pt x="13244" y="2235"/>
                    </a:cubicBezTo>
                    <a:cubicBezTo>
                      <a:pt x="13143" y="2068"/>
                      <a:pt x="13110" y="1868"/>
                      <a:pt x="13077" y="1701"/>
                    </a:cubicBezTo>
                    <a:cubicBezTo>
                      <a:pt x="12943" y="1701"/>
                      <a:pt x="12810" y="1735"/>
                      <a:pt x="12743" y="1801"/>
                    </a:cubicBezTo>
                    <a:cubicBezTo>
                      <a:pt x="12410" y="1868"/>
                      <a:pt x="12143" y="2001"/>
                      <a:pt x="11809" y="2168"/>
                    </a:cubicBezTo>
                    <a:cubicBezTo>
                      <a:pt x="11442" y="2335"/>
                      <a:pt x="11075" y="2535"/>
                      <a:pt x="10775" y="2702"/>
                    </a:cubicBezTo>
                    <a:lnTo>
                      <a:pt x="10575" y="2835"/>
                    </a:lnTo>
                    <a:cubicBezTo>
                      <a:pt x="10341" y="2969"/>
                      <a:pt x="10175" y="3036"/>
                      <a:pt x="10008" y="3136"/>
                    </a:cubicBezTo>
                    <a:lnTo>
                      <a:pt x="9774" y="3236"/>
                    </a:lnTo>
                    <a:lnTo>
                      <a:pt x="9608" y="3336"/>
                    </a:lnTo>
                    <a:lnTo>
                      <a:pt x="9274" y="3469"/>
                    </a:lnTo>
                    <a:cubicBezTo>
                      <a:pt x="8473" y="3803"/>
                      <a:pt x="7506" y="4136"/>
                      <a:pt x="6505" y="4403"/>
                    </a:cubicBezTo>
                    <a:cubicBezTo>
                      <a:pt x="5772" y="4637"/>
                      <a:pt x="5138" y="4703"/>
                      <a:pt x="4571" y="4703"/>
                    </a:cubicBezTo>
                    <a:cubicBezTo>
                      <a:pt x="4237" y="4703"/>
                      <a:pt x="3937" y="4670"/>
                      <a:pt x="3637" y="4570"/>
                    </a:cubicBezTo>
                    <a:cubicBezTo>
                      <a:pt x="3470" y="4537"/>
                      <a:pt x="3303" y="4470"/>
                      <a:pt x="3170" y="4370"/>
                    </a:cubicBezTo>
                    <a:cubicBezTo>
                      <a:pt x="3070" y="4303"/>
                      <a:pt x="2936" y="4203"/>
                      <a:pt x="2836" y="4136"/>
                    </a:cubicBezTo>
                    <a:cubicBezTo>
                      <a:pt x="2769" y="4003"/>
                      <a:pt x="2636" y="3869"/>
                      <a:pt x="2569" y="3736"/>
                    </a:cubicBezTo>
                    <a:cubicBezTo>
                      <a:pt x="2436" y="3536"/>
                      <a:pt x="2336" y="3302"/>
                      <a:pt x="2269" y="3002"/>
                    </a:cubicBezTo>
                    <a:lnTo>
                      <a:pt x="2269" y="3036"/>
                    </a:lnTo>
                    <a:cubicBezTo>
                      <a:pt x="2102" y="2335"/>
                      <a:pt x="2069" y="1534"/>
                      <a:pt x="2069" y="901"/>
                    </a:cubicBezTo>
                    <a:lnTo>
                      <a:pt x="2069" y="534"/>
                    </a:lnTo>
                    <a:lnTo>
                      <a:pt x="2069" y="200"/>
                    </a:lnTo>
                    <a:cubicBezTo>
                      <a:pt x="2069" y="133"/>
                      <a:pt x="2069" y="67"/>
                      <a:pt x="2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a:off x="-406300" y="3573175"/>
                <a:ext cx="65900" cy="58975"/>
              </a:xfrm>
              <a:custGeom>
                <a:avLst/>
                <a:gdLst/>
                <a:ahLst/>
                <a:cxnLst/>
                <a:rect l="l" t="t" r="r" b="b"/>
                <a:pathLst>
                  <a:path w="2636" h="2359" extrusionOk="0">
                    <a:moveTo>
                      <a:pt x="1282" y="1"/>
                    </a:moveTo>
                    <a:cubicBezTo>
                      <a:pt x="1154" y="1"/>
                      <a:pt x="1026" y="21"/>
                      <a:pt x="901" y="62"/>
                    </a:cubicBezTo>
                    <a:cubicBezTo>
                      <a:pt x="301" y="296"/>
                      <a:pt x="1" y="963"/>
                      <a:pt x="201" y="1563"/>
                    </a:cubicBezTo>
                    <a:cubicBezTo>
                      <a:pt x="359" y="2066"/>
                      <a:pt x="854" y="2359"/>
                      <a:pt x="1334" y="2359"/>
                    </a:cubicBezTo>
                    <a:cubicBezTo>
                      <a:pt x="1460" y="2359"/>
                      <a:pt x="1584" y="2339"/>
                      <a:pt x="1702" y="2297"/>
                    </a:cubicBezTo>
                    <a:cubicBezTo>
                      <a:pt x="2336" y="2064"/>
                      <a:pt x="2636" y="1363"/>
                      <a:pt x="2402" y="796"/>
                    </a:cubicBezTo>
                    <a:cubicBezTo>
                      <a:pt x="2244" y="294"/>
                      <a:pt x="1770" y="1"/>
                      <a:pt x="1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a:off x="-410475" y="3714100"/>
                <a:ext cx="65925" cy="58600"/>
              </a:xfrm>
              <a:custGeom>
                <a:avLst/>
                <a:gdLst/>
                <a:ahLst/>
                <a:cxnLst/>
                <a:rect l="l" t="t" r="r" b="b"/>
                <a:pathLst>
                  <a:path w="2637" h="2344" extrusionOk="0">
                    <a:moveTo>
                      <a:pt x="1285" y="1"/>
                    </a:moveTo>
                    <a:cubicBezTo>
                      <a:pt x="1156" y="1"/>
                      <a:pt x="1027" y="21"/>
                      <a:pt x="902" y="63"/>
                    </a:cubicBezTo>
                    <a:cubicBezTo>
                      <a:pt x="301" y="263"/>
                      <a:pt x="1" y="930"/>
                      <a:pt x="201" y="1564"/>
                    </a:cubicBezTo>
                    <a:cubicBezTo>
                      <a:pt x="355" y="2053"/>
                      <a:pt x="827" y="2343"/>
                      <a:pt x="1295" y="2343"/>
                    </a:cubicBezTo>
                    <a:cubicBezTo>
                      <a:pt x="1434" y="2343"/>
                      <a:pt x="1572" y="2318"/>
                      <a:pt x="1702" y="2264"/>
                    </a:cubicBezTo>
                    <a:cubicBezTo>
                      <a:pt x="2336" y="2064"/>
                      <a:pt x="2636" y="1364"/>
                      <a:pt x="2403" y="763"/>
                    </a:cubicBezTo>
                    <a:cubicBezTo>
                      <a:pt x="2244" y="288"/>
                      <a:pt x="1773" y="1"/>
                      <a:pt x="1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a:off x="-427150" y="3627800"/>
                <a:ext cx="100100" cy="88900"/>
              </a:xfrm>
              <a:custGeom>
                <a:avLst/>
                <a:gdLst/>
                <a:ahLst/>
                <a:cxnLst/>
                <a:rect l="l" t="t" r="r" b="b"/>
                <a:pathLst>
                  <a:path w="4004" h="3556" extrusionOk="0">
                    <a:moveTo>
                      <a:pt x="2009" y="1"/>
                    </a:moveTo>
                    <a:cubicBezTo>
                      <a:pt x="1796" y="1"/>
                      <a:pt x="1580" y="37"/>
                      <a:pt x="1368" y="112"/>
                    </a:cubicBezTo>
                    <a:cubicBezTo>
                      <a:pt x="501" y="446"/>
                      <a:pt x="1" y="1480"/>
                      <a:pt x="334" y="2381"/>
                    </a:cubicBezTo>
                    <a:cubicBezTo>
                      <a:pt x="595" y="3111"/>
                      <a:pt x="1284" y="3555"/>
                      <a:pt x="2018" y="3555"/>
                    </a:cubicBezTo>
                    <a:cubicBezTo>
                      <a:pt x="2223" y="3555"/>
                      <a:pt x="2432" y="3521"/>
                      <a:pt x="2636" y="3448"/>
                    </a:cubicBezTo>
                    <a:cubicBezTo>
                      <a:pt x="3537" y="3114"/>
                      <a:pt x="4004" y="2047"/>
                      <a:pt x="3670" y="1146"/>
                    </a:cubicBezTo>
                    <a:cubicBezTo>
                      <a:pt x="3412" y="424"/>
                      <a:pt x="2735" y="1"/>
                      <a:pt x="2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a:off x="-1259400" y="3449300"/>
                <a:ext cx="60050" cy="53625"/>
              </a:xfrm>
              <a:custGeom>
                <a:avLst/>
                <a:gdLst/>
                <a:ahLst/>
                <a:cxnLst/>
                <a:rect l="l" t="t" r="r" b="b"/>
                <a:pathLst>
                  <a:path w="2402" h="2145" extrusionOk="0">
                    <a:moveTo>
                      <a:pt x="1185" y="0"/>
                    </a:moveTo>
                    <a:cubicBezTo>
                      <a:pt x="1056" y="0"/>
                      <a:pt x="926" y="26"/>
                      <a:pt x="801" y="80"/>
                    </a:cubicBezTo>
                    <a:cubicBezTo>
                      <a:pt x="267" y="281"/>
                      <a:pt x="0" y="914"/>
                      <a:pt x="167" y="1448"/>
                    </a:cubicBezTo>
                    <a:cubicBezTo>
                      <a:pt x="351" y="1869"/>
                      <a:pt x="763" y="2144"/>
                      <a:pt x="1207" y="2144"/>
                    </a:cubicBezTo>
                    <a:cubicBezTo>
                      <a:pt x="1326" y="2144"/>
                      <a:pt x="1448" y="2124"/>
                      <a:pt x="1568" y="2082"/>
                    </a:cubicBezTo>
                    <a:cubicBezTo>
                      <a:pt x="2102" y="1848"/>
                      <a:pt x="2402" y="1248"/>
                      <a:pt x="2168" y="681"/>
                    </a:cubicBezTo>
                    <a:cubicBezTo>
                      <a:pt x="2015" y="272"/>
                      <a:pt x="1608" y="0"/>
                      <a:pt x="1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1277750" y="3499800"/>
                <a:ext cx="90925" cy="79825"/>
              </a:xfrm>
              <a:custGeom>
                <a:avLst/>
                <a:gdLst/>
                <a:ahLst/>
                <a:cxnLst/>
                <a:rect l="l" t="t" r="r" b="b"/>
                <a:pathLst>
                  <a:path w="3637" h="3193" extrusionOk="0">
                    <a:moveTo>
                      <a:pt x="1815" y="0"/>
                    </a:moveTo>
                    <a:cubicBezTo>
                      <a:pt x="1641" y="0"/>
                      <a:pt x="1466" y="31"/>
                      <a:pt x="1301" y="95"/>
                    </a:cubicBezTo>
                    <a:cubicBezTo>
                      <a:pt x="401" y="395"/>
                      <a:pt x="0" y="1296"/>
                      <a:pt x="334" y="2130"/>
                    </a:cubicBezTo>
                    <a:cubicBezTo>
                      <a:pt x="570" y="2785"/>
                      <a:pt x="1196" y="3193"/>
                      <a:pt x="1841" y="3193"/>
                    </a:cubicBezTo>
                    <a:cubicBezTo>
                      <a:pt x="2018" y="3193"/>
                      <a:pt x="2197" y="3162"/>
                      <a:pt x="2369" y="3097"/>
                    </a:cubicBezTo>
                    <a:cubicBezTo>
                      <a:pt x="3203" y="2797"/>
                      <a:pt x="3636" y="1830"/>
                      <a:pt x="3336" y="1063"/>
                    </a:cubicBezTo>
                    <a:cubicBezTo>
                      <a:pt x="3100" y="408"/>
                      <a:pt x="2454" y="0"/>
                      <a:pt x="1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869125" y="3151025"/>
                <a:ext cx="76750" cy="90200"/>
              </a:xfrm>
              <a:custGeom>
                <a:avLst/>
                <a:gdLst/>
                <a:ahLst/>
                <a:cxnLst/>
                <a:rect l="l" t="t" r="r" b="b"/>
                <a:pathLst>
                  <a:path w="3070" h="3608" extrusionOk="0">
                    <a:moveTo>
                      <a:pt x="1779" y="1"/>
                    </a:moveTo>
                    <a:cubicBezTo>
                      <a:pt x="1150" y="1"/>
                      <a:pt x="506" y="616"/>
                      <a:pt x="301" y="1437"/>
                    </a:cubicBezTo>
                    <a:cubicBezTo>
                      <a:pt x="0" y="2438"/>
                      <a:pt x="367" y="3405"/>
                      <a:pt x="1068" y="3572"/>
                    </a:cubicBezTo>
                    <a:cubicBezTo>
                      <a:pt x="1156" y="3596"/>
                      <a:pt x="1245" y="3608"/>
                      <a:pt x="1333" y="3608"/>
                    </a:cubicBezTo>
                    <a:cubicBezTo>
                      <a:pt x="1979" y="3608"/>
                      <a:pt x="2601" y="2993"/>
                      <a:pt x="2836" y="2171"/>
                    </a:cubicBezTo>
                    <a:cubicBezTo>
                      <a:pt x="3069" y="1204"/>
                      <a:pt x="2736" y="236"/>
                      <a:pt x="2035" y="36"/>
                    </a:cubicBezTo>
                    <a:cubicBezTo>
                      <a:pt x="1951" y="12"/>
                      <a:pt x="1865" y="1"/>
                      <a:pt x="177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944175" y="3290350"/>
                <a:ext cx="89250" cy="230200"/>
              </a:xfrm>
              <a:custGeom>
                <a:avLst/>
                <a:gdLst/>
                <a:ahLst/>
                <a:cxnLst/>
                <a:rect l="l" t="t" r="r" b="b"/>
                <a:pathLst>
                  <a:path w="3570" h="9208" extrusionOk="0">
                    <a:moveTo>
                      <a:pt x="3469" y="0"/>
                    </a:moveTo>
                    <a:cubicBezTo>
                      <a:pt x="3369" y="0"/>
                      <a:pt x="3336" y="34"/>
                      <a:pt x="3303" y="67"/>
                    </a:cubicBezTo>
                    <a:cubicBezTo>
                      <a:pt x="3036" y="501"/>
                      <a:pt x="2802" y="868"/>
                      <a:pt x="2535" y="1235"/>
                    </a:cubicBezTo>
                    <a:lnTo>
                      <a:pt x="2335" y="1535"/>
                    </a:lnTo>
                    <a:cubicBezTo>
                      <a:pt x="1968" y="2135"/>
                      <a:pt x="1535" y="2736"/>
                      <a:pt x="1168" y="3370"/>
                    </a:cubicBezTo>
                    <a:cubicBezTo>
                      <a:pt x="734" y="4137"/>
                      <a:pt x="467" y="4737"/>
                      <a:pt x="234" y="5371"/>
                    </a:cubicBezTo>
                    <a:cubicBezTo>
                      <a:pt x="167" y="5671"/>
                      <a:pt x="67" y="6005"/>
                      <a:pt x="34" y="6372"/>
                    </a:cubicBezTo>
                    <a:cubicBezTo>
                      <a:pt x="0" y="6672"/>
                      <a:pt x="34" y="7006"/>
                      <a:pt x="67" y="7306"/>
                    </a:cubicBezTo>
                    <a:cubicBezTo>
                      <a:pt x="167" y="7739"/>
                      <a:pt x="401" y="8173"/>
                      <a:pt x="801" y="8507"/>
                    </a:cubicBezTo>
                    <a:cubicBezTo>
                      <a:pt x="1001" y="8673"/>
                      <a:pt x="1201" y="8840"/>
                      <a:pt x="1468" y="8907"/>
                    </a:cubicBezTo>
                    <a:cubicBezTo>
                      <a:pt x="1635" y="9007"/>
                      <a:pt x="1735" y="9040"/>
                      <a:pt x="1868" y="9074"/>
                    </a:cubicBezTo>
                    <a:cubicBezTo>
                      <a:pt x="2035" y="9140"/>
                      <a:pt x="2202" y="9174"/>
                      <a:pt x="2402" y="9207"/>
                    </a:cubicBezTo>
                    <a:cubicBezTo>
                      <a:pt x="2502" y="9207"/>
                      <a:pt x="2535" y="9207"/>
                      <a:pt x="2569" y="9174"/>
                    </a:cubicBezTo>
                    <a:cubicBezTo>
                      <a:pt x="2669" y="9140"/>
                      <a:pt x="2702" y="9040"/>
                      <a:pt x="2736" y="8974"/>
                    </a:cubicBezTo>
                    <a:cubicBezTo>
                      <a:pt x="2802" y="8874"/>
                      <a:pt x="2736" y="8740"/>
                      <a:pt x="2702" y="8673"/>
                    </a:cubicBezTo>
                    <a:cubicBezTo>
                      <a:pt x="2669" y="8573"/>
                      <a:pt x="2569" y="8540"/>
                      <a:pt x="2502" y="8507"/>
                    </a:cubicBezTo>
                    <a:lnTo>
                      <a:pt x="2369" y="8473"/>
                    </a:lnTo>
                    <a:cubicBezTo>
                      <a:pt x="2202" y="8407"/>
                      <a:pt x="2135" y="8373"/>
                      <a:pt x="2002" y="8340"/>
                    </a:cubicBezTo>
                    <a:lnTo>
                      <a:pt x="1968" y="8340"/>
                    </a:lnTo>
                    <a:cubicBezTo>
                      <a:pt x="1735" y="8206"/>
                      <a:pt x="1535" y="8140"/>
                      <a:pt x="1368" y="8006"/>
                    </a:cubicBezTo>
                    <a:cubicBezTo>
                      <a:pt x="1234" y="7906"/>
                      <a:pt x="1168" y="7839"/>
                      <a:pt x="1068" y="7706"/>
                    </a:cubicBezTo>
                    <a:cubicBezTo>
                      <a:pt x="1001" y="7639"/>
                      <a:pt x="968" y="7506"/>
                      <a:pt x="868" y="7372"/>
                    </a:cubicBezTo>
                    <a:cubicBezTo>
                      <a:pt x="834" y="7239"/>
                      <a:pt x="801" y="7072"/>
                      <a:pt x="734" y="6905"/>
                    </a:cubicBezTo>
                    <a:cubicBezTo>
                      <a:pt x="701" y="6672"/>
                      <a:pt x="701" y="6405"/>
                      <a:pt x="734" y="6138"/>
                    </a:cubicBezTo>
                    <a:cubicBezTo>
                      <a:pt x="834" y="5638"/>
                      <a:pt x="968" y="5071"/>
                      <a:pt x="1201" y="4504"/>
                    </a:cubicBezTo>
                    <a:cubicBezTo>
                      <a:pt x="1501" y="3803"/>
                      <a:pt x="1868" y="3069"/>
                      <a:pt x="2402" y="2169"/>
                    </a:cubicBezTo>
                    <a:lnTo>
                      <a:pt x="3036" y="1168"/>
                    </a:lnTo>
                    <a:lnTo>
                      <a:pt x="3169" y="968"/>
                    </a:lnTo>
                    <a:lnTo>
                      <a:pt x="3536" y="334"/>
                    </a:lnTo>
                    <a:cubicBezTo>
                      <a:pt x="3569" y="301"/>
                      <a:pt x="3569" y="234"/>
                      <a:pt x="3569" y="167"/>
                    </a:cubicBezTo>
                    <a:cubicBezTo>
                      <a:pt x="3569" y="134"/>
                      <a:pt x="3536" y="67"/>
                      <a:pt x="3503" y="34"/>
                    </a:cubicBezTo>
                    <a:cubicBezTo>
                      <a:pt x="3536" y="0"/>
                      <a:pt x="3503" y="0"/>
                      <a:pt x="3469" y="0"/>
                    </a:cubicBezTo>
                    <a:close/>
                  </a:path>
                </a:pathLst>
              </a:custGeom>
              <a:solidFill>
                <a:srgbClr val="83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1096800" y="3198625"/>
                <a:ext cx="123450" cy="59225"/>
              </a:xfrm>
              <a:custGeom>
                <a:avLst/>
                <a:gdLst/>
                <a:ahLst/>
                <a:cxnLst/>
                <a:rect l="l" t="t" r="r" b="b"/>
                <a:pathLst>
                  <a:path w="4938" h="2369" extrusionOk="0">
                    <a:moveTo>
                      <a:pt x="3403" y="0"/>
                    </a:moveTo>
                    <a:cubicBezTo>
                      <a:pt x="3070" y="0"/>
                      <a:pt x="2669" y="34"/>
                      <a:pt x="2303" y="134"/>
                    </a:cubicBezTo>
                    <a:cubicBezTo>
                      <a:pt x="968" y="434"/>
                      <a:pt x="1" y="1134"/>
                      <a:pt x="134" y="1701"/>
                    </a:cubicBezTo>
                    <a:cubicBezTo>
                      <a:pt x="234" y="2135"/>
                      <a:pt x="801" y="2369"/>
                      <a:pt x="1669" y="2369"/>
                    </a:cubicBezTo>
                    <a:cubicBezTo>
                      <a:pt x="2002" y="2369"/>
                      <a:pt x="2403" y="2335"/>
                      <a:pt x="2770" y="2268"/>
                    </a:cubicBezTo>
                    <a:cubicBezTo>
                      <a:pt x="3737" y="2035"/>
                      <a:pt x="4504" y="1635"/>
                      <a:pt x="4804" y="1168"/>
                    </a:cubicBezTo>
                    <a:cubicBezTo>
                      <a:pt x="4904" y="1001"/>
                      <a:pt x="4938" y="834"/>
                      <a:pt x="4938" y="701"/>
                    </a:cubicBezTo>
                    <a:cubicBezTo>
                      <a:pt x="4838" y="267"/>
                      <a:pt x="4237" y="0"/>
                      <a:pt x="3403" y="0"/>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710675" y="3248650"/>
                <a:ext cx="118425" cy="80075"/>
              </a:xfrm>
              <a:custGeom>
                <a:avLst/>
                <a:gdLst/>
                <a:ahLst/>
                <a:cxnLst/>
                <a:rect l="l" t="t" r="r" b="b"/>
                <a:pathLst>
                  <a:path w="4737" h="3203" extrusionOk="0">
                    <a:moveTo>
                      <a:pt x="1034" y="1"/>
                    </a:moveTo>
                    <a:cubicBezTo>
                      <a:pt x="667" y="1"/>
                      <a:pt x="401" y="134"/>
                      <a:pt x="300" y="334"/>
                    </a:cubicBezTo>
                    <a:cubicBezTo>
                      <a:pt x="0" y="868"/>
                      <a:pt x="701" y="1869"/>
                      <a:pt x="1868" y="2569"/>
                    </a:cubicBezTo>
                    <a:cubicBezTo>
                      <a:pt x="2535" y="3003"/>
                      <a:pt x="3303" y="3203"/>
                      <a:pt x="3836" y="3203"/>
                    </a:cubicBezTo>
                    <a:cubicBezTo>
                      <a:pt x="4203" y="3203"/>
                      <a:pt x="4470" y="3070"/>
                      <a:pt x="4570" y="2869"/>
                    </a:cubicBezTo>
                    <a:cubicBezTo>
                      <a:pt x="4737" y="2636"/>
                      <a:pt x="4670" y="2236"/>
                      <a:pt x="4337" y="1835"/>
                    </a:cubicBezTo>
                    <a:cubicBezTo>
                      <a:pt x="4036" y="1402"/>
                      <a:pt x="3536" y="1001"/>
                      <a:pt x="2936" y="668"/>
                    </a:cubicBezTo>
                    <a:cubicBezTo>
                      <a:pt x="2335" y="267"/>
                      <a:pt x="1635" y="1"/>
                      <a:pt x="1034" y="1"/>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880800" y="3530525"/>
                <a:ext cx="79250" cy="71750"/>
              </a:xfrm>
              <a:custGeom>
                <a:avLst/>
                <a:gdLst/>
                <a:ahLst/>
                <a:cxnLst/>
                <a:rect l="l" t="t" r="r" b="b"/>
                <a:pathLst>
                  <a:path w="3170" h="2870" extrusionOk="0">
                    <a:moveTo>
                      <a:pt x="2869" y="0"/>
                    </a:moveTo>
                    <a:cubicBezTo>
                      <a:pt x="2836" y="0"/>
                      <a:pt x="2802" y="34"/>
                      <a:pt x="2736" y="67"/>
                    </a:cubicBezTo>
                    <a:cubicBezTo>
                      <a:pt x="2702" y="100"/>
                      <a:pt x="2702" y="201"/>
                      <a:pt x="2702" y="234"/>
                    </a:cubicBezTo>
                    <a:cubicBezTo>
                      <a:pt x="2702" y="267"/>
                      <a:pt x="2702" y="301"/>
                      <a:pt x="2736" y="367"/>
                    </a:cubicBezTo>
                    <a:cubicBezTo>
                      <a:pt x="2802" y="601"/>
                      <a:pt x="2802" y="868"/>
                      <a:pt x="2736" y="1068"/>
                    </a:cubicBezTo>
                    <a:cubicBezTo>
                      <a:pt x="2702" y="1268"/>
                      <a:pt x="2669" y="1435"/>
                      <a:pt x="2636" y="1602"/>
                    </a:cubicBezTo>
                    <a:cubicBezTo>
                      <a:pt x="2569" y="1735"/>
                      <a:pt x="2502" y="1802"/>
                      <a:pt x="2402" y="1935"/>
                    </a:cubicBezTo>
                    <a:lnTo>
                      <a:pt x="2169" y="2202"/>
                    </a:lnTo>
                    <a:lnTo>
                      <a:pt x="1902" y="2335"/>
                    </a:lnTo>
                    <a:cubicBezTo>
                      <a:pt x="1835" y="2369"/>
                      <a:pt x="1735" y="2369"/>
                      <a:pt x="1668" y="2402"/>
                    </a:cubicBezTo>
                    <a:lnTo>
                      <a:pt x="1468" y="2402"/>
                    </a:lnTo>
                    <a:cubicBezTo>
                      <a:pt x="1401" y="2402"/>
                      <a:pt x="1335" y="2369"/>
                      <a:pt x="1235" y="2369"/>
                    </a:cubicBezTo>
                    <a:lnTo>
                      <a:pt x="1001" y="2235"/>
                    </a:lnTo>
                    <a:lnTo>
                      <a:pt x="801" y="2035"/>
                    </a:lnTo>
                    <a:cubicBezTo>
                      <a:pt x="701" y="1902"/>
                      <a:pt x="634" y="1768"/>
                      <a:pt x="567" y="1668"/>
                    </a:cubicBezTo>
                    <a:cubicBezTo>
                      <a:pt x="501" y="1435"/>
                      <a:pt x="467" y="1201"/>
                      <a:pt x="401" y="934"/>
                    </a:cubicBezTo>
                    <a:cubicBezTo>
                      <a:pt x="401" y="901"/>
                      <a:pt x="367" y="868"/>
                      <a:pt x="334" y="834"/>
                    </a:cubicBezTo>
                    <a:cubicBezTo>
                      <a:pt x="301" y="834"/>
                      <a:pt x="234" y="768"/>
                      <a:pt x="201" y="768"/>
                    </a:cubicBezTo>
                    <a:lnTo>
                      <a:pt x="167" y="768"/>
                    </a:lnTo>
                    <a:cubicBezTo>
                      <a:pt x="134" y="768"/>
                      <a:pt x="67" y="834"/>
                      <a:pt x="34" y="868"/>
                    </a:cubicBezTo>
                    <a:cubicBezTo>
                      <a:pt x="0" y="901"/>
                      <a:pt x="0" y="968"/>
                      <a:pt x="0" y="1034"/>
                    </a:cubicBezTo>
                    <a:cubicBezTo>
                      <a:pt x="134" y="1702"/>
                      <a:pt x="334" y="2202"/>
                      <a:pt x="701" y="2536"/>
                    </a:cubicBezTo>
                    <a:cubicBezTo>
                      <a:pt x="868" y="2636"/>
                      <a:pt x="1068" y="2769"/>
                      <a:pt x="1301" y="2802"/>
                    </a:cubicBezTo>
                    <a:cubicBezTo>
                      <a:pt x="1368" y="2802"/>
                      <a:pt x="1468" y="2869"/>
                      <a:pt x="1535" y="2869"/>
                    </a:cubicBezTo>
                    <a:cubicBezTo>
                      <a:pt x="1668" y="2869"/>
                      <a:pt x="1802" y="2869"/>
                      <a:pt x="1902" y="2802"/>
                    </a:cubicBezTo>
                    <a:cubicBezTo>
                      <a:pt x="2302" y="2702"/>
                      <a:pt x="2669" y="2402"/>
                      <a:pt x="2869" y="1968"/>
                    </a:cubicBezTo>
                    <a:cubicBezTo>
                      <a:pt x="3003" y="1735"/>
                      <a:pt x="3069" y="1468"/>
                      <a:pt x="3136" y="1201"/>
                    </a:cubicBezTo>
                    <a:cubicBezTo>
                      <a:pt x="3169" y="901"/>
                      <a:pt x="3169" y="567"/>
                      <a:pt x="3069" y="234"/>
                    </a:cubicBezTo>
                    <a:cubicBezTo>
                      <a:pt x="3103" y="34"/>
                      <a:pt x="3003" y="0"/>
                      <a:pt x="2936" y="0"/>
                    </a:cubicBezTo>
                    <a:close/>
                  </a:path>
                </a:pathLst>
              </a:custGeom>
              <a:solidFill>
                <a:srgbClr val="653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723200" y="3357900"/>
                <a:ext cx="64250" cy="104275"/>
              </a:xfrm>
              <a:custGeom>
                <a:avLst/>
                <a:gdLst/>
                <a:ahLst/>
                <a:cxnLst/>
                <a:rect l="l" t="t" r="r" b="b"/>
                <a:pathLst>
                  <a:path w="2570" h="4171" extrusionOk="0">
                    <a:moveTo>
                      <a:pt x="1569" y="0"/>
                    </a:moveTo>
                    <a:cubicBezTo>
                      <a:pt x="1002" y="0"/>
                      <a:pt x="401" y="801"/>
                      <a:pt x="201" y="1902"/>
                    </a:cubicBezTo>
                    <a:cubicBezTo>
                      <a:pt x="1" y="3069"/>
                      <a:pt x="301" y="4070"/>
                      <a:pt x="902" y="4170"/>
                    </a:cubicBezTo>
                    <a:lnTo>
                      <a:pt x="1035" y="4170"/>
                    </a:lnTo>
                    <a:cubicBezTo>
                      <a:pt x="1635" y="4170"/>
                      <a:pt x="2202" y="3403"/>
                      <a:pt x="2403" y="2302"/>
                    </a:cubicBezTo>
                    <a:cubicBezTo>
                      <a:pt x="2569" y="1502"/>
                      <a:pt x="2469" y="768"/>
                      <a:pt x="2169" y="334"/>
                    </a:cubicBezTo>
                    <a:cubicBezTo>
                      <a:pt x="2036" y="167"/>
                      <a:pt x="1869" y="67"/>
                      <a:pt x="1702" y="0"/>
                    </a:cubicBezTo>
                    <a:close/>
                  </a:path>
                </a:pathLst>
              </a:custGeom>
              <a:solidFill>
                <a:srgbClr val="653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1063425" y="3302025"/>
                <a:ext cx="60050" cy="103425"/>
              </a:xfrm>
              <a:custGeom>
                <a:avLst/>
                <a:gdLst/>
                <a:ahLst/>
                <a:cxnLst/>
                <a:rect l="l" t="t" r="r" b="b"/>
                <a:pathLst>
                  <a:path w="2402" h="4137" extrusionOk="0">
                    <a:moveTo>
                      <a:pt x="1501" y="0"/>
                    </a:moveTo>
                    <a:cubicBezTo>
                      <a:pt x="1501" y="34"/>
                      <a:pt x="1468" y="34"/>
                      <a:pt x="1435" y="34"/>
                    </a:cubicBezTo>
                    <a:cubicBezTo>
                      <a:pt x="834" y="34"/>
                      <a:pt x="300" y="868"/>
                      <a:pt x="167" y="1969"/>
                    </a:cubicBezTo>
                    <a:cubicBezTo>
                      <a:pt x="0" y="3069"/>
                      <a:pt x="400" y="4037"/>
                      <a:pt x="968" y="4137"/>
                    </a:cubicBezTo>
                    <a:lnTo>
                      <a:pt x="1068" y="4137"/>
                    </a:lnTo>
                    <a:cubicBezTo>
                      <a:pt x="1635" y="4137"/>
                      <a:pt x="2168" y="3303"/>
                      <a:pt x="2302" y="2202"/>
                    </a:cubicBezTo>
                    <a:cubicBezTo>
                      <a:pt x="2402" y="1668"/>
                      <a:pt x="2335" y="1135"/>
                      <a:pt x="2168" y="701"/>
                    </a:cubicBezTo>
                    <a:cubicBezTo>
                      <a:pt x="2002" y="301"/>
                      <a:pt x="1768" y="34"/>
                      <a:pt x="1501" y="0"/>
                    </a:cubicBezTo>
                    <a:close/>
                  </a:path>
                </a:pathLst>
              </a:custGeom>
              <a:solidFill>
                <a:srgbClr val="653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1963250" y="3881600"/>
                <a:ext cx="336950" cy="289400"/>
              </a:xfrm>
              <a:custGeom>
                <a:avLst/>
                <a:gdLst/>
                <a:ahLst/>
                <a:cxnLst/>
                <a:rect l="l" t="t" r="r" b="b"/>
                <a:pathLst>
                  <a:path w="13478" h="11576" extrusionOk="0">
                    <a:moveTo>
                      <a:pt x="1435" y="1"/>
                    </a:moveTo>
                    <a:cubicBezTo>
                      <a:pt x="1302" y="1"/>
                      <a:pt x="1168" y="34"/>
                      <a:pt x="1102" y="134"/>
                    </a:cubicBezTo>
                    <a:cubicBezTo>
                      <a:pt x="968" y="301"/>
                      <a:pt x="801" y="534"/>
                      <a:pt x="635" y="835"/>
                    </a:cubicBezTo>
                    <a:cubicBezTo>
                      <a:pt x="501" y="1035"/>
                      <a:pt x="434" y="1302"/>
                      <a:pt x="301" y="1635"/>
                    </a:cubicBezTo>
                    <a:cubicBezTo>
                      <a:pt x="134" y="2036"/>
                      <a:pt x="68" y="2536"/>
                      <a:pt x="68" y="3070"/>
                    </a:cubicBezTo>
                    <a:cubicBezTo>
                      <a:pt x="1" y="3970"/>
                      <a:pt x="301" y="4904"/>
                      <a:pt x="835" y="5872"/>
                    </a:cubicBezTo>
                    <a:cubicBezTo>
                      <a:pt x="1102" y="6239"/>
                      <a:pt x="1335" y="6672"/>
                      <a:pt x="1802" y="7173"/>
                    </a:cubicBezTo>
                    <a:cubicBezTo>
                      <a:pt x="2136" y="7539"/>
                      <a:pt x="2469" y="7906"/>
                      <a:pt x="2936" y="8307"/>
                    </a:cubicBezTo>
                    <a:cubicBezTo>
                      <a:pt x="3770" y="9007"/>
                      <a:pt x="4671" y="9641"/>
                      <a:pt x="5672" y="10175"/>
                    </a:cubicBezTo>
                    <a:cubicBezTo>
                      <a:pt x="6639" y="10675"/>
                      <a:pt x="7606" y="11042"/>
                      <a:pt x="8574" y="11309"/>
                    </a:cubicBezTo>
                    <a:cubicBezTo>
                      <a:pt x="9107" y="11409"/>
                      <a:pt x="9608" y="11509"/>
                      <a:pt x="10008" y="11542"/>
                    </a:cubicBezTo>
                    <a:cubicBezTo>
                      <a:pt x="10342" y="11576"/>
                      <a:pt x="10642" y="11576"/>
                      <a:pt x="10942" y="11576"/>
                    </a:cubicBezTo>
                    <a:cubicBezTo>
                      <a:pt x="11175" y="11576"/>
                      <a:pt x="11442" y="11576"/>
                      <a:pt x="11676" y="11542"/>
                    </a:cubicBezTo>
                    <a:cubicBezTo>
                      <a:pt x="11909" y="11509"/>
                      <a:pt x="12109" y="11476"/>
                      <a:pt x="12343" y="11409"/>
                    </a:cubicBezTo>
                    <a:cubicBezTo>
                      <a:pt x="12476" y="11376"/>
                      <a:pt x="12576" y="11342"/>
                      <a:pt x="12677" y="11242"/>
                    </a:cubicBezTo>
                    <a:cubicBezTo>
                      <a:pt x="12810" y="11209"/>
                      <a:pt x="12910" y="11142"/>
                      <a:pt x="12977" y="11042"/>
                    </a:cubicBezTo>
                    <a:cubicBezTo>
                      <a:pt x="13110" y="10909"/>
                      <a:pt x="13244" y="10808"/>
                      <a:pt x="13310" y="10642"/>
                    </a:cubicBezTo>
                    <a:cubicBezTo>
                      <a:pt x="13444" y="10408"/>
                      <a:pt x="13477" y="10208"/>
                      <a:pt x="13477" y="9975"/>
                    </a:cubicBezTo>
                    <a:cubicBezTo>
                      <a:pt x="13477" y="9741"/>
                      <a:pt x="13444" y="9541"/>
                      <a:pt x="13444" y="9374"/>
                    </a:cubicBezTo>
                    <a:cubicBezTo>
                      <a:pt x="13410" y="9174"/>
                      <a:pt x="13310" y="8974"/>
                      <a:pt x="13244" y="8740"/>
                    </a:cubicBezTo>
                    <a:lnTo>
                      <a:pt x="13110" y="8707"/>
                    </a:lnTo>
                    <a:cubicBezTo>
                      <a:pt x="12910" y="8240"/>
                      <a:pt x="12610" y="7840"/>
                      <a:pt x="12310" y="7406"/>
                    </a:cubicBezTo>
                    <a:cubicBezTo>
                      <a:pt x="11976" y="6939"/>
                      <a:pt x="11609" y="6539"/>
                      <a:pt x="11209" y="6072"/>
                    </a:cubicBezTo>
                    <a:cubicBezTo>
                      <a:pt x="10875" y="5705"/>
                      <a:pt x="10542" y="5371"/>
                      <a:pt x="10208" y="4971"/>
                    </a:cubicBezTo>
                    <a:cubicBezTo>
                      <a:pt x="9307" y="4037"/>
                      <a:pt x="8474" y="3236"/>
                      <a:pt x="7640" y="2636"/>
                    </a:cubicBezTo>
                    <a:cubicBezTo>
                      <a:pt x="7106" y="2202"/>
                      <a:pt x="6606" y="1869"/>
                      <a:pt x="6105" y="1569"/>
                    </a:cubicBezTo>
                    <a:cubicBezTo>
                      <a:pt x="5605" y="1302"/>
                      <a:pt x="5071" y="1035"/>
                      <a:pt x="4537" y="835"/>
                    </a:cubicBezTo>
                    <a:cubicBezTo>
                      <a:pt x="3970" y="668"/>
                      <a:pt x="3437" y="534"/>
                      <a:pt x="2903" y="534"/>
                    </a:cubicBezTo>
                    <a:cubicBezTo>
                      <a:pt x="2469" y="534"/>
                      <a:pt x="2102" y="568"/>
                      <a:pt x="1769" y="701"/>
                    </a:cubicBezTo>
                    <a:lnTo>
                      <a:pt x="1802" y="668"/>
                    </a:lnTo>
                    <a:cubicBezTo>
                      <a:pt x="1902" y="568"/>
                      <a:pt x="1936" y="501"/>
                      <a:pt x="1936" y="368"/>
                    </a:cubicBezTo>
                    <a:cubicBezTo>
                      <a:pt x="1936" y="234"/>
                      <a:pt x="1902" y="101"/>
                      <a:pt x="1802" y="67"/>
                    </a:cubicBezTo>
                    <a:cubicBezTo>
                      <a:pt x="1635" y="34"/>
                      <a:pt x="1535" y="1"/>
                      <a:pt x="1435" y="1"/>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1964025" y="3956650"/>
                <a:ext cx="336875" cy="214350"/>
              </a:xfrm>
              <a:custGeom>
                <a:avLst/>
                <a:gdLst/>
                <a:ahLst/>
                <a:cxnLst/>
                <a:rect l="l" t="t" r="r" b="b"/>
                <a:pathLst>
                  <a:path w="13475" h="8574" extrusionOk="0">
                    <a:moveTo>
                      <a:pt x="32" y="1"/>
                    </a:moveTo>
                    <a:cubicBezTo>
                      <a:pt x="42" y="26"/>
                      <a:pt x="53" y="50"/>
                      <a:pt x="65" y="75"/>
                    </a:cubicBezTo>
                    <a:lnTo>
                      <a:pt x="65" y="75"/>
                    </a:lnTo>
                    <a:cubicBezTo>
                      <a:pt x="65" y="73"/>
                      <a:pt x="65" y="70"/>
                      <a:pt x="65" y="68"/>
                    </a:cubicBezTo>
                    <a:lnTo>
                      <a:pt x="32" y="1"/>
                    </a:lnTo>
                    <a:close/>
                    <a:moveTo>
                      <a:pt x="65" y="75"/>
                    </a:moveTo>
                    <a:lnTo>
                      <a:pt x="65" y="75"/>
                    </a:lnTo>
                    <a:cubicBezTo>
                      <a:pt x="0" y="973"/>
                      <a:pt x="300" y="1905"/>
                      <a:pt x="832" y="2870"/>
                    </a:cubicBezTo>
                    <a:cubicBezTo>
                      <a:pt x="1066" y="3237"/>
                      <a:pt x="1333" y="3670"/>
                      <a:pt x="1800" y="4171"/>
                    </a:cubicBezTo>
                    <a:cubicBezTo>
                      <a:pt x="2133" y="4537"/>
                      <a:pt x="2467" y="4904"/>
                      <a:pt x="2934" y="5305"/>
                    </a:cubicBezTo>
                    <a:cubicBezTo>
                      <a:pt x="3768" y="6005"/>
                      <a:pt x="4668" y="6639"/>
                      <a:pt x="5669" y="7173"/>
                    </a:cubicBezTo>
                    <a:cubicBezTo>
                      <a:pt x="6637" y="7673"/>
                      <a:pt x="7604" y="8040"/>
                      <a:pt x="8571" y="8307"/>
                    </a:cubicBezTo>
                    <a:cubicBezTo>
                      <a:pt x="9105" y="8407"/>
                      <a:pt x="9639" y="8507"/>
                      <a:pt x="10006" y="8540"/>
                    </a:cubicBezTo>
                    <a:cubicBezTo>
                      <a:pt x="10373" y="8574"/>
                      <a:pt x="10673" y="8574"/>
                      <a:pt x="10940" y="8574"/>
                    </a:cubicBezTo>
                    <a:cubicBezTo>
                      <a:pt x="11173" y="8574"/>
                      <a:pt x="11440" y="8574"/>
                      <a:pt x="11673" y="8540"/>
                    </a:cubicBezTo>
                    <a:cubicBezTo>
                      <a:pt x="11907" y="8507"/>
                      <a:pt x="12140" y="8474"/>
                      <a:pt x="12341" y="8374"/>
                    </a:cubicBezTo>
                    <a:cubicBezTo>
                      <a:pt x="12474" y="8340"/>
                      <a:pt x="12574" y="8307"/>
                      <a:pt x="12674" y="8207"/>
                    </a:cubicBezTo>
                    <a:cubicBezTo>
                      <a:pt x="12808" y="8173"/>
                      <a:pt x="12908" y="8073"/>
                      <a:pt x="12974" y="8007"/>
                    </a:cubicBezTo>
                    <a:cubicBezTo>
                      <a:pt x="13108" y="7873"/>
                      <a:pt x="13241" y="7740"/>
                      <a:pt x="13308" y="7573"/>
                    </a:cubicBezTo>
                    <a:cubicBezTo>
                      <a:pt x="13441" y="7373"/>
                      <a:pt x="13475" y="7173"/>
                      <a:pt x="13475" y="6906"/>
                    </a:cubicBezTo>
                    <a:cubicBezTo>
                      <a:pt x="13475" y="6739"/>
                      <a:pt x="13441" y="6539"/>
                      <a:pt x="13441" y="6372"/>
                    </a:cubicBezTo>
                    <a:cubicBezTo>
                      <a:pt x="13441" y="6339"/>
                      <a:pt x="13441" y="6305"/>
                      <a:pt x="13408" y="6305"/>
                    </a:cubicBezTo>
                    <a:cubicBezTo>
                      <a:pt x="13308" y="6305"/>
                      <a:pt x="13275" y="6305"/>
                      <a:pt x="13175" y="6339"/>
                    </a:cubicBezTo>
                    <a:cubicBezTo>
                      <a:pt x="12609" y="6396"/>
                      <a:pt x="12040" y="6426"/>
                      <a:pt x="11471" y="6426"/>
                    </a:cubicBezTo>
                    <a:cubicBezTo>
                      <a:pt x="10064" y="6426"/>
                      <a:pt x="8658" y="6242"/>
                      <a:pt x="7304" y="5838"/>
                    </a:cubicBezTo>
                    <a:cubicBezTo>
                      <a:pt x="6336" y="5538"/>
                      <a:pt x="5469" y="5171"/>
                      <a:pt x="4602" y="4671"/>
                    </a:cubicBezTo>
                    <a:cubicBezTo>
                      <a:pt x="3801" y="4204"/>
                      <a:pt x="3034" y="3637"/>
                      <a:pt x="2333" y="3003"/>
                    </a:cubicBezTo>
                    <a:cubicBezTo>
                      <a:pt x="1967" y="2669"/>
                      <a:pt x="1633" y="2303"/>
                      <a:pt x="1299" y="1902"/>
                    </a:cubicBezTo>
                    <a:cubicBezTo>
                      <a:pt x="966" y="1535"/>
                      <a:pt x="666" y="1135"/>
                      <a:pt x="365" y="668"/>
                    </a:cubicBezTo>
                    <a:cubicBezTo>
                      <a:pt x="276" y="489"/>
                      <a:pt x="160" y="283"/>
                      <a:pt x="65" y="75"/>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1380325" y="3432950"/>
                <a:ext cx="151800" cy="256875"/>
              </a:xfrm>
              <a:custGeom>
                <a:avLst/>
                <a:gdLst/>
                <a:ahLst/>
                <a:cxnLst/>
                <a:rect l="l" t="t" r="r" b="b"/>
                <a:pathLst>
                  <a:path w="6072" h="10275" extrusionOk="0">
                    <a:moveTo>
                      <a:pt x="1068" y="1"/>
                    </a:moveTo>
                    <a:cubicBezTo>
                      <a:pt x="968" y="67"/>
                      <a:pt x="934" y="67"/>
                      <a:pt x="901" y="67"/>
                    </a:cubicBezTo>
                    <a:cubicBezTo>
                      <a:pt x="834" y="67"/>
                      <a:pt x="801" y="67"/>
                      <a:pt x="768" y="101"/>
                    </a:cubicBezTo>
                    <a:cubicBezTo>
                      <a:pt x="668" y="134"/>
                      <a:pt x="634" y="167"/>
                      <a:pt x="601" y="267"/>
                    </a:cubicBezTo>
                    <a:cubicBezTo>
                      <a:pt x="568" y="334"/>
                      <a:pt x="568" y="434"/>
                      <a:pt x="601" y="501"/>
                    </a:cubicBezTo>
                    <a:cubicBezTo>
                      <a:pt x="601" y="568"/>
                      <a:pt x="634" y="568"/>
                      <a:pt x="634" y="568"/>
                    </a:cubicBezTo>
                    <a:lnTo>
                      <a:pt x="601" y="568"/>
                    </a:lnTo>
                    <a:cubicBezTo>
                      <a:pt x="467" y="634"/>
                      <a:pt x="401" y="768"/>
                      <a:pt x="301" y="835"/>
                    </a:cubicBezTo>
                    <a:cubicBezTo>
                      <a:pt x="234" y="968"/>
                      <a:pt x="167" y="1101"/>
                      <a:pt x="134" y="1168"/>
                    </a:cubicBezTo>
                    <a:cubicBezTo>
                      <a:pt x="0" y="1435"/>
                      <a:pt x="0" y="1735"/>
                      <a:pt x="0" y="1935"/>
                    </a:cubicBezTo>
                    <a:cubicBezTo>
                      <a:pt x="0" y="2169"/>
                      <a:pt x="101" y="2436"/>
                      <a:pt x="134" y="2636"/>
                    </a:cubicBezTo>
                    <a:cubicBezTo>
                      <a:pt x="234" y="2936"/>
                      <a:pt x="334" y="3170"/>
                      <a:pt x="434" y="3436"/>
                    </a:cubicBezTo>
                    <a:lnTo>
                      <a:pt x="501" y="3603"/>
                    </a:lnTo>
                    <a:cubicBezTo>
                      <a:pt x="601" y="3770"/>
                      <a:pt x="634" y="3937"/>
                      <a:pt x="734" y="4104"/>
                    </a:cubicBezTo>
                    <a:lnTo>
                      <a:pt x="834" y="4337"/>
                    </a:lnTo>
                    <a:cubicBezTo>
                      <a:pt x="934" y="4571"/>
                      <a:pt x="1068" y="4771"/>
                      <a:pt x="1135" y="4971"/>
                    </a:cubicBezTo>
                    <a:cubicBezTo>
                      <a:pt x="1401" y="5471"/>
                      <a:pt x="1635" y="5972"/>
                      <a:pt x="1969" y="6572"/>
                    </a:cubicBezTo>
                    <a:cubicBezTo>
                      <a:pt x="2335" y="7172"/>
                      <a:pt x="2669" y="7739"/>
                      <a:pt x="3003" y="8273"/>
                    </a:cubicBezTo>
                    <a:cubicBezTo>
                      <a:pt x="3303" y="8673"/>
                      <a:pt x="3636" y="9140"/>
                      <a:pt x="4070" y="9607"/>
                    </a:cubicBezTo>
                    <a:cubicBezTo>
                      <a:pt x="4170" y="9774"/>
                      <a:pt x="4404" y="9941"/>
                      <a:pt x="4570" y="10074"/>
                    </a:cubicBezTo>
                    <a:cubicBezTo>
                      <a:pt x="4771" y="10175"/>
                      <a:pt x="4937" y="10275"/>
                      <a:pt x="5104" y="10275"/>
                    </a:cubicBezTo>
                    <a:lnTo>
                      <a:pt x="5171" y="10275"/>
                    </a:lnTo>
                    <a:cubicBezTo>
                      <a:pt x="5338" y="10275"/>
                      <a:pt x="5504" y="10241"/>
                      <a:pt x="5638" y="10108"/>
                    </a:cubicBezTo>
                    <a:cubicBezTo>
                      <a:pt x="5771" y="9974"/>
                      <a:pt x="5905" y="9808"/>
                      <a:pt x="5938" y="9607"/>
                    </a:cubicBezTo>
                    <a:cubicBezTo>
                      <a:pt x="6005" y="9341"/>
                      <a:pt x="6071" y="9107"/>
                      <a:pt x="6071" y="8774"/>
                    </a:cubicBezTo>
                    <a:cubicBezTo>
                      <a:pt x="6071" y="8273"/>
                      <a:pt x="6005" y="7806"/>
                      <a:pt x="6005" y="7506"/>
                    </a:cubicBezTo>
                    <a:cubicBezTo>
                      <a:pt x="5938" y="6739"/>
                      <a:pt x="5805" y="5938"/>
                      <a:pt x="5504" y="5171"/>
                    </a:cubicBezTo>
                    <a:cubicBezTo>
                      <a:pt x="5304" y="4470"/>
                      <a:pt x="4937" y="3803"/>
                      <a:pt x="4504" y="3103"/>
                    </a:cubicBezTo>
                    <a:cubicBezTo>
                      <a:pt x="4137" y="2502"/>
                      <a:pt x="3603" y="1935"/>
                      <a:pt x="3003" y="1402"/>
                    </a:cubicBezTo>
                    <a:cubicBezTo>
                      <a:pt x="2469" y="901"/>
                      <a:pt x="1802" y="434"/>
                      <a:pt x="1068" y="1"/>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1528775" y="4077575"/>
                <a:ext cx="493725" cy="560425"/>
              </a:xfrm>
              <a:custGeom>
                <a:avLst/>
                <a:gdLst/>
                <a:ahLst/>
                <a:cxnLst/>
                <a:rect l="l" t="t" r="r" b="b"/>
                <a:pathLst>
                  <a:path w="19749" h="22417" extrusionOk="0">
                    <a:moveTo>
                      <a:pt x="9408" y="1"/>
                    </a:moveTo>
                    <a:cubicBezTo>
                      <a:pt x="9241" y="1"/>
                      <a:pt x="9107" y="1"/>
                      <a:pt x="8941" y="34"/>
                    </a:cubicBezTo>
                    <a:cubicBezTo>
                      <a:pt x="8107" y="134"/>
                      <a:pt x="7206" y="468"/>
                      <a:pt x="6272" y="1035"/>
                    </a:cubicBezTo>
                    <a:cubicBezTo>
                      <a:pt x="5538" y="1535"/>
                      <a:pt x="4771" y="2169"/>
                      <a:pt x="4004" y="3036"/>
                    </a:cubicBezTo>
                    <a:cubicBezTo>
                      <a:pt x="3403" y="3670"/>
                      <a:pt x="2770" y="4404"/>
                      <a:pt x="2202" y="5305"/>
                    </a:cubicBezTo>
                    <a:cubicBezTo>
                      <a:pt x="1602" y="6138"/>
                      <a:pt x="1102" y="7072"/>
                      <a:pt x="735" y="8140"/>
                    </a:cubicBezTo>
                    <a:cubicBezTo>
                      <a:pt x="401" y="9074"/>
                      <a:pt x="168" y="10175"/>
                      <a:pt x="68" y="11309"/>
                    </a:cubicBezTo>
                    <a:cubicBezTo>
                      <a:pt x="1" y="12343"/>
                      <a:pt x="34" y="13410"/>
                      <a:pt x="234" y="14511"/>
                    </a:cubicBezTo>
                    <a:cubicBezTo>
                      <a:pt x="401" y="15545"/>
                      <a:pt x="735" y="16579"/>
                      <a:pt x="1235" y="17580"/>
                    </a:cubicBezTo>
                    <a:cubicBezTo>
                      <a:pt x="1769" y="18714"/>
                      <a:pt x="2369" y="19515"/>
                      <a:pt x="3070" y="20048"/>
                    </a:cubicBezTo>
                    <a:cubicBezTo>
                      <a:pt x="3403" y="20315"/>
                      <a:pt x="3770" y="20549"/>
                      <a:pt x="4204" y="20716"/>
                    </a:cubicBezTo>
                    <a:cubicBezTo>
                      <a:pt x="4571" y="20882"/>
                      <a:pt x="4971" y="21016"/>
                      <a:pt x="5471" y="21149"/>
                    </a:cubicBezTo>
                    <a:cubicBezTo>
                      <a:pt x="5938" y="21249"/>
                      <a:pt x="6405" y="21349"/>
                      <a:pt x="6872" y="21416"/>
                    </a:cubicBezTo>
                    <a:lnTo>
                      <a:pt x="6939" y="21416"/>
                    </a:lnTo>
                    <a:cubicBezTo>
                      <a:pt x="7273" y="21516"/>
                      <a:pt x="7640" y="21549"/>
                      <a:pt x="7973" y="21616"/>
                    </a:cubicBezTo>
                    <a:lnTo>
                      <a:pt x="8474" y="21750"/>
                    </a:lnTo>
                    <a:cubicBezTo>
                      <a:pt x="9541" y="21983"/>
                      <a:pt x="10709" y="22183"/>
                      <a:pt x="11809" y="22317"/>
                    </a:cubicBezTo>
                    <a:cubicBezTo>
                      <a:pt x="12577" y="22383"/>
                      <a:pt x="13210" y="22417"/>
                      <a:pt x="13811" y="22417"/>
                    </a:cubicBezTo>
                    <a:cubicBezTo>
                      <a:pt x="14311" y="22417"/>
                      <a:pt x="14778" y="22383"/>
                      <a:pt x="15212" y="22350"/>
                    </a:cubicBezTo>
                    <a:cubicBezTo>
                      <a:pt x="15745" y="22250"/>
                      <a:pt x="16279" y="22183"/>
                      <a:pt x="16813" y="22016"/>
                    </a:cubicBezTo>
                    <a:cubicBezTo>
                      <a:pt x="17080" y="21916"/>
                      <a:pt x="17313" y="21850"/>
                      <a:pt x="17547" y="21750"/>
                    </a:cubicBezTo>
                    <a:cubicBezTo>
                      <a:pt x="17814" y="21616"/>
                      <a:pt x="18047" y="21516"/>
                      <a:pt x="18247" y="21383"/>
                    </a:cubicBezTo>
                    <a:cubicBezTo>
                      <a:pt x="18614" y="21149"/>
                      <a:pt x="18914" y="20849"/>
                      <a:pt x="19148" y="20482"/>
                    </a:cubicBezTo>
                    <a:cubicBezTo>
                      <a:pt x="19381" y="20182"/>
                      <a:pt x="19481" y="19748"/>
                      <a:pt x="19582" y="19348"/>
                    </a:cubicBezTo>
                    <a:cubicBezTo>
                      <a:pt x="19748" y="18481"/>
                      <a:pt x="19582" y="17547"/>
                      <a:pt x="19381" y="16813"/>
                    </a:cubicBezTo>
                    <a:cubicBezTo>
                      <a:pt x="19248" y="16312"/>
                      <a:pt x="19115" y="15812"/>
                      <a:pt x="18948" y="15312"/>
                    </a:cubicBezTo>
                    <a:cubicBezTo>
                      <a:pt x="18881" y="15011"/>
                      <a:pt x="18781" y="14678"/>
                      <a:pt x="18714" y="14378"/>
                    </a:cubicBezTo>
                    <a:lnTo>
                      <a:pt x="18481" y="13677"/>
                    </a:lnTo>
                    <a:cubicBezTo>
                      <a:pt x="18381" y="13210"/>
                      <a:pt x="18247" y="12710"/>
                      <a:pt x="18114" y="12243"/>
                    </a:cubicBezTo>
                    <a:cubicBezTo>
                      <a:pt x="17547" y="10208"/>
                      <a:pt x="17046" y="8674"/>
                      <a:pt x="16446" y="7206"/>
                    </a:cubicBezTo>
                    <a:cubicBezTo>
                      <a:pt x="15779" y="5638"/>
                      <a:pt x="15112" y="4371"/>
                      <a:pt x="14378" y="3336"/>
                    </a:cubicBezTo>
                    <a:cubicBezTo>
                      <a:pt x="13611" y="2302"/>
                      <a:pt x="12777" y="1502"/>
                      <a:pt x="11909" y="1001"/>
                    </a:cubicBezTo>
                    <a:cubicBezTo>
                      <a:pt x="11909" y="868"/>
                      <a:pt x="11876" y="768"/>
                      <a:pt x="11743" y="701"/>
                    </a:cubicBezTo>
                    <a:cubicBezTo>
                      <a:pt x="11276" y="401"/>
                      <a:pt x="10809" y="234"/>
                      <a:pt x="10375" y="134"/>
                    </a:cubicBezTo>
                    <a:cubicBezTo>
                      <a:pt x="10075" y="34"/>
                      <a:pt x="9741" y="1"/>
                      <a:pt x="9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1247725" y="3879100"/>
                <a:ext cx="662150" cy="557100"/>
              </a:xfrm>
              <a:custGeom>
                <a:avLst/>
                <a:gdLst/>
                <a:ahLst/>
                <a:cxnLst/>
                <a:rect l="l" t="t" r="r" b="b"/>
                <a:pathLst>
                  <a:path w="26486" h="22284" extrusionOk="0">
                    <a:moveTo>
                      <a:pt x="23150" y="1"/>
                    </a:moveTo>
                    <a:cubicBezTo>
                      <a:pt x="23070" y="61"/>
                      <a:pt x="23014" y="73"/>
                      <a:pt x="22953" y="73"/>
                    </a:cubicBezTo>
                    <a:cubicBezTo>
                      <a:pt x="22913" y="73"/>
                      <a:pt x="22870" y="67"/>
                      <a:pt x="22817" y="67"/>
                    </a:cubicBezTo>
                    <a:lnTo>
                      <a:pt x="22650" y="67"/>
                    </a:lnTo>
                    <a:cubicBezTo>
                      <a:pt x="22450" y="101"/>
                      <a:pt x="22283" y="167"/>
                      <a:pt x="22149" y="268"/>
                    </a:cubicBezTo>
                    <a:cubicBezTo>
                      <a:pt x="21983" y="334"/>
                      <a:pt x="21849" y="468"/>
                      <a:pt x="21716" y="601"/>
                    </a:cubicBezTo>
                    <a:cubicBezTo>
                      <a:pt x="21616" y="735"/>
                      <a:pt x="21449" y="901"/>
                      <a:pt x="21315" y="1068"/>
                    </a:cubicBezTo>
                    <a:cubicBezTo>
                      <a:pt x="21049" y="1335"/>
                      <a:pt x="20848" y="1669"/>
                      <a:pt x="20615" y="2136"/>
                    </a:cubicBezTo>
                    <a:cubicBezTo>
                      <a:pt x="20515" y="2269"/>
                      <a:pt x="20482" y="2402"/>
                      <a:pt x="20381" y="2502"/>
                    </a:cubicBezTo>
                    <a:cubicBezTo>
                      <a:pt x="20315" y="2302"/>
                      <a:pt x="20215" y="2102"/>
                      <a:pt x="20115" y="1969"/>
                    </a:cubicBezTo>
                    <a:cubicBezTo>
                      <a:pt x="19881" y="1735"/>
                      <a:pt x="19648" y="1602"/>
                      <a:pt x="19347" y="1568"/>
                    </a:cubicBezTo>
                    <a:lnTo>
                      <a:pt x="19281" y="1568"/>
                    </a:lnTo>
                    <a:cubicBezTo>
                      <a:pt x="18980" y="1568"/>
                      <a:pt x="18714" y="1635"/>
                      <a:pt x="18513" y="1802"/>
                    </a:cubicBezTo>
                    <a:cubicBezTo>
                      <a:pt x="18046" y="2136"/>
                      <a:pt x="17980" y="2803"/>
                      <a:pt x="17980" y="3270"/>
                    </a:cubicBezTo>
                    <a:cubicBezTo>
                      <a:pt x="17980" y="3570"/>
                      <a:pt x="18013" y="3837"/>
                      <a:pt x="18013" y="4137"/>
                    </a:cubicBezTo>
                    <a:cubicBezTo>
                      <a:pt x="18046" y="4337"/>
                      <a:pt x="18046" y="4571"/>
                      <a:pt x="18046" y="4771"/>
                    </a:cubicBezTo>
                    <a:lnTo>
                      <a:pt x="18046" y="4837"/>
                    </a:lnTo>
                    <a:cubicBezTo>
                      <a:pt x="17279" y="5505"/>
                      <a:pt x="16379" y="6138"/>
                      <a:pt x="15445" y="6772"/>
                    </a:cubicBezTo>
                    <a:cubicBezTo>
                      <a:pt x="14444" y="7439"/>
                      <a:pt x="13443" y="8006"/>
                      <a:pt x="12376" y="8573"/>
                    </a:cubicBezTo>
                    <a:cubicBezTo>
                      <a:pt x="10041" y="9808"/>
                      <a:pt x="7839" y="10642"/>
                      <a:pt x="5671" y="11142"/>
                    </a:cubicBezTo>
                    <a:lnTo>
                      <a:pt x="5638" y="11142"/>
                    </a:lnTo>
                    <a:cubicBezTo>
                      <a:pt x="4203" y="11442"/>
                      <a:pt x="2836" y="11609"/>
                      <a:pt x="1535" y="11609"/>
                    </a:cubicBezTo>
                    <a:lnTo>
                      <a:pt x="634" y="11609"/>
                    </a:lnTo>
                    <a:cubicBezTo>
                      <a:pt x="534" y="11609"/>
                      <a:pt x="501" y="11609"/>
                      <a:pt x="401" y="11642"/>
                    </a:cubicBezTo>
                    <a:lnTo>
                      <a:pt x="300" y="11776"/>
                    </a:lnTo>
                    <a:cubicBezTo>
                      <a:pt x="200" y="11842"/>
                      <a:pt x="167" y="11976"/>
                      <a:pt x="200" y="12109"/>
                    </a:cubicBezTo>
                    <a:cubicBezTo>
                      <a:pt x="367" y="12676"/>
                      <a:pt x="534" y="13277"/>
                      <a:pt x="634" y="13944"/>
                    </a:cubicBezTo>
                    <a:lnTo>
                      <a:pt x="634" y="13977"/>
                    </a:lnTo>
                    <a:cubicBezTo>
                      <a:pt x="834" y="15478"/>
                      <a:pt x="901" y="16980"/>
                      <a:pt x="734" y="18447"/>
                    </a:cubicBezTo>
                    <a:cubicBezTo>
                      <a:pt x="634" y="19648"/>
                      <a:pt x="367" y="20682"/>
                      <a:pt x="34" y="21616"/>
                    </a:cubicBezTo>
                    <a:cubicBezTo>
                      <a:pt x="0" y="21683"/>
                      <a:pt x="34" y="21783"/>
                      <a:pt x="67" y="21850"/>
                    </a:cubicBezTo>
                    <a:cubicBezTo>
                      <a:pt x="67" y="21916"/>
                      <a:pt x="134" y="21916"/>
                      <a:pt x="167" y="21950"/>
                    </a:cubicBezTo>
                    <a:lnTo>
                      <a:pt x="167" y="21983"/>
                    </a:lnTo>
                    <a:cubicBezTo>
                      <a:pt x="167" y="22150"/>
                      <a:pt x="334" y="22283"/>
                      <a:pt x="467" y="22283"/>
                    </a:cubicBezTo>
                    <a:cubicBezTo>
                      <a:pt x="3369" y="21916"/>
                      <a:pt x="5871" y="21316"/>
                      <a:pt x="8073" y="20449"/>
                    </a:cubicBezTo>
                    <a:cubicBezTo>
                      <a:pt x="10074" y="19648"/>
                      <a:pt x="12042" y="18514"/>
                      <a:pt x="13977" y="17080"/>
                    </a:cubicBezTo>
                    <a:cubicBezTo>
                      <a:pt x="15345" y="16012"/>
                      <a:pt x="16712" y="14778"/>
                      <a:pt x="18347" y="13143"/>
                    </a:cubicBezTo>
                    <a:cubicBezTo>
                      <a:pt x="19081" y="12343"/>
                      <a:pt x="19848" y="11576"/>
                      <a:pt x="20415" y="10975"/>
                    </a:cubicBezTo>
                    <a:lnTo>
                      <a:pt x="21416" y="9908"/>
                    </a:lnTo>
                    <a:lnTo>
                      <a:pt x="21682" y="9608"/>
                    </a:lnTo>
                    <a:lnTo>
                      <a:pt x="21916" y="9307"/>
                    </a:lnTo>
                    <a:lnTo>
                      <a:pt x="22049" y="9141"/>
                    </a:lnTo>
                    <a:cubicBezTo>
                      <a:pt x="22183" y="9007"/>
                      <a:pt x="22283" y="8907"/>
                      <a:pt x="22383" y="8807"/>
                    </a:cubicBezTo>
                    <a:cubicBezTo>
                      <a:pt x="22716" y="8507"/>
                      <a:pt x="23150" y="8273"/>
                      <a:pt x="23517" y="8073"/>
                    </a:cubicBezTo>
                    <a:lnTo>
                      <a:pt x="23951" y="7840"/>
                    </a:lnTo>
                    <a:cubicBezTo>
                      <a:pt x="24151" y="7740"/>
                      <a:pt x="24351" y="7639"/>
                      <a:pt x="24551" y="7506"/>
                    </a:cubicBezTo>
                    <a:cubicBezTo>
                      <a:pt x="24851" y="7339"/>
                      <a:pt x="25218" y="7139"/>
                      <a:pt x="25552" y="6906"/>
                    </a:cubicBezTo>
                    <a:cubicBezTo>
                      <a:pt x="25885" y="6639"/>
                      <a:pt x="26086" y="6339"/>
                      <a:pt x="26252" y="6072"/>
                    </a:cubicBezTo>
                    <a:cubicBezTo>
                      <a:pt x="26352" y="5905"/>
                      <a:pt x="26386" y="5738"/>
                      <a:pt x="26419" y="5505"/>
                    </a:cubicBezTo>
                    <a:cubicBezTo>
                      <a:pt x="26486" y="5338"/>
                      <a:pt x="26486" y="5171"/>
                      <a:pt x="26419" y="5071"/>
                    </a:cubicBezTo>
                    <a:cubicBezTo>
                      <a:pt x="26386" y="4938"/>
                      <a:pt x="26352" y="4804"/>
                      <a:pt x="26252" y="4671"/>
                    </a:cubicBezTo>
                    <a:cubicBezTo>
                      <a:pt x="26186" y="4571"/>
                      <a:pt x="26052" y="4471"/>
                      <a:pt x="25919" y="4437"/>
                    </a:cubicBezTo>
                    <a:cubicBezTo>
                      <a:pt x="25819" y="4337"/>
                      <a:pt x="25685" y="4337"/>
                      <a:pt x="25552" y="4304"/>
                    </a:cubicBezTo>
                    <a:cubicBezTo>
                      <a:pt x="25485" y="4304"/>
                      <a:pt x="25352" y="4270"/>
                      <a:pt x="25218" y="4270"/>
                    </a:cubicBezTo>
                    <a:lnTo>
                      <a:pt x="25051" y="4270"/>
                    </a:lnTo>
                    <a:cubicBezTo>
                      <a:pt x="25252" y="4070"/>
                      <a:pt x="25485" y="3837"/>
                      <a:pt x="25585" y="3637"/>
                    </a:cubicBezTo>
                    <a:cubicBezTo>
                      <a:pt x="25752" y="3436"/>
                      <a:pt x="25985" y="3103"/>
                      <a:pt x="26019" y="2736"/>
                    </a:cubicBezTo>
                    <a:cubicBezTo>
                      <a:pt x="26052" y="2569"/>
                      <a:pt x="26019" y="2402"/>
                      <a:pt x="25985" y="2269"/>
                    </a:cubicBezTo>
                    <a:cubicBezTo>
                      <a:pt x="25919" y="2102"/>
                      <a:pt x="25852" y="1969"/>
                      <a:pt x="25719" y="1802"/>
                    </a:cubicBezTo>
                    <a:cubicBezTo>
                      <a:pt x="25585" y="1669"/>
                      <a:pt x="25485" y="1602"/>
                      <a:pt x="25318" y="1502"/>
                    </a:cubicBezTo>
                    <a:cubicBezTo>
                      <a:pt x="25218" y="1468"/>
                      <a:pt x="25152" y="1468"/>
                      <a:pt x="25051" y="1468"/>
                    </a:cubicBezTo>
                    <a:cubicBezTo>
                      <a:pt x="24985" y="1468"/>
                      <a:pt x="24851" y="1468"/>
                      <a:pt x="24751" y="1502"/>
                    </a:cubicBezTo>
                    <a:cubicBezTo>
                      <a:pt x="24584" y="1568"/>
                      <a:pt x="24384" y="1635"/>
                      <a:pt x="24251" y="1669"/>
                    </a:cubicBezTo>
                    <a:cubicBezTo>
                      <a:pt x="24151" y="1735"/>
                      <a:pt x="24017" y="1802"/>
                      <a:pt x="23817" y="1935"/>
                    </a:cubicBezTo>
                    <a:cubicBezTo>
                      <a:pt x="23851" y="1835"/>
                      <a:pt x="23884" y="1735"/>
                      <a:pt x="23917" y="1602"/>
                    </a:cubicBezTo>
                    <a:cubicBezTo>
                      <a:pt x="24017" y="1335"/>
                      <a:pt x="24051" y="968"/>
                      <a:pt x="23917" y="634"/>
                    </a:cubicBezTo>
                    <a:cubicBezTo>
                      <a:pt x="23884" y="501"/>
                      <a:pt x="23751" y="334"/>
                      <a:pt x="23650" y="268"/>
                    </a:cubicBezTo>
                    <a:cubicBezTo>
                      <a:pt x="23484" y="134"/>
                      <a:pt x="23317" y="67"/>
                      <a:pt x="23150" y="1"/>
                    </a:cubicBezTo>
                    <a:close/>
                  </a:path>
                </a:pathLst>
              </a:custGeom>
              <a:solidFill>
                <a:srgbClr val="BF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1246075" y="3926650"/>
                <a:ext cx="663000" cy="509550"/>
              </a:xfrm>
              <a:custGeom>
                <a:avLst/>
                <a:gdLst/>
                <a:ahLst/>
                <a:cxnLst/>
                <a:rect l="l" t="t" r="r" b="b"/>
                <a:pathLst>
                  <a:path w="26520" h="20382" extrusionOk="0">
                    <a:moveTo>
                      <a:pt x="25653" y="0"/>
                    </a:moveTo>
                    <a:cubicBezTo>
                      <a:pt x="25653" y="133"/>
                      <a:pt x="25619" y="334"/>
                      <a:pt x="25553" y="500"/>
                    </a:cubicBezTo>
                    <a:cubicBezTo>
                      <a:pt x="25452" y="634"/>
                      <a:pt x="25319" y="834"/>
                      <a:pt x="25186" y="967"/>
                    </a:cubicBezTo>
                    <a:cubicBezTo>
                      <a:pt x="24852" y="1368"/>
                      <a:pt x="24485" y="1701"/>
                      <a:pt x="24118" y="2035"/>
                    </a:cubicBezTo>
                    <a:cubicBezTo>
                      <a:pt x="23918" y="2202"/>
                      <a:pt x="23685" y="2368"/>
                      <a:pt x="23484" y="2502"/>
                    </a:cubicBezTo>
                    <a:lnTo>
                      <a:pt x="23985" y="2602"/>
                    </a:lnTo>
                    <a:cubicBezTo>
                      <a:pt x="24185" y="2702"/>
                      <a:pt x="24418" y="2769"/>
                      <a:pt x="24585" y="2935"/>
                    </a:cubicBezTo>
                    <a:lnTo>
                      <a:pt x="24785" y="3169"/>
                    </a:lnTo>
                    <a:cubicBezTo>
                      <a:pt x="24819" y="3202"/>
                      <a:pt x="24819" y="3236"/>
                      <a:pt x="24852" y="3336"/>
                    </a:cubicBezTo>
                    <a:cubicBezTo>
                      <a:pt x="24852" y="3369"/>
                      <a:pt x="24919" y="3402"/>
                      <a:pt x="24919" y="3436"/>
                    </a:cubicBezTo>
                    <a:lnTo>
                      <a:pt x="24919" y="3603"/>
                    </a:lnTo>
                    <a:lnTo>
                      <a:pt x="24919" y="3736"/>
                    </a:lnTo>
                    <a:cubicBezTo>
                      <a:pt x="24919" y="3836"/>
                      <a:pt x="24852" y="3903"/>
                      <a:pt x="24819" y="4003"/>
                    </a:cubicBezTo>
                    <a:cubicBezTo>
                      <a:pt x="24785" y="4103"/>
                      <a:pt x="24685" y="4236"/>
                      <a:pt x="24619" y="4336"/>
                    </a:cubicBezTo>
                    <a:cubicBezTo>
                      <a:pt x="24485" y="4437"/>
                      <a:pt x="24418" y="4570"/>
                      <a:pt x="24285" y="4670"/>
                    </a:cubicBezTo>
                    <a:cubicBezTo>
                      <a:pt x="24085" y="4837"/>
                      <a:pt x="23851" y="5004"/>
                      <a:pt x="23618" y="5104"/>
                    </a:cubicBezTo>
                    <a:cubicBezTo>
                      <a:pt x="23117" y="5404"/>
                      <a:pt x="22584" y="5671"/>
                      <a:pt x="22117" y="6004"/>
                    </a:cubicBezTo>
                    <a:cubicBezTo>
                      <a:pt x="21950" y="6104"/>
                      <a:pt x="21817" y="6238"/>
                      <a:pt x="21650" y="6371"/>
                    </a:cubicBezTo>
                    <a:cubicBezTo>
                      <a:pt x="21483" y="6538"/>
                      <a:pt x="21316" y="6705"/>
                      <a:pt x="21183" y="6872"/>
                    </a:cubicBezTo>
                    <a:cubicBezTo>
                      <a:pt x="20849" y="7205"/>
                      <a:pt x="20582" y="7539"/>
                      <a:pt x="20282" y="7872"/>
                    </a:cubicBezTo>
                    <a:cubicBezTo>
                      <a:pt x="19682" y="8539"/>
                      <a:pt x="19148" y="9207"/>
                      <a:pt x="18581" y="9840"/>
                    </a:cubicBezTo>
                    <a:cubicBezTo>
                      <a:pt x="17580" y="10908"/>
                      <a:pt x="16446" y="11909"/>
                      <a:pt x="15279" y="12776"/>
                    </a:cubicBezTo>
                    <a:cubicBezTo>
                      <a:pt x="13611" y="14043"/>
                      <a:pt x="11809" y="15178"/>
                      <a:pt x="9941" y="16045"/>
                    </a:cubicBezTo>
                    <a:cubicBezTo>
                      <a:pt x="8007" y="16946"/>
                      <a:pt x="6072" y="17713"/>
                      <a:pt x="4004" y="18213"/>
                    </a:cubicBezTo>
                    <a:cubicBezTo>
                      <a:pt x="2803" y="18547"/>
                      <a:pt x="1569" y="18780"/>
                      <a:pt x="301" y="18947"/>
                    </a:cubicBezTo>
                    <a:lnTo>
                      <a:pt x="68" y="19714"/>
                    </a:lnTo>
                    <a:cubicBezTo>
                      <a:pt x="1" y="19781"/>
                      <a:pt x="68" y="19881"/>
                      <a:pt x="101" y="19948"/>
                    </a:cubicBezTo>
                    <a:cubicBezTo>
                      <a:pt x="101" y="20014"/>
                      <a:pt x="134" y="20014"/>
                      <a:pt x="168" y="20048"/>
                    </a:cubicBezTo>
                    <a:cubicBezTo>
                      <a:pt x="168" y="20248"/>
                      <a:pt x="335" y="20381"/>
                      <a:pt x="501" y="20381"/>
                    </a:cubicBezTo>
                    <a:cubicBezTo>
                      <a:pt x="3437" y="20014"/>
                      <a:pt x="5939" y="19414"/>
                      <a:pt x="8140" y="18547"/>
                    </a:cubicBezTo>
                    <a:cubicBezTo>
                      <a:pt x="10142" y="17746"/>
                      <a:pt x="12143" y="16612"/>
                      <a:pt x="14011" y="15178"/>
                    </a:cubicBezTo>
                    <a:cubicBezTo>
                      <a:pt x="15412" y="14110"/>
                      <a:pt x="16780" y="12876"/>
                      <a:pt x="18414" y="11241"/>
                    </a:cubicBezTo>
                    <a:cubicBezTo>
                      <a:pt x="19148" y="10508"/>
                      <a:pt x="19848" y="9740"/>
                      <a:pt x="20482" y="9073"/>
                    </a:cubicBezTo>
                    <a:lnTo>
                      <a:pt x="21483" y="8006"/>
                    </a:lnTo>
                    <a:lnTo>
                      <a:pt x="21750" y="7706"/>
                    </a:lnTo>
                    <a:lnTo>
                      <a:pt x="21983" y="7405"/>
                    </a:lnTo>
                    <a:lnTo>
                      <a:pt x="22117" y="7239"/>
                    </a:lnTo>
                    <a:cubicBezTo>
                      <a:pt x="22250" y="7105"/>
                      <a:pt x="22317" y="7005"/>
                      <a:pt x="22450" y="6905"/>
                    </a:cubicBezTo>
                    <a:cubicBezTo>
                      <a:pt x="22784" y="6605"/>
                      <a:pt x="23184" y="6371"/>
                      <a:pt x="23584" y="6171"/>
                    </a:cubicBezTo>
                    <a:lnTo>
                      <a:pt x="23985" y="5938"/>
                    </a:lnTo>
                    <a:lnTo>
                      <a:pt x="24085" y="5904"/>
                    </a:lnTo>
                    <a:cubicBezTo>
                      <a:pt x="24252" y="5838"/>
                      <a:pt x="24452" y="5704"/>
                      <a:pt x="24619" y="5604"/>
                    </a:cubicBezTo>
                    <a:cubicBezTo>
                      <a:pt x="24919" y="5437"/>
                      <a:pt x="25286" y="5237"/>
                      <a:pt x="25619" y="5004"/>
                    </a:cubicBezTo>
                    <a:cubicBezTo>
                      <a:pt x="25953" y="4737"/>
                      <a:pt x="26153" y="4437"/>
                      <a:pt x="26320" y="4170"/>
                    </a:cubicBezTo>
                    <a:cubicBezTo>
                      <a:pt x="26420" y="4003"/>
                      <a:pt x="26453" y="3836"/>
                      <a:pt x="26487" y="3603"/>
                    </a:cubicBezTo>
                    <a:cubicBezTo>
                      <a:pt x="26520" y="3436"/>
                      <a:pt x="26520" y="3269"/>
                      <a:pt x="26487" y="3169"/>
                    </a:cubicBezTo>
                    <a:cubicBezTo>
                      <a:pt x="26453" y="3002"/>
                      <a:pt x="26420" y="2869"/>
                      <a:pt x="26320" y="2769"/>
                    </a:cubicBezTo>
                    <a:cubicBezTo>
                      <a:pt x="26253" y="2669"/>
                      <a:pt x="26120" y="2569"/>
                      <a:pt x="25986" y="2535"/>
                    </a:cubicBezTo>
                    <a:lnTo>
                      <a:pt x="25619" y="2402"/>
                    </a:lnTo>
                    <a:cubicBezTo>
                      <a:pt x="25519" y="2402"/>
                      <a:pt x="25419" y="2368"/>
                      <a:pt x="25286" y="2368"/>
                    </a:cubicBezTo>
                    <a:lnTo>
                      <a:pt x="25152" y="2368"/>
                    </a:lnTo>
                    <a:cubicBezTo>
                      <a:pt x="25352" y="2168"/>
                      <a:pt x="25519" y="1935"/>
                      <a:pt x="25686" y="1768"/>
                    </a:cubicBezTo>
                    <a:cubicBezTo>
                      <a:pt x="25953" y="1434"/>
                      <a:pt x="26086" y="1168"/>
                      <a:pt x="26120" y="867"/>
                    </a:cubicBezTo>
                    <a:cubicBezTo>
                      <a:pt x="26153" y="701"/>
                      <a:pt x="26120" y="534"/>
                      <a:pt x="26086" y="400"/>
                    </a:cubicBezTo>
                    <a:cubicBezTo>
                      <a:pt x="25919" y="267"/>
                      <a:pt x="25819" y="167"/>
                      <a:pt x="25653" y="0"/>
                    </a:cubicBez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686500" y="3937475"/>
                <a:ext cx="29225" cy="31725"/>
              </a:xfrm>
              <a:custGeom>
                <a:avLst/>
                <a:gdLst/>
                <a:ahLst/>
                <a:cxnLst/>
                <a:rect l="l" t="t" r="r" b="b"/>
                <a:pathLst>
                  <a:path w="1169" h="1269" extrusionOk="0">
                    <a:moveTo>
                      <a:pt x="1035" y="1"/>
                    </a:moveTo>
                    <a:cubicBezTo>
                      <a:pt x="1001" y="67"/>
                      <a:pt x="935" y="67"/>
                      <a:pt x="935" y="67"/>
                    </a:cubicBezTo>
                    <a:lnTo>
                      <a:pt x="434" y="568"/>
                    </a:lnTo>
                    <a:cubicBezTo>
                      <a:pt x="267" y="735"/>
                      <a:pt x="101" y="935"/>
                      <a:pt x="1" y="1101"/>
                    </a:cubicBezTo>
                    <a:lnTo>
                      <a:pt x="1" y="1168"/>
                    </a:lnTo>
                    <a:cubicBezTo>
                      <a:pt x="1" y="1235"/>
                      <a:pt x="34" y="1235"/>
                      <a:pt x="34" y="1268"/>
                    </a:cubicBezTo>
                    <a:lnTo>
                      <a:pt x="101" y="1268"/>
                    </a:lnTo>
                    <a:cubicBezTo>
                      <a:pt x="167" y="1268"/>
                      <a:pt x="167" y="1235"/>
                      <a:pt x="201" y="1235"/>
                    </a:cubicBezTo>
                    <a:lnTo>
                      <a:pt x="234" y="1168"/>
                    </a:lnTo>
                    <a:cubicBezTo>
                      <a:pt x="534" y="835"/>
                      <a:pt x="835" y="501"/>
                      <a:pt x="1101" y="201"/>
                    </a:cubicBezTo>
                    <a:cubicBezTo>
                      <a:pt x="1168" y="167"/>
                      <a:pt x="1168" y="101"/>
                      <a:pt x="1101" y="67"/>
                    </a:cubicBezTo>
                    <a:cubicBezTo>
                      <a:pt x="1101" y="67"/>
                      <a:pt x="1068" y="1"/>
                      <a:pt x="1035" y="1"/>
                    </a:cubicBez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656475" y="3990850"/>
                <a:ext cx="32550" cy="20050"/>
              </a:xfrm>
              <a:custGeom>
                <a:avLst/>
                <a:gdLst/>
                <a:ahLst/>
                <a:cxnLst/>
                <a:rect l="l" t="t" r="r" b="b"/>
                <a:pathLst>
                  <a:path w="1302" h="802" extrusionOk="0">
                    <a:moveTo>
                      <a:pt x="1068" y="1"/>
                    </a:moveTo>
                    <a:cubicBezTo>
                      <a:pt x="734" y="167"/>
                      <a:pt x="401" y="367"/>
                      <a:pt x="67" y="534"/>
                    </a:cubicBezTo>
                    <a:cubicBezTo>
                      <a:pt x="0" y="601"/>
                      <a:pt x="0" y="668"/>
                      <a:pt x="34" y="701"/>
                    </a:cubicBezTo>
                    <a:cubicBezTo>
                      <a:pt x="34" y="768"/>
                      <a:pt x="67" y="768"/>
                      <a:pt x="134" y="801"/>
                    </a:cubicBezTo>
                    <a:lnTo>
                      <a:pt x="234" y="801"/>
                    </a:lnTo>
                    <a:cubicBezTo>
                      <a:pt x="534" y="601"/>
                      <a:pt x="868" y="367"/>
                      <a:pt x="1201" y="201"/>
                    </a:cubicBezTo>
                    <a:cubicBezTo>
                      <a:pt x="1235" y="167"/>
                      <a:pt x="1301" y="134"/>
                      <a:pt x="1235" y="34"/>
                    </a:cubicBezTo>
                    <a:cubicBezTo>
                      <a:pt x="1235" y="1"/>
                      <a:pt x="1201" y="1"/>
                      <a:pt x="1168" y="1"/>
                    </a:cubicBez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1277750" y="3594725"/>
                <a:ext cx="135125" cy="165150"/>
              </a:xfrm>
              <a:custGeom>
                <a:avLst/>
                <a:gdLst/>
                <a:ahLst/>
                <a:cxnLst/>
                <a:rect l="l" t="t" r="r" b="b"/>
                <a:pathLst>
                  <a:path w="5405" h="6606" extrusionOk="0">
                    <a:moveTo>
                      <a:pt x="1668" y="1"/>
                    </a:moveTo>
                    <a:cubicBezTo>
                      <a:pt x="1001" y="101"/>
                      <a:pt x="467" y="468"/>
                      <a:pt x="134" y="801"/>
                    </a:cubicBezTo>
                    <a:cubicBezTo>
                      <a:pt x="67" y="835"/>
                      <a:pt x="0" y="935"/>
                      <a:pt x="0" y="1002"/>
                    </a:cubicBezTo>
                    <a:lnTo>
                      <a:pt x="0" y="1135"/>
                    </a:lnTo>
                    <a:cubicBezTo>
                      <a:pt x="167" y="2102"/>
                      <a:pt x="534" y="3036"/>
                      <a:pt x="1235" y="4104"/>
                    </a:cubicBezTo>
                    <a:cubicBezTo>
                      <a:pt x="1535" y="4537"/>
                      <a:pt x="1868" y="4971"/>
                      <a:pt x="2269" y="5371"/>
                    </a:cubicBezTo>
                    <a:cubicBezTo>
                      <a:pt x="2669" y="5805"/>
                      <a:pt x="3036" y="6139"/>
                      <a:pt x="3470" y="6472"/>
                    </a:cubicBezTo>
                    <a:cubicBezTo>
                      <a:pt x="3503" y="6506"/>
                      <a:pt x="3570" y="6539"/>
                      <a:pt x="3670" y="6539"/>
                    </a:cubicBezTo>
                    <a:cubicBezTo>
                      <a:pt x="3703" y="6539"/>
                      <a:pt x="3736" y="6606"/>
                      <a:pt x="3803" y="6606"/>
                    </a:cubicBezTo>
                    <a:cubicBezTo>
                      <a:pt x="3836" y="6606"/>
                      <a:pt x="3870" y="6606"/>
                      <a:pt x="3903" y="6539"/>
                    </a:cubicBezTo>
                    <a:cubicBezTo>
                      <a:pt x="4070" y="6472"/>
                      <a:pt x="4203" y="6372"/>
                      <a:pt x="4337" y="6305"/>
                    </a:cubicBezTo>
                    <a:cubicBezTo>
                      <a:pt x="4470" y="6205"/>
                      <a:pt x="4570" y="6105"/>
                      <a:pt x="4704" y="5972"/>
                    </a:cubicBezTo>
                    <a:cubicBezTo>
                      <a:pt x="4871" y="5772"/>
                      <a:pt x="5037" y="5505"/>
                      <a:pt x="5171" y="5205"/>
                    </a:cubicBezTo>
                    <a:cubicBezTo>
                      <a:pt x="5371" y="4671"/>
                      <a:pt x="5404" y="4037"/>
                      <a:pt x="5304" y="3437"/>
                    </a:cubicBezTo>
                    <a:cubicBezTo>
                      <a:pt x="5171" y="2803"/>
                      <a:pt x="4904" y="2169"/>
                      <a:pt x="4537" y="1635"/>
                    </a:cubicBezTo>
                    <a:cubicBezTo>
                      <a:pt x="4370" y="1369"/>
                      <a:pt x="4170" y="1135"/>
                      <a:pt x="3903" y="868"/>
                    </a:cubicBezTo>
                    <a:cubicBezTo>
                      <a:pt x="3703" y="668"/>
                      <a:pt x="3470" y="501"/>
                      <a:pt x="3169" y="334"/>
                    </a:cubicBezTo>
                    <a:cubicBezTo>
                      <a:pt x="2736" y="134"/>
                      <a:pt x="2335" y="1"/>
                      <a:pt x="1902" y="1"/>
                    </a:cubicBez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1236050" y="3613925"/>
                <a:ext cx="28375" cy="71950"/>
              </a:xfrm>
              <a:custGeom>
                <a:avLst/>
                <a:gdLst/>
                <a:ahLst/>
                <a:cxnLst/>
                <a:rect l="l" t="t" r="r" b="b"/>
                <a:pathLst>
                  <a:path w="1135" h="2878" extrusionOk="0">
                    <a:moveTo>
                      <a:pt x="901" y="0"/>
                    </a:moveTo>
                    <a:cubicBezTo>
                      <a:pt x="868" y="0"/>
                      <a:pt x="834" y="33"/>
                      <a:pt x="801" y="33"/>
                    </a:cubicBezTo>
                    <a:lnTo>
                      <a:pt x="534" y="267"/>
                    </a:lnTo>
                    <a:cubicBezTo>
                      <a:pt x="467" y="367"/>
                      <a:pt x="401" y="434"/>
                      <a:pt x="367" y="567"/>
                    </a:cubicBezTo>
                    <a:cubicBezTo>
                      <a:pt x="234" y="767"/>
                      <a:pt x="167" y="1034"/>
                      <a:pt x="67" y="1268"/>
                    </a:cubicBezTo>
                    <a:cubicBezTo>
                      <a:pt x="34" y="1501"/>
                      <a:pt x="0" y="1735"/>
                      <a:pt x="0" y="2002"/>
                    </a:cubicBezTo>
                    <a:cubicBezTo>
                      <a:pt x="0" y="2235"/>
                      <a:pt x="34" y="2502"/>
                      <a:pt x="67" y="2735"/>
                    </a:cubicBezTo>
                    <a:cubicBezTo>
                      <a:pt x="122" y="2818"/>
                      <a:pt x="199" y="2877"/>
                      <a:pt x="281" y="2877"/>
                    </a:cubicBezTo>
                    <a:cubicBezTo>
                      <a:pt x="298" y="2877"/>
                      <a:pt x="316" y="2875"/>
                      <a:pt x="334" y="2869"/>
                    </a:cubicBezTo>
                    <a:cubicBezTo>
                      <a:pt x="367" y="2869"/>
                      <a:pt x="401" y="2835"/>
                      <a:pt x="467" y="2769"/>
                    </a:cubicBezTo>
                    <a:cubicBezTo>
                      <a:pt x="501" y="2735"/>
                      <a:pt x="467" y="2702"/>
                      <a:pt x="467" y="2669"/>
                    </a:cubicBezTo>
                    <a:lnTo>
                      <a:pt x="467" y="2602"/>
                    </a:lnTo>
                    <a:cubicBezTo>
                      <a:pt x="401" y="2368"/>
                      <a:pt x="367" y="2102"/>
                      <a:pt x="401" y="1835"/>
                    </a:cubicBezTo>
                    <a:cubicBezTo>
                      <a:pt x="401" y="1568"/>
                      <a:pt x="501" y="1334"/>
                      <a:pt x="534" y="1101"/>
                    </a:cubicBezTo>
                    <a:lnTo>
                      <a:pt x="534" y="1168"/>
                    </a:lnTo>
                    <a:cubicBezTo>
                      <a:pt x="567" y="1001"/>
                      <a:pt x="667" y="834"/>
                      <a:pt x="801" y="667"/>
                    </a:cubicBezTo>
                    <a:cubicBezTo>
                      <a:pt x="868" y="534"/>
                      <a:pt x="968" y="400"/>
                      <a:pt x="1068" y="334"/>
                    </a:cubicBezTo>
                    <a:cubicBezTo>
                      <a:pt x="1134" y="267"/>
                      <a:pt x="1134" y="234"/>
                      <a:pt x="1134" y="200"/>
                    </a:cubicBezTo>
                    <a:cubicBezTo>
                      <a:pt x="1134" y="167"/>
                      <a:pt x="1068" y="100"/>
                      <a:pt x="1068" y="67"/>
                    </a:cubicBezTo>
                    <a:cubicBezTo>
                      <a:pt x="1001" y="33"/>
                      <a:pt x="1001" y="0"/>
                      <a:pt x="901" y="0"/>
                    </a:cubicBez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1874850" y="3405425"/>
                <a:ext cx="772250" cy="807275"/>
              </a:xfrm>
              <a:custGeom>
                <a:avLst/>
                <a:gdLst/>
                <a:ahLst/>
                <a:cxnLst/>
                <a:rect l="l" t="t" r="r" b="b"/>
                <a:pathLst>
                  <a:path w="30890" h="32291" extrusionOk="0">
                    <a:moveTo>
                      <a:pt x="15545" y="1"/>
                    </a:moveTo>
                    <a:cubicBezTo>
                      <a:pt x="15045" y="1"/>
                      <a:pt x="14544" y="68"/>
                      <a:pt x="13944" y="201"/>
                    </a:cubicBezTo>
                    <a:cubicBezTo>
                      <a:pt x="13243" y="368"/>
                      <a:pt x="12510" y="701"/>
                      <a:pt x="11676" y="1168"/>
                    </a:cubicBezTo>
                    <a:cubicBezTo>
                      <a:pt x="10908" y="1569"/>
                      <a:pt x="10208" y="2036"/>
                      <a:pt x="9407" y="2669"/>
                    </a:cubicBezTo>
                    <a:cubicBezTo>
                      <a:pt x="8207" y="3570"/>
                      <a:pt x="6939" y="4704"/>
                      <a:pt x="5538" y="6172"/>
                    </a:cubicBezTo>
                    <a:cubicBezTo>
                      <a:pt x="5071" y="6672"/>
                      <a:pt x="4571" y="7173"/>
                      <a:pt x="4104" y="7673"/>
                    </a:cubicBezTo>
                    <a:cubicBezTo>
                      <a:pt x="3203" y="8674"/>
                      <a:pt x="2436" y="9608"/>
                      <a:pt x="1835" y="10575"/>
                    </a:cubicBezTo>
                    <a:cubicBezTo>
                      <a:pt x="1202" y="11509"/>
                      <a:pt x="768" y="12410"/>
                      <a:pt x="434" y="13244"/>
                    </a:cubicBezTo>
                    <a:cubicBezTo>
                      <a:pt x="268" y="13677"/>
                      <a:pt x="201" y="14111"/>
                      <a:pt x="101" y="14545"/>
                    </a:cubicBezTo>
                    <a:cubicBezTo>
                      <a:pt x="34" y="14945"/>
                      <a:pt x="1" y="15378"/>
                      <a:pt x="1" y="15845"/>
                    </a:cubicBezTo>
                    <a:cubicBezTo>
                      <a:pt x="1" y="17447"/>
                      <a:pt x="568" y="19114"/>
                      <a:pt x="1735" y="20949"/>
                    </a:cubicBezTo>
                    <a:cubicBezTo>
                      <a:pt x="2202" y="21683"/>
                      <a:pt x="2736" y="22383"/>
                      <a:pt x="3403" y="23184"/>
                    </a:cubicBezTo>
                    <a:cubicBezTo>
                      <a:pt x="2936" y="23217"/>
                      <a:pt x="2569" y="23384"/>
                      <a:pt x="2236" y="23551"/>
                    </a:cubicBezTo>
                    <a:cubicBezTo>
                      <a:pt x="1769" y="23784"/>
                      <a:pt x="1402" y="24118"/>
                      <a:pt x="1135" y="24552"/>
                    </a:cubicBezTo>
                    <a:cubicBezTo>
                      <a:pt x="901" y="24952"/>
                      <a:pt x="768" y="25419"/>
                      <a:pt x="735" y="25953"/>
                    </a:cubicBezTo>
                    <a:cubicBezTo>
                      <a:pt x="701" y="26453"/>
                      <a:pt x="768" y="26953"/>
                      <a:pt x="935" y="27520"/>
                    </a:cubicBezTo>
                    <a:cubicBezTo>
                      <a:pt x="1235" y="28555"/>
                      <a:pt x="1869" y="29455"/>
                      <a:pt x="2703" y="30156"/>
                    </a:cubicBezTo>
                    <a:cubicBezTo>
                      <a:pt x="3103" y="30523"/>
                      <a:pt x="3570" y="30789"/>
                      <a:pt x="4070" y="30923"/>
                    </a:cubicBezTo>
                    <a:cubicBezTo>
                      <a:pt x="4404" y="31056"/>
                      <a:pt x="4771" y="31090"/>
                      <a:pt x="5138" y="31090"/>
                    </a:cubicBezTo>
                    <a:cubicBezTo>
                      <a:pt x="5304" y="31090"/>
                      <a:pt x="5538" y="31090"/>
                      <a:pt x="5705" y="31056"/>
                    </a:cubicBezTo>
                    <a:cubicBezTo>
                      <a:pt x="6105" y="30956"/>
                      <a:pt x="6572" y="30823"/>
                      <a:pt x="7006" y="30589"/>
                    </a:cubicBezTo>
                    <a:cubicBezTo>
                      <a:pt x="7406" y="30322"/>
                      <a:pt x="7840" y="30056"/>
                      <a:pt x="8240" y="29622"/>
                    </a:cubicBezTo>
                    <a:cubicBezTo>
                      <a:pt x="8874" y="30122"/>
                      <a:pt x="9608" y="30589"/>
                      <a:pt x="10408" y="30990"/>
                    </a:cubicBezTo>
                    <a:cubicBezTo>
                      <a:pt x="11409" y="31490"/>
                      <a:pt x="12443" y="31890"/>
                      <a:pt x="13510" y="32090"/>
                    </a:cubicBezTo>
                    <a:cubicBezTo>
                      <a:pt x="14177" y="32224"/>
                      <a:pt x="14911" y="32291"/>
                      <a:pt x="15612" y="32291"/>
                    </a:cubicBezTo>
                    <a:cubicBezTo>
                      <a:pt x="16746" y="32291"/>
                      <a:pt x="17947" y="32124"/>
                      <a:pt x="19181" y="31824"/>
                    </a:cubicBezTo>
                    <a:cubicBezTo>
                      <a:pt x="21049" y="31390"/>
                      <a:pt x="22884" y="30589"/>
                      <a:pt x="24585" y="29455"/>
                    </a:cubicBezTo>
                    <a:cubicBezTo>
                      <a:pt x="25385" y="28921"/>
                      <a:pt x="26186" y="28321"/>
                      <a:pt x="26887" y="27621"/>
                    </a:cubicBezTo>
                    <a:cubicBezTo>
                      <a:pt x="27587" y="26953"/>
                      <a:pt x="28187" y="26253"/>
                      <a:pt x="28721" y="25552"/>
                    </a:cubicBezTo>
                    <a:cubicBezTo>
                      <a:pt x="29288" y="24718"/>
                      <a:pt x="29789" y="23751"/>
                      <a:pt x="30189" y="22750"/>
                    </a:cubicBezTo>
                    <a:cubicBezTo>
                      <a:pt x="30556" y="21716"/>
                      <a:pt x="30789" y="20716"/>
                      <a:pt x="30856" y="19682"/>
                    </a:cubicBezTo>
                    <a:cubicBezTo>
                      <a:pt x="30889" y="19181"/>
                      <a:pt x="30889" y="18614"/>
                      <a:pt x="30856" y="18147"/>
                    </a:cubicBezTo>
                    <a:cubicBezTo>
                      <a:pt x="30789" y="17713"/>
                      <a:pt x="30723" y="17213"/>
                      <a:pt x="30589" y="16713"/>
                    </a:cubicBezTo>
                    <a:cubicBezTo>
                      <a:pt x="30322" y="15779"/>
                      <a:pt x="29922" y="14811"/>
                      <a:pt x="29355" y="13944"/>
                    </a:cubicBezTo>
                    <a:cubicBezTo>
                      <a:pt x="28955" y="13310"/>
                      <a:pt x="28454" y="12743"/>
                      <a:pt x="27821" y="12076"/>
                    </a:cubicBezTo>
                    <a:cubicBezTo>
                      <a:pt x="27554" y="11776"/>
                      <a:pt x="27220" y="11476"/>
                      <a:pt x="26887" y="11209"/>
                    </a:cubicBezTo>
                    <a:cubicBezTo>
                      <a:pt x="26653" y="11042"/>
                      <a:pt x="26453" y="10809"/>
                      <a:pt x="26253" y="10608"/>
                    </a:cubicBezTo>
                    <a:cubicBezTo>
                      <a:pt x="25385" y="9708"/>
                      <a:pt x="24752" y="8574"/>
                      <a:pt x="24218" y="7473"/>
                    </a:cubicBezTo>
                    <a:cubicBezTo>
                      <a:pt x="24085" y="7273"/>
                      <a:pt x="24018" y="7073"/>
                      <a:pt x="23884" y="6872"/>
                    </a:cubicBezTo>
                    <a:cubicBezTo>
                      <a:pt x="23317" y="5772"/>
                      <a:pt x="22750" y="4637"/>
                      <a:pt x="21983" y="3703"/>
                    </a:cubicBezTo>
                    <a:cubicBezTo>
                      <a:pt x="21549" y="3103"/>
                      <a:pt x="21049" y="2569"/>
                      <a:pt x="20482" y="2202"/>
                    </a:cubicBezTo>
                    <a:cubicBezTo>
                      <a:pt x="20215" y="1969"/>
                      <a:pt x="19915" y="1769"/>
                      <a:pt x="19581" y="1602"/>
                    </a:cubicBezTo>
                    <a:cubicBezTo>
                      <a:pt x="19281" y="1435"/>
                      <a:pt x="18948" y="1302"/>
                      <a:pt x="18581" y="1202"/>
                    </a:cubicBezTo>
                    <a:lnTo>
                      <a:pt x="18547" y="1135"/>
                    </a:lnTo>
                    <a:cubicBezTo>
                      <a:pt x="18314" y="968"/>
                      <a:pt x="18114" y="801"/>
                      <a:pt x="17813" y="635"/>
                    </a:cubicBezTo>
                    <a:cubicBezTo>
                      <a:pt x="17680" y="535"/>
                      <a:pt x="17446" y="434"/>
                      <a:pt x="17246" y="368"/>
                    </a:cubicBezTo>
                    <a:cubicBezTo>
                      <a:pt x="16913" y="234"/>
                      <a:pt x="16546" y="101"/>
                      <a:pt x="16146" y="68"/>
                    </a:cubicBezTo>
                    <a:cubicBezTo>
                      <a:pt x="16012" y="1"/>
                      <a:pt x="15745" y="1"/>
                      <a:pt x="15545" y="1"/>
                    </a:cubicBezTo>
                    <a:close/>
                  </a:path>
                </a:pathLst>
              </a:custGeom>
              <a:solidFill>
                <a:srgbClr val="BF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1874850" y="3401275"/>
                <a:ext cx="538750" cy="588775"/>
              </a:xfrm>
              <a:custGeom>
                <a:avLst/>
                <a:gdLst/>
                <a:ahLst/>
                <a:cxnLst/>
                <a:rect l="l" t="t" r="r" b="b"/>
                <a:pathLst>
                  <a:path w="21550" h="23551" extrusionOk="0">
                    <a:moveTo>
                      <a:pt x="15445" y="0"/>
                    </a:moveTo>
                    <a:cubicBezTo>
                      <a:pt x="15045" y="100"/>
                      <a:pt x="14511" y="200"/>
                      <a:pt x="13944" y="367"/>
                    </a:cubicBezTo>
                    <a:cubicBezTo>
                      <a:pt x="13243" y="534"/>
                      <a:pt x="12510" y="867"/>
                      <a:pt x="11676" y="1334"/>
                    </a:cubicBezTo>
                    <a:cubicBezTo>
                      <a:pt x="10908" y="1735"/>
                      <a:pt x="10208" y="2202"/>
                      <a:pt x="9407" y="2835"/>
                    </a:cubicBezTo>
                    <a:cubicBezTo>
                      <a:pt x="8207" y="3736"/>
                      <a:pt x="7006" y="4870"/>
                      <a:pt x="5538" y="6338"/>
                    </a:cubicBezTo>
                    <a:cubicBezTo>
                      <a:pt x="5071" y="6838"/>
                      <a:pt x="4571" y="7339"/>
                      <a:pt x="4104" y="7839"/>
                    </a:cubicBezTo>
                    <a:cubicBezTo>
                      <a:pt x="3203" y="8873"/>
                      <a:pt x="2436" y="9774"/>
                      <a:pt x="1835" y="10741"/>
                    </a:cubicBezTo>
                    <a:cubicBezTo>
                      <a:pt x="1202" y="11675"/>
                      <a:pt x="768" y="12542"/>
                      <a:pt x="434" y="13410"/>
                    </a:cubicBezTo>
                    <a:cubicBezTo>
                      <a:pt x="268" y="13843"/>
                      <a:pt x="201" y="14277"/>
                      <a:pt x="101" y="14711"/>
                    </a:cubicBezTo>
                    <a:cubicBezTo>
                      <a:pt x="34" y="15111"/>
                      <a:pt x="1" y="15544"/>
                      <a:pt x="1" y="16011"/>
                    </a:cubicBezTo>
                    <a:cubicBezTo>
                      <a:pt x="1" y="17613"/>
                      <a:pt x="568" y="19280"/>
                      <a:pt x="1735" y="21115"/>
                    </a:cubicBezTo>
                    <a:cubicBezTo>
                      <a:pt x="2202" y="21849"/>
                      <a:pt x="2736" y="22549"/>
                      <a:pt x="3403" y="23350"/>
                    </a:cubicBezTo>
                    <a:cubicBezTo>
                      <a:pt x="3103" y="23383"/>
                      <a:pt x="2836" y="23450"/>
                      <a:pt x="2536" y="23550"/>
                    </a:cubicBezTo>
                    <a:lnTo>
                      <a:pt x="3103" y="23550"/>
                    </a:lnTo>
                    <a:cubicBezTo>
                      <a:pt x="3303" y="23550"/>
                      <a:pt x="3470" y="23517"/>
                      <a:pt x="3703" y="23450"/>
                    </a:cubicBezTo>
                    <a:lnTo>
                      <a:pt x="4204" y="23350"/>
                    </a:lnTo>
                    <a:cubicBezTo>
                      <a:pt x="4370" y="23283"/>
                      <a:pt x="4537" y="23217"/>
                      <a:pt x="4637" y="23117"/>
                    </a:cubicBezTo>
                    <a:cubicBezTo>
                      <a:pt x="4938" y="23016"/>
                      <a:pt x="5204" y="22850"/>
                      <a:pt x="5405" y="22616"/>
                    </a:cubicBezTo>
                    <a:lnTo>
                      <a:pt x="5638" y="22383"/>
                    </a:lnTo>
                    <a:cubicBezTo>
                      <a:pt x="5738" y="22283"/>
                      <a:pt x="5771" y="22216"/>
                      <a:pt x="5872" y="22116"/>
                    </a:cubicBezTo>
                    <a:cubicBezTo>
                      <a:pt x="5938" y="22049"/>
                      <a:pt x="5972" y="21916"/>
                      <a:pt x="6038" y="21849"/>
                    </a:cubicBezTo>
                    <a:cubicBezTo>
                      <a:pt x="6072" y="21716"/>
                      <a:pt x="6105" y="21582"/>
                      <a:pt x="6138" y="21515"/>
                    </a:cubicBezTo>
                    <a:lnTo>
                      <a:pt x="6138" y="21549"/>
                    </a:lnTo>
                    <a:cubicBezTo>
                      <a:pt x="6205" y="21415"/>
                      <a:pt x="6238" y="21249"/>
                      <a:pt x="6272" y="21115"/>
                    </a:cubicBezTo>
                    <a:cubicBezTo>
                      <a:pt x="6339" y="21015"/>
                      <a:pt x="6339" y="20848"/>
                      <a:pt x="6339" y="20715"/>
                    </a:cubicBezTo>
                    <a:lnTo>
                      <a:pt x="6339" y="20114"/>
                    </a:lnTo>
                    <a:cubicBezTo>
                      <a:pt x="6339" y="19948"/>
                      <a:pt x="6272" y="19781"/>
                      <a:pt x="6238" y="19581"/>
                    </a:cubicBezTo>
                    <a:cubicBezTo>
                      <a:pt x="6172" y="19080"/>
                      <a:pt x="5972" y="18613"/>
                      <a:pt x="5771" y="18180"/>
                    </a:cubicBezTo>
                    <a:cubicBezTo>
                      <a:pt x="5705" y="18013"/>
                      <a:pt x="5571" y="17779"/>
                      <a:pt x="5505" y="17613"/>
                    </a:cubicBezTo>
                    <a:cubicBezTo>
                      <a:pt x="5438" y="17513"/>
                      <a:pt x="5371" y="17412"/>
                      <a:pt x="5338" y="17279"/>
                    </a:cubicBezTo>
                    <a:cubicBezTo>
                      <a:pt x="5271" y="17212"/>
                      <a:pt x="5238" y="17179"/>
                      <a:pt x="5238" y="17079"/>
                    </a:cubicBezTo>
                    <a:lnTo>
                      <a:pt x="5238" y="16945"/>
                    </a:lnTo>
                    <a:cubicBezTo>
                      <a:pt x="5238" y="16879"/>
                      <a:pt x="5271" y="16845"/>
                      <a:pt x="5338" y="16779"/>
                    </a:cubicBezTo>
                    <a:cubicBezTo>
                      <a:pt x="5371" y="16712"/>
                      <a:pt x="5438" y="16579"/>
                      <a:pt x="5505" y="16512"/>
                    </a:cubicBezTo>
                    <a:cubicBezTo>
                      <a:pt x="5705" y="16112"/>
                      <a:pt x="5872" y="15745"/>
                      <a:pt x="5972" y="15344"/>
                    </a:cubicBezTo>
                    <a:lnTo>
                      <a:pt x="5972" y="15378"/>
                    </a:lnTo>
                    <a:cubicBezTo>
                      <a:pt x="6105" y="15044"/>
                      <a:pt x="6205" y="14677"/>
                      <a:pt x="6238" y="14344"/>
                    </a:cubicBezTo>
                    <a:cubicBezTo>
                      <a:pt x="6339" y="13943"/>
                      <a:pt x="6372" y="13576"/>
                      <a:pt x="6405" y="13209"/>
                    </a:cubicBezTo>
                    <a:cubicBezTo>
                      <a:pt x="6405" y="13176"/>
                      <a:pt x="6439" y="13176"/>
                      <a:pt x="6439" y="13109"/>
                    </a:cubicBezTo>
                    <a:cubicBezTo>
                      <a:pt x="6483" y="13109"/>
                      <a:pt x="6498" y="13095"/>
                      <a:pt x="6513" y="13095"/>
                    </a:cubicBezTo>
                    <a:cubicBezTo>
                      <a:pt x="6520" y="13095"/>
                      <a:pt x="6528" y="13098"/>
                      <a:pt x="6539" y="13109"/>
                    </a:cubicBezTo>
                    <a:cubicBezTo>
                      <a:pt x="6872" y="13243"/>
                      <a:pt x="7206" y="13343"/>
                      <a:pt x="7539" y="13376"/>
                    </a:cubicBezTo>
                    <a:lnTo>
                      <a:pt x="8407" y="13510"/>
                    </a:lnTo>
                    <a:lnTo>
                      <a:pt x="9207" y="13510"/>
                    </a:lnTo>
                    <a:cubicBezTo>
                      <a:pt x="9441" y="13510"/>
                      <a:pt x="9708" y="13443"/>
                      <a:pt x="9908" y="13410"/>
                    </a:cubicBezTo>
                    <a:lnTo>
                      <a:pt x="9874" y="13410"/>
                    </a:lnTo>
                    <a:cubicBezTo>
                      <a:pt x="10108" y="13376"/>
                      <a:pt x="10375" y="13276"/>
                      <a:pt x="10608" y="13209"/>
                    </a:cubicBezTo>
                    <a:cubicBezTo>
                      <a:pt x="10875" y="13109"/>
                      <a:pt x="11075" y="13043"/>
                      <a:pt x="11309" y="12909"/>
                    </a:cubicBezTo>
                    <a:cubicBezTo>
                      <a:pt x="11609" y="12776"/>
                      <a:pt x="11909" y="12609"/>
                      <a:pt x="12143" y="12409"/>
                    </a:cubicBezTo>
                    <a:cubicBezTo>
                      <a:pt x="12410" y="12242"/>
                      <a:pt x="12643" y="12042"/>
                      <a:pt x="12910" y="11842"/>
                    </a:cubicBezTo>
                    <a:cubicBezTo>
                      <a:pt x="13644" y="11175"/>
                      <a:pt x="14311" y="10374"/>
                      <a:pt x="14911" y="9540"/>
                    </a:cubicBezTo>
                    <a:cubicBezTo>
                      <a:pt x="15478" y="8706"/>
                      <a:pt x="15945" y="7772"/>
                      <a:pt x="16412" y="6872"/>
                    </a:cubicBezTo>
                    <a:cubicBezTo>
                      <a:pt x="16779" y="6038"/>
                      <a:pt x="17180" y="5170"/>
                      <a:pt x="17446" y="4236"/>
                    </a:cubicBezTo>
                    <a:cubicBezTo>
                      <a:pt x="17446" y="4203"/>
                      <a:pt x="17446" y="4203"/>
                      <a:pt x="17513" y="4170"/>
                    </a:cubicBezTo>
                    <a:cubicBezTo>
                      <a:pt x="17513" y="4103"/>
                      <a:pt x="17513" y="4103"/>
                      <a:pt x="17547" y="4070"/>
                    </a:cubicBezTo>
                    <a:cubicBezTo>
                      <a:pt x="17569" y="4070"/>
                      <a:pt x="17576" y="4055"/>
                      <a:pt x="17589" y="4055"/>
                    </a:cubicBezTo>
                    <a:cubicBezTo>
                      <a:pt x="17595" y="4055"/>
                      <a:pt x="17602" y="4058"/>
                      <a:pt x="17613" y="4070"/>
                    </a:cubicBezTo>
                    <a:cubicBezTo>
                      <a:pt x="17780" y="4103"/>
                      <a:pt x="17913" y="4170"/>
                      <a:pt x="18080" y="4203"/>
                    </a:cubicBezTo>
                    <a:cubicBezTo>
                      <a:pt x="18247" y="4236"/>
                      <a:pt x="18380" y="4236"/>
                      <a:pt x="18547" y="4236"/>
                    </a:cubicBezTo>
                    <a:lnTo>
                      <a:pt x="19114" y="4236"/>
                    </a:lnTo>
                    <a:cubicBezTo>
                      <a:pt x="19281" y="4236"/>
                      <a:pt x="19448" y="4203"/>
                      <a:pt x="19615" y="4170"/>
                    </a:cubicBezTo>
                    <a:cubicBezTo>
                      <a:pt x="19848" y="4103"/>
                      <a:pt x="20015" y="4070"/>
                      <a:pt x="20215" y="4003"/>
                    </a:cubicBezTo>
                    <a:cubicBezTo>
                      <a:pt x="20382" y="3936"/>
                      <a:pt x="20549" y="3869"/>
                      <a:pt x="20682" y="3769"/>
                    </a:cubicBezTo>
                    <a:cubicBezTo>
                      <a:pt x="20849" y="3703"/>
                      <a:pt x="21016" y="3603"/>
                      <a:pt x="21116" y="3536"/>
                    </a:cubicBezTo>
                    <a:cubicBezTo>
                      <a:pt x="21283" y="3436"/>
                      <a:pt x="21416" y="3336"/>
                      <a:pt x="21549" y="3202"/>
                    </a:cubicBezTo>
                    <a:lnTo>
                      <a:pt x="21516" y="3202"/>
                    </a:lnTo>
                    <a:lnTo>
                      <a:pt x="21549" y="3169"/>
                    </a:lnTo>
                    <a:cubicBezTo>
                      <a:pt x="21216" y="2769"/>
                      <a:pt x="20849" y="2435"/>
                      <a:pt x="20515" y="2168"/>
                    </a:cubicBezTo>
                    <a:cubicBezTo>
                      <a:pt x="20215" y="1935"/>
                      <a:pt x="19915" y="1735"/>
                      <a:pt x="19581" y="1568"/>
                    </a:cubicBezTo>
                    <a:cubicBezTo>
                      <a:pt x="19281" y="1401"/>
                      <a:pt x="18948" y="1268"/>
                      <a:pt x="18581" y="1168"/>
                    </a:cubicBezTo>
                    <a:cubicBezTo>
                      <a:pt x="18581" y="1168"/>
                      <a:pt x="18581" y="1101"/>
                      <a:pt x="18547" y="1101"/>
                    </a:cubicBezTo>
                    <a:cubicBezTo>
                      <a:pt x="18380" y="934"/>
                      <a:pt x="18114" y="834"/>
                      <a:pt x="17847" y="600"/>
                    </a:cubicBezTo>
                    <a:cubicBezTo>
                      <a:pt x="17680" y="500"/>
                      <a:pt x="17446" y="400"/>
                      <a:pt x="17246" y="334"/>
                    </a:cubicBezTo>
                    <a:cubicBezTo>
                      <a:pt x="16913" y="200"/>
                      <a:pt x="16546" y="67"/>
                      <a:pt x="16179" y="33"/>
                    </a:cubicBezTo>
                    <a:cubicBezTo>
                      <a:pt x="15912" y="0"/>
                      <a:pt x="15679" y="0"/>
                      <a:pt x="15445" y="0"/>
                    </a:cubicBez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1847325" y="4047575"/>
                <a:ext cx="687175" cy="166800"/>
              </a:xfrm>
              <a:custGeom>
                <a:avLst/>
                <a:gdLst/>
                <a:ahLst/>
                <a:cxnLst/>
                <a:rect l="l" t="t" r="r" b="b"/>
                <a:pathLst>
                  <a:path w="27487" h="6672" extrusionOk="0">
                    <a:moveTo>
                      <a:pt x="27487" y="0"/>
                    </a:moveTo>
                    <a:cubicBezTo>
                      <a:pt x="27320" y="234"/>
                      <a:pt x="27086" y="500"/>
                      <a:pt x="26820" y="734"/>
                    </a:cubicBezTo>
                    <a:cubicBezTo>
                      <a:pt x="26119" y="1401"/>
                      <a:pt x="25352" y="2035"/>
                      <a:pt x="24518" y="2535"/>
                    </a:cubicBezTo>
                    <a:cubicBezTo>
                      <a:pt x="23684" y="3069"/>
                      <a:pt x="22817" y="3536"/>
                      <a:pt x="21949" y="3903"/>
                    </a:cubicBezTo>
                    <a:cubicBezTo>
                      <a:pt x="21015" y="4270"/>
                      <a:pt x="20115" y="4603"/>
                      <a:pt x="19147" y="4837"/>
                    </a:cubicBezTo>
                    <a:cubicBezTo>
                      <a:pt x="18180" y="5037"/>
                      <a:pt x="17246" y="5204"/>
                      <a:pt x="16245" y="5237"/>
                    </a:cubicBezTo>
                    <a:cubicBezTo>
                      <a:pt x="15745" y="5270"/>
                      <a:pt x="15178" y="5270"/>
                      <a:pt x="14678" y="5270"/>
                    </a:cubicBezTo>
                    <a:cubicBezTo>
                      <a:pt x="14111" y="5237"/>
                      <a:pt x="13510" y="5204"/>
                      <a:pt x="12976" y="5070"/>
                    </a:cubicBezTo>
                    <a:cubicBezTo>
                      <a:pt x="12409" y="4937"/>
                      <a:pt x="11809" y="4837"/>
                      <a:pt x="11275" y="4603"/>
                    </a:cubicBezTo>
                    <a:cubicBezTo>
                      <a:pt x="10741" y="4403"/>
                      <a:pt x="10174" y="4169"/>
                      <a:pt x="9674" y="3869"/>
                    </a:cubicBezTo>
                    <a:cubicBezTo>
                      <a:pt x="9641" y="3869"/>
                      <a:pt x="9641" y="3836"/>
                      <a:pt x="9607" y="3836"/>
                    </a:cubicBezTo>
                    <a:cubicBezTo>
                      <a:pt x="9140" y="3602"/>
                      <a:pt x="8673" y="3336"/>
                      <a:pt x="8273" y="3035"/>
                    </a:cubicBezTo>
                    <a:cubicBezTo>
                      <a:pt x="7906" y="2768"/>
                      <a:pt x="7506" y="2535"/>
                      <a:pt x="7172" y="2235"/>
                    </a:cubicBezTo>
                    <a:lnTo>
                      <a:pt x="6939" y="2001"/>
                    </a:lnTo>
                    <a:lnTo>
                      <a:pt x="6305" y="2735"/>
                    </a:lnTo>
                    <a:cubicBezTo>
                      <a:pt x="6005" y="3035"/>
                      <a:pt x="5705" y="3336"/>
                      <a:pt x="5338" y="3569"/>
                    </a:cubicBezTo>
                    <a:cubicBezTo>
                      <a:pt x="5171" y="3702"/>
                      <a:pt x="4971" y="3769"/>
                      <a:pt x="4804" y="3903"/>
                    </a:cubicBezTo>
                    <a:cubicBezTo>
                      <a:pt x="4637" y="4003"/>
                      <a:pt x="4437" y="4069"/>
                      <a:pt x="4203" y="4103"/>
                    </a:cubicBezTo>
                    <a:cubicBezTo>
                      <a:pt x="4003" y="4169"/>
                      <a:pt x="3803" y="4203"/>
                      <a:pt x="3603" y="4203"/>
                    </a:cubicBezTo>
                    <a:cubicBezTo>
                      <a:pt x="3370" y="4203"/>
                      <a:pt x="3136" y="4203"/>
                      <a:pt x="2936" y="4169"/>
                    </a:cubicBezTo>
                    <a:cubicBezTo>
                      <a:pt x="2502" y="4069"/>
                      <a:pt x="2102" y="3936"/>
                      <a:pt x="1702" y="3769"/>
                    </a:cubicBezTo>
                    <a:cubicBezTo>
                      <a:pt x="1335" y="3569"/>
                      <a:pt x="1001" y="3369"/>
                      <a:pt x="668" y="3069"/>
                    </a:cubicBezTo>
                    <a:cubicBezTo>
                      <a:pt x="434" y="2869"/>
                      <a:pt x="201" y="2602"/>
                      <a:pt x="0" y="2368"/>
                    </a:cubicBezTo>
                    <a:lnTo>
                      <a:pt x="0" y="2368"/>
                    </a:lnTo>
                    <a:cubicBezTo>
                      <a:pt x="334" y="3202"/>
                      <a:pt x="868" y="3936"/>
                      <a:pt x="1535" y="4536"/>
                    </a:cubicBezTo>
                    <a:cubicBezTo>
                      <a:pt x="1969" y="4870"/>
                      <a:pt x="2436" y="5170"/>
                      <a:pt x="2936" y="5270"/>
                    </a:cubicBezTo>
                    <a:cubicBezTo>
                      <a:pt x="3269" y="5404"/>
                      <a:pt x="3636" y="5437"/>
                      <a:pt x="4003" y="5437"/>
                    </a:cubicBezTo>
                    <a:cubicBezTo>
                      <a:pt x="4170" y="5437"/>
                      <a:pt x="4370" y="5437"/>
                      <a:pt x="4537" y="5404"/>
                    </a:cubicBezTo>
                    <a:cubicBezTo>
                      <a:pt x="5004" y="5337"/>
                      <a:pt x="5438" y="5170"/>
                      <a:pt x="5838" y="4937"/>
                    </a:cubicBezTo>
                    <a:cubicBezTo>
                      <a:pt x="6272" y="4703"/>
                      <a:pt x="6672" y="4403"/>
                      <a:pt x="7106" y="4003"/>
                    </a:cubicBezTo>
                    <a:cubicBezTo>
                      <a:pt x="7739" y="4470"/>
                      <a:pt x="8440" y="4937"/>
                      <a:pt x="9274" y="5370"/>
                    </a:cubicBezTo>
                    <a:cubicBezTo>
                      <a:pt x="10274" y="5904"/>
                      <a:pt x="11309" y="6238"/>
                      <a:pt x="12343" y="6438"/>
                    </a:cubicBezTo>
                    <a:cubicBezTo>
                      <a:pt x="13010" y="6571"/>
                      <a:pt x="13777" y="6671"/>
                      <a:pt x="14477" y="6671"/>
                    </a:cubicBezTo>
                    <a:cubicBezTo>
                      <a:pt x="15612" y="6671"/>
                      <a:pt x="16812" y="6505"/>
                      <a:pt x="18013" y="6204"/>
                    </a:cubicBezTo>
                    <a:cubicBezTo>
                      <a:pt x="19915" y="5737"/>
                      <a:pt x="21716" y="4937"/>
                      <a:pt x="23451" y="3836"/>
                    </a:cubicBezTo>
                    <a:cubicBezTo>
                      <a:pt x="24218" y="3269"/>
                      <a:pt x="25018" y="2702"/>
                      <a:pt x="25752" y="2001"/>
                    </a:cubicBezTo>
                    <a:cubicBezTo>
                      <a:pt x="26419" y="1368"/>
                      <a:pt x="26986" y="701"/>
                      <a:pt x="27487" y="0"/>
                    </a:cubicBez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1382825" y="3508000"/>
                <a:ext cx="25" cy="25"/>
              </a:xfrm>
              <a:custGeom>
                <a:avLst/>
                <a:gdLst/>
                <a:ahLst/>
                <a:cxnLst/>
                <a:rect l="l" t="t" r="r" b="b"/>
                <a:pathLst>
                  <a:path w="1" h="1" extrusionOk="0">
                    <a:moveTo>
                      <a:pt x="0" y="1"/>
                    </a:moveTo>
                    <a:lnTo>
                      <a:pt x="0" y="1"/>
                    </a:lnTo>
                    <a:lnTo>
                      <a:pt x="0" y="1"/>
                    </a:ln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1757250" y="3980850"/>
                <a:ext cx="850" cy="25"/>
              </a:xfrm>
              <a:custGeom>
                <a:avLst/>
                <a:gdLst/>
                <a:ahLst/>
                <a:cxnLst/>
                <a:rect l="l" t="t" r="r" b="b"/>
                <a:pathLst>
                  <a:path w="34" h="1" extrusionOk="0">
                    <a:moveTo>
                      <a:pt x="0" y="0"/>
                    </a:moveTo>
                    <a:cubicBezTo>
                      <a:pt x="33" y="0"/>
                      <a:pt x="33" y="0"/>
                      <a:pt x="0" y="0"/>
                    </a:cubicBezTo>
                    <a:cubicBezTo>
                      <a:pt x="33" y="0"/>
                      <a:pt x="33" y="0"/>
                      <a:pt x="0" y="0"/>
                    </a:cubicBez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1788125" y="4040050"/>
                <a:ext cx="81750" cy="86925"/>
              </a:xfrm>
              <a:custGeom>
                <a:avLst/>
                <a:gdLst/>
                <a:ahLst/>
                <a:cxnLst/>
                <a:rect l="l" t="t" r="r" b="b"/>
                <a:pathLst>
                  <a:path w="3270" h="3477" extrusionOk="0">
                    <a:moveTo>
                      <a:pt x="201" y="1"/>
                    </a:moveTo>
                    <a:cubicBezTo>
                      <a:pt x="101" y="34"/>
                      <a:pt x="68" y="67"/>
                      <a:pt x="68" y="134"/>
                    </a:cubicBezTo>
                    <a:cubicBezTo>
                      <a:pt x="1" y="167"/>
                      <a:pt x="1" y="234"/>
                      <a:pt x="68" y="301"/>
                    </a:cubicBezTo>
                    <a:cubicBezTo>
                      <a:pt x="134" y="634"/>
                      <a:pt x="301" y="968"/>
                      <a:pt x="468" y="1302"/>
                    </a:cubicBezTo>
                    <a:cubicBezTo>
                      <a:pt x="701" y="1635"/>
                      <a:pt x="901" y="1969"/>
                      <a:pt x="1202" y="2236"/>
                    </a:cubicBezTo>
                    <a:cubicBezTo>
                      <a:pt x="1669" y="2836"/>
                      <a:pt x="2369" y="3236"/>
                      <a:pt x="3103" y="3470"/>
                    </a:cubicBezTo>
                    <a:cubicBezTo>
                      <a:pt x="3117" y="3474"/>
                      <a:pt x="3130" y="3476"/>
                      <a:pt x="3142" y="3476"/>
                    </a:cubicBezTo>
                    <a:cubicBezTo>
                      <a:pt x="3220" y="3476"/>
                      <a:pt x="3270" y="3394"/>
                      <a:pt x="3270" y="3336"/>
                    </a:cubicBezTo>
                    <a:cubicBezTo>
                      <a:pt x="3270" y="3236"/>
                      <a:pt x="3236" y="3203"/>
                      <a:pt x="3136" y="3170"/>
                    </a:cubicBezTo>
                    <a:cubicBezTo>
                      <a:pt x="3103" y="3170"/>
                      <a:pt x="3103" y="3170"/>
                      <a:pt x="3070" y="3103"/>
                    </a:cubicBezTo>
                    <a:cubicBezTo>
                      <a:pt x="2870" y="3036"/>
                      <a:pt x="2636" y="2969"/>
                      <a:pt x="2436" y="2836"/>
                    </a:cubicBezTo>
                    <a:cubicBezTo>
                      <a:pt x="2136" y="2636"/>
                      <a:pt x="1902" y="2402"/>
                      <a:pt x="1635" y="2169"/>
                    </a:cubicBezTo>
                    <a:cubicBezTo>
                      <a:pt x="1368" y="1835"/>
                      <a:pt x="1068" y="1435"/>
                      <a:pt x="868" y="1035"/>
                    </a:cubicBezTo>
                    <a:cubicBezTo>
                      <a:pt x="735" y="734"/>
                      <a:pt x="601" y="468"/>
                      <a:pt x="535" y="167"/>
                    </a:cubicBezTo>
                    <a:cubicBezTo>
                      <a:pt x="468" y="34"/>
                      <a:pt x="401" y="1"/>
                      <a:pt x="268" y="1"/>
                    </a:cubicBez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1822300" y="4046725"/>
                <a:ext cx="53400" cy="39225"/>
              </a:xfrm>
              <a:custGeom>
                <a:avLst/>
                <a:gdLst/>
                <a:ahLst/>
                <a:cxnLst/>
                <a:rect l="l" t="t" r="r" b="b"/>
                <a:pathLst>
                  <a:path w="2136" h="1569" extrusionOk="0">
                    <a:moveTo>
                      <a:pt x="1768" y="0"/>
                    </a:moveTo>
                    <a:cubicBezTo>
                      <a:pt x="1601" y="67"/>
                      <a:pt x="1568" y="67"/>
                      <a:pt x="1568" y="67"/>
                    </a:cubicBezTo>
                    <a:cubicBezTo>
                      <a:pt x="1435" y="67"/>
                      <a:pt x="1334" y="101"/>
                      <a:pt x="1234" y="134"/>
                    </a:cubicBezTo>
                    <a:cubicBezTo>
                      <a:pt x="1001" y="201"/>
                      <a:pt x="834" y="301"/>
                      <a:pt x="667" y="401"/>
                    </a:cubicBezTo>
                    <a:cubicBezTo>
                      <a:pt x="501" y="534"/>
                      <a:pt x="400" y="634"/>
                      <a:pt x="267" y="801"/>
                    </a:cubicBezTo>
                    <a:cubicBezTo>
                      <a:pt x="134" y="968"/>
                      <a:pt x="67" y="1201"/>
                      <a:pt x="0" y="1401"/>
                    </a:cubicBezTo>
                    <a:cubicBezTo>
                      <a:pt x="0" y="1468"/>
                      <a:pt x="67" y="1568"/>
                      <a:pt x="134" y="1568"/>
                    </a:cubicBezTo>
                    <a:cubicBezTo>
                      <a:pt x="200" y="1568"/>
                      <a:pt x="267" y="1535"/>
                      <a:pt x="300" y="1435"/>
                    </a:cubicBezTo>
                    <a:cubicBezTo>
                      <a:pt x="300" y="1401"/>
                      <a:pt x="300" y="1401"/>
                      <a:pt x="334" y="1368"/>
                    </a:cubicBezTo>
                    <a:lnTo>
                      <a:pt x="467" y="1101"/>
                    </a:lnTo>
                    <a:cubicBezTo>
                      <a:pt x="534" y="1035"/>
                      <a:pt x="601" y="934"/>
                      <a:pt x="734" y="834"/>
                    </a:cubicBezTo>
                    <a:cubicBezTo>
                      <a:pt x="801" y="768"/>
                      <a:pt x="901" y="734"/>
                      <a:pt x="1001" y="634"/>
                    </a:cubicBezTo>
                    <a:cubicBezTo>
                      <a:pt x="1101" y="601"/>
                      <a:pt x="1234" y="568"/>
                      <a:pt x="1334" y="501"/>
                    </a:cubicBezTo>
                    <a:cubicBezTo>
                      <a:pt x="1501" y="467"/>
                      <a:pt x="1668" y="467"/>
                      <a:pt x="1835" y="467"/>
                    </a:cubicBezTo>
                    <a:lnTo>
                      <a:pt x="1902" y="467"/>
                    </a:lnTo>
                    <a:cubicBezTo>
                      <a:pt x="1968" y="467"/>
                      <a:pt x="2002" y="467"/>
                      <a:pt x="2068" y="434"/>
                    </a:cubicBezTo>
                    <a:cubicBezTo>
                      <a:pt x="2102" y="401"/>
                      <a:pt x="2135" y="334"/>
                      <a:pt x="2135" y="267"/>
                    </a:cubicBezTo>
                    <a:cubicBezTo>
                      <a:pt x="2135" y="167"/>
                      <a:pt x="2135" y="134"/>
                      <a:pt x="2102" y="101"/>
                    </a:cubicBezTo>
                    <a:cubicBezTo>
                      <a:pt x="2035" y="67"/>
                      <a:pt x="2002" y="0"/>
                      <a:pt x="1935" y="0"/>
                    </a:cubicBez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1668875" y="4125125"/>
                <a:ext cx="512075" cy="467025"/>
              </a:xfrm>
              <a:custGeom>
                <a:avLst/>
                <a:gdLst/>
                <a:ahLst/>
                <a:cxnLst/>
                <a:rect l="l" t="t" r="r" b="b"/>
                <a:pathLst>
                  <a:path w="20483" h="18681" extrusionOk="0">
                    <a:moveTo>
                      <a:pt x="8340" y="0"/>
                    </a:moveTo>
                    <a:cubicBezTo>
                      <a:pt x="8140" y="100"/>
                      <a:pt x="7873" y="100"/>
                      <a:pt x="7673" y="100"/>
                    </a:cubicBezTo>
                    <a:cubicBezTo>
                      <a:pt x="6639" y="133"/>
                      <a:pt x="5672" y="334"/>
                      <a:pt x="4871" y="667"/>
                    </a:cubicBezTo>
                    <a:cubicBezTo>
                      <a:pt x="4504" y="834"/>
                      <a:pt x="4171" y="1034"/>
                      <a:pt x="3837" y="1301"/>
                    </a:cubicBezTo>
                    <a:cubicBezTo>
                      <a:pt x="3670" y="1434"/>
                      <a:pt x="3503" y="1601"/>
                      <a:pt x="3337" y="1768"/>
                    </a:cubicBezTo>
                    <a:lnTo>
                      <a:pt x="2603" y="2635"/>
                    </a:lnTo>
                    <a:cubicBezTo>
                      <a:pt x="1669" y="4003"/>
                      <a:pt x="968" y="5637"/>
                      <a:pt x="535" y="7339"/>
                    </a:cubicBezTo>
                    <a:cubicBezTo>
                      <a:pt x="1" y="9507"/>
                      <a:pt x="1" y="11742"/>
                      <a:pt x="468" y="13743"/>
                    </a:cubicBezTo>
                    <a:cubicBezTo>
                      <a:pt x="535" y="14077"/>
                      <a:pt x="635" y="14444"/>
                      <a:pt x="768" y="14811"/>
                    </a:cubicBezTo>
                    <a:cubicBezTo>
                      <a:pt x="1135" y="15178"/>
                      <a:pt x="1535" y="15511"/>
                      <a:pt x="1936" y="15911"/>
                    </a:cubicBezTo>
                    <a:lnTo>
                      <a:pt x="2436" y="16278"/>
                    </a:lnTo>
                    <a:cubicBezTo>
                      <a:pt x="2803" y="16512"/>
                      <a:pt x="3203" y="16779"/>
                      <a:pt x="3603" y="17012"/>
                    </a:cubicBezTo>
                    <a:lnTo>
                      <a:pt x="3537" y="17012"/>
                    </a:lnTo>
                    <a:cubicBezTo>
                      <a:pt x="3770" y="17146"/>
                      <a:pt x="4004" y="17279"/>
                      <a:pt x="4204" y="17413"/>
                    </a:cubicBezTo>
                    <a:cubicBezTo>
                      <a:pt x="4271" y="17446"/>
                      <a:pt x="4304" y="17446"/>
                      <a:pt x="4337" y="17479"/>
                    </a:cubicBezTo>
                    <a:lnTo>
                      <a:pt x="4971" y="17746"/>
                    </a:lnTo>
                    <a:cubicBezTo>
                      <a:pt x="5772" y="18013"/>
                      <a:pt x="6606" y="18280"/>
                      <a:pt x="7473" y="18447"/>
                    </a:cubicBezTo>
                    <a:cubicBezTo>
                      <a:pt x="8307" y="18613"/>
                      <a:pt x="9041" y="18680"/>
                      <a:pt x="9775" y="18680"/>
                    </a:cubicBezTo>
                    <a:lnTo>
                      <a:pt x="9808" y="18680"/>
                    </a:lnTo>
                    <a:cubicBezTo>
                      <a:pt x="9875" y="18680"/>
                      <a:pt x="9975" y="18680"/>
                      <a:pt x="10041" y="18613"/>
                    </a:cubicBezTo>
                    <a:cubicBezTo>
                      <a:pt x="10141" y="18580"/>
                      <a:pt x="10175" y="18480"/>
                      <a:pt x="10175" y="18413"/>
                    </a:cubicBezTo>
                    <a:cubicBezTo>
                      <a:pt x="10175" y="18313"/>
                      <a:pt x="10175" y="18246"/>
                      <a:pt x="10141" y="18180"/>
                    </a:cubicBezTo>
                    <a:cubicBezTo>
                      <a:pt x="10208" y="18146"/>
                      <a:pt x="10275" y="18113"/>
                      <a:pt x="10308" y="18013"/>
                    </a:cubicBezTo>
                    <a:cubicBezTo>
                      <a:pt x="10342" y="17946"/>
                      <a:pt x="10342" y="17846"/>
                      <a:pt x="10308" y="17779"/>
                    </a:cubicBezTo>
                    <a:cubicBezTo>
                      <a:pt x="10275" y="17646"/>
                      <a:pt x="10208" y="17513"/>
                      <a:pt x="10175" y="17446"/>
                    </a:cubicBezTo>
                    <a:cubicBezTo>
                      <a:pt x="9875" y="16445"/>
                      <a:pt x="9775" y="15411"/>
                      <a:pt x="9708" y="14277"/>
                    </a:cubicBezTo>
                    <a:cubicBezTo>
                      <a:pt x="9708" y="13276"/>
                      <a:pt x="9808" y="12409"/>
                      <a:pt x="10008" y="11575"/>
                    </a:cubicBezTo>
                    <a:cubicBezTo>
                      <a:pt x="11376" y="12242"/>
                      <a:pt x="12843" y="12676"/>
                      <a:pt x="14378" y="12976"/>
                    </a:cubicBezTo>
                    <a:cubicBezTo>
                      <a:pt x="15278" y="13143"/>
                      <a:pt x="16146" y="13243"/>
                      <a:pt x="16980" y="13243"/>
                    </a:cubicBezTo>
                    <a:cubicBezTo>
                      <a:pt x="17780" y="13243"/>
                      <a:pt x="18514" y="13143"/>
                      <a:pt x="19215" y="13009"/>
                    </a:cubicBezTo>
                    <a:cubicBezTo>
                      <a:pt x="19348" y="12976"/>
                      <a:pt x="19481" y="12909"/>
                      <a:pt x="19481" y="12743"/>
                    </a:cubicBezTo>
                    <a:cubicBezTo>
                      <a:pt x="20015" y="10741"/>
                      <a:pt x="20349" y="8840"/>
                      <a:pt x="20449" y="7072"/>
                    </a:cubicBezTo>
                    <a:cubicBezTo>
                      <a:pt x="20482" y="5971"/>
                      <a:pt x="20449" y="5004"/>
                      <a:pt x="20315" y="4103"/>
                    </a:cubicBezTo>
                    <a:cubicBezTo>
                      <a:pt x="20149" y="3102"/>
                      <a:pt x="19848" y="2168"/>
                      <a:pt x="19448" y="1434"/>
                    </a:cubicBezTo>
                    <a:lnTo>
                      <a:pt x="19315" y="1301"/>
                    </a:lnTo>
                    <a:cubicBezTo>
                      <a:pt x="19248" y="1234"/>
                      <a:pt x="19148" y="1168"/>
                      <a:pt x="19048" y="1168"/>
                    </a:cubicBezTo>
                    <a:lnTo>
                      <a:pt x="19014" y="1168"/>
                    </a:lnTo>
                    <a:cubicBezTo>
                      <a:pt x="18748" y="1234"/>
                      <a:pt x="18514" y="1268"/>
                      <a:pt x="18247" y="1268"/>
                    </a:cubicBezTo>
                    <a:lnTo>
                      <a:pt x="18047" y="1268"/>
                    </a:lnTo>
                    <a:cubicBezTo>
                      <a:pt x="17180" y="1268"/>
                      <a:pt x="16313" y="1134"/>
                      <a:pt x="15412" y="967"/>
                    </a:cubicBezTo>
                    <a:cubicBezTo>
                      <a:pt x="14978" y="901"/>
                      <a:pt x="14545" y="801"/>
                      <a:pt x="14078" y="734"/>
                    </a:cubicBezTo>
                    <a:cubicBezTo>
                      <a:pt x="13711" y="634"/>
                      <a:pt x="13344" y="600"/>
                      <a:pt x="12977" y="500"/>
                    </a:cubicBezTo>
                    <a:cubicBezTo>
                      <a:pt x="11509" y="267"/>
                      <a:pt x="9908" y="0"/>
                      <a:pt x="8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1409525" y="4383625"/>
                <a:ext cx="240200" cy="72575"/>
              </a:xfrm>
              <a:custGeom>
                <a:avLst/>
                <a:gdLst/>
                <a:ahLst/>
                <a:cxnLst/>
                <a:rect l="l" t="t" r="r" b="b"/>
                <a:pathLst>
                  <a:path w="9608" h="2903" extrusionOk="0">
                    <a:moveTo>
                      <a:pt x="9608" y="1"/>
                    </a:moveTo>
                    <a:cubicBezTo>
                      <a:pt x="9107" y="268"/>
                      <a:pt x="8574" y="468"/>
                      <a:pt x="7973" y="668"/>
                    </a:cubicBezTo>
                    <a:cubicBezTo>
                      <a:pt x="7106" y="968"/>
                      <a:pt x="6239" y="1168"/>
                      <a:pt x="5305" y="1335"/>
                    </a:cubicBezTo>
                    <a:cubicBezTo>
                      <a:pt x="4337" y="1502"/>
                      <a:pt x="3403" y="1602"/>
                      <a:pt x="2436" y="1602"/>
                    </a:cubicBezTo>
                    <a:cubicBezTo>
                      <a:pt x="1969" y="1602"/>
                      <a:pt x="1502" y="1602"/>
                      <a:pt x="1002" y="1502"/>
                    </a:cubicBezTo>
                    <a:cubicBezTo>
                      <a:pt x="768" y="1469"/>
                      <a:pt x="568" y="1469"/>
                      <a:pt x="301" y="1435"/>
                    </a:cubicBezTo>
                    <a:cubicBezTo>
                      <a:pt x="234" y="1435"/>
                      <a:pt x="101" y="1402"/>
                      <a:pt x="1" y="1402"/>
                    </a:cubicBezTo>
                    <a:cubicBezTo>
                      <a:pt x="1269" y="1969"/>
                      <a:pt x="2603" y="2403"/>
                      <a:pt x="3970" y="2636"/>
                    </a:cubicBezTo>
                    <a:cubicBezTo>
                      <a:pt x="4838" y="2803"/>
                      <a:pt x="5738" y="2903"/>
                      <a:pt x="6572" y="2903"/>
                    </a:cubicBezTo>
                    <a:cubicBezTo>
                      <a:pt x="7306" y="2903"/>
                      <a:pt x="8073" y="2803"/>
                      <a:pt x="8807" y="2669"/>
                    </a:cubicBezTo>
                    <a:cubicBezTo>
                      <a:pt x="8941" y="2636"/>
                      <a:pt x="9074" y="2569"/>
                      <a:pt x="9074" y="2403"/>
                    </a:cubicBezTo>
                    <a:cubicBezTo>
                      <a:pt x="9274" y="1602"/>
                      <a:pt x="9474" y="801"/>
                      <a:pt x="9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1668025" y="4140125"/>
                <a:ext cx="127600" cy="406150"/>
              </a:xfrm>
              <a:custGeom>
                <a:avLst/>
                <a:gdLst/>
                <a:ahLst/>
                <a:cxnLst/>
                <a:rect l="l" t="t" r="r" b="b"/>
                <a:pathLst>
                  <a:path w="5104" h="16246" extrusionOk="0">
                    <a:moveTo>
                      <a:pt x="5104" y="0"/>
                    </a:moveTo>
                    <a:cubicBezTo>
                      <a:pt x="4970" y="34"/>
                      <a:pt x="4904" y="67"/>
                      <a:pt x="4837" y="67"/>
                    </a:cubicBezTo>
                    <a:cubicBezTo>
                      <a:pt x="4503" y="201"/>
                      <a:pt x="4237" y="367"/>
                      <a:pt x="3970" y="568"/>
                    </a:cubicBezTo>
                    <a:cubicBezTo>
                      <a:pt x="3770" y="734"/>
                      <a:pt x="3569" y="968"/>
                      <a:pt x="3336" y="1135"/>
                    </a:cubicBezTo>
                    <a:cubicBezTo>
                      <a:pt x="3069" y="1401"/>
                      <a:pt x="2802" y="1735"/>
                      <a:pt x="2502" y="2069"/>
                    </a:cubicBezTo>
                    <a:cubicBezTo>
                      <a:pt x="1635" y="3470"/>
                      <a:pt x="934" y="5037"/>
                      <a:pt x="567" y="6705"/>
                    </a:cubicBezTo>
                    <a:cubicBezTo>
                      <a:pt x="0" y="8874"/>
                      <a:pt x="0" y="11075"/>
                      <a:pt x="467" y="13077"/>
                    </a:cubicBezTo>
                    <a:cubicBezTo>
                      <a:pt x="567" y="13410"/>
                      <a:pt x="634" y="13744"/>
                      <a:pt x="767" y="14144"/>
                    </a:cubicBezTo>
                    <a:cubicBezTo>
                      <a:pt x="1134" y="14511"/>
                      <a:pt x="1568" y="14878"/>
                      <a:pt x="1968" y="15211"/>
                    </a:cubicBezTo>
                    <a:cubicBezTo>
                      <a:pt x="2135" y="15345"/>
                      <a:pt x="2302" y="15478"/>
                      <a:pt x="2469" y="15645"/>
                    </a:cubicBezTo>
                    <a:cubicBezTo>
                      <a:pt x="2802" y="15845"/>
                      <a:pt x="3102" y="16045"/>
                      <a:pt x="3436" y="16245"/>
                    </a:cubicBezTo>
                    <a:cubicBezTo>
                      <a:pt x="2936" y="14978"/>
                      <a:pt x="2535" y="13644"/>
                      <a:pt x="2335" y="12243"/>
                    </a:cubicBezTo>
                    <a:cubicBezTo>
                      <a:pt x="2035" y="10575"/>
                      <a:pt x="1935" y="8874"/>
                      <a:pt x="2102" y="7206"/>
                    </a:cubicBezTo>
                    <a:cubicBezTo>
                      <a:pt x="2202" y="5638"/>
                      <a:pt x="2602" y="4037"/>
                      <a:pt x="3269" y="2569"/>
                    </a:cubicBezTo>
                    <a:cubicBezTo>
                      <a:pt x="3603" y="1902"/>
                      <a:pt x="4003" y="1235"/>
                      <a:pt x="4470" y="668"/>
                    </a:cubicBezTo>
                    <a:cubicBezTo>
                      <a:pt x="4670" y="401"/>
                      <a:pt x="4870" y="201"/>
                      <a:pt x="5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1148500" y="3881600"/>
                <a:ext cx="481200" cy="284400"/>
              </a:xfrm>
              <a:custGeom>
                <a:avLst/>
                <a:gdLst/>
                <a:ahLst/>
                <a:cxnLst/>
                <a:rect l="l" t="t" r="r" b="b"/>
                <a:pathLst>
                  <a:path w="19248" h="11376" extrusionOk="0">
                    <a:moveTo>
                      <a:pt x="18881" y="1"/>
                    </a:moveTo>
                    <a:cubicBezTo>
                      <a:pt x="18814" y="34"/>
                      <a:pt x="18714" y="34"/>
                      <a:pt x="18681" y="34"/>
                    </a:cubicBezTo>
                    <a:cubicBezTo>
                      <a:pt x="18547" y="34"/>
                      <a:pt x="18414" y="34"/>
                      <a:pt x="18347" y="67"/>
                    </a:cubicBezTo>
                    <a:cubicBezTo>
                      <a:pt x="18314" y="67"/>
                      <a:pt x="18314" y="134"/>
                      <a:pt x="18247" y="134"/>
                    </a:cubicBezTo>
                    <a:cubicBezTo>
                      <a:pt x="17980" y="234"/>
                      <a:pt x="17680" y="401"/>
                      <a:pt x="17380" y="668"/>
                    </a:cubicBezTo>
                    <a:cubicBezTo>
                      <a:pt x="17246" y="801"/>
                      <a:pt x="17113" y="901"/>
                      <a:pt x="17013" y="1001"/>
                    </a:cubicBezTo>
                    <a:cubicBezTo>
                      <a:pt x="16879" y="1168"/>
                      <a:pt x="16746" y="1335"/>
                      <a:pt x="16679" y="1468"/>
                    </a:cubicBezTo>
                    <a:cubicBezTo>
                      <a:pt x="16546" y="1669"/>
                      <a:pt x="16412" y="1869"/>
                      <a:pt x="16346" y="2069"/>
                    </a:cubicBezTo>
                    <a:cubicBezTo>
                      <a:pt x="16246" y="1969"/>
                      <a:pt x="16146" y="1802"/>
                      <a:pt x="16012" y="1702"/>
                    </a:cubicBezTo>
                    <a:cubicBezTo>
                      <a:pt x="15845" y="1569"/>
                      <a:pt x="15645" y="1468"/>
                      <a:pt x="15412" y="1402"/>
                    </a:cubicBezTo>
                    <a:cubicBezTo>
                      <a:pt x="15345" y="1368"/>
                      <a:pt x="15245" y="1368"/>
                      <a:pt x="15145" y="1368"/>
                    </a:cubicBezTo>
                    <a:cubicBezTo>
                      <a:pt x="15045" y="1368"/>
                      <a:pt x="14911" y="1368"/>
                      <a:pt x="14811" y="1402"/>
                    </a:cubicBezTo>
                    <a:cubicBezTo>
                      <a:pt x="14544" y="1468"/>
                      <a:pt x="14344" y="1635"/>
                      <a:pt x="14211" y="1735"/>
                    </a:cubicBezTo>
                    <a:cubicBezTo>
                      <a:pt x="13844" y="2069"/>
                      <a:pt x="13577" y="2636"/>
                      <a:pt x="13544" y="3203"/>
                    </a:cubicBezTo>
                    <a:cubicBezTo>
                      <a:pt x="13544" y="3503"/>
                      <a:pt x="13544" y="3803"/>
                      <a:pt x="13644" y="4170"/>
                    </a:cubicBezTo>
                    <a:cubicBezTo>
                      <a:pt x="13677" y="4404"/>
                      <a:pt x="13744" y="4671"/>
                      <a:pt x="13877" y="4871"/>
                    </a:cubicBezTo>
                    <a:cubicBezTo>
                      <a:pt x="13677" y="5038"/>
                      <a:pt x="13510" y="5204"/>
                      <a:pt x="13310" y="5371"/>
                    </a:cubicBezTo>
                    <a:cubicBezTo>
                      <a:pt x="11676" y="6672"/>
                      <a:pt x="9741" y="7840"/>
                      <a:pt x="7373" y="8874"/>
                    </a:cubicBezTo>
                    <a:cubicBezTo>
                      <a:pt x="6839" y="9141"/>
                      <a:pt x="6339" y="9341"/>
                      <a:pt x="5805" y="9541"/>
                    </a:cubicBezTo>
                    <a:cubicBezTo>
                      <a:pt x="5171" y="9808"/>
                      <a:pt x="4504" y="10041"/>
                      <a:pt x="3870" y="10241"/>
                    </a:cubicBezTo>
                    <a:cubicBezTo>
                      <a:pt x="2402" y="10808"/>
                      <a:pt x="1202" y="11142"/>
                      <a:pt x="34" y="11342"/>
                    </a:cubicBezTo>
                    <a:cubicBezTo>
                      <a:pt x="1" y="11342"/>
                      <a:pt x="1" y="11342"/>
                      <a:pt x="1" y="11376"/>
                    </a:cubicBezTo>
                    <a:cubicBezTo>
                      <a:pt x="234" y="11376"/>
                      <a:pt x="534" y="11342"/>
                      <a:pt x="801" y="11342"/>
                    </a:cubicBezTo>
                    <a:cubicBezTo>
                      <a:pt x="1702" y="11209"/>
                      <a:pt x="2569" y="11009"/>
                      <a:pt x="3503" y="10808"/>
                    </a:cubicBezTo>
                    <a:cubicBezTo>
                      <a:pt x="3637" y="10742"/>
                      <a:pt x="3770" y="10708"/>
                      <a:pt x="3904" y="10675"/>
                    </a:cubicBezTo>
                    <a:cubicBezTo>
                      <a:pt x="4537" y="10508"/>
                      <a:pt x="5171" y="10241"/>
                      <a:pt x="5805" y="10041"/>
                    </a:cubicBezTo>
                    <a:cubicBezTo>
                      <a:pt x="6372" y="9808"/>
                      <a:pt x="6972" y="9541"/>
                      <a:pt x="7406" y="9341"/>
                    </a:cubicBezTo>
                    <a:cubicBezTo>
                      <a:pt x="8540" y="8840"/>
                      <a:pt x="9608" y="8240"/>
                      <a:pt x="10608" y="7673"/>
                    </a:cubicBezTo>
                    <a:cubicBezTo>
                      <a:pt x="11709" y="7039"/>
                      <a:pt x="12710" y="6339"/>
                      <a:pt x="13577" y="5638"/>
                    </a:cubicBezTo>
                    <a:cubicBezTo>
                      <a:pt x="13677" y="5538"/>
                      <a:pt x="13777" y="5471"/>
                      <a:pt x="13877" y="5371"/>
                    </a:cubicBezTo>
                    <a:cubicBezTo>
                      <a:pt x="14044" y="5204"/>
                      <a:pt x="14244" y="5038"/>
                      <a:pt x="14411" y="4871"/>
                    </a:cubicBezTo>
                    <a:lnTo>
                      <a:pt x="14478" y="4838"/>
                    </a:lnTo>
                    <a:lnTo>
                      <a:pt x="14478" y="4804"/>
                    </a:lnTo>
                    <a:cubicBezTo>
                      <a:pt x="14311" y="4404"/>
                      <a:pt x="14211" y="4070"/>
                      <a:pt x="14178" y="3737"/>
                    </a:cubicBezTo>
                    <a:cubicBezTo>
                      <a:pt x="14144" y="3503"/>
                      <a:pt x="14144" y="3303"/>
                      <a:pt x="14144" y="3070"/>
                    </a:cubicBezTo>
                    <a:cubicBezTo>
                      <a:pt x="14144" y="2903"/>
                      <a:pt x="14178" y="2803"/>
                      <a:pt x="14211" y="2636"/>
                    </a:cubicBezTo>
                    <a:cubicBezTo>
                      <a:pt x="14244" y="2503"/>
                      <a:pt x="14344" y="2402"/>
                      <a:pt x="14378" y="2302"/>
                    </a:cubicBezTo>
                    <a:cubicBezTo>
                      <a:pt x="14444" y="2202"/>
                      <a:pt x="14544" y="2136"/>
                      <a:pt x="14578" y="2036"/>
                    </a:cubicBezTo>
                    <a:cubicBezTo>
                      <a:pt x="14678" y="2002"/>
                      <a:pt x="14745" y="1969"/>
                      <a:pt x="14778" y="1902"/>
                    </a:cubicBezTo>
                    <a:cubicBezTo>
                      <a:pt x="14878" y="1869"/>
                      <a:pt x="14945" y="1869"/>
                      <a:pt x="15011" y="1835"/>
                    </a:cubicBezTo>
                    <a:lnTo>
                      <a:pt x="15245" y="1835"/>
                    </a:lnTo>
                    <a:cubicBezTo>
                      <a:pt x="15345" y="1835"/>
                      <a:pt x="15378" y="1869"/>
                      <a:pt x="15445" y="1869"/>
                    </a:cubicBezTo>
                    <a:lnTo>
                      <a:pt x="15712" y="2002"/>
                    </a:lnTo>
                    <a:cubicBezTo>
                      <a:pt x="15779" y="2036"/>
                      <a:pt x="15879" y="2136"/>
                      <a:pt x="15945" y="2202"/>
                    </a:cubicBezTo>
                    <a:cubicBezTo>
                      <a:pt x="16046" y="2302"/>
                      <a:pt x="16079" y="2369"/>
                      <a:pt x="16112" y="2469"/>
                    </a:cubicBezTo>
                    <a:cubicBezTo>
                      <a:pt x="16179" y="2503"/>
                      <a:pt x="16212" y="2536"/>
                      <a:pt x="16279" y="2536"/>
                    </a:cubicBezTo>
                    <a:lnTo>
                      <a:pt x="16446" y="2536"/>
                    </a:lnTo>
                    <a:cubicBezTo>
                      <a:pt x="16513" y="2536"/>
                      <a:pt x="16546" y="2503"/>
                      <a:pt x="16579" y="2469"/>
                    </a:cubicBezTo>
                    <a:cubicBezTo>
                      <a:pt x="16646" y="2302"/>
                      <a:pt x="16713" y="2136"/>
                      <a:pt x="16779" y="1969"/>
                    </a:cubicBezTo>
                    <a:cubicBezTo>
                      <a:pt x="16879" y="1802"/>
                      <a:pt x="16946" y="1669"/>
                      <a:pt x="17080" y="1468"/>
                    </a:cubicBezTo>
                    <a:cubicBezTo>
                      <a:pt x="17280" y="1168"/>
                      <a:pt x="17547" y="901"/>
                      <a:pt x="17780" y="701"/>
                    </a:cubicBezTo>
                    <a:cubicBezTo>
                      <a:pt x="18014" y="534"/>
                      <a:pt x="18214" y="401"/>
                      <a:pt x="18447" y="301"/>
                    </a:cubicBezTo>
                    <a:cubicBezTo>
                      <a:pt x="18614" y="201"/>
                      <a:pt x="18781" y="168"/>
                      <a:pt x="18948" y="134"/>
                    </a:cubicBezTo>
                    <a:cubicBezTo>
                      <a:pt x="19014" y="134"/>
                      <a:pt x="19014" y="134"/>
                      <a:pt x="19048" y="67"/>
                    </a:cubicBezTo>
                    <a:cubicBezTo>
                      <a:pt x="19114" y="67"/>
                      <a:pt x="19181" y="34"/>
                      <a:pt x="19248" y="34"/>
                    </a:cubicBezTo>
                    <a:lnTo>
                      <a:pt x="19248" y="1"/>
                    </a:ln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682325" y="3882450"/>
                <a:ext cx="25" cy="25"/>
              </a:xfrm>
              <a:custGeom>
                <a:avLst/>
                <a:gdLst/>
                <a:ahLst/>
                <a:cxnLst/>
                <a:rect l="l" t="t" r="r" b="b"/>
                <a:pathLst>
                  <a:path w="1" h="1" extrusionOk="0">
                    <a:moveTo>
                      <a:pt x="0" y="0"/>
                    </a:move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1270250" y="3833250"/>
                <a:ext cx="167650" cy="316900"/>
              </a:xfrm>
              <a:custGeom>
                <a:avLst/>
                <a:gdLst/>
                <a:ahLst/>
                <a:cxnLst/>
                <a:rect l="l" t="t" r="r" b="b"/>
                <a:pathLst>
                  <a:path w="6706" h="12676" extrusionOk="0">
                    <a:moveTo>
                      <a:pt x="6505" y="0"/>
                    </a:moveTo>
                    <a:cubicBezTo>
                      <a:pt x="6513" y="78"/>
                      <a:pt x="6521" y="156"/>
                      <a:pt x="6529" y="235"/>
                    </a:cubicBezTo>
                    <a:lnTo>
                      <a:pt x="6529" y="235"/>
                    </a:lnTo>
                    <a:cubicBezTo>
                      <a:pt x="6534" y="138"/>
                      <a:pt x="6526" y="63"/>
                      <a:pt x="6505" y="0"/>
                    </a:cubicBezTo>
                    <a:close/>
                    <a:moveTo>
                      <a:pt x="6529" y="235"/>
                    </a:moveTo>
                    <a:lnTo>
                      <a:pt x="6529" y="235"/>
                    </a:lnTo>
                    <a:cubicBezTo>
                      <a:pt x="6526" y="293"/>
                      <a:pt x="6518" y="359"/>
                      <a:pt x="6505" y="434"/>
                    </a:cubicBezTo>
                    <a:cubicBezTo>
                      <a:pt x="6527" y="631"/>
                      <a:pt x="6563" y="842"/>
                      <a:pt x="6605" y="1058"/>
                    </a:cubicBezTo>
                    <a:lnTo>
                      <a:pt x="6605" y="1058"/>
                    </a:lnTo>
                    <a:cubicBezTo>
                      <a:pt x="6579" y="756"/>
                      <a:pt x="6554" y="491"/>
                      <a:pt x="6529" y="235"/>
                    </a:cubicBezTo>
                    <a:close/>
                    <a:moveTo>
                      <a:pt x="6605" y="1058"/>
                    </a:moveTo>
                    <a:cubicBezTo>
                      <a:pt x="6605" y="1061"/>
                      <a:pt x="6605" y="1064"/>
                      <a:pt x="6605" y="1067"/>
                    </a:cubicBezTo>
                    <a:cubicBezTo>
                      <a:pt x="6606" y="1071"/>
                      <a:pt x="6607" y="1075"/>
                      <a:pt x="6608" y="1079"/>
                    </a:cubicBezTo>
                    <a:lnTo>
                      <a:pt x="6608" y="1079"/>
                    </a:lnTo>
                    <a:cubicBezTo>
                      <a:pt x="6607" y="1072"/>
                      <a:pt x="6606" y="1065"/>
                      <a:pt x="6605" y="1058"/>
                    </a:cubicBezTo>
                    <a:close/>
                    <a:moveTo>
                      <a:pt x="6608" y="1079"/>
                    </a:moveTo>
                    <a:cubicBezTo>
                      <a:pt x="6622" y="1149"/>
                      <a:pt x="6636" y="1219"/>
                      <a:pt x="6650" y="1290"/>
                    </a:cubicBezTo>
                    <a:lnTo>
                      <a:pt x="6650" y="1290"/>
                    </a:lnTo>
                    <a:cubicBezTo>
                      <a:pt x="6640" y="1218"/>
                      <a:pt x="6627" y="1147"/>
                      <a:pt x="6608" y="1079"/>
                    </a:cubicBezTo>
                    <a:close/>
                    <a:moveTo>
                      <a:pt x="6650" y="1290"/>
                    </a:moveTo>
                    <a:lnTo>
                      <a:pt x="6650" y="1290"/>
                    </a:lnTo>
                    <a:cubicBezTo>
                      <a:pt x="6672" y="1461"/>
                      <a:pt x="6672" y="1639"/>
                      <a:pt x="6672" y="1801"/>
                    </a:cubicBezTo>
                    <a:cubicBezTo>
                      <a:pt x="6672" y="2068"/>
                      <a:pt x="6672" y="2302"/>
                      <a:pt x="6572" y="2569"/>
                    </a:cubicBezTo>
                    <a:cubicBezTo>
                      <a:pt x="6572" y="2602"/>
                      <a:pt x="6572" y="2635"/>
                      <a:pt x="6539" y="2669"/>
                    </a:cubicBezTo>
                    <a:cubicBezTo>
                      <a:pt x="6505" y="3002"/>
                      <a:pt x="6439" y="3302"/>
                      <a:pt x="6405" y="3636"/>
                    </a:cubicBezTo>
                    <a:cubicBezTo>
                      <a:pt x="6338" y="4170"/>
                      <a:pt x="6205" y="4670"/>
                      <a:pt x="6038" y="5237"/>
                    </a:cubicBezTo>
                    <a:lnTo>
                      <a:pt x="6038" y="5170"/>
                    </a:lnTo>
                    <a:cubicBezTo>
                      <a:pt x="5938" y="5437"/>
                      <a:pt x="5871" y="5637"/>
                      <a:pt x="5771" y="5904"/>
                    </a:cubicBezTo>
                    <a:cubicBezTo>
                      <a:pt x="5705" y="6138"/>
                      <a:pt x="5605" y="6338"/>
                      <a:pt x="5505" y="6605"/>
                    </a:cubicBezTo>
                    <a:cubicBezTo>
                      <a:pt x="5271" y="7072"/>
                      <a:pt x="5038" y="7505"/>
                      <a:pt x="4771" y="7972"/>
                    </a:cubicBezTo>
                    <a:lnTo>
                      <a:pt x="4771" y="7939"/>
                    </a:lnTo>
                    <a:cubicBezTo>
                      <a:pt x="4504" y="8439"/>
                      <a:pt x="4104" y="8906"/>
                      <a:pt x="3737" y="9340"/>
                    </a:cubicBezTo>
                    <a:cubicBezTo>
                      <a:pt x="3370" y="9807"/>
                      <a:pt x="3003" y="10241"/>
                      <a:pt x="2569" y="10608"/>
                    </a:cubicBezTo>
                    <a:cubicBezTo>
                      <a:pt x="2169" y="10975"/>
                      <a:pt x="1735" y="11341"/>
                      <a:pt x="1268" y="11675"/>
                    </a:cubicBezTo>
                    <a:cubicBezTo>
                      <a:pt x="1035" y="11909"/>
                      <a:pt x="768" y="12075"/>
                      <a:pt x="534" y="12275"/>
                    </a:cubicBezTo>
                    <a:cubicBezTo>
                      <a:pt x="373" y="12404"/>
                      <a:pt x="212" y="12502"/>
                      <a:pt x="21" y="12659"/>
                    </a:cubicBezTo>
                    <a:lnTo>
                      <a:pt x="21" y="12659"/>
                    </a:lnTo>
                    <a:cubicBezTo>
                      <a:pt x="47" y="12641"/>
                      <a:pt x="74" y="12636"/>
                      <a:pt x="101" y="12609"/>
                    </a:cubicBezTo>
                    <a:cubicBezTo>
                      <a:pt x="368" y="12442"/>
                      <a:pt x="601" y="12309"/>
                      <a:pt x="868" y="12142"/>
                    </a:cubicBezTo>
                    <a:cubicBezTo>
                      <a:pt x="1201" y="11875"/>
                      <a:pt x="1535" y="11675"/>
                      <a:pt x="1835" y="11442"/>
                    </a:cubicBezTo>
                    <a:cubicBezTo>
                      <a:pt x="2236" y="11108"/>
                      <a:pt x="2669" y="10774"/>
                      <a:pt x="3069" y="10407"/>
                    </a:cubicBezTo>
                    <a:cubicBezTo>
                      <a:pt x="3336" y="10141"/>
                      <a:pt x="3570" y="9940"/>
                      <a:pt x="3770" y="9674"/>
                    </a:cubicBezTo>
                    <a:cubicBezTo>
                      <a:pt x="4170" y="9273"/>
                      <a:pt x="4504" y="8840"/>
                      <a:pt x="4771" y="8406"/>
                    </a:cubicBezTo>
                    <a:cubicBezTo>
                      <a:pt x="5371" y="7505"/>
                      <a:pt x="5871" y="6571"/>
                      <a:pt x="6172" y="5504"/>
                    </a:cubicBezTo>
                    <a:cubicBezTo>
                      <a:pt x="6338" y="4937"/>
                      <a:pt x="6505" y="4303"/>
                      <a:pt x="6572" y="3669"/>
                    </a:cubicBezTo>
                    <a:cubicBezTo>
                      <a:pt x="6672" y="3236"/>
                      <a:pt x="6705" y="2802"/>
                      <a:pt x="6705" y="2335"/>
                    </a:cubicBezTo>
                    <a:lnTo>
                      <a:pt x="6705" y="2001"/>
                    </a:lnTo>
                    <a:cubicBezTo>
                      <a:pt x="6705" y="1801"/>
                      <a:pt x="6705" y="1601"/>
                      <a:pt x="6672" y="1401"/>
                    </a:cubicBezTo>
                    <a:cubicBezTo>
                      <a:pt x="6665" y="1364"/>
                      <a:pt x="6657" y="1327"/>
                      <a:pt x="6650" y="1290"/>
                    </a:cubicBezTo>
                    <a:close/>
                    <a:moveTo>
                      <a:pt x="21" y="12659"/>
                    </a:moveTo>
                    <a:cubicBezTo>
                      <a:pt x="14" y="12664"/>
                      <a:pt x="7" y="12669"/>
                      <a:pt x="1" y="12676"/>
                    </a:cubicBezTo>
                    <a:cubicBezTo>
                      <a:pt x="7" y="12670"/>
                      <a:pt x="14" y="12665"/>
                      <a:pt x="21" y="12659"/>
                    </a:cubicBez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1205200" y="4098425"/>
                <a:ext cx="25" cy="25"/>
              </a:xfrm>
              <a:custGeom>
                <a:avLst/>
                <a:gdLst/>
                <a:ahLst/>
                <a:cxnLst/>
                <a:rect l="l" t="t" r="r" b="b"/>
                <a:pathLst>
                  <a:path w="1" h="1" extrusionOk="0">
                    <a:moveTo>
                      <a:pt x="0" y="1"/>
                    </a:moveTo>
                    <a:lnTo>
                      <a:pt x="0" y="1"/>
                    </a:lnTo>
                    <a:close/>
                  </a:path>
                </a:pathLst>
              </a:custGeom>
              <a:solidFill>
                <a:srgbClr val="9A5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1994100" y="3326200"/>
                <a:ext cx="653000" cy="706375"/>
              </a:xfrm>
              <a:custGeom>
                <a:avLst/>
                <a:gdLst/>
                <a:ahLst/>
                <a:cxnLst/>
                <a:rect l="l" t="t" r="r" b="b"/>
                <a:pathLst>
                  <a:path w="26120" h="28255" extrusionOk="0">
                    <a:moveTo>
                      <a:pt x="17613" y="1"/>
                    </a:moveTo>
                    <a:cubicBezTo>
                      <a:pt x="17180" y="1"/>
                      <a:pt x="16779" y="68"/>
                      <a:pt x="16312" y="234"/>
                    </a:cubicBezTo>
                    <a:cubicBezTo>
                      <a:pt x="15678" y="435"/>
                      <a:pt x="15045" y="768"/>
                      <a:pt x="14444" y="1335"/>
                    </a:cubicBezTo>
                    <a:cubicBezTo>
                      <a:pt x="13844" y="1769"/>
                      <a:pt x="13277" y="2369"/>
                      <a:pt x="12776" y="3070"/>
                    </a:cubicBezTo>
                    <a:cubicBezTo>
                      <a:pt x="12343" y="3670"/>
                      <a:pt x="11976" y="4271"/>
                      <a:pt x="11709" y="4904"/>
                    </a:cubicBezTo>
                    <a:cubicBezTo>
                      <a:pt x="11442" y="4771"/>
                      <a:pt x="11109" y="4704"/>
                      <a:pt x="10742" y="4671"/>
                    </a:cubicBezTo>
                    <a:cubicBezTo>
                      <a:pt x="10508" y="4604"/>
                      <a:pt x="10275" y="4604"/>
                      <a:pt x="10008" y="4604"/>
                    </a:cubicBezTo>
                    <a:cubicBezTo>
                      <a:pt x="9841" y="4604"/>
                      <a:pt x="9641" y="4604"/>
                      <a:pt x="9474" y="4671"/>
                    </a:cubicBezTo>
                    <a:cubicBezTo>
                      <a:pt x="8673" y="4738"/>
                      <a:pt x="7840" y="5004"/>
                      <a:pt x="7039" y="5405"/>
                    </a:cubicBezTo>
                    <a:cubicBezTo>
                      <a:pt x="5505" y="6239"/>
                      <a:pt x="4204" y="7606"/>
                      <a:pt x="3370" y="9241"/>
                    </a:cubicBezTo>
                    <a:cubicBezTo>
                      <a:pt x="2803" y="10408"/>
                      <a:pt x="2536" y="11609"/>
                      <a:pt x="2669" y="12777"/>
                    </a:cubicBezTo>
                    <a:cubicBezTo>
                      <a:pt x="1835" y="13377"/>
                      <a:pt x="1168" y="14278"/>
                      <a:pt x="701" y="15512"/>
                    </a:cubicBezTo>
                    <a:cubicBezTo>
                      <a:pt x="368" y="16346"/>
                      <a:pt x="167" y="17247"/>
                      <a:pt x="134" y="18247"/>
                    </a:cubicBezTo>
                    <a:cubicBezTo>
                      <a:pt x="1" y="20049"/>
                      <a:pt x="401" y="21850"/>
                      <a:pt x="1302" y="23451"/>
                    </a:cubicBezTo>
                    <a:cubicBezTo>
                      <a:pt x="1702" y="24252"/>
                      <a:pt x="2269" y="24952"/>
                      <a:pt x="2869" y="25619"/>
                    </a:cubicBezTo>
                    <a:cubicBezTo>
                      <a:pt x="3203" y="25953"/>
                      <a:pt x="3536" y="26253"/>
                      <a:pt x="3870" y="26520"/>
                    </a:cubicBezTo>
                    <a:cubicBezTo>
                      <a:pt x="4204" y="26753"/>
                      <a:pt x="4571" y="27020"/>
                      <a:pt x="5004" y="27254"/>
                    </a:cubicBezTo>
                    <a:cubicBezTo>
                      <a:pt x="5805" y="27687"/>
                      <a:pt x="6672" y="28021"/>
                      <a:pt x="7573" y="28188"/>
                    </a:cubicBezTo>
                    <a:cubicBezTo>
                      <a:pt x="7873" y="28221"/>
                      <a:pt x="8140" y="28254"/>
                      <a:pt x="8340" y="28254"/>
                    </a:cubicBezTo>
                    <a:cubicBezTo>
                      <a:pt x="8540" y="28254"/>
                      <a:pt x="8740" y="28221"/>
                      <a:pt x="8974" y="28188"/>
                    </a:cubicBezTo>
                    <a:cubicBezTo>
                      <a:pt x="9174" y="28121"/>
                      <a:pt x="9341" y="28054"/>
                      <a:pt x="9474" y="27954"/>
                    </a:cubicBezTo>
                    <a:cubicBezTo>
                      <a:pt x="9641" y="27887"/>
                      <a:pt x="9808" y="27754"/>
                      <a:pt x="9908" y="27587"/>
                    </a:cubicBezTo>
                    <a:cubicBezTo>
                      <a:pt x="10074" y="27420"/>
                      <a:pt x="10208" y="27187"/>
                      <a:pt x="10308" y="26887"/>
                    </a:cubicBezTo>
                    <a:cubicBezTo>
                      <a:pt x="10375" y="26587"/>
                      <a:pt x="10408" y="26286"/>
                      <a:pt x="10475" y="25919"/>
                    </a:cubicBezTo>
                    <a:cubicBezTo>
                      <a:pt x="10508" y="25252"/>
                      <a:pt x="10375" y="24518"/>
                      <a:pt x="10074" y="23751"/>
                    </a:cubicBezTo>
                    <a:cubicBezTo>
                      <a:pt x="9841" y="23051"/>
                      <a:pt x="9407" y="22350"/>
                      <a:pt x="8874" y="21616"/>
                    </a:cubicBezTo>
                    <a:cubicBezTo>
                      <a:pt x="8407" y="21083"/>
                      <a:pt x="7906" y="20616"/>
                      <a:pt x="7473" y="20182"/>
                    </a:cubicBezTo>
                    <a:cubicBezTo>
                      <a:pt x="7606" y="20082"/>
                      <a:pt x="7706" y="20015"/>
                      <a:pt x="7806" y="19915"/>
                    </a:cubicBezTo>
                    <a:cubicBezTo>
                      <a:pt x="8006" y="19748"/>
                      <a:pt x="8206" y="19515"/>
                      <a:pt x="8440" y="19248"/>
                    </a:cubicBezTo>
                    <a:cubicBezTo>
                      <a:pt x="8807" y="18781"/>
                      <a:pt x="9040" y="18281"/>
                      <a:pt x="9207" y="17714"/>
                    </a:cubicBezTo>
                    <a:cubicBezTo>
                      <a:pt x="9374" y="17113"/>
                      <a:pt x="9441" y="16546"/>
                      <a:pt x="9307" y="15946"/>
                    </a:cubicBezTo>
                    <a:cubicBezTo>
                      <a:pt x="9241" y="15679"/>
                      <a:pt x="9174" y="15412"/>
                      <a:pt x="9040" y="15112"/>
                    </a:cubicBezTo>
                    <a:lnTo>
                      <a:pt x="9040" y="15112"/>
                    </a:lnTo>
                    <a:cubicBezTo>
                      <a:pt x="9507" y="15245"/>
                      <a:pt x="10008" y="15345"/>
                      <a:pt x="10541" y="15345"/>
                    </a:cubicBezTo>
                    <a:lnTo>
                      <a:pt x="10842" y="15345"/>
                    </a:lnTo>
                    <a:cubicBezTo>
                      <a:pt x="11542" y="15345"/>
                      <a:pt x="12309" y="15245"/>
                      <a:pt x="13043" y="15045"/>
                    </a:cubicBezTo>
                    <a:cubicBezTo>
                      <a:pt x="14678" y="14611"/>
                      <a:pt x="16312" y="13844"/>
                      <a:pt x="17680" y="12710"/>
                    </a:cubicBezTo>
                    <a:cubicBezTo>
                      <a:pt x="19114" y="11576"/>
                      <a:pt x="20182" y="10175"/>
                      <a:pt x="20815" y="8607"/>
                    </a:cubicBezTo>
                    <a:cubicBezTo>
                      <a:pt x="21149" y="7840"/>
                      <a:pt x="21349" y="7039"/>
                      <a:pt x="21449" y="6205"/>
                    </a:cubicBezTo>
                    <a:lnTo>
                      <a:pt x="21449" y="6005"/>
                    </a:lnTo>
                    <a:cubicBezTo>
                      <a:pt x="21716" y="6105"/>
                      <a:pt x="21983" y="6205"/>
                      <a:pt x="22283" y="6272"/>
                    </a:cubicBezTo>
                    <a:cubicBezTo>
                      <a:pt x="22717" y="6405"/>
                      <a:pt x="23150" y="6439"/>
                      <a:pt x="23551" y="6439"/>
                    </a:cubicBezTo>
                    <a:lnTo>
                      <a:pt x="23851" y="6439"/>
                    </a:lnTo>
                    <a:cubicBezTo>
                      <a:pt x="24451" y="6405"/>
                      <a:pt x="24885" y="6239"/>
                      <a:pt x="25319" y="5938"/>
                    </a:cubicBezTo>
                    <a:cubicBezTo>
                      <a:pt x="25686" y="5705"/>
                      <a:pt x="25952" y="5405"/>
                      <a:pt x="26019" y="5071"/>
                    </a:cubicBezTo>
                    <a:cubicBezTo>
                      <a:pt x="26119" y="4771"/>
                      <a:pt x="26053" y="4437"/>
                      <a:pt x="25952" y="4104"/>
                    </a:cubicBezTo>
                    <a:cubicBezTo>
                      <a:pt x="25786" y="3770"/>
                      <a:pt x="25485" y="3470"/>
                      <a:pt x="25285" y="3270"/>
                    </a:cubicBezTo>
                    <a:cubicBezTo>
                      <a:pt x="24718" y="2803"/>
                      <a:pt x="24118" y="2436"/>
                      <a:pt x="23284" y="2102"/>
                    </a:cubicBezTo>
                    <a:cubicBezTo>
                      <a:pt x="22817" y="1936"/>
                      <a:pt x="22317" y="1802"/>
                      <a:pt x="21816" y="1769"/>
                    </a:cubicBezTo>
                    <a:lnTo>
                      <a:pt x="21449" y="1769"/>
                    </a:lnTo>
                    <a:cubicBezTo>
                      <a:pt x="21149" y="1769"/>
                      <a:pt x="20815" y="1802"/>
                      <a:pt x="20549" y="1902"/>
                    </a:cubicBezTo>
                    <a:lnTo>
                      <a:pt x="20048" y="1135"/>
                    </a:lnTo>
                    <a:cubicBezTo>
                      <a:pt x="19815" y="868"/>
                      <a:pt x="19548" y="601"/>
                      <a:pt x="19214" y="435"/>
                    </a:cubicBezTo>
                    <a:cubicBezTo>
                      <a:pt x="19048" y="368"/>
                      <a:pt x="18947" y="268"/>
                      <a:pt x="18781" y="201"/>
                    </a:cubicBezTo>
                    <a:cubicBezTo>
                      <a:pt x="18614" y="101"/>
                      <a:pt x="18380" y="68"/>
                      <a:pt x="18280" y="34"/>
                    </a:cubicBezTo>
                    <a:cubicBezTo>
                      <a:pt x="18047" y="34"/>
                      <a:pt x="17847" y="1"/>
                      <a:pt x="17613" y="1"/>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1503750" y="3355400"/>
                <a:ext cx="186000" cy="142625"/>
              </a:xfrm>
              <a:custGeom>
                <a:avLst/>
                <a:gdLst/>
                <a:ahLst/>
                <a:cxnLst/>
                <a:rect l="l" t="t" r="r" b="b"/>
                <a:pathLst>
                  <a:path w="7440" h="5705" extrusionOk="0">
                    <a:moveTo>
                      <a:pt x="3203" y="0"/>
                    </a:moveTo>
                    <a:cubicBezTo>
                      <a:pt x="2402" y="67"/>
                      <a:pt x="1668" y="234"/>
                      <a:pt x="935" y="534"/>
                    </a:cubicBezTo>
                    <a:cubicBezTo>
                      <a:pt x="734" y="601"/>
                      <a:pt x="568" y="701"/>
                      <a:pt x="401" y="768"/>
                    </a:cubicBezTo>
                    <a:cubicBezTo>
                      <a:pt x="234" y="868"/>
                      <a:pt x="101" y="934"/>
                      <a:pt x="67" y="1101"/>
                    </a:cubicBezTo>
                    <a:cubicBezTo>
                      <a:pt x="1" y="1268"/>
                      <a:pt x="1" y="1435"/>
                      <a:pt x="67" y="1568"/>
                    </a:cubicBezTo>
                    <a:cubicBezTo>
                      <a:pt x="101" y="1735"/>
                      <a:pt x="234" y="1868"/>
                      <a:pt x="401" y="1902"/>
                    </a:cubicBezTo>
                    <a:cubicBezTo>
                      <a:pt x="482" y="1922"/>
                      <a:pt x="588" y="1955"/>
                      <a:pt x="688" y="1955"/>
                    </a:cubicBezTo>
                    <a:cubicBezTo>
                      <a:pt x="753" y="1955"/>
                      <a:pt x="816" y="1941"/>
                      <a:pt x="868" y="1902"/>
                    </a:cubicBezTo>
                    <a:cubicBezTo>
                      <a:pt x="1235" y="1702"/>
                      <a:pt x="1668" y="1568"/>
                      <a:pt x="2035" y="1435"/>
                    </a:cubicBezTo>
                    <a:cubicBezTo>
                      <a:pt x="2436" y="1368"/>
                      <a:pt x="2836" y="1335"/>
                      <a:pt x="3236" y="1268"/>
                    </a:cubicBezTo>
                    <a:cubicBezTo>
                      <a:pt x="3536" y="1268"/>
                      <a:pt x="3770" y="1335"/>
                      <a:pt x="4070" y="1401"/>
                    </a:cubicBezTo>
                    <a:cubicBezTo>
                      <a:pt x="4437" y="1535"/>
                      <a:pt x="4837" y="1668"/>
                      <a:pt x="5171" y="1868"/>
                    </a:cubicBezTo>
                    <a:cubicBezTo>
                      <a:pt x="5404" y="2035"/>
                      <a:pt x="5671" y="2202"/>
                      <a:pt x="5871" y="2402"/>
                    </a:cubicBezTo>
                    <a:cubicBezTo>
                      <a:pt x="6005" y="2536"/>
                      <a:pt x="6072" y="2669"/>
                      <a:pt x="6172" y="2769"/>
                    </a:cubicBezTo>
                    <a:cubicBezTo>
                      <a:pt x="6205" y="2869"/>
                      <a:pt x="6238" y="2936"/>
                      <a:pt x="6272" y="3069"/>
                    </a:cubicBezTo>
                    <a:cubicBezTo>
                      <a:pt x="6272" y="3169"/>
                      <a:pt x="6272" y="3203"/>
                      <a:pt x="6338" y="3269"/>
                    </a:cubicBezTo>
                    <a:cubicBezTo>
                      <a:pt x="6338" y="3369"/>
                      <a:pt x="6338" y="3403"/>
                      <a:pt x="6272" y="3503"/>
                    </a:cubicBezTo>
                    <a:lnTo>
                      <a:pt x="6172" y="3736"/>
                    </a:lnTo>
                    <a:cubicBezTo>
                      <a:pt x="6072" y="3870"/>
                      <a:pt x="6005" y="4003"/>
                      <a:pt x="5905" y="4070"/>
                    </a:cubicBezTo>
                    <a:cubicBezTo>
                      <a:pt x="5771" y="4170"/>
                      <a:pt x="5638" y="4270"/>
                      <a:pt x="5538" y="4337"/>
                    </a:cubicBezTo>
                    <a:cubicBezTo>
                      <a:pt x="5371" y="4404"/>
                      <a:pt x="5204" y="4504"/>
                      <a:pt x="5038" y="4537"/>
                    </a:cubicBezTo>
                    <a:cubicBezTo>
                      <a:pt x="4737" y="4604"/>
                      <a:pt x="4404" y="4604"/>
                      <a:pt x="4104" y="4604"/>
                    </a:cubicBezTo>
                    <a:cubicBezTo>
                      <a:pt x="3603" y="4604"/>
                      <a:pt x="3170" y="4537"/>
                      <a:pt x="2669" y="4404"/>
                    </a:cubicBezTo>
                    <a:cubicBezTo>
                      <a:pt x="2336" y="4337"/>
                      <a:pt x="2002" y="4170"/>
                      <a:pt x="1668" y="4003"/>
                    </a:cubicBezTo>
                    <a:cubicBezTo>
                      <a:pt x="1603" y="3970"/>
                      <a:pt x="1533" y="3956"/>
                      <a:pt x="1464" y="3956"/>
                    </a:cubicBezTo>
                    <a:cubicBezTo>
                      <a:pt x="1250" y="3956"/>
                      <a:pt x="1035" y="4094"/>
                      <a:pt x="935" y="4270"/>
                    </a:cubicBezTo>
                    <a:cubicBezTo>
                      <a:pt x="901" y="4404"/>
                      <a:pt x="901" y="4570"/>
                      <a:pt x="935" y="4704"/>
                    </a:cubicBezTo>
                    <a:cubicBezTo>
                      <a:pt x="1001" y="4837"/>
                      <a:pt x="1101" y="4904"/>
                      <a:pt x="1235" y="5004"/>
                    </a:cubicBezTo>
                    <a:cubicBezTo>
                      <a:pt x="1769" y="5271"/>
                      <a:pt x="2369" y="5438"/>
                      <a:pt x="2936" y="5571"/>
                    </a:cubicBezTo>
                    <a:cubicBezTo>
                      <a:pt x="3359" y="5660"/>
                      <a:pt x="3796" y="5704"/>
                      <a:pt x="4238" y="5704"/>
                    </a:cubicBezTo>
                    <a:cubicBezTo>
                      <a:pt x="4459" y="5704"/>
                      <a:pt x="4682" y="5693"/>
                      <a:pt x="4904" y="5671"/>
                    </a:cubicBezTo>
                    <a:cubicBezTo>
                      <a:pt x="5538" y="5571"/>
                      <a:pt x="6172" y="5338"/>
                      <a:pt x="6605" y="4904"/>
                    </a:cubicBezTo>
                    <a:cubicBezTo>
                      <a:pt x="6872" y="4670"/>
                      <a:pt x="7072" y="4404"/>
                      <a:pt x="7239" y="4070"/>
                    </a:cubicBezTo>
                    <a:cubicBezTo>
                      <a:pt x="7406" y="3770"/>
                      <a:pt x="7439" y="3436"/>
                      <a:pt x="7439" y="3103"/>
                    </a:cubicBezTo>
                    <a:cubicBezTo>
                      <a:pt x="7439" y="2536"/>
                      <a:pt x="7172" y="2002"/>
                      <a:pt x="6772" y="1568"/>
                    </a:cubicBezTo>
                    <a:cubicBezTo>
                      <a:pt x="6338" y="1068"/>
                      <a:pt x="5838" y="734"/>
                      <a:pt x="5238" y="434"/>
                    </a:cubicBezTo>
                    <a:cubicBezTo>
                      <a:pt x="5004" y="334"/>
                      <a:pt x="4737" y="234"/>
                      <a:pt x="4437" y="167"/>
                    </a:cubicBezTo>
                    <a:cubicBezTo>
                      <a:pt x="4170" y="67"/>
                      <a:pt x="3870" y="0"/>
                      <a:pt x="3570" y="0"/>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1954075" y="3405425"/>
                <a:ext cx="277725" cy="333925"/>
              </a:xfrm>
              <a:custGeom>
                <a:avLst/>
                <a:gdLst/>
                <a:ahLst/>
                <a:cxnLst/>
                <a:rect l="l" t="t" r="r" b="b"/>
                <a:pathLst>
                  <a:path w="11109" h="13357" extrusionOk="0">
                    <a:moveTo>
                      <a:pt x="7573" y="1"/>
                    </a:moveTo>
                    <a:cubicBezTo>
                      <a:pt x="7206" y="34"/>
                      <a:pt x="6739" y="101"/>
                      <a:pt x="6339" y="201"/>
                    </a:cubicBezTo>
                    <a:cubicBezTo>
                      <a:pt x="5438" y="401"/>
                      <a:pt x="4671" y="868"/>
                      <a:pt x="3937" y="1402"/>
                    </a:cubicBezTo>
                    <a:cubicBezTo>
                      <a:pt x="3537" y="1702"/>
                      <a:pt x="3170" y="2036"/>
                      <a:pt x="2836" y="2403"/>
                    </a:cubicBezTo>
                    <a:cubicBezTo>
                      <a:pt x="2436" y="2769"/>
                      <a:pt x="2102" y="3203"/>
                      <a:pt x="1835" y="3603"/>
                    </a:cubicBezTo>
                    <a:cubicBezTo>
                      <a:pt x="1268" y="4371"/>
                      <a:pt x="835" y="5205"/>
                      <a:pt x="501" y="6038"/>
                    </a:cubicBezTo>
                    <a:cubicBezTo>
                      <a:pt x="168" y="6872"/>
                      <a:pt x="1" y="7740"/>
                      <a:pt x="1" y="8607"/>
                    </a:cubicBezTo>
                    <a:cubicBezTo>
                      <a:pt x="1" y="9474"/>
                      <a:pt x="168" y="10408"/>
                      <a:pt x="534" y="11209"/>
                    </a:cubicBezTo>
                    <a:cubicBezTo>
                      <a:pt x="735" y="11609"/>
                      <a:pt x="1001" y="11976"/>
                      <a:pt x="1268" y="12310"/>
                    </a:cubicBezTo>
                    <a:cubicBezTo>
                      <a:pt x="1602" y="12710"/>
                      <a:pt x="2036" y="12977"/>
                      <a:pt x="2436" y="13277"/>
                    </a:cubicBezTo>
                    <a:cubicBezTo>
                      <a:pt x="2509" y="13332"/>
                      <a:pt x="2603" y="13357"/>
                      <a:pt x="2695" y="13357"/>
                    </a:cubicBezTo>
                    <a:cubicBezTo>
                      <a:pt x="2769" y="13357"/>
                      <a:pt x="2843" y="13340"/>
                      <a:pt x="2903" y="13310"/>
                    </a:cubicBezTo>
                    <a:cubicBezTo>
                      <a:pt x="3070" y="13277"/>
                      <a:pt x="3203" y="13210"/>
                      <a:pt x="3270" y="13043"/>
                    </a:cubicBezTo>
                    <a:cubicBezTo>
                      <a:pt x="3370" y="12910"/>
                      <a:pt x="3403" y="12710"/>
                      <a:pt x="3336" y="12576"/>
                    </a:cubicBezTo>
                    <a:cubicBezTo>
                      <a:pt x="3270" y="12410"/>
                      <a:pt x="3170" y="12310"/>
                      <a:pt x="3036" y="12210"/>
                    </a:cubicBezTo>
                    <a:cubicBezTo>
                      <a:pt x="3003" y="12210"/>
                      <a:pt x="3003" y="12143"/>
                      <a:pt x="2936" y="12143"/>
                    </a:cubicBezTo>
                    <a:cubicBezTo>
                      <a:pt x="2703" y="11943"/>
                      <a:pt x="2436" y="11642"/>
                      <a:pt x="2202" y="11409"/>
                    </a:cubicBezTo>
                    <a:cubicBezTo>
                      <a:pt x="2002" y="11109"/>
                      <a:pt x="1835" y="10809"/>
                      <a:pt x="1669" y="10475"/>
                    </a:cubicBezTo>
                    <a:cubicBezTo>
                      <a:pt x="1535" y="10141"/>
                      <a:pt x="1435" y="9808"/>
                      <a:pt x="1368" y="9474"/>
                    </a:cubicBezTo>
                    <a:cubicBezTo>
                      <a:pt x="1335" y="9041"/>
                      <a:pt x="1335" y="8574"/>
                      <a:pt x="1368" y="8073"/>
                    </a:cubicBezTo>
                    <a:cubicBezTo>
                      <a:pt x="1435" y="7439"/>
                      <a:pt x="1669" y="6806"/>
                      <a:pt x="1869" y="6239"/>
                    </a:cubicBezTo>
                    <a:cubicBezTo>
                      <a:pt x="2202" y="5505"/>
                      <a:pt x="2603" y="4771"/>
                      <a:pt x="3103" y="4170"/>
                    </a:cubicBezTo>
                    <a:cubicBezTo>
                      <a:pt x="3570" y="3570"/>
                      <a:pt x="4104" y="3003"/>
                      <a:pt x="4737" y="2536"/>
                    </a:cubicBezTo>
                    <a:cubicBezTo>
                      <a:pt x="5204" y="2202"/>
                      <a:pt x="5671" y="1902"/>
                      <a:pt x="6172" y="1702"/>
                    </a:cubicBezTo>
                    <a:cubicBezTo>
                      <a:pt x="6505" y="1569"/>
                      <a:pt x="6839" y="1435"/>
                      <a:pt x="7206" y="1402"/>
                    </a:cubicBezTo>
                    <a:cubicBezTo>
                      <a:pt x="7356" y="1385"/>
                      <a:pt x="7489" y="1377"/>
                      <a:pt x="7623" y="1377"/>
                    </a:cubicBezTo>
                    <a:cubicBezTo>
                      <a:pt x="7756" y="1377"/>
                      <a:pt x="7890" y="1385"/>
                      <a:pt x="8040" y="1402"/>
                    </a:cubicBezTo>
                    <a:cubicBezTo>
                      <a:pt x="8240" y="1435"/>
                      <a:pt x="8507" y="1502"/>
                      <a:pt x="8707" y="1569"/>
                    </a:cubicBezTo>
                    <a:cubicBezTo>
                      <a:pt x="8907" y="1669"/>
                      <a:pt x="9107" y="1769"/>
                      <a:pt x="9274" y="1902"/>
                    </a:cubicBezTo>
                    <a:cubicBezTo>
                      <a:pt x="9541" y="2102"/>
                      <a:pt x="9741" y="2336"/>
                      <a:pt x="9908" y="2536"/>
                    </a:cubicBezTo>
                    <a:cubicBezTo>
                      <a:pt x="10008" y="2669"/>
                      <a:pt x="10108" y="2769"/>
                      <a:pt x="10275" y="2836"/>
                    </a:cubicBezTo>
                    <a:cubicBezTo>
                      <a:pt x="10330" y="2847"/>
                      <a:pt x="10386" y="2855"/>
                      <a:pt x="10442" y="2855"/>
                    </a:cubicBezTo>
                    <a:cubicBezTo>
                      <a:pt x="10553" y="2855"/>
                      <a:pt x="10664" y="2825"/>
                      <a:pt x="10775" y="2736"/>
                    </a:cubicBezTo>
                    <a:cubicBezTo>
                      <a:pt x="10909" y="2669"/>
                      <a:pt x="11042" y="2536"/>
                      <a:pt x="11075" y="2369"/>
                    </a:cubicBezTo>
                    <a:cubicBezTo>
                      <a:pt x="11109" y="2236"/>
                      <a:pt x="11109" y="2002"/>
                      <a:pt x="11009" y="1869"/>
                    </a:cubicBezTo>
                    <a:cubicBezTo>
                      <a:pt x="10842" y="1669"/>
                      <a:pt x="10675" y="1435"/>
                      <a:pt x="10508" y="1268"/>
                    </a:cubicBezTo>
                    <a:cubicBezTo>
                      <a:pt x="10341" y="1068"/>
                      <a:pt x="10108" y="935"/>
                      <a:pt x="9908" y="768"/>
                    </a:cubicBezTo>
                    <a:cubicBezTo>
                      <a:pt x="9574" y="535"/>
                      <a:pt x="9174" y="334"/>
                      <a:pt x="8774" y="201"/>
                    </a:cubicBezTo>
                    <a:cubicBezTo>
                      <a:pt x="8407" y="68"/>
                      <a:pt x="8006" y="1"/>
                      <a:pt x="7573" y="1"/>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1887350" y="3422950"/>
                <a:ext cx="195150" cy="110100"/>
              </a:xfrm>
              <a:custGeom>
                <a:avLst/>
                <a:gdLst/>
                <a:ahLst/>
                <a:cxnLst/>
                <a:rect l="l" t="t" r="r" b="b"/>
                <a:pathLst>
                  <a:path w="7806" h="4404" extrusionOk="0">
                    <a:moveTo>
                      <a:pt x="4604" y="0"/>
                    </a:moveTo>
                    <a:cubicBezTo>
                      <a:pt x="4237" y="67"/>
                      <a:pt x="3970" y="134"/>
                      <a:pt x="3770" y="167"/>
                    </a:cubicBezTo>
                    <a:cubicBezTo>
                      <a:pt x="3436" y="234"/>
                      <a:pt x="3136" y="401"/>
                      <a:pt x="2869" y="567"/>
                    </a:cubicBezTo>
                    <a:cubicBezTo>
                      <a:pt x="2269" y="901"/>
                      <a:pt x="1768" y="1401"/>
                      <a:pt x="1335" y="1902"/>
                    </a:cubicBezTo>
                    <a:cubicBezTo>
                      <a:pt x="868" y="2369"/>
                      <a:pt x="501" y="2902"/>
                      <a:pt x="67" y="3403"/>
                    </a:cubicBezTo>
                    <a:cubicBezTo>
                      <a:pt x="34" y="3536"/>
                      <a:pt x="0" y="3636"/>
                      <a:pt x="0" y="3736"/>
                    </a:cubicBezTo>
                    <a:cubicBezTo>
                      <a:pt x="0" y="3903"/>
                      <a:pt x="67" y="4070"/>
                      <a:pt x="200" y="4203"/>
                    </a:cubicBezTo>
                    <a:cubicBezTo>
                      <a:pt x="334" y="4337"/>
                      <a:pt x="501" y="4403"/>
                      <a:pt x="667" y="4403"/>
                    </a:cubicBezTo>
                    <a:cubicBezTo>
                      <a:pt x="868" y="4403"/>
                      <a:pt x="1001" y="4337"/>
                      <a:pt x="1101" y="4203"/>
                    </a:cubicBezTo>
                    <a:cubicBezTo>
                      <a:pt x="1735" y="3703"/>
                      <a:pt x="2335" y="3136"/>
                      <a:pt x="3002" y="2636"/>
                    </a:cubicBezTo>
                    <a:cubicBezTo>
                      <a:pt x="3436" y="2302"/>
                      <a:pt x="3903" y="1968"/>
                      <a:pt x="4437" y="1702"/>
                    </a:cubicBezTo>
                    <a:cubicBezTo>
                      <a:pt x="4704" y="1635"/>
                      <a:pt x="4937" y="1535"/>
                      <a:pt x="5237" y="1468"/>
                    </a:cubicBezTo>
                    <a:cubicBezTo>
                      <a:pt x="5271" y="1468"/>
                      <a:pt x="5271" y="1501"/>
                      <a:pt x="5337" y="1501"/>
                    </a:cubicBezTo>
                    <a:lnTo>
                      <a:pt x="5704" y="1868"/>
                    </a:lnTo>
                    <a:cubicBezTo>
                      <a:pt x="5797" y="1992"/>
                      <a:pt x="5948" y="2044"/>
                      <a:pt x="6103" y="2044"/>
                    </a:cubicBezTo>
                    <a:cubicBezTo>
                      <a:pt x="6281" y="2044"/>
                      <a:pt x="6465" y="1975"/>
                      <a:pt x="6572" y="1868"/>
                    </a:cubicBezTo>
                    <a:cubicBezTo>
                      <a:pt x="6672" y="1802"/>
                      <a:pt x="6705" y="1702"/>
                      <a:pt x="6738" y="1568"/>
                    </a:cubicBezTo>
                    <a:cubicBezTo>
                      <a:pt x="6839" y="1635"/>
                      <a:pt x="6872" y="1635"/>
                      <a:pt x="6939" y="1668"/>
                    </a:cubicBezTo>
                    <a:cubicBezTo>
                      <a:pt x="6992" y="1681"/>
                      <a:pt x="7048" y="1688"/>
                      <a:pt x="7105" y="1688"/>
                    </a:cubicBezTo>
                    <a:cubicBezTo>
                      <a:pt x="7331" y="1688"/>
                      <a:pt x="7566" y="1581"/>
                      <a:pt x="7672" y="1368"/>
                    </a:cubicBezTo>
                    <a:cubicBezTo>
                      <a:pt x="7806" y="1068"/>
                      <a:pt x="7739" y="667"/>
                      <a:pt x="7439" y="534"/>
                    </a:cubicBezTo>
                    <a:cubicBezTo>
                      <a:pt x="7105" y="367"/>
                      <a:pt x="6738" y="234"/>
                      <a:pt x="6405" y="167"/>
                    </a:cubicBezTo>
                    <a:cubicBezTo>
                      <a:pt x="6221" y="112"/>
                      <a:pt x="6038" y="87"/>
                      <a:pt x="5854" y="87"/>
                    </a:cubicBezTo>
                    <a:cubicBezTo>
                      <a:pt x="5704" y="87"/>
                      <a:pt x="5554" y="104"/>
                      <a:pt x="5404" y="134"/>
                    </a:cubicBezTo>
                    <a:cubicBezTo>
                      <a:pt x="5204" y="34"/>
                      <a:pt x="5037" y="34"/>
                      <a:pt x="4837" y="0"/>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1711400" y="3312325"/>
                <a:ext cx="241875" cy="162100"/>
              </a:xfrm>
              <a:custGeom>
                <a:avLst/>
                <a:gdLst/>
                <a:ahLst/>
                <a:cxnLst/>
                <a:rect l="l" t="t" r="r" b="b"/>
                <a:pathLst>
                  <a:path w="9675" h="6484" extrusionOk="0">
                    <a:moveTo>
                      <a:pt x="1568" y="5126"/>
                    </a:moveTo>
                    <a:cubicBezTo>
                      <a:pt x="1568" y="5159"/>
                      <a:pt x="1535" y="5226"/>
                      <a:pt x="1535" y="5226"/>
                    </a:cubicBezTo>
                    <a:cubicBezTo>
                      <a:pt x="1568" y="5159"/>
                      <a:pt x="1568" y="5159"/>
                      <a:pt x="1568" y="5126"/>
                    </a:cubicBezTo>
                    <a:close/>
                    <a:moveTo>
                      <a:pt x="5565" y="0"/>
                    </a:moveTo>
                    <a:cubicBezTo>
                      <a:pt x="5428" y="0"/>
                      <a:pt x="5288" y="16"/>
                      <a:pt x="5171" y="56"/>
                    </a:cubicBezTo>
                    <a:cubicBezTo>
                      <a:pt x="4504" y="122"/>
                      <a:pt x="3903" y="422"/>
                      <a:pt x="3370" y="789"/>
                    </a:cubicBezTo>
                    <a:cubicBezTo>
                      <a:pt x="2836" y="1156"/>
                      <a:pt x="2336" y="1657"/>
                      <a:pt x="1902" y="2157"/>
                    </a:cubicBezTo>
                    <a:cubicBezTo>
                      <a:pt x="1068" y="3224"/>
                      <a:pt x="501" y="4425"/>
                      <a:pt x="67" y="5726"/>
                    </a:cubicBezTo>
                    <a:cubicBezTo>
                      <a:pt x="1" y="6060"/>
                      <a:pt x="201" y="6393"/>
                      <a:pt x="501" y="6460"/>
                    </a:cubicBezTo>
                    <a:cubicBezTo>
                      <a:pt x="555" y="6476"/>
                      <a:pt x="609" y="6484"/>
                      <a:pt x="662" y="6484"/>
                    </a:cubicBezTo>
                    <a:cubicBezTo>
                      <a:pt x="936" y="6484"/>
                      <a:pt x="1179" y="6283"/>
                      <a:pt x="1235" y="6060"/>
                    </a:cubicBezTo>
                    <a:cubicBezTo>
                      <a:pt x="1335" y="5726"/>
                      <a:pt x="1468" y="5426"/>
                      <a:pt x="1568" y="5092"/>
                    </a:cubicBezTo>
                    <a:cubicBezTo>
                      <a:pt x="1902" y="4325"/>
                      <a:pt x="2302" y="3625"/>
                      <a:pt x="2803" y="2991"/>
                    </a:cubicBezTo>
                    <a:cubicBezTo>
                      <a:pt x="3070" y="2624"/>
                      <a:pt x="3403" y="2290"/>
                      <a:pt x="3803" y="1957"/>
                    </a:cubicBezTo>
                    <a:cubicBezTo>
                      <a:pt x="4037" y="1757"/>
                      <a:pt x="4337" y="1590"/>
                      <a:pt x="4637" y="1457"/>
                    </a:cubicBezTo>
                    <a:cubicBezTo>
                      <a:pt x="4871" y="1390"/>
                      <a:pt x="5138" y="1290"/>
                      <a:pt x="5405" y="1256"/>
                    </a:cubicBezTo>
                    <a:cubicBezTo>
                      <a:pt x="5538" y="1240"/>
                      <a:pt x="5663" y="1231"/>
                      <a:pt x="5788" y="1231"/>
                    </a:cubicBezTo>
                    <a:cubicBezTo>
                      <a:pt x="5913" y="1231"/>
                      <a:pt x="6038" y="1240"/>
                      <a:pt x="6172" y="1256"/>
                    </a:cubicBezTo>
                    <a:cubicBezTo>
                      <a:pt x="6372" y="1290"/>
                      <a:pt x="6539" y="1323"/>
                      <a:pt x="6739" y="1423"/>
                    </a:cubicBezTo>
                    <a:cubicBezTo>
                      <a:pt x="6906" y="1490"/>
                      <a:pt x="7072" y="1590"/>
                      <a:pt x="7239" y="1723"/>
                    </a:cubicBezTo>
                    <a:cubicBezTo>
                      <a:pt x="7406" y="1823"/>
                      <a:pt x="7573" y="1990"/>
                      <a:pt x="7706" y="2157"/>
                    </a:cubicBezTo>
                    <a:cubicBezTo>
                      <a:pt x="7873" y="2391"/>
                      <a:pt x="8006" y="2624"/>
                      <a:pt x="8140" y="2891"/>
                    </a:cubicBezTo>
                    <a:cubicBezTo>
                      <a:pt x="8240" y="3224"/>
                      <a:pt x="8340" y="3491"/>
                      <a:pt x="8373" y="3892"/>
                    </a:cubicBezTo>
                    <a:cubicBezTo>
                      <a:pt x="8407" y="4225"/>
                      <a:pt x="8407" y="4559"/>
                      <a:pt x="8373" y="4892"/>
                    </a:cubicBezTo>
                    <a:cubicBezTo>
                      <a:pt x="8340" y="5226"/>
                      <a:pt x="8674" y="5493"/>
                      <a:pt x="9007" y="5493"/>
                    </a:cubicBezTo>
                    <a:cubicBezTo>
                      <a:pt x="9174" y="5493"/>
                      <a:pt x="9341" y="5426"/>
                      <a:pt x="9474" y="5326"/>
                    </a:cubicBezTo>
                    <a:cubicBezTo>
                      <a:pt x="9574" y="5226"/>
                      <a:pt x="9641" y="5059"/>
                      <a:pt x="9641" y="4892"/>
                    </a:cubicBezTo>
                    <a:cubicBezTo>
                      <a:pt x="9674" y="4225"/>
                      <a:pt x="9641" y="3591"/>
                      <a:pt x="9474" y="2958"/>
                    </a:cubicBezTo>
                    <a:cubicBezTo>
                      <a:pt x="9307" y="2324"/>
                      <a:pt x="8974" y="1790"/>
                      <a:pt x="8573" y="1290"/>
                    </a:cubicBezTo>
                    <a:cubicBezTo>
                      <a:pt x="8407" y="1023"/>
                      <a:pt x="8173" y="889"/>
                      <a:pt x="7906" y="723"/>
                    </a:cubicBezTo>
                    <a:cubicBezTo>
                      <a:pt x="7673" y="489"/>
                      <a:pt x="7373" y="356"/>
                      <a:pt x="7072" y="256"/>
                    </a:cubicBezTo>
                    <a:cubicBezTo>
                      <a:pt x="6806" y="122"/>
                      <a:pt x="6505" y="89"/>
                      <a:pt x="6172" y="22"/>
                    </a:cubicBezTo>
                    <a:lnTo>
                      <a:pt x="5838" y="22"/>
                    </a:lnTo>
                    <a:cubicBezTo>
                      <a:pt x="5755" y="8"/>
                      <a:pt x="5661" y="0"/>
                      <a:pt x="5565" y="0"/>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2039125" y="3648950"/>
                <a:ext cx="180975" cy="309750"/>
              </a:xfrm>
              <a:custGeom>
                <a:avLst/>
                <a:gdLst/>
                <a:ahLst/>
                <a:cxnLst/>
                <a:rect l="l" t="t" r="r" b="b"/>
                <a:pathLst>
                  <a:path w="7239" h="12390" extrusionOk="0">
                    <a:moveTo>
                      <a:pt x="4504" y="0"/>
                    </a:moveTo>
                    <a:cubicBezTo>
                      <a:pt x="3803" y="0"/>
                      <a:pt x="3069" y="200"/>
                      <a:pt x="2435" y="634"/>
                    </a:cubicBezTo>
                    <a:cubicBezTo>
                      <a:pt x="1802" y="1101"/>
                      <a:pt x="1301" y="1701"/>
                      <a:pt x="968" y="2368"/>
                    </a:cubicBezTo>
                    <a:cubicBezTo>
                      <a:pt x="167" y="3936"/>
                      <a:pt x="0" y="5704"/>
                      <a:pt x="267" y="7372"/>
                    </a:cubicBezTo>
                    <a:cubicBezTo>
                      <a:pt x="467" y="8840"/>
                      <a:pt x="1068" y="10341"/>
                      <a:pt x="2135" y="11308"/>
                    </a:cubicBezTo>
                    <a:cubicBezTo>
                      <a:pt x="2669" y="11809"/>
                      <a:pt x="3403" y="12142"/>
                      <a:pt x="4137" y="12309"/>
                    </a:cubicBezTo>
                    <a:cubicBezTo>
                      <a:pt x="4419" y="12363"/>
                      <a:pt x="4709" y="12389"/>
                      <a:pt x="5000" y="12389"/>
                    </a:cubicBezTo>
                    <a:cubicBezTo>
                      <a:pt x="5602" y="12389"/>
                      <a:pt x="6210" y="12278"/>
                      <a:pt x="6772" y="12075"/>
                    </a:cubicBezTo>
                    <a:cubicBezTo>
                      <a:pt x="7005" y="12009"/>
                      <a:pt x="7239" y="11742"/>
                      <a:pt x="7239" y="11508"/>
                    </a:cubicBezTo>
                    <a:cubicBezTo>
                      <a:pt x="7239" y="11175"/>
                      <a:pt x="6939" y="10875"/>
                      <a:pt x="6605" y="10875"/>
                    </a:cubicBezTo>
                    <a:cubicBezTo>
                      <a:pt x="6305" y="10875"/>
                      <a:pt x="6071" y="10875"/>
                      <a:pt x="5771" y="10841"/>
                    </a:cubicBezTo>
                    <a:cubicBezTo>
                      <a:pt x="5304" y="10774"/>
                      <a:pt x="4837" y="10674"/>
                      <a:pt x="4437" y="10508"/>
                    </a:cubicBezTo>
                    <a:cubicBezTo>
                      <a:pt x="4403" y="10508"/>
                      <a:pt x="4337" y="10474"/>
                      <a:pt x="4303" y="10474"/>
                    </a:cubicBezTo>
                    <a:cubicBezTo>
                      <a:pt x="4270" y="10307"/>
                      <a:pt x="4170" y="10141"/>
                      <a:pt x="4003" y="10041"/>
                    </a:cubicBezTo>
                    <a:cubicBezTo>
                      <a:pt x="3803" y="9907"/>
                      <a:pt x="3636" y="9807"/>
                      <a:pt x="3436" y="9674"/>
                    </a:cubicBezTo>
                    <a:cubicBezTo>
                      <a:pt x="3236" y="9507"/>
                      <a:pt x="3002" y="9340"/>
                      <a:pt x="2836" y="9140"/>
                    </a:cubicBezTo>
                    <a:cubicBezTo>
                      <a:pt x="2736" y="8973"/>
                      <a:pt x="2602" y="8740"/>
                      <a:pt x="2502" y="8540"/>
                    </a:cubicBezTo>
                    <a:cubicBezTo>
                      <a:pt x="2435" y="8306"/>
                      <a:pt x="2335" y="8006"/>
                      <a:pt x="2302" y="7706"/>
                    </a:cubicBezTo>
                    <a:cubicBezTo>
                      <a:pt x="2269" y="7205"/>
                      <a:pt x="2269" y="6705"/>
                      <a:pt x="2335" y="6171"/>
                    </a:cubicBezTo>
                    <a:cubicBezTo>
                      <a:pt x="2469" y="5371"/>
                      <a:pt x="2669" y="4570"/>
                      <a:pt x="2936" y="3836"/>
                    </a:cubicBezTo>
                    <a:cubicBezTo>
                      <a:pt x="3169" y="3069"/>
                      <a:pt x="3469" y="2368"/>
                      <a:pt x="3736" y="1635"/>
                    </a:cubicBezTo>
                    <a:cubicBezTo>
                      <a:pt x="3770" y="1535"/>
                      <a:pt x="3770" y="1468"/>
                      <a:pt x="3770" y="1368"/>
                    </a:cubicBezTo>
                    <a:cubicBezTo>
                      <a:pt x="3903" y="1334"/>
                      <a:pt x="4070" y="1301"/>
                      <a:pt x="4170" y="1234"/>
                    </a:cubicBezTo>
                    <a:lnTo>
                      <a:pt x="4604" y="1234"/>
                    </a:lnTo>
                    <a:cubicBezTo>
                      <a:pt x="4937" y="1234"/>
                      <a:pt x="5237" y="967"/>
                      <a:pt x="5237" y="634"/>
                    </a:cubicBezTo>
                    <a:cubicBezTo>
                      <a:pt x="5237" y="300"/>
                      <a:pt x="4937" y="0"/>
                      <a:pt x="4604" y="0"/>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2036625" y="3404600"/>
                <a:ext cx="272725" cy="532900"/>
              </a:xfrm>
              <a:custGeom>
                <a:avLst/>
                <a:gdLst/>
                <a:ahLst/>
                <a:cxnLst/>
                <a:rect l="l" t="t" r="r" b="b"/>
                <a:pathLst>
                  <a:path w="10909" h="21316" extrusionOk="0">
                    <a:moveTo>
                      <a:pt x="10841" y="0"/>
                    </a:moveTo>
                    <a:cubicBezTo>
                      <a:pt x="10508" y="67"/>
                      <a:pt x="10074" y="101"/>
                      <a:pt x="9641" y="234"/>
                    </a:cubicBezTo>
                    <a:cubicBezTo>
                      <a:pt x="8840" y="434"/>
                      <a:pt x="8006" y="868"/>
                      <a:pt x="7239" y="1435"/>
                    </a:cubicBezTo>
                    <a:cubicBezTo>
                      <a:pt x="6839" y="1735"/>
                      <a:pt x="6472" y="2069"/>
                      <a:pt x="6138" y="2436"/>
                    </a:cubicBezTo>
                    <a:cubicBezTo>
                      <a:pt x="5805" y="2769"/>
                      <a:pt x="5504" y="3136"/>
                      <a:pt x="5137" y="3636"/>
                    </a:cubicBezTo>
                    <a:cubicBezTo>
                      <a:pt x="4570" y="4337"/>
                      <a:pt x="4170" y="5171"/>
                      <a:pt x="3803" y="6071"/>
                    </a:cubicBezTo>
                    <a:cubicBezTo>
                      <a:pt x="3470" y="6905"/>
                      <a:pt x="3303" y="7773"/>
                      <a:pt x="3303" y="8640"/>
                    </a:cubicBezTo>
                    <a:cubicBezTo>
                      <a:pt x="3303" y="9074"/>
                      <a:pt x="3336" y="9474"/>
                      <a:pt x="3403" y="9908"/>
                    </a:cubicBezTo>
                    <a:cubicBezTo>
                      <a:pt x="3036" y="9974"/>
                      <a:pt x="2669" y="10141"/>
                      <a:pt x="2369" y="10408"/>
                    </a:cubicBezTo>
                    <a:cubicBezTo>
                      <a:pt x="1802" y="10808"/>
                      <a:pt x="1301" y="11442"/>
                      <a:pt x="901" y="12142"/>
                    </a:cubicBezTo>
                    <a:cubicBezTo>
                      <a:pt x="0" y="13944"/>
                      <a:pt x="0" y="15845"/>
                      <a:pt x="167" y="17146"/>
                    </a:cubicBezTo>
                    <a:cubicBezTo>
                      <a:pt x="367" y="18814"/>
                      <a:pt x="1068" y="20182"/>
                      <a:pt x="2035" y="21116"/>
                    </a:cubicBezTo>
                    <a:cubicBezTo>
                      <a:pt x="2135" y="21182"/>
                      <a:pt x="2202" y="21282"/>
                      <a:pt x="2335" y="21316"/>
                    </a:cubicBezTo>
                    <a:cubicBezTo>
                      <a:pt x="2202" y="21082"/>
                      <a:pt x="2069" y="20782"/>
                      <a:pt x="1968" y="20515"/>
                    </a:cubicBezTo>
                    <a:cubicBezTo>
                      <a:pt x="1802" y="20081"/>
                      <a:pt x="1635" y="19581"/>
                      <a:pt x="1501" y="19114"/>
                    </a:cubicBezTo>
                    <a:cubicBezTo>
                      <a:pt x="1301" y="18280"/>
                      <a:pt x="1201" y="17413"/>
                      <a:pt x="1201" y="16579"/>
                    </a:cubicBezTo>
                    <a:cubicBezTo>
                      <a:pt x="1201" y="15778"/>
                      <a:pt x="1335" y="14978"/>
                      <a:pt x="1568" y="14177"/>
                    </a:cubicBezTo>
                    <a:cubicBezTo>
                      <a:pt x="1702" y="13810"/>
                      <a:pt x="1868" y="13477"/>
                      <a:pt x="2035" y="13110"/>
                    </a:cubicBezTo>
                    <a:cubicBezTo>
                      <a:pt x="2202" y="12776"/>
                      <a:pt x="2402" y="12476"/>
                      <a:pt x="2669" y="12176"/>
                    </a:cubicBezTo>
                    <a:cubicBezTo>
                      <a:pt x="2902" y="11909"/>
                      <a:pt x="3203" y="11642"/>
                      <a:pt x="3503" y="11409"/>
                    </a:cubicBezTo>
                    <a:cubicBezTo>
                      <a:pt x="3836" y="11142"/>
                      <a:pt x="4170" y="10942"/>
                      <a:pt x="4504" y="10775"/>
                    </a:cubicBezTo>
                    <a:cubicBezTo>
                      <a:pt x="4871" y="10608"/>
                      <a:pt x="5304" y="10441"/>
                      <a:pt x="5704" y="10341"/>
                    </a:cubicBezTo>
                    <a:cubicBezTo>
                      <a:pt x="5905" y="10308"/>
                      <a:pt x="6171" y="10274"/>
                      <a:pt x="6372" y="10241"/>
                    </a:cubicBezTo>
                    <a:cubicBezTo>
                      <a:pt x="6538" y="10174"/>
                      <a:pt x="6739" y="10174"/>
                      <a:pt x="6905" y="10174"/>
                    </a:cubicBezTo>
                    <a:cubicBezTo>
                      <a:pt x="6672" y="9674"/>
                      <a:pt x="6405" y="9174"/>
                      <a:pt x="6238" y="8640"/>
                    </a:cubicBezTo>
                    <a:cubicBezTo>
                      <a:pt x="6071" y="8140"/>
                      <a:pt x="5971" y="7606"/>
                      <a:pt x="5905" y="7072"/>
                    </a:cubicBezTo>
                    <a:cubicBezTo>
                      <a:pt x="5871" y="6505"/>
                      <a:pt x="5871" y="6005"/>
                      <a:pt x="6005" y="5471"/>
                    </a:cubicBezTo>
                    <a:cubicBezTo>
                      <a:pt x="6071" y="4937"/>
                      <a:pt x="6238" y="4437"/>
                      <a:pt x="6505" y="3937"/>
                    </a:cubicBezTo>
                    <a:cubicBezTo>
                      <a:pt x="6739" y="3403"/>
                      <a:pt x="7072" y="2903"/>
                      <a:pt x="7406" y="2436"/>
                    </a:cubicBezTo>
                    <a:cubicBezTo>
                      <a:pt x="7739" y="2002"/>
                      <a:pt x="8140" y="1635"/>
                      <a:pt x="8540" y="1301"/>
                    </a:cubicBezTo>
                    <a:cubicBezTo>
                      <a:pt x="8740" y="1135"/>
                      <a:pt x="9007" y="968"/>
                      <a:pt x="9207" y="801"/>
                    </a:cubicBezTo>
                    <a:cubicBezTo>
                      <a:pt x="9407" y="668"/>
                      <a:pt x="9674" y="568"/>
                      <a:pt x="9874" y="434"/>
                    </a:cubicBezTo>
                    <a:cubicBezTo>
                      <a:pt x="10208" y="267"/>
                      <a:pt x="10541" y="134"/>
                      <a:pt x="10908" y="0"/>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737250" y="3424275"/>
                <a:ext cx="387800" cy="244700"/>
              </a:xfrm>
              <a:custGeom>
                <a:avLst/>
                <a:gdLst/>
                <a:ahLst/>
                <a:cxnLst/>
                <a:rect l="l" t="t" r="r" b="b"/>
                <a:pathLst>
                  <a:path w="15512" h="9788" extrusionOk="0">
                    <a:moveTo>
                      <a:pt x="15373" y="1"/>
                    </a:moveTo>
                    <a:cubicBezTo>
                      <a:pt x="15329" y="1"/>
                      <a:pt x="15269" y="32"/>
                      <a:pt x="15245" y="81"/>
                    </a:cubicBezTo>
                    <a:lnTo>
                      <a:pt x="15337" y="295"/>
                    </a:lnTo>
                    <a:lnTo>
                      <a:pt x="15337" y="295"/>
                    </a:lnTo>
                    <a:cubicBezTo>
                      <a:pt x="15237" y="455"/>
                      <a:pt x="15109" y="586"/>
                      <a:pt x="15011" y="748"/>
                    </a:cubicBezTo>
                    <a:cubicBezTo>
                      <a:pt x="14878" y="848"/>
                      <a:pt x="14744" y="948"/>
                      <a:pt x="14578" y="1015"/>
                    </a:cubicBezTo>
                    <a:cubicBezTo>
                      <a:pt x="14411" y="1115"/>
                      <a:pt x="14211" y="1182"/>
                      <a:pt x="14011" y="1248"/>
                    </a:cubicBezTo>
                    <a:lnTo>
                      <a:pt x="14044" y="1248"/>
                    </a:lnTo>
                    <a:cubicBezTo>
                      <a:pt x="13777" y="1282"/>
                      <a:pt x="13544" y="1315"/>
                      <a:pt x="13277" y="1315"/>
                    </a:cubicBezTo>
                    <a:cubicBezTo>
                      <a:pt x="12776" y="1315"/>
                      <a:pt x="12343" y="1248"/>
                      <a:pt x="11842" y="1115"/>
                    </a:cubicBezTo>
                    <a:cubicBezTo>
                      <a:pt x="11409" y="981"/>
                      <a:pt x="11008" y="848"/>
                      <a:pt x="10608" y="681"/>
                    </a:cubicBezTo>
                    <a:cubicBezTo>
                      <a:pt x="10241" y="514"/>
                      <a:pt x="9874" y="348"/>
                      <a:pt x="9541" y="181"/>
                    </a:cubicBezTo>
                    <a:cubicBezTo>
                      <a:pt x="9507" y="114"/>
                      <a:pt x="9441" y="81"/>
                      <a:pt x="9341" y="81"/>
                    </a:cubicBezTo>
                    <a:cubicBezTo>
                      <a:pt x="9241" y="81"/>
                      <a:pt x="9107" y="147"/>
                      <a:pt x="9074" y="214"/>
                    </a:cubicBezTo>
                    <a:cubicBezTo>
                      <a:pt x="9007" y="481"/>
                      <a:pt x="8907" y="715"/>
                      <a:pt x="8874" y="981"/>
                    </a:cubicBezTo>
                    <a:cubicBezTo>
                      <a:pt x="8774" y="1248"/>
                      <a:pt x="8740" y="1515"/>
                      <a:pt x="8673" y="1782"/>
                    </a:cubicBezTo>
                    <a:cubicBezTo>
                      <a:pt x="8540" y="2282"/>
                      <a:pt x="8440" y="2783"/>
                      <a:pt x="8273" y="3216"/>
                    </a:cubicBezTo>
                    <a:lnTo>
                      <a:pt x="8273" y="3183"/>
                    </a:lnTo>
                    <a:cubicBezTo>
                      <a:pt x="8273" y="3216"/>
                      <a:pt x="8273" y="3216"/>
                      <a:pt x="8240" y="3283"/>
                    </a:cubicBezTo>
                    <a:cubicBezTo>
                      <a:pt x="8073" y="3817"/>
                      <a:pt x="7873" y="4350"/>
                      <a:pt x="7573" y="4884"/>
                    </a:cubicBezTo>
                    <a:cubicBezTo>
                      <a:pt x="7239" y="5451"/>
                      <a:pt x="6772" y="5952"/>
                      <a:pt x="6338" y="6385"/>
                    </a:cubicBezTo>
                    <a:cubicBezTo>
                      <a:pt x="5705" y="6986"/>
                      <a:pt x="5004" y="7519"/>
                      <a:pt x="4237" y="7953"/>
                    </a:cubicBezTo>
                    <a:cubicBezTo>
                      <a:pt x="3737" y="8187"/>
                      <a:pt x="3236" y="8453"/>
                      <a:pt x="2703" y="8553"/>
                    </a:cubicBezTo>
                    <a:cubicBezTo>
                      <a:pt x="2369" y="8654"/>
                      <a:pt x="2002" y="8687"/>
                      <a:pt x="1668" y="8687"/>
                    </a:cubicBezTo>
                    <a:cubicBezTo>
                      <a:pt x="1302" y="8687"/>
                      <a:pt x="935" y="8654"/>
                      <a:pt x="601" y="8520"/>
                    </a:cubicBezTo>
                    <a:cubicBezTo>
                      <a:pt x="534" y="8520"/>
                      <a:pt x="401" y="8520"/>
                      <a:pt x="334" y="8553"/>
                    </a:cubicBezTo>
                    <a:cubicBezTo>
                      <a:pt x="201" y="8620"/>
                      <a:pt x="67" y="8720"/>
                      <a:pt x="34" y="8854"/>
                    </a:cubicBezTo>
                    <a:cubicBezTo>
                      <a:pt x="1" y="8987"/>
                      <a:pt x="1" y="9154"/>
                      <a:pt x="34" y="9287"/>
                    </a:cubicBezTo>
                    <a:cubicBezTo>
                      <a:pt x="67" y="9387"/>
                      <a:pt x="201" y="9521"/>
                      <a:pt x="334" y="9554"/>
                    </a:cubicBezTo>
                    <a:cubicBezTo>
                      <a:pt x="568" y="9654"/>
                      <a:pt x="868" y="9721"/>
                      <a:pt x="1101" y="9721"/>
                    </a:cubicBezTo>
                    <a:cubicBezTo>
                      <a:pt x="1402" y="9788"/>
                      <a:pt x="1702" y="9788"/>
                      <a:pt x="2002" y="9788"/>
                    </a:cubicBezTo>
                    <a:cubicBezTo>
                      <a:pt x="2536" y="9721"/>
                      <a:pt x="3069" y="9621"/>
                      <a:pt x="3570" y="9387"/>
                    </a:cubicBezTo>
                    <a:cubicBezTo>
                      <a:pt x="4104" y="9187"/>
                      <a:pt x="4604" y="8954"/>
                      <a:pt x="5071" y="8654"/>
                    </a:cubicBezTo>
                    <a:cubicBezTo>
                      <a:pt x="5538" y="8353"/>
                      <a:pt x="5938" y="8020"/>
                      <a:pt x="6372" y="7653"/>
                    </a:cubicBezTo>
                    <a:cubicBezTo>
                      <a:pt x="6772" y="7286"/>
                      <a:pt x="7172" y="6886"/>
                      <a:pt x="7506" y="6485"/>
                    </a:cubicBezTo>
                    <a:cubicBezTo>
                      <a:pt x="7873" y="6018"/>
                      <a:pt x="8206" y="5518"/>
                      <a:pt x="8440" y="5018"/>
                    </a:cubicBezTo>
                    <a:cubicBezTo>
                      <a:pt x="8707" y="4517"/>
                      <a:pt x="8874" y="3984"/>
                      <a:pt x="9007" y="3450"/>
                    </a:cubicBezTo>
                    <a:cubicBezTo>
                      <a:pt x="9107" y="2883"/>
                      <a:pt x="9207" y="2349"/>
                      <a:pt x="9274" y="1849"/>
                    </a:cubicBezTo>
                    <a:cubicBezTo>
                      <a:pt x="9341" y="1615"/>
                      <a:pt x="9374" y="1348"/>
                      <a:pt x="9407" y="1148"/>
                    </a:cubicBezTo>
                    <a:cubicBezTo>
                      <a:pt x="9441" y="981"/>
                      <a:pt x="9441" y="848"/>
                      <a:pt x="9507" y="681"/>
                    </a:cubicBezTo>
                    <a:lnTo>
                      <a:pt x="9874" y="815"/>
                    </a:lnTo>
                    <a:cubicBezTo>
                      <a:pt x="10175" y="881"/>
                      <a:pt x="10408" y="1015"/>
                      <a:pt x="10708" y="1115"/>
                    </a:cubicBezTo>
                    <a:cubicBezTo>
                      <a:pt x="11275" y="1315"/>
                      <a:pt x="11909" y="1448"/>
                      <a:pt x="12543" y="1515"/>
                    </a:cubicBezTo>
                    <a:cubicBezTo>
                      <a:pt x="12665" y="1522"/>
                      <a:pt x="12789" y="1526"/>
                      <a:pt x="12913" y="1526"/>
                    </a:cubicBezTo>
                    <a:cubicBezTo>
                      <a:pt x="13365" y="1526"/>
                      <a:pt x="13825" y="1472"/>
                      <a:pt x="14244" y="1315"/>
                    </a:cubicBezTo>
                    <a:cubicBezTo>
                      <a:pt x="14511" y="1215"/>
                      <a:pt x="14711" y="1048"/>
                      <a:pt x="14911" y="881"/>
                    </a:cubicBezTo>
                    <a:cubicBezTo>
                      <a:pt x="15178" y="681"/>
                      <a:pt x="15345" y="448"/>
                      <a:pt x="15445" y="181"/>
                    </a:cubicBezTo>
                    <a:cubicBezTo>
                      <a:pt x="15512" y="147"/>
                      <a:pt x="15445" y="47"/>
                      <a:pt x="15412" y="14"/>
                    </a:cubicBezTo>
                    <a:cubicBezTo>
                      <a:pt x="15403" y="5"/>
                      <a:pt x="15389" y="1"/>
                      <a:pt x="15373" y="1"/>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831475" y="3429625"/>
                <a:ext cx="191825" cy="136175"/>
              </a:xfrm>
              <a:custGeom>
                <a:avLst/>
                <a:gdLst/>
                <a:ahLst/>
                <a:cxnLst/>
                <a:rect l="l" t="t" r="r" b="b"/>
                <a:pathLst>
                  <a:path w="7673" h="5447" extrusionOk="0">
                    <a:moveTo>
                      <a:pt x="1268" y="2769"/>
                    </a:moveTo>
                    <a:cubicBezTo>
                      <a:pt x="1268" y="2769"/>
                      <a:pt x="1201" y="2769"/>
                      <a:pt x="1201" y="2802"/>
                    </a:cubicBezTo>
                    <a:cubicBezTo>
                      <a:pt x="1201" y="2769"/>
                      <a:pt x="1201" y="2769"/>
                      <a:pt x="1268" y="2769"/>
                    </a:cubicBezTo>
                    <a:close/>
                    <a:moveTo>
                      <a:pt x="734" y="3303"/>
                    </a:moveTo>
                    <a:lnTo>
                      <a:pt x="734" y="3303"/>
                    </a:lnTo>
                    <a:cubicBezTo>
                      <a:pt x="730" y="3312"/>
                      <a:pt x="725" y="3321"/>
                      <a:pt x="721" y="3330"/>
                    </a:cubicBezTo>
                    <a:lnTo>
                      <a:pt x="721" y="3330"/>
                    </a:lnTo>
                    <a:cubicBezTo>
                      <a:pt x="734" y="3321"/>
                      <a:pt x="734" y="3303"/>
                      <a:pt x="734" y="3303"/>
                    </a:cubicBezTo>
                    <a:close/>
                    <a:moveTo>
                      <a:pt x="7272" y="0"/>
                    </a:moveTo>
                    <a:cubicBezTo>
                      <a:pt x="7139" y="34"/>
                      <a:pt x="7105" y="67"/>
                      <a:pt x="7039" y="67"/>
                    </a:cubicBezTo>
                    <a:cubicBezTo>
                      <a:pt x="6872" y="134"/>
                      <a:pt x="6705" y="234"/>
                      <a:pt x="6538" y="367"/>
                    </a:cubicBezTo>
                    <a:cubicBezTo>
                      <a:pt x="6371" y="467"/>
                      <a:pt x="6271" y="601"/>
                      <a:pt x="6138" y="734"/>
                    </a:cubicBezTo>
                    <a:cubicBezTo>
                      <a:pt x="5871" y="968"/>
                      <a:pt x="5671" y="1301"/>
                      <a:pt x="5504" y="1668"/>
                    </a:cubicBezTo>
                    <a:cubicBezTo>
                      <a:pt x="5337" y="2035"/>
                      <a:pt x="5271" y="2402"/>
                      <a:pt x="5171" y="2735"/>
                    </a:cubicBezTo>
                    <a:cubicBezTo>
                      <a:pt x="5171" y="2769"/>
                      <a:pt x="5137" y="2869"/>
                      <a:pt x="5137" y="2902"/>
                    </a:cubicBezTo>
                    <a:cubicBezTo>
                      <a:pt x="5071" y="2836"/>
                      <a:pt x="5037" y="2836"/>
                      <a:pt x="5037" y="2802"/>
                    </a:cubicBezTo>
                    <a:cubicBezTo>
                      <a:pt x="4770" y="2602"/>
                      <a:pt x="4470" y="2435"/>
                      <a:pt x="4137" y="2268"/>
                    </a:cubicBezTo>
                    <a:cubicBezTo>
                      <a:pt x="3581" y="2034"/>
                      <a:pt x="2999" y="1929"/>
                      <a:pt x="2437" y="1929"/>
                    </a:cubicBezTo>
                    <a:cubicBezTo>
                      <a:pt x="2358" y="1929"/>
                      <a:pt x="2280" y="1931"/>
                      <a:pt x="2202" y="1935"/>
                    </a:cubicBezTo>
                    <a:cubicBezTo>
                      <a:pt x="1935" y="1968"/>
                      <a:pt x="1635" y="2002"/>
                      <a:pt x="1335" y="2135"/>
                    </a:cubicBezTo>
                    <a:cubicBezTo>
                      <a:pt x="1034" y="2268"/>
                      <a:pt x="834" y="2435"/>
                      <a:pt x="634" y="2635"/>
                    </a:cubicBezTo>
                    <a:cubicBezTo>
                      <a:pt x="434" y="2836"/>
                      <a:pt x="300" y="3102"/>
                      <a:pt x="167" y="3336"/>
                    </a:cubicBezTo>
                    <a:cubicBezTo>
                      <a:pt x="34" y="3669"/>
                      <a:pt x="0" y="3970"/>
                      <a:pt x="34" y="4303"/>
                    </a:cubicBezTo>
                    <a:cubicBezTo>
                      <a:pt x="34" y="4637"/>
                      <a:pt x="134" y="4970"/>
                      <a:pt x="234" y="5304"/>
                    </a:cubicBezTo>
                    <a:cubicBezTo>
                      <a:pt x="289" y="5386"/>
                      <a:pt x="366" y="5446"/>
                      <a:pt x="448" y="5446"/>
                    </a:cubicBezTo>
                    <a:cubicBezTo>
                      <a:pt x="465" y="5446"/>
                      <a:pt x="483" y="5443"/>
                      <a:pt x="501" y="5437"/>
                    </a:cubicBezTo>
                    <a:cubicBezTo>
                      <a:pt x="634" y="5404"/>
                      <a:pt x="634" y="5271"/>
                      <a:pt x="634" y="5171"/>
                    </a:cubicBezTo>
                    <a:cubicBezTo>
                      <a:pt x="567" y="5104"/>
                      <a:pt x="567" y="5070"/>
                      <a:pt x="567" y="4970"/>
                    </a:cubicBezTo>
                    <a:lnTo>
                      <a:pt x="567" y="5004"/>
                    </a:lnTo>
                    <a:cubicBezTo>
                      <a:pt x="501" y="4770"/>
                      <a:pt x="501" y="4503"/>
                      <a:pt x="501" y="4237"/>
                    </a:cubicBezTo>
                    <a:cubicBezTo>
                      <a:pt x="501" y="4070"/>
                      <a:pt x="534" y="3836"/>
                      <a:pt x="567" y="3669"/>
                    </a:cubicBezTo>
                    <a:cubicBezTo>
                      <a:pt x="629" y="3576"/>
                      <a:pt x="663" y="3454"/>
                      <a:pt x="721" y="3330"/>
                    </a:cubicBezTo>
                    <a:lnTo>
                      <a:pt x="721" y="3330"/>
                    </a:lnTo>
                    <a:cubicBezTo>
                      <a:pt x="716" y="3334"/>
                      <a:pt x="710" y="3336"/>
                      <a:pt x="701" y="3336"/>
                    </a:cubicBezTo>
                    <a:cubicBezTo>
                      <a:pt x="701" y="3336"/>
                      <a:pt x="701" y="3303"/>
                      <a:pt x="734" y="3303"/>
                    </a:cubicBezTo>
                    <a:cubicBezTo>
                      <a:pt x="834" y="3169"/>
                      <a:pt x="901" y="3102"/>
                      <a:pt x="1001" y="2969"/>
                    </a:cubicBezTo>
                    <a:cubicBezTo>
                      <a:pt x="1068" y="2902"/>
                      <a:pt x="1201" y="2802"/>
                      <a:pt x="1301" y="2769"/>
                    </a:cubicBezTo>
                    <a:cubicBezTo>
                      <a:pt x="1468" y="2669"/>
                      <a:pt x="1635" y="2602"/>
                      <a:pt x="1802" y="2569"/>
                    </a:cubicBezTo>
                    <a:cubicBezTo>
                      <a:pt x="2002" y="2502"/>
                      <a:pt x="2202" y="2469"/>
                      <a:pt x="2402" y="2469"/>
                    </a:cubicBezTo>
                    <a:cubicBezTo>
                      <a:pt x="2702" y="2469"/>
                      <a:pt x="3036" y="2502"/>
                      <a:pt x="3336" y="2602"/>
                    </a:cubicBezTo>
                    <a:cubicBezTo>
                      <a:pt x="3636" y="2669"/>
                      <a:pt x="3870" y="2802"/>
                      <a:pt x="4137" y="2936"/>
                    </a:cubicBezTo>
                    <a:cubicBezTo>
                      <a:pt x="4370" y="3102"/>
                      <a:pt x="4570" y="3269"/>
                      <a:pt x="4804" y="3469"/>
                    </a:cubicBezTo>
                    <a:cubicBezTo>
                      <a:pt x="4970" y="3636"/>
                      <a:pt x="5071" y="3803"/>
                      <a:pt x="5171" y="4036"/>
                    </a:cubicBezTo>
                    <a:cubicBezTo>
                      <a:pt x="5237" y="4136"/>
                      <a:pt x="5404" y="4170"/>
                      <a:pt x="5538" y="4170"/>
                    </a:cubicBezTo>
                    <a:cubicBezTo>
                      <a:pt x="5704" y="4170"/>
                      <a:pt x="5871" y="4036"/>
                      <a:pt x="5871" y="3836"/>
                    </a:cubicBezTo>
                    <a:cubicBezTo>
                      <a:pt x="5871" y="3770"/>
                      <a:pt x="5904" y="3636"/>
                      <a:pt x="5904" y="3569"/>
                    </a:cubicBezTo>
                    <a:cubicBezTo>
                      <a:pt x="5904" y="3436"/>
                      <a:pt x="5971" y="3303"/>
                      <a:pt x="5971" y="3236"/>
                    </a:cubicBezTo>
                    <a:lnTo>
                      <a:pt x="6071" y="2602"/>
                    </a:lnTo>
                    <a:cubicBezTo>
                      <a:pt x="6171" y="2302"/>
                      <a:pt x="6305" y="2035"/>
                      <a:pt x="6472" y="1768"/>
                    </a:cubicBezTo>
                    <a:cubicBezTo>
                      <a:pt x="6572" y="1568"/>
                      <a:pt x="6705" y="1401"/>
                      <a:pt x="6872" y="1234"/>
                    </a:cubicBezTo>
                    <a:cubicBezTo>
                      <a:pt x="7039" y="1068"/>
                      <a:pt x="7205" y="934"/>
                      <a:pt x="7406" y="801"/>
                    </a:cubicBezTo>
                    <a:cubicBezTo>
                      <a:pt x="7472" y="801"/>
                      <a:pt x="7472" y="767"/>
                      <a:pt x="7506" y="767"/>
                    </a:cubicBezTo>
                    <a:cubicBezTo>
                      <a:pt x="7539" y="734"/>
                      <a:pt x="7639" y="667"/>
                      <a:pt x="7639" y="601"/>
                    </a:cubicBezTo>
                    <a:cubicBezTo>
                      <a:pt x="7672" y="501"/>
                      <a:pt x="7672" y="400"/>
                      <a:pt x="7639" y="267"/>
                    </a:cubicBezTo>
                    <a:cubicBezTo>
                      <a:pt x="7572" y="100"/>
                      <a:pt x="7406" y="0"/>
                      <a:pt x="7272" y="0"/>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887350" y="3747350"/>
                <a:ext cx="102600" cy="245250"/>
              </a:xfrm>
              <a:custGeom>
                <a:avLst/>
                <a:gdLst/>
                <a:ahLst/>
                <a:cxnLst/>
                <a:rect l="l" t="t" r="r" b="b"/>
                <a:pathLst>
                  <a:path w="4104" h="9810" extrusionOk="0">
                    <a:moveTo>
                      <a:pt x="2202" y="0"/>
                    </a:moveTo>
                    <a:cubicBezTo>
                      <a:pt x="2102" y="0"/>
                      <a:pt x="2068" y="67"/>
                      <a:pt x="2068" y="100"/>
                    </a:cubicBezTo>
                    <a:cubicBezTo>
                      <a:pt x="2102" y="234"/>
                      <a:pt x="2102" y="401"/>
                      <a:pt x="2102" y="534"/>
                    </a:cubicBezTo>
                    <a:cubicBezTo>
                      <a:pt x="2102" y="701"/>
                      <a:pt x="2068" y="901"/>
                      <a:pt x="2035" y="1068"/>
                    </a:cubicBezTo>
                    <a:cubicBezTo>
                      <a:pt x="2002" y="1268"/>
                      <a:pt x="1902" y="1435"/>
                      <a:pt x="1768" y="1601"/>
                    </a:cubicBezTo>
                    <a:cubicBezTo>
                      <a:pt x="1568" y="2002"/>
                      <a:pt x="1268" y="2335"/>
                      <a:pt x="934" y="2669"/>
                    </a:cubicBezTo>
                    <a:lnTo>
                      <a:pt x="567" y="3036"/>
                    </a:lnTo>
                    <a:cubicBezTo>
                      <a:pt x="401" y="3169"/>
                      <a:pt x="267" y="3336"/>
                      <a:pt x="100" y="3436"/>
                    </a:cubicBezTo>
                    <a:cubicBezTo>
                      <a:pt x="0" y="3536"/>
                      <a:pt x="34" y="3736"/>
                      <a:pt x="167" y="3770"/>
                    </a:cubicBezTo>
                    <a:cubicBezTo>
                      <a:pt x="334" y="3836"/>
                      <a:pt x="501" y="3903"/>
                      <a:pt x="667" y="3936"/>
                    </a:cubicBezTo>
                    <a:cubicBezTo>
                      <a:pt x="834" y="4036"/>
                      <a:pt x="1001" y="4070"/>
                      <a:pt x="1101" y="4170"/>
                    </a:cubicBezTo>
                    <a:cubicBezTo>
                      <a:pt x="1268" y="4237"/>
                      <a:pt x="1435" y="4370"/>
                      <a:pt x="1601" y="4503"/>
                    </a:cubicBezTo>
                    <a:cubicBezTo>
                      <a:pt x="1735" y="4604"/>
                      <a:pt x="1902" y="4704"/>
                      <a:pt x="2035" y="4837"/>
                    </a:cubicBezTo>
                    <a:cubicBezTo>
                      <a:pt x="2269" y="5071"/>
                      <a:pt x="2502" y="5337"/>
                      <a:pt x="2669" y="5604"/>
                    </a:cubicBezTo>
                    <a:cubicBezTo>
                      <a:pt x="2736" y="5738"/>
                      <a:pt x="2769" y="5871"/>
                      <a:pt x="2869" y="6038"/>
                    </a:cubicBezTo>
                    <a:cubicBezTo>
                      <a:pt x="2936" y="6205"/>
                      <a:pt x="3002" y="6338"/>
                      <a:pt x="3036" y="6505"/>
                    </a:cubicBezTo>
                    <a:cubicBezTo>
                      <a:pt x="3103" y="6738"/>
                      <a:pt x="3169" y="7005"/>
                      <a:pt x="3169" y="7239"/>
                    </a:cubicBezTo>
                    <a:cubicBezTo>
                      <a:pt x="3169" y="7439"/>
                      <a:pt x="3103" y="7672"/>
                      <a:pt x="3069" y="7873"/>
                    </a:cubicBezTo>
                    <a:cubicBezTo>
                      <a:pt x="3036" y="8073"/>
                      <a:pt x="2936" y="8239"/>
                      <a:pt x="2869" y="8406"/>
                    </a:cubicBezTo>
                    <a:lnTo>
                      <a:pt x="2502" y="8907"/>
                    </a:lnTo>
                    <a:cubicBezTo>
                      <a:pt x="2402" y="9007"/>
                      <a:pt x="2369" y="9207"/>
                      <a:pt x="2369" y="9340"/>
                    </a:cubicBezTo>
                    <a:cubicBezTo>
                      <a:pt x="2369" y="9507"/>
                      <a:pt x="2435" y="9607"/>
                      <a:pt x="2569" y="9707"/>
                    </a:cubicBezTo>
                    <a:cubicBezTo>
                      <a:pt x="2676" y="9774"/>
                      <a:pt x="2795" y="9809"/>
                      <a:pt x="2911" y="9809"/>
                    </a:cubicBezTo>
                    <a:cubicBezTo>
                      <a:pt x="3083" y="9809"/>
                      <a:pt x="3250" y="9733"/>
                      <a:pt x="3369" y="9574"/>
                    </a:cubicBezTo>
                    <a:cubicBezTo>
                      <a:pt x="3570" y="9274"/>
                      <a:pt x="3770" y="8940"/>
                      <a:pt x="3903" y="8606"/>
                    </a:cubicBezTo>
                    <a:cubicBezTo>
                      <a:pt x="4003" y="8440"/>
                      <a:pt x="4037" y="8273"/>
                      <a:pt x="4070" y="8073"/>
                    </a:cubicBezTo>
                    <a:cubicBezTo>
                      <a:pt x="4103" y="7906"/>
                      <a:pt x="4103" y="7739"/>
                      <a:pt x="4103" y="7572"/>
                    </a:cubicBezTo>
                    <a:cubicBezTo>
                      <a:pt x="4103" y="7239"/>
                      <a:pt x="4070" y="6872"/>
                      <a:pt x="4003" y="6538"/>
                    </a:cubicBezTo>
                    <a:cubicBezTo>
                      <a:pt x="3936" y="6371"/>
                      <a:pt x="3903" y="6205"/>
                      <a:pt x="3836" y="6038"/>
                    </a:cubicBezTo>
                    <a:cubicBezTo>
                      <a:pt x="3736" y="5871"/>
                      <a:pt x="3670" y="5704"/>
                      <a:pt x="3570" y="5571"/>
                    </a:cubicBezTo>
                    <a:cubicBezTo>
                      <a:pt x="3403" y="5271"/>
                      <a:pt x="3203" y="5037"/>
                      <a:pt x="3002" y="4770"/>
                    </a:cubicBezTo>
                    <a:cubicBezTo>
                      <a:pt x="2736" y="4537"/>
                      <a:pt x="2502" y="4270"/>
                      <a:pt x="2202" y="4070"/>
                    </a:cubicBezTo>
                    <a:cubicBezTo>
                      <a:pt x="1902" y="3870"/>
                      <a:pt x="1601" y="3703"/>
                      <a:pt x="1268" y="3569"/>
                    </a:cubicBezTo>
                    <a:cubicBezTo>
                      <a:pt x="1101" y="3536"/>
                      <a:pt x="1001" y="3436"/>
                      <a:pt x="834" y="3403"/>
                    </a:cubicBezTo>
                    <a:cubicBezTo>
                      <a:pt x="768" y="3403"/>
                      <a:pt x="734" y="3369"/>
                      <a:pt x="667" y="3369"/>
                    </a:cubicBezTo>
                    <a:cubicBezTo>
                      <a:pt x="834" y="3203"/>
                      <a:pt x="1001" y="3036"/>
                      <a:pt x="1168" y="2836"/>
                    </a:cubicBezTo>
                    <a:cubicBezTo>
                      <a:pt x="1401" y="2569"/>
                      <a:pt x="1668" y="2269"/>
                      <a:pt x="1868" y="2002"/>
                    </a:cubicBezTo>
                    <a:cubicBezTo>
                      <a:pt x="2068" y="1701"/>
                      <a:pt x="2202" y="1401"/>
                      <a:pt x="2269" y="1068"/>
                    </a:cubicBezTo>
                    <a:cubicBezTo>
                      <a:pt x="2369" y="701"/>
                      <a:pt x="2369" y="367"/>
                      <a:pt x="2335" y="0"/>
                    </a:cubicBezTo>
                    <a:lnTo>
                      <a:pt x="2335" y="0"/>
                    </a:lnTo>
                    <a:cubicBezTo>
                      <a:pt x="2324" y="22"/>
                      <a:pt x="2313" y="30"/>
                      <a:pt x="2301" y="30"/>
                    </a:cubicBezTo>
                    <a:cubicBezTo>
                      <a:pt x="2276" y="30"/>
                      <a:pt x="2246" y="0"/>
                      <a:pt x="2202" y="0"/>
                    </a:cubicBezTo>
                    <a:close/>
                  </a:path>
                </a:pathLst>
              </a:custGeom>
              <a:solidFill>
                <a:srgbClr val="123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339475" y="3916625"/>
                <a:ext cx="88425" cy="70400"/>
              </a:xfrm>
              <a:custGeom>
                <a:avLst/>
                <a:gdLst/>
                <a:ahLst/>
                <a:cxnLst/>
                <a:rect l="l" t="t" r="r" b="b"/>
                <a:pathLst>
                  <a:path w="3537" h="2816" extrusionOk="0">
                    <a:moveTo>
                      <a:pt x="2670" y="1"/>
                    </a:moveTo>
                    <a:cubicBezTo>
                      <a:pt x="2469" y="67"/>
                      <a:pt x="2336" y="67"/>
                      <a:pt x="2269" y="101"/>
                    </a:cubicBezTo>
                    <a:cubicBezTo>
                      <a:pt x="1969" y="134"/>
                      <a:pt x="1669" y="268"/>
                      <a:pt x="1435" y="401"/>
                    </a:cubicBezTo>
                    <a:cubicBezTo>
                      <a:pt x="1135" y="534"/>
                      <a:pt x="868" y="735"/>
                      <a:pt x="668" y="968"/>
                    </a:cubicBezTo>
                    <a:cubicBezTo>
                      <a:pt x="468" y="1235"/>
                      <a:pt x="368" y="1502"/>
                      <a:pt x="435" y="1802"/>
                    </a:cubicBezTo>
                    <a:lnTo>
                      <a:pt x="435" y="1835"/>
                    </a:lnTo>
                    <a:cubicBezTo>
                      <a:pt x="301" y="1835"/>
                      <a:pt x="201" y="1902"/>
                      <a:pt x="134" y="2002"/>
                    </a:cubicBezTo>
                    <a:cubicBezTo>
                      <a:pt x="1" y="2169"/>
                      <a:pt x="34" y="2436"/>
                      <a:pt x="268" y="2569"/>
                    </a:cubicBezTo>
                    <a:cubicBezTo>
                      <a:pt x="368" y="2636"/>
                      <a:pt x="501" y="2669"/>
                      <a:pt x="635" y="2703"/>
                    </a:cubicBezTo>
                    <a:cubicBezTo>
                      <a:pt x="768" y="2769"/>
                      <a:pt x="868" y="2803"/>
                      <a:pt x="1002" y="2803"/>
                    </a:cubicBezTo>
                    <a:cubicBezTo>
                      <a:pt x="1068" y="2811"/>
                      <a:pt x="1135" y="2815"/>
                      <a:pt x="1202" y="2815"/>
                    </a:cubicBezTo>
                    <a:cubicBezTo>
                      <a:pt x="1402" y="2815"/>
                      <a:pt x="1602" y="2778"/>
                      <a:pt x="1802" y="2703"/>
                    </a:cubicBezTo>
                    <a:cubicBezTo>
                      <a:pt x="2036" y="2636"/>
                      <a:pt x="2236" y="2569"/>
                      <a:pt x="2469" y="2436"/>
                    </a:cubicBezTo>
                    <a:cubicBezTo>
                      <a:pt x="2603" y="2336"/>
                      <a:pt x="2670" y="2269"/>
                      <a:pt x="2803" y="2169"/>
                    </a:cubicBezTo>
                    <a:cubicBezTo>
                      <a:pt x="2936" y="2102"/>
                      <a:pt x="3003" y="1969"/>
                      <a:pt x="3070" y="1835"/>
                    </a:cubicBezTo>
                    <a:cubicBezTo>
                      <a:pt x="3203" y="1669"/>
                      <a:pt x="3303" y="1502"/>
                      <a:pt x="3437" y="1302"/>
                    </a:cubicBezTo>
                    <a:cubicBezTo>
                      <a:pt x="3503" y="1168"/>
                      <a:pt x="3537" y="1001"/>
                      <a:pt x="3537" y="835"/>
                    </a:cubicBezTo>
                    <a:cubicBezTo>
                      <a:pt x="3537" y="701"/>
                      <a:pt x="3537" y="534"/>
                      <a:pt x="3470" y="434"/>
                    </a:cubicBezTo>
                    <a:cubicBezTo>
                      <a:pt x="3370" y="268"/>
                      <a:pt x="3270" y="168"/>
                      <a:pt x="3103" y="101"/>
                    </a:cubicBezTo>
                    <a:cubicBezTo>
                      <a:pt x="2970" y="34"/>
                      <a:pt x="2836" y="1"/>
                      <a:pt x="2670" y="1"/>
                    </a:cubicBezTo>
                    <a:close/>
                  </a:path>
                </a:pathLst>
              </a:custGeom>
              <a:solidFill>
                <a:srgbClr val="E25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1377000" y="3866600"/>
                <a:ext cx="128450" cy="120950"/>
              </a:xfrm>
              <a:custGeom>
                <a:avLst/>
                <a:gdLst/>
                <a:ahLst/>
                <a:cxnLst/>
                <a:rect l="l" t="t" r="r" b="b"/>
                <a:pathLst>
                  <a:path w="5138" h="4838" extrusionOk="0">
                    <a:moveTo>
                      <a:pt x="4337" y="2402"/>
                    </a:moveTo>
                    <a:cubicBezTo>
                      <a:pt x="4471" y="2402"/>
                      <a:pt x="4604" y="2402"/>
                      <a:pt x="4671" y="2435"/>
                    </a:cubicBezTo>
                    <a:cubicBezTo>
                      <a:pt x="4704" y="2602"/>
                      <a:pt x="4704" y="2736"/>
                      <a:pt x="4671" y="2836"/>
                    </a:cubicBezTo>
                    <a:cubicBezTo>
                      <a:pt x="4638" y="3002"/>
                      <a:pt x="4604" y="3169"/>
                      <a:pt x="4504" y="3303"/>
                    </a:cubicBezTo>
                    <a:cubicBezTo>
                      <a:pt x="4437" y="3469"/>
                      <a:pt x="4337" y="3603"/>
                      <a:pt x="4204" y="3736"/>
                    </a:cubicBezTo>
                    <a:cubicBezTo>
                      <a:pt x="4104" y="3836"/>
                      <a:pt x="3970" y="3970"/>
                      <a:pt x="3804" y="4103"/>
                    </a:cubicBezTo>
                    <a:cubicBezTo>
                      <a:pt x="3670" y="4170"/>
                      <a:pt x="3503" y="4270"/>
                      <a:pt x="3337" y="4303"/>
                    </a:cubicBezTo>
                    <a:cubicBezTo>
                      <a:pt x="3170" y="4337"/>
                      <a:pt x="3003" y="4403"/>
                      <a:pt x="2836" y="4403"/>
                    </a:cubicBezTo>
                    <a:lnTo>
                      <a:pt x="2803" y="4403"/>
                    </a:lnTo>
                    <a:cubicBezTo>
                      <a:pt x="2636" y="4403"/>
                      <a:pt x="2436" y="4403"/>
                      <a:pt x="2269" y="4337"/>
                    </a:cubicBezTo>
                    <a:lnTo>
                      <a:pt x="2202" y="4337"/>
                    </a:lnTo>
                    <a:cubicBezTo>
                      <a:pt x="2169" y="4337"/>
                      <a:pt x="2069" y="4303"/>
                      <a:pt x="2036" y="4303"/>
                    </a:cubicBezTo>
                    <a:lnTo>
                      <a:pt x="2036" y="4170"/>
                    </a:lnTo>
                    <a:lnTo>
                      <a:pt x="2036" y="4137"/>
                    </a:lnTo>
                    <a:cubicBezTo>
                      <a:pt x="2102" y="4003"/>
                      <a:pt x="2136" y="3870"/>
                      <a:pt x="2169" y="3803"/>
                    </a:cubicBezTo>
                    <a:cubicBezTo>
                      <a:pt x="2269" y="3670"/>
                      <a:pt x="2336" y="3503"/>
                      <a:pt x="2469" y="3369"/>
                    </a:cubicBezTo>
                    <a:lnTo>
                      <a:pt x="2503" y="3336"/>
                    </a:lnTo>
                    <a:cubicBezTo>
                      <a:pt x="2636" y="3136"/>
                      <a:pt x="2836" y="2969"/>
                      <a:pt x="3103" y="2802"/>
                    </a:cubicBezTo>
                    <a:cubicBezTo>
                      <a:pt x="3337" y="2636"/>
                      <a:pt x="3603" y="2535"/>
                      <a:pt x="3837" y="2469"/>
                    </a:cubicBezTo>
                    <a:cubicBezTo>
                      <a:pt x="4004" y="2435"/>
                      <a:pt x="4171" y="2402"/>
                      <a:pt x="4337" y="2402"/>
                    </a:cubicBezTo>
                    <a:close/>
                    <a:moveTo>
                      <a:pt x="4171" y="0"/>
                    </a:moveTo>
                    <a:cubicBezTo>
                      <a:pt x="3003" y="1401"/>
                      <a:pt x="1602" y="2469"/>
                      <a:pt x="1" y="3303"/>
                    </a:cubicBezTo>
                    <a:cubicBezTo>
                      <a:pt x="168" y="3570"/>
                      <a:pt x="368" y="3803"/>
                      <a:pt x="635" y="4003"/>
                    </a:cubicBezTo>
                    <a:cubicBezTo>
                      <a:pt x="935" y="4270"/>
                      <a:pt x="1202" y="4437"/>
                      <a:pt x="1602" y="4604"/>
                    </a:cubicBezTo>
                    <a:cubicBezTo>
                      <a:pt x="1936" y="4737"/>
                      <a:pt x="2269" y="4804"/>
                      <a:pt x="2636" y="4837"/>
                    </a:cubicBezTo>
                    <a:lnTo>
                      <a:pt x="2703" y="4837"/>
                    </a:lnTo>
                    <a:cubicBezTo>
                      <a:pt x="3036" y="4837"/>
                      <a:pt x="3437" y="4770"/>
                      <a:pt x="3704" y="4637"/>
                    </a:cubicBezTo>
                    <a:cubicBezTo>
                      <a:pt x="3837" y="4604"/>
                      <a:pt x="4004" y="4470"/>
                      <a:pt x="4171" y="4337"/>
                    </a:cubicBezTo>
                    <a:cubicBezTo>
                      <a:pt x="4337" y="4237"/>
                      <a:pt x="4471" y="4103"/>
                      <a:pt x="4638" y="3903"/>
                    </a:cubicBezTo>
                    <a:cubicBezTo>
                      <a:pt x="4938" y="3503"/>
                      <a:pt x="5105" y="3069"/>
                      <a:pt x="5138" y="2569"/>
                    </a:cubicBezTo>
                    <a:cubicBezTo>
                      <a:pt x="5138" y="2402"/>
                      <a:pt x="5138" y="2169"/>
                      <a:pt x="5105" y="1935"/>
                    </a:cubicBezTo>
                    <a:cubicBezTo>
                      <a:pt x="5038" y="1735"/>
                      <a:pt x="5004" y="1501"/>
                      <a:pt x="4871" y="1268"/>
                    </a:cubicBezTo>
                    <a:cubicBezTo>
                      <a:pt x="4704" y="801"/>
                      <a:pt x="4437" y="334"/>
                      <a:pt x="4171" y="0"/>
                    </a:cubicBezTo>
                    <a:close/>
                  </a:path>
                </a:pathLst>
              </a:custGeom>
              <a:solidFill>
                <a:srgbClr val="653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1326950" y="3970000"/>
                <a:ext cx="25" cy="25"/>
              </a:xfrm>
              <a:custGeom>
                <a:avLst/>
                <a:gdLst/>
                <a:ahLst/>
                <a:cxnLst/>
                <a:rect l="l" t="t" r="r" b="b"/>
                <a:pathLst>
                  <a:path w="1" h="1" extrusionOk="0">
                    <a:moveTo>
                      <a:pt x="0" y="1"/>
                    </a:moveTo>
                    <a:close/>
                  </a:path>
                </a:pathLst>
              </a:custGeom>
              <a:solidFill>
                <a:srgbClr val="653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1542950" y="3879375"/>
                <a:ext cx="78425" cy="79425"/>
              </a:xfrm>
              <a:custGeom>
                <a:avLst/>
                <a:gdLst/>
                <a:ahLst/>
                <a:cxnLst/>
                <a:rect l="l" t="t" r="r" b="b"/>
                <a:pathLst>
                  <a:path w="3137" h="3177" extrusionOk="0">
                    <a:moveTo>
                      <a:pt x="878" y="0"/>
                    </a:moveTo>
                    <a:cubicBezTo>
                      <a:pt x="724" y="0"/>
                      <a:pt x="585" y="40"/>
                      <a:pt x="468" y="123"/>
                    </a:cubicBezTo>
                    <a:cubicBezTo>
                      <a:pt x="1" y="457"/>
                      <a:pt x="134" y="1424"/>
                      <a:pt x="768" y="2225"/>
                    </a:cubicBezTo>
                    <a:cubicBezTo>
                      <a:pt x="1198" y="2806"/>
                      <a:pt x="1820" y="3177"/>
                      <a:pt x="2284" y="3177"/>
                    </a:cubicBezTo>
                    <a:cubicBezTo>
                      <a:pt x="2432" y="3177"/>
                      <a:pt x="2565" y="3139"/>
                      <a:pt x="2669" y="3059"/>
                    </a:cubicBezTo>
                    <a:cubicBezTo>
                      <a:pt x="3136" y="2725"/>
                      <a:pt x="3003" y="1758"/>
                      <a:pt x="2403" y="957"/>
                    </a:cubicBezTo>
                    <a:cubicBezTo>
                      <a:pt x="1927" y="357"/>
                      <a:pt x="1339" y="0"/>
                      <a:pt x="878" y="0"/>
                    </a:cubicBezTo>
                    <a:close/>
                  </a:path>
                </a:pathLst>
              </a:custGeom>
              <a:solidFill>
                <a:srgbClr val="653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1318625" y="3708250"/>
                <a:ext cx="78425" cy="76525"/>
              </a:xfrm>
              <a:custGeom>
                <a:avLst/>
                <a:gdLst/>
                <a:ahLst/>
                <a:cxnLst/>
                <a:rect l="l" t="t" r="r" b="b"/>
                <a:pathLst>
                  <a:path w="3137" h="3061" extrusionOk="0">
                    <a:moveTo>
                      <a:pt x="833" y="1"/>
                    </a:moveTo>
                    <a:cubicBezTo>
                      <a:pt x="676" y="1"/>
                      <a:pt x="539" y="42"/>
                      <a:pt x="435" y="130"/>
                    </a:cubicBezTo>
                    <a:cubicBezTo>
                      <a:pt x="1" y="463"/>
                      <a:pt x="168" y="1397"/>
                      <a:pt x="801" y="2165"/>
                    </a:cubicBezTo>
                    <a:cubicBezTo>
                      <a:pt x="1245" y="2731"/>
                      <a:pt x="1851" y="3061"/>
                      <a:pt x="2300" y="3061"/>
                    </a:cubicBezTo>
                    <a:cubicBezTo>
                      <a:pt x="2459" y="3061"/>
                      <a:pt x="2598" y="3019"/>
                      <a:pt x="2703" y="2932"/>
                    </a:cubicBezTo>
                    <a:cubicBezTo>
                      <a:pt x="3136" y="2598"/>
                      <a:pt x="2970" y="1664"/>
                      <a:pt x="2336" y="897"/>
                    </a:cubicBezTo>
                    <a:cubicBezTo>
                      <a:pt x="1868" y="331"/>
                      <a:pt x="1273" y="1"/>
                      <a:pt x="833" y="1"/>
                    </a:cubicBezTo>
                    <a:close/>
                  </a:path>
                </a:pathLst>
              </a:custGeom>
              <a:solidFill>
                <a:srgbClr val="653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1378650" y="3816550"/>
                <a:ext cx="59225" cy="77600"/>
              </a:xfrm>
              <a:custGeom>
                <a:avLst/>
                <a:gdLst/>
                <a:ahLst/>
                <a:cxnLst/>
                <a:rect l="l" t="t" r="r" b="b"/>
                <a:pathLst>
                  <a:path w="2369" h="3104" extrusionOk="0">
                    <a:moveTo>
                      <a:pt x="667" y="1"/>
                    </a:moveTo>
                    <a:cubicBezTo>
                      <a:pt x="400" y="68"/>
                      <a:pt x="267" y="68"/>
                      <a:pt x="167" y="101"/>
                    </a:cubicBezTo>
                    <a:cubicBezTo>
                      <a:pt x="67" y="101"/>
                      <a:pt x="0" y="168"/>
                      <a:pt x="34" y="268"/>
                    </a:cubicBezTo>
                    <a:cubicBezTo>
                      <a:pt x="34" y="325"/>
                      <a:pt x="83" y="408"/>
                      <a:pt x="161" y="408"/>
                    </a:cubicBezTo>
                    <a:cubicBezTo>
                      <a:pt x="174" y="408"/>
                      <a:pt x="187" y="406"/>
                      <a:pt x="200" y="401"/>
                    </a:cubicBezTo>
                    <a:cubicBezTo>
                      <a:pt x="334" y="401"/>
                      <a:pt x="434" y="334"/>
                      <a:pt x="567" y="334"/>
                    </a:cubicBezTo>
                    <a:cubicBezTo>
                      <a:pt x="701" y="334"/>
                      <a:pt x="834" y="401"/>
                      <a:pt x="934" y="401"/>
                    </a:cubicBezTo>
                    <a:cubicBezTo>
                      <a:pt x="1034" y="435"/>
                      <a:pt x="1134" y="468"/>
                      <a:pt x="1234" y="501"/>
                    </a:cubicBezTo>
                    <a:cubicBezTo>
                      <a:pt x="1301" y="568"/>
                      <a:pt x="1401" y="635"/>
                      <a:pt x="1468" y="735"/>
                    </a:cubicBezTo>
                    <a:cubicBezTo>
                      <a:pt x="1568" y="801"/>
                      <a:pt x="1601" y="902"/>
                      <a:pt x="1635" y="968"/>
                    </a:cubicBezTo>
                    <a:cubicBezTo>
                      <a:pt x="1701" y="1068"/>
                      <a:pt x="1735" y="1135"/>
                      <a:pt x="1768" y="1268"/>
                    </a:cubicBezTo>
                    <a:cubicBezTo>
                      <a:pt x="1768" y="1335"/>
                      <a:pt x="1801" y="1469"/>
                      <a:pt x="1801" y="1569"/>
                    </a:cubicBezTo>
                    <a:cubicBezTo>
                      <a:pt x="1801" y="1669"/>
                      <a:pt x="1768" y="1802"/>
                      <a:pt x="1768" y="1936"/>
                    </a:cubicBezTo>
                    <a:cubicBezTo>
                      <a:pt x="1735" y="2102"/>
                      <a:pt x="1635" y="2236"/>
                      <a:pt x="1568" y="2336"/>
                    </a:cubicBezTo>
                    <a:cubicBezTo>
                      <a:pt x="1535" y="2436"/>
                      <a:pt x="1468" y="2469"/>
                      <a:pt x="1401" y="2569"/>
                    </a:cubicBezTo>
                    <a:cubicBezTo>
                      <a:pt x="1268" y="2736"/>
                      <a:pt x="1301" y="2936"/>
                      <a:pt x="1435" y="3003"/>
                    </a:cubicBezTo>
                    <a:cubicBezTo>
                      <a:pt x="1535" y="3070"/>
                      <a:pt x="1601" y="3103"/>
                      <a:pt x="1701" y="3103"/>
                    </a:cubicBezTo>
                    <a:cubicBezTo>
                      <a:pt x="1768" y="3103"/>
                      <a:pt x="1868" y="3070"/>
                      <a:pt x="1935" y="2970"/>
                    </a:cubicBezTo>
                    <a:cubicBezTo>
                      <a:pt x="2002" y="2903"/>
                      <a:pt x="2068" y="2803"/>
                      <a:pt x="2102" y="2669"/>
                    </a:cubicBezTo>
                    <a:cubicBezTo>
                      <a:pt x="2168" y="2603"/>
                      <a:pt x="2202" y="2469"/>
                      <a:pt x="2235" y="2336"/>
                    </a:cubicBezTo>
                    <a:cubicBezTo>
                      <a:pt x="2268" y="2136"/>
                      <a:pt x="2335" y="1969"/>
                      <a:pt x="2369" y="1769"/>
                    </a:cubicBezTo>
                    <a:cubicBezTo>
                      <a:pt x="2369" y="1569"/>
                      <a:pt x="2369" y="1402"/>
                      <a:pt x="2335" y="1235"/>
                    </a:cubicBezTo>
                    <a:cubicBezTo>
                      <a:pt x="2268" y="1068"/>
                      <a:pt x="2202" y="902"/>
                      <a:pt x="2102" y="768"/>
                    </a:cubicBezTo>
                    <a:cubicBezTo>
                      <a:pt x="1935" y="468"/>
                      <a:pt x="1668" y="268"/>
                      <a:pt x="1368" y="134"/>
                    </a:cubicBezTo>
                    <a:cubicBezTo>
                      <a:pt x="1101" y="68"/>
                      <a:pt x="901" y="1"/>
                      <a:pt x="667" y="1"/>
                    </a:cubicBezTo>
                    <a:close/>
                  </a:path>
                </a:pathLst>
              </a:custGeom>
              <a:solidFill>
                <a:srgbClr val="83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1507925" y="3669900"/>
                <a:ext cx="60075" cy="58200"/>
              </a:xfrm>
              <a:custGeom>
                <a:avLst/>
                <a:gdLst/>
                <a:ahLst/>
                <a:cxnLst/>
                <a:rect l="l" t="t" r="r" b="b"/>
                <a:pathLst>
                  <a:path w="2403" h="2328" extrusionOk="0">
                    <a:moveTo>
                      <a:pt x="834" y="1"/>
                    </a:moveTo>
                    <a:cubicBezTo>
                      <a:pt x="660" y="1"/>
                      <a:pt x="500" y="53"/>
                      <a:pt x="368" y="163"/>
                    </a:cubicBezTo>
                    <a:cubicBezTo>
                      <a:pt x="1" y="496"/>
                      <a:pt x="34" y="1197"/>
                      <a:pt x="501" y="1764"/>
                    </a:cubicBezTo>
                    <a:cubicBezTo>
                      <a:pt x="790" y="2120"/>
                      <a:pt x="1183" y="2327"/>
                      <a:pt x="1541" y="2327"/>
                    </a:cubicBezTo>
                    <a:cubicBezTo>
                      <a:pt x="1721" y="2327"/>
                      <a:pt x="1891" y="2275"/>
                      <a:pt x="2036" y="2164"/>
                    </a:cubicBezTo>
                    <a:cubicBezTo>
                      <a:pt x="2403" y="1831"/>
                      <a:pt x="2369" y="1130"/>
                      <a:pt x="1902" y="596"/>
                    </a:cubicBezTo>
                    <a:cubicBezTo>
                      <a:pt x="1589" y="216"/>
                      <a:pt x="1186" y="1"/>
                      <a:pt x="834"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1638850" y="3773200"/>
                <a:ext cx="74250" cy="91750"/>
              </a:xfrm>
              <a:custGeom>
                <a:avLst/>
                <a:gdLst/>
                <a:ahLst/>
                <a:cxnLst/>
                <a:rect l="l" t="t" r="r" b="b"/>
                <a:pathLst>
                  <a:path w="2970" h="3670" extrusionOk="0">
                    <a:moveTo>
                      <a:pt x="2269" y="0"/>
                    </a:moveTo>
                    <a:cubicBezTo>
                      <a:pt x="1802" y="0"/>
                      <a:pt x="1135" y="567"/>
                      <a:pt x="668" y="1368"/>
                    </a:cubicBezTo>
                    <a:cubicBezTo>
                      <a:pt x="134" y="2369"/>
                      <a:pt x="1" y="3369"/>
                      <a:pt x="468" y="3636"/>
                    </a:cubicBezTo>
                    <a:cubicBezTo>
                      <a:pt x="568" y="3670"/>
                      <a:pt x="635" y="3670"/>
                      <a:pt x="735" y="3670"/>
                    </a:cubicBezTo>
                    <a:cubicBezTo>
                      <a:pt x="1168" y="3670"/>
                      <a:pt x="1835" y="3069"/>
                      <a:pt x="2302" y="2302"/>
                    </a:cubicBezTo>
                    <a:cubicBezTo>
                      <a:pt x="2836" y="1301"/>
                      <a:pt x="2970" y="301"/>
                      <a:pt x="2503" y="34"/>
                    </a:cubicBezTo>
                    <a:cubicBezTo>
                      <a:pt x="2436" y="34"/>
                      <a:pt x="2336" y="0"/>
                      <a:pt x="2269" y="0"/>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1402000" y="3603900"/>
                <a:ext cx="98425" cy="53400"/>
              </a:xfrm>
              <a:custGeom>
                <a:avLst/>
                <a:gdLst/>
                <a:ahLst/>
                <a:cxnLst/>
                <a:rect l="l" t="t" r="r" b="b"/>
                <a:pathLst>
                  <a:path w="3937" h="2136" extrusionOk="0">
                    <a:moveTo>
                      <a:pt x="2802" y="1"/>
                    </a:moveTo>
                    <a:cubicBezTo>
                      <a:pt x="2469" y="1"/>
                      <a:pt x="2102" y="68"/>
                      <a:pt x="1701" y="168"/>
                    </a:cubicBezTo>
                    <a:cubicBezTo>
                      <a:pt x="968" y="401"/>
                      <a:pt x="300" y="801"/>
                      <a:pt x="100" y="1235"/>
                    </a:cubicBezTo>
                    <a:cubicBezTo>
                      <a:pt x="0" y="1368"/>
                      <a:pt x="0" y="1502"/>
                      <a:pt x="0" y="1635"/>
                    </a:cubicBezTo>
                    <a:cubicBezTo>
                      <a:pt x="100" y="1936"/>
                      <a:pt x="501" y="2136"/>
                      <a:pt x="1134" y="2136"/>
                    </a:cubicBezTo>
                    <a:cubicBezTo>
                      <a:pt x="1468" y="2136"/>
                      <a:pt x="1835" y="2102"/>
                      <a:pt x="2202" y="1969"/>
                    </a:cubicBezTo>
                    <a:cubicBezTo>
                      <a:pt x="2969" y="1769"/>
                      <a:pt x="3636" y="1335"/>
                      <a:pt x="3836" y="935"/>
                    </a:cubicBezTo>
                    <a:cubicBezTo>
                      <a:pt x="3936" y="768"/>
                      <a:pt x="3936" y="635"/>
                      <a:pt x="3936" y="501"/>
                    </a:cubicBezTo>
                    <a:cubicBezTo>
                      <a:pt x="3803" y="168"/>
                      <a:pt x="3436" y="1"/>
                      <a:pt x="2802" y="1"/>
                    </a:cubicBezTo>
                    <a:close/>
                  </a:path>
                </a:pathLst>
              </a:custGeom>
              <a:solidFill>
                <a:srgbClr val="1542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1761425" y="4217675"/>
                <a:ext cx="1023250" cy="698025"/>
              </a:xfrm>
              <a:custGeom>
                <a:avLst/>
                <a:gdLst/>
                <a:ahLst/>
                <a:cxnLst/>
                <a:rect l="l" t="t" r="r" b="b"/>
                <a:pathLst>
                  <a:path w="40930" h="27921" extrusionOk="0">
                    <a:moveTo>
                      <a:pt x="6205" y="1"/>
                    </a:moveTo>
                    <a:cubicBezTo>
                      <a:pt x="6071" y="101"/>
                      <a:pt x="6038" y="101"/>
                      <a:pt x="6005" y="101"/>
                    </a:cubicBezTo>
                    <a:cubicBezTo>
                      <a:pt x="5804" y="101"/>
                      <a:pt x="5571" y="134"/>
                      <a:pt x="5337" y="268"/>
                    </a:cubicBezTo>
                    <a:cubicBezTo>
                      <a:pt x="5137" y="401"/>
                      <a:pt x="4904" y="534"/>
                      <a:pt x="4670" y="768"/>
                    </a:cubicBezTo>
                    <a:cubicBezTo>
                      <a:pt x="4470" y="968"/>
                      <a:pt x="4303" y="1235"/>
                      <a:pt x="4070" y="1535"/>
                    </a:cubicBezTo>
                    <a:cubicBezTo>
                      <a:pt x="4036" y="1602"/>
                      <a:pt x="3970" y="1702"/>
                      <a:pt x="3903" y="1802"/>
                    </a:cubicBezTo>
                    <a:cubicBezTo>
                      <a:pt x="3670" y="1902"/>
                      <a:pt x="3503" y="2036"/>
                      <a:pt x="3303" y="2102"/>
                    </a:cubicBezTo>
                    <a:cubicBezTo>
                      <a:pt x="3069" y="2236"/>
                      <a:pt x="2869" y="2402"/>
                      <a:pt x="2569" y="2603"/>
                    </a:cubicBezTo>
                    <a:cubicBezTo>
                      <a:pt x="2202" y="2936"/>
                      <a:pt x="1835" y="3303"/>
                      <a:pt x="1501" y="3870"/>
                    </a:cubicBezTo>
                    <a:cubicBezTo>
                      <a:pt x="901" y="4704"/>
                      <a:pt x="534" y="5671"/>
                      <a:pt x="334" y="6739"/>
                    </a:cubicBezTo>
                    <a:cubicBezTo>
                      <a:pt x="0" y="8574"/>
                      <a:pt x="267" y="10642"/>
                      <a:pt x="1201" y="12777"/>
                    </a:cubicBezTo>
                    <a:cubicBezTo>
                      <a:pt x="1368" y="13177"/>
                      <a:pt x="1568" y="13610"/>
                      <a:pt x="1802" y="14011"/>
                    </a:cubicBezTo>
                    <a:cubicBezTo>
                      <a:pt x="2335" y="15245"/>
                      <a:pt x="3102" y="16479"/>
                      <a:pt x="4137" y="17647"/>
                    </a:cubicBezTo>
                    <a:cubicBezTo>
                      <a:pt x="5304" y="19014"/>
                      <a:pt x="6705" y="20315"/>
                      <a:pt x="8373" y="21516"/>
                    </a:cubicBezTo>
                    <a:cubicBezTo>
                      <a:pt x="9841" y="22617"/>
                      <a:pt x="11508" y="23584"/>
                      <a:pt x="13243" y="24418"/>
                    </a:cubicBezTo>
                    <a:cubicBezTo>
                      <a:pt x="14844" y="25185"/>
                      <a:pt x="16579" y="25853"/>
                      <a:pt x="18480" y="26420"/>
                    </a:cubicBezTo>
                    <a:cubicBezTo>
                      <a:pt x="20482" y="26987"/>
                      <a:pt x="22516" y="27454"/>
                      <a:pt x="24551" y="27654"/>
                    </a:cubicBezTo>
                    <a:cubicBezTo>
                      <a:pt x="25852" y="27821"/>
                      <a:pt x="27153" y="27921"/>
                      <a:pt x="28387" y="27921"/>
                    </a:cubicBezTo>
                    <a:cubicBezTo>
                      <a:pt x="29221" y="27921"/>
                      <a:pt x="30088" y="27854"/>
                      <a:pt x="30922" y="27787"/>
                    </a:cubicBezTo>
                    <a:cubicBezTo>
                      <a:pt x="34725" y="27454"/>
                      <a:pt x="38161" y="26320"/>
                      <a:pt x="40829" y="24452"/>
                    </a:cubicBezTo>
                    <a:cubicBezTo>
                      <a:pt x="40896" y="24418"/>
                      <a:pt x="40929" y="24318"/>
                      <a:pt x="40929" y="24251"/>
                    </a:cubicBezTo>
                    <a:cubicBezTo>
                      <a:pt x="40929" y="24151"/>
                      <a:pt x="40929" y="24085"/>
                      <a:pt x="40896" y="23985"/>
                    </a:cubicBezTo>
                    <a:cubicBezTo>
                      <a:pt x="40863" y="23918"/>
                      <a:pt x="40763" y="23851"/>
                      <a:pt x="40696" y="23851"/>
                    </a:cubicBezTo>
                    <a:cubicBezTo>
                      <a:pt x="40863" y="23084"/>
                      <a:pt x="40863" y="22250"/>
                      <a:pt x="40763" y="21349"/>
                    </a:cubicBezTo>
                    <a:cubicBezTo>
                      <a:pt x="40663" y="20449"/>
                      <a:pt x="40362" y="19515"/>
                      <a:pt x="39929" y="18614"/>
                    </a:cubicBezTo>
                    <a:cubicBezTo>
                      <a:pt x="39061" y="16846"/>
                      <a:pt x="37727" y="15345"/>
                      <a:pt x="36059" y="14278"/>
                    </a:cubicBezTo>
                    <a:cubicBezTo>
                      <a:pt x="35325" y="13811"/>
                      <a:pt x="34525" y="13444"/>
                      <a:pt x="33691" y="13177"/>
                    </a:cubicBezTo>
                    <a:cubicBezTo>
                      <a:pt x="33224" y="13077"/>
                      <a:pt x="32757" y="12943"/>
                      <a:pt x="32257" y="12910"/>
                    </a:cubicBezTo>
                    <a:cubicBezTo>
                      <a:pt x="32724" y="12676"/>
                      <a:pt x="33224" y="12410"/>
                      <a:pt x="33724" y="12009"/>
                    </a:cubicBezTo>
                    <a:cubicBezTo>
                      <a:pt x="33824" y="11976"/>
                      <a:pt x="33858" y="11909"/>
                      <a:pt x="33858" y="11809"/>
                    </a:cubicBezTo>
                    <a:cubicBezTo>
                      <a:pt x="33858" y="11742"/>
                      <a:pt x="33858" y="11642"/>
                      <a:pt x="33824" y="11576"/>
                    </a:cubicBezTo>
                    <a:cubicBezTo>
                      <a:pt x="33758" y="11476"/>
                      <a:pt x="33658" y="11442"/>
                      <a:pt x="33558" y="11442"/>
                    </a:cubicBezTo>
                    <a:cubicBezTo>
                      <a:pt x="33491" y="11442"/>
                      <a:pt x="33424" y="11442"/>
                      <a:pt x="33391" y="11476"/>
                    </a:cubicBezTo>
                    <a:cubicBezTo>
                      <a:pt x="32757" y="11909"/>
                      <a:pt x="32223" y="12243"/>
                      <a:pt x="31656" y="12510"/>
                    </a:cubicBezTo>
                    <a:cubicBezTo>
                      <a:pt x="31156" y="12777"/>
                      <a:pt x="30655" y="12977"/>
                      <a:pt x="30088" y="13143"/>
                    </a:cubicBezTo>
                    <a:cubicBezTo>
                      <a:pt x="29588" y="13310"/>
                      <a:pt x="29054" y="13477"/>
                      <a:pt x="28421" y="13610"/>
                    </a:cubicBezTo>
                    <a:cubicBezTo>
                      <a:pt x="26919" y="13911"/>
                      <a:pt x="25252" y="14077"/>
                      <a:pt x="23550" y="14077"/>
                    </a:cubicBezTo>
                    <a:cubicBezTo>
                      <a:pt x="23050" y="14077"/>
                      <a:pt x="22550" y="14077"/>
                      <a:pt x="22049" y="14011"/>
                    </a:cubicBezTo>
                    <a:lnTo>
                      <a:pt x="22083" y="14011"/>
                    </a:lnTo>
                    <a:cubicBezTo>
                      <a:pt x="19381" y="13844"/>
                      <a:pt x="16679" y="13344"/>
                      <a:pt x="14044" y="12510"/>
                    </a:cubicBezTo>
                    <a:cubicBezTo>
                      <a:pt x="11642" y="11742"/>
                      <a:pt x="9407" y="10675"/>
                      <a:pt x="7472" y="9407"/>
                    </a:cubicBezTo>
                    <a:cubicBezTo>
                      <a:pt x="6805" y="8974"/>
                      <a:pt x="6171" y="8473"/>
                      <a:pt x="5538" y="7973"/>
                    </a:cubicBezTo>
                    <a:cubicBezTo>
                      <a:pt x="5638" y="7906"/>
                      <a:pt x="5704" y="7773"/>
                      <a:pt x="5738" y="7640"/>
                    </a:cubicBezTo>
                    <a:cubicBezTo>
                      <a:pt x="6138" y="7072"/>
                      <a:pt x="6472" y="6405"/>
                      <a:pt x="6805" y="5671"/>
                    </a:cubicBezTo>
                    <a:cubicBezTo>
                      <a:pt x="7172" y="4838"/>
                      <a:pt x="7406" y="4137"/>
                      <a:pt x="7572" y="3437"/>
                    </a:cubicBezTo>
                    <a:cubicBezTo>
                      <a:pt x="7739" y="2636"/>
                      <a:pt x="7806" y="1969"/>
                      <a:pt x="7672" y="1402"/>
                    </a:cubicBezTo>
                    <a:cubicBezTo>
                      <a:pt x="7572" y="935"/>
                      <a:pt x="7339" y="568"/>
                      <a:pt x="7039" y="334"/>
                    </a:cubicBezTo>
                    <a:cubicBezTo>
                      <a:pt x="6905" y="268"/>
                      <a:pt x="6772" y="168"/>
                      <a:pt x="6672" y="134"/>
                    </a:cubicBezTo>
                    <a:cubicBezTo>
                      <a:pt x="6572" y="101"/>
                      <a:pt x="6538" y="101"/>
                      <a:pt x="6472" y="67"/>
                    </a:cubicBezTo>
                    <a:cubicBezTo>
                      <a:pt x="6405" y="67"/>
                      <a:pt x="6338" y="1"/>
                      <a:pt x="6238" y="1"/>
                    </a:cubicBezTo>
                    <a:close/>
                  </a:path>
                </a:pathLst>
              </a:custGeom>
              <a:solidFill>
                <a:srgbClr val="BF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1697225" y="4271050"/>
                <a:ext cx="35050" cy="57050"/>
              </a:xfrm>
              <a:custGeom>
                <a:avLst/>
                <a:gdLst/>
                <a:ahLst/>
                <a:cxnLst/>
                <a:rect l="l" t="t" r="r" b="b"/>
                <a:pathLst>
                  <a:path w="1402" h="2282" extrusionOk="0">
                    <a:moveTo>
                      <a:pt x="1202" y="1"/>
                    </a:moveTo>
                    <a:cubicBezTo>
                      <a:pt x="1168" y="67"/>
                      <a:pt x="1135" y="67"/>
                      <a:pt x="1102" y="101"/>
                    </a:cubicBezTo>
                    <a:cubicBezTo>
                      <a:pt x="635" y="668"/>
                      <a:pt x="268" y="1402"/>
                      <a:pt x="1" y="2102"/>
                    </a:cubicBezTo>
                    <a:lnTo>
                      <a:pt x="1" y="2169"/>
                    </a:lnTo>
                    <a:cubicBezTo>
                      <a:pt x="1" y="2236"/>
                      <a:pt x="67" y="2236"/>
                      <a:pt x="101" y="2269"/>
                    </a:cubicBezTo>
                    <a:cubicBezTo>
                      <a:pt x="118" y="2277"/>
                      <a:pt x="132" y="2281"/>
                      <a:pt x="146" y="2281"/>
                    </a:cubicBezTo>
                    <a:cubicBezTo>
                      <a:pt x="186" y="2281"/>
                      <a:pt x="218" y="2244"/>
                      <a:pt x="268" y="2169"/>
                    </a:cubicBezTo>
                    <a:cubicBezTo>
                      <a:pt x="334" y="1969"/>
                      <a:pt x="434" y="1735"/>
                      <a:pt x="534" y="1502"/>
                    </a:cubicBezTo>
                    <a:cubicBezTo>
                      <a:pt x="635" y="1302"/>
                      <a:pt x="768" y="1101"/>
                      <a:pt x="868" y="901"/>
                    </a:cubicBezTo>
                    <a:lnTo>
                      <a:pt x="868" y="935"/>
                    </a:lnTo>
                    <a:cubicBezTo>
                      <a:pt x="1001" y="734"/>
                      <a:pt x="1168" y="468"/>
                      <a:pt x="1335" y="267"/>
                    </a:cubicBezTo>
                    <a:cubicBezTo>
                      <a:pt x="1402" y="201"/>
                      <a:pt x="1402" y="134"/>
                      <a:pt x="1302" y="67"/>
                    </a:cubicBezTo>
                    <a:cubicBezTo>
                      <a:pt x="1268" y="67"/>
                      <a:pt x="1268" y="1"/>
                      <a:pt x="1202" y="1"/>
                    </a:cubicBezTo>
                    <a:close/>
                  </a:path>
                </a:pathLst>
              </a:custGeom>
              <a:solidFill>
                <a:srgbClr val="AB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1743925" y="4508725"/>
                <a:ext cx="1005750" cy="407825"/>
              </a:xfrm>
              <a:custGeom>
                <a:avLst/>
                <a:gdLst/>
                <a:ahLst/>
                <a:cxnLst/>
                <a:rect l="l" t="t" r="r" b="b"/>
                <a:pathLst>
                  <a:path w="40230" h="16313" extrusionOk="0">
                    <a:moveTo>
                      <a:pt x="1" y="1"/>
                    </a:moveTo>
                    <a:cubicBezTo>
                      <a:pt x="134" y="401"/>
                      <a:pt x="301" y="801"/>
                      <a:pt x="468" y="1168"/>
                    </a:cubicBezTo>
                    <a:cubicBezTo>
                      <a:pt x="635" y="1602"/>
                      <a:pt x="835" y="2002"/>
                      <a:pt x="1035" y="2435"/>
                    </a:cubicBezTo>
                    <a:cubicBezTo>
                      <a:pt x="1569" y="3636"/>
                      <a:pt x="2369" y="4904"/>
                      <a:pt x="3370" y="6071"/>
                    </a:cubicBezTo>
                    <a:cubicBezTo>
                      <a:pt x="4537" y="7439"/>
                      <a:pt x="5972" y="8740"/>
                      <a:pt x="7640" y="9941"/>
                    </a:cubicBezTo>
                    <a:cubicBezTo>
                      <a:pt x="9141" y="11008"/>
                      <a:pt x="10775" y="11976"/>
                      <a:pt x="12510" y="12810"/>
                    </a:cubicBezTo>
                    <a:cubicBezTo>
                      <a:pt x="14111" y="13610"/>
                      <a:pt x="15845" y="14277"/>
                      <a:pt x="17713" y="14811"/>
                    </a:cubicBezTo>
                    <a:cubicBezTo>
                      <a:pt x="19715" y="15411"/>
                      <a:pt x="21750" y="15845"/>
                      <a:pt x="23851" y="16079"/>
                    </a:cubicBezTo>
                    <a:cubicBezTo>
                      <a:pt x="25185" y="16245"/>
                      <a:pt x="26486" y="16312"/>
                      <a:pt x="27687" y="16312"/>
                    </a:cubicBezTo>
                    <a:cubicBezTo>
                      <a:pt x="28521" y="16312"/>
                      <a:pt x="29355" y="16279"/>
                      <a:pt x="30222" y="16179"/>
                    </a:cubicBezTo>
                    <a:cubicBezTo>
                      <a:pt x="34025" y="15845"/>
                      <a:pt x="37461" y="14678"/>
                      <a:pt x="40096" y="12843"/>
                    </a:cubicBezTo>
                    <a:cubicBezTo>
                      <a:pt x="40196" y="12810"/>
                      <a:pt x="40229" y="12743"/>
                      <a:pt x="40229" y="12643"/>
                    </a:cubicBezTo>
                    <a:cubicBezTo>
                      <a:pt x="40229" y="12576"/>
                      <a:pt x="40229" y="12476"/>
                      <a:pt x="40196" y="12409"/>
                    </a:cubicBezTo>
                    <a:cubicBezTo>
                      <a:pt x="40163" y="12309"/>
                      <a:pt x="40063" y="12276"/>
                      <a:pt x="39929" y="12276"/>
                    </a:cubicBezTo>
                    <a:cubicBezTo>
                      <a:pt x="40096" y="11475"/>
                      <a:pt x="40096" y="10641"/>
                      <a:pt x="40029" y="9807"/>
                    </a:cubicBezTo>
                    <a:cubicBezTo>
                      <a:pt x="39929" y="9307"/>
                      <a:pt x="39829" y="8773"/>
                      <a:pt x="39662" y="8273"/>
                    </a:cubicBezTo>
                    <a:cubicBezTo>
                      <a:pt x="38828" y="8773"/>
                      <a:pt x="37928" y="9240"/>
                      <a:pt x="37027" y="9674"/>
                    </a:cubicBezTo>
                    <a:cubicBezTo>
                      <a:pt x="35660" y="10341"/>
                      <a:pt x="34192" y="10908"/>
                      <a:pt x="32691" y="11308"/>
                    </a:cubicBezTo>
                    <a:cubicBezTo>
                      <a:pt x="31190" y="11742"/>
                      <a:pt x="29655" y="12076"/>
                      <a:pt x="28087" y="12276"/>
                    </a:cubicBezTo>
                    <a:cubicBezTo>
                      <a:pt x="26873" y="12434"/>
                      <a:pt x="25659" y="12530"/>
                      <a:pt x="24412" y="12530"/>
                    </a:cubicBezTo>
                    <a:cubicBezTo>
                      <a:pt x="24083" y="12530"/>
                      <a:pt x="23752" y="12523"/>
                      <a:pt x="23417" y="12509"/>
                    </a:cubicBezTo>
                    <a:cubicBezTo>
                      <a:pt x="22650" y="12509"/>
                      <a:pt x="21850" y="12476"/>
                      <a:pt x="21049" y="12409"/>
                    </a:cubicBezTo>
                    <a:cubicBezTo>
                      <a:pt x="20282" y="12309"/>
                      <a:pt x="19515" y="12176"/>
                      <a:pt x="18714" y="12076"/>
                    </a:cubicBezTo>
                    <a:cubicBezTo>
                      <a:pt x="17180" y="11775"/>
                      <a:pt x="15679" y="11342"/>
                      <a:pt x="14211" y="10808"/>
                    </a:cubicBezTo>
                    <a:cubicBezTo>
                      <a:pt x="12743" y="10274"/>
                      <a:pt x="11309" y="9607"/>
                      <a:pt x="9908" y="8840"/>
                    </a:cubicBezTo>
                    <a:cubicBezTo>
                      <a:pt x="8540" y="8106"/>
                      <a:pt x="7206" y="7239"/>
                      <a:pt x="5972" y="6272"/>
                    </a:cubicBezTo>
                    <a:lnTo>
                      <a:pt x="4337" y="4904"/>
                    </a:lnTo>
                    <a:cubicBezTo>
                      <a:pt x="3837" y="4470"/>
                      <a:pt x="3370" y="4003"/>
                      <a:pt x="2936" y="3570"/>
                    </a:cubicBezTo>
                    <a:cubicBezTo>
                      <a:pt x="2402" y="3069"/>
                      <a:pt x="1935" y="2502"/>
                      <a:pt x="1468" y="1968"/>
                    </a:cubicBezTo>
                    <a:cubicBezTo>
                      <a:pt x="1001" y="1435"/>
                      <a:pt x="534" y="834"/>
                      <a:pt x="134" y="234"/>
                    </a:cubicBezTo>
                    <a:cubicBezTo>
                      <a:pt x="68" y="134"/>
                      <a:pt x="34" y="100"/>
                      <a:pt x="1" y="1"/>
                    </a:cubicBezTo>
                    <a:close/>
                  </a:path>
                </a:pathLst>
              </a:custGeom>
              <a:solidFill>
                <a:srgbClr val="B5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1010050" y="4073900"/>
                <a:ext cx="566250" cy="772600"/>
              </a:xfrm>
              <a:custGeom>
                <a:avLst/>
                <a:gdLst/>
                <a:ahLst/>
                <a:cxnLst/>
                <a:rect l="l" t="t" r="r" b="b"/>
                <a:pathLst>
                  <a:path w="22650" h="30904" extrusionOk="0">
                    <a:moveTo>
                      <a:pt x="18879" y="0"/>
                    </a:moveTo>
                    <a:cubicBezTo>
                      <a:pt x="18808" y="0"/>
                      <a:pt x="18761" y="24"/>
                      <a:pt x="18713" y="48"/>
                    </a:cubicBezTo>
                    <a:cubicBezTo>
                      <a:pt x="18146" y="481"/>
                      <a:pt x="17513" y="848"/>
                      <a:pt x="16879" y="1182"/>
                    </a:cubicBezTo>
                    <a:cubicBezTo>
                      <a:pt x="15611" y="1849"/>
                      <a:pt x="14210" y="2349"/>
                      <a:pt x="12776" y="2683"/>
                    </a:cubicBezTo>
                    <a:cubicBezTo>
                      <a:pt x="11775" y="4484"/>
                      <a:pt x="10774" y="6219"/>
                      <a:pt x="9674" y="7953"/>
                    </a:cubicBezTo>
                    <a:cubicBezTo>
                      <a:pt x="8506" y="9788"/>
                      <a:pt x="7305" y="11556"/>
                      <a:pt x="5971" y="13224"/>
                    </a:cubicBezTo>
                    <a:cubicBezTo>
                      <a:pt x="5204" y="14158"/>
                      <a:pt x="4470" y="15025"/>
                      <a:pt x="3636" y="15859"/>
                    </a:cubicBezTo>
                    <a:cubicBezTo>
                      <a:pt x="3202" y="16293"/>
                      <a:pt x="2802" y="16693"/>
                      <a:pt x="2368" y="17060"/>
                    </a:cubicBezTo>
                    <a:cubicBezTo>
                      <a:pt x="1968" y="17460"/>
                      <a:pt x="1501" y="17827"/>
                      <a:pt x="1034" y="18161"/>
                    </a:cubicBezTo>
                    <a:cubicBezTo>
                      <a:pt x="701" y="18394"/>
                      <a:pt x="334" y="18661"/>
                      <a:pt x="0" y="18894"/>
                    </a:cubicBezTo>
                    <a:cubicBezTo>
                      <a:pt x="267" y="18961"/>
                      <a:pt x="534" y="18995"/>
                      <a:pt x="801" y="19061"/>
                    </a:cubicBezTo>
                    <a:cubicBezTo>
                      <a:pt x="1134" y="19161"/>
                      <a:pt x="1468" y="19295"/>
                      <a:pt x="1801" y="19462"/>
                    </a:cubicBezTo>
                    <a:cubicBezTo>
                      <a:pt x="2468" y="19795"/>
                      <a:pt x="3136" y="20162"/>
                      <a:pt x="3703" y="20629"/>
                    </a:cubicBezTo>
                    <a:cubicBezTo>
                      <a:pt x="4170" y="20963"/>
                      <a:pt x="4637" y="21363"/>
                      <a:pt x="5004" y="21730"/>
                    </a:cubicBezTo>
                    <a:cubicBezTo>
                      <a:pt x="5437" y="22130"/>
                      <a:pt x="5804" y="22530"/>
                      <a:pt x="6171" y="22997"/>
                    </a:cubicBezTo>
                    <a:cubicBezTo>
                      <a:pt x="6938" y="23898"/>
                      <a:pt x="7605" y="24865"/>
                      <a:pt x="8139" y="25899"/>
                    </a:cubicBezTo>
                    <a:cubicBezTo>
                      <a:pt x="8673" y="26967"/>
                      <a:pt x="9140" y="28034"/>
                      <a:pt x="9473" y="29168"/>
                    </a:cubicBezTo>
                    <a:cubicBezTo>
                      <a:pt x="9640" y="29736"/>
                      <a:pt x="9774" y="30303"/>
                      <a:pt x="9874" y="30870"/>
                    </a:cubicBezTo>
                    <a:lnTo>
                      <a:pt x="9874" y="30903"/>
                    </a:lnTo>
                    <a:lnTo>
                      <a:pt x="9940" y="30903"/>
                    </a:lnTo>
                    <a:cubicBezTo>
                      <a:pt x="9974" y="30903"/>
                      <a:pt x="10007" y="30903"/>
                      <a:pt x="10041" y="30870"/>
                    </a:cubicBezTo>
                    <a:cubicBezTo>
                      <a:pt x="11108" y="30369"/>
                      <a:pt x="12042" y="29836"/>
                      <a:pt x="12943" y="29235"/>
                    </a:cubicBezTo>
                    <a:cubicBezTo>
                      <a:pt x="13777" y="28701"/>
                      <a:pt x="14610" y="28034"/>
                      <a:pt x="15378" y="27367"/>
                    </a:cubicBezTo>
                    <a:cubicBezTo>
                      <a:pt x="16145" y="26700"/>
                      <a:pt x="16879" y="25966"/>
                      <a:pt x="17546" y="25166"/>
                    </a:cubicBezTo>
                    <a:cubicBezTo>
                      <a:pt x="18213" y="24398"/>
                      <a:pt x="18813" y="23564"/>
                      <a:pt x="19381" y="22664"/>
                    </a:cubicBezTo>
                    <a:cubicBezTo>
                      <a:pt x="20481" y="20896"/>
                      <a:pt x="21315" y="19028"/>
                      <a:pt x="21882" y="17026"/>
                    </a:cubicBezTo>
                    <a:cubicBezTo>
                      <a:pt x="22149" y="16126"/>
                      <a:pt x="22316" y="15158"/>
                      <a:pt x="22449" y="14158"/>
                    </a:cubicBezTo>
                    <a:cubicBezTo>
                      <a:pt x="22516" y="13357"/>
                      <a:pt x="22616" y="12557"/>
                      <a:pt x="22616" y="11656"/>
                    </a:cubicBezTo>
                    <a:cubicBezTo>
                      <a:pt x="22650" y="9688"/>
                      <a:pt x="22483" y="7787"/>
                      <a:pt x="22149" y="6052"/>
                    </a:cubicBezTo>
                    <a:cubicBezTo>
                      <a:pt x="21682" y="3984"/>
                      <a:pt x="21015" y="2349"/>
                      <a:pt x="20114" y="1115"/>
                    </a:cubicBezTo>
                    <a:cubicBezTo>
                      <a:pt x="19848" y="781"/>
                      <a:pt x="19547" y="481"/>
                      <a:pt x="19280" y="181"/>
                    </a:cubicBezTo>
                    <a:cubicBezTo>
                      <a:pt x="19180" y="48"/>
                      <a:pt x="19114" y="14"/>
                      <a:pt x="18980" y="14"/>
                    </a:cubicBezTo>
                    <a:cubicBezTo>
                      <a:pt x="18941" y="5"/>
                      <a:pt x="18908" y="0"/>
                      <a:pt x="18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1010050" y="4473700"/>
                <a:ext cx="351100" cy="372800"/>
              </a:xfrm>
              <a:custGeom>
                <a:avLst/>
                <a:gdLst/>
                <a:ahLst/>
                <a:cxnLst/>
                <a:rect l="l" t="t" r="r" b="b"/>
                <a:pathLst>
                  <a:path w="14044" h="14912" extrusionOk="0">
                    <a:moveTo>
                      <a:pt x="3603" y="0"/>
                    </a:moveTo>
                    <a:cubicBezTo>
                      <a:pt x="3169" y="367"/>
                      <a:pt x="2802" y="734"/>
                      <a:pt x="2368" y="1068"/>
                    </a:cubicBezTo>
                    <a:cubicBezTo>
                      <a:pt x="1968" y="1468"/>
                      <a:pt x="1501" y="1835"/>
                      <a:pt x="1034" y="2169"/>
                    </a:cubicBezTo>
                    <a:cubicBezTo>
                      <a:pt x="701" y="2402"/>
                      <a:pt x="334" y="2669"/>
                      <a:pt x="0" y="2902"/>
                    </a:cubicBezTo>
                    <a:cubicBezTo>
                      <a:pt x="267" y="2969"/>
                      <a:pt x="534" y="3003"/>
                      <a:pt x="801" y="3069"/>
                    </a:cubicBezTo>
                    <a:cubicBezTo>
                      <a:pt x="1134" y="3169"/>
                      <a:pt x="1468" y="3303"/>
                      <a:pt x="1801" y="3470"/>
                    </a:cubicBezTo>
                    <a:cubicBezTo>
                      <a:pt x="2468" y="3803"/>
                      <a:pt x="3136" y="4170"/>
                      <a:pt x="3703" y="4637"/>
                    </a:cubicBezTo>
                    <a:cubicBezTo>
                      <a:pt x="4170" y="4971"/>
                      <a:pt x="4637" y="5371"/>
                      <a:pt x="5004" y="5738"/>
                    </a:cubicBezTo>
                    <a:cubicBezTo>
                      <a:pt x="5437" y="6138"/>
                      <a:pt x="5804" y="6538"/>
                      <a:pt x="6171" y="7005"/>
                    </a:cubicBezTo>
                    <a:cubicBezTo>
                      <a:pt x="6938" y="7906"/>
                      <a:pt x="7605" y="8873"/>
                      <a:pt x="8139" y="9907"/>
                    </a:cubicBezTo>
                    <a:cubicBezTo>
                      <a:pt x="8673" y="10975"/>
                      <a:pt x="9140" y="12042"/>
                      <a:pt x="9473" y="13176"/>
                    </a:cubicBezTo>
                    <a:cubicBezTo>
                      <a:pt x="9640" y="13744"/>
                      <a:pt x="9774" y="14311"/>
                      <a:pt x="9874" y="14878"/>
                    </a:cubicBezTo>
                    <a:lnTo>
                      <a:pt x="9874" y="14911"/>
                    </a:lnTo>
                    <a:lnTo>
                      <a:pt x="9940" y="14911"/>
                    </a:lnTo>
                    <a:cubicBezTo>
                      <a:pt x="9974" y="14911"/>
                      <a:pt x="10007" y="14911"/>
                      <a:pt x="10041" y="14878"/>
                    </a:cubicBezTo>
                    <a:cubicBezTo>
                      <a:pt x="11108" y="14377"/>
                      <a:pt x="12042" y="13844"/>
                      <a:pt x="12943" y="13243"/>
                    </a:cubicBezTo>
                    <a:cubicBezTo>
                      <a:pt x="13310" y="13010"/>
                      <a:pt x="13676" y="12709"/>
                      <a:pt x="14043" y="12476"/>
                    </a:cubicBezTo>
                    <a:cubicBezTo>
                      <a:pt x="14043" y="12409"/>
                      <a:pt x="14043" y="12343"/>
                      <a:pt x="14010" y="12309"/>
                    </a:cubicBezTo>
                    <a:lnTo>
                      <a:pt x="14010" y="12343"/>
                    </a:lnTo>
                    <a:cubicBezTo>
                      <a:pt x="13743" y="11042"/>
                      <a:pt x="13343" y="9807"/>
                      <a:pt x="12776" y="8640"/>
                    </a:cubicBezTo>
                    <a:lnTo>
                      <a:pt x="12776" y="8673"/>
                    </a:lnTo>
                    <a:cubicBezTo>
                      <a:pt x="12009" y="7172"/>
                      <a:pt x="11108" y="5805"/>
                      <a:pt x="10007" y="4504"/>
                    </a:cubicBezTo>
                    <a:cubicBezTo>
                      <a:pt x="9006" y="3369"/>
                      <a:pt x="7839" y="2335"/>
                      <a:pt x="6571" y="1501"/>
                    </a:cubicBezTo>
                    <a:lnTo>
                      <a:pt x="6638" y="1501"/>
                    </a:lnTo>
                    <a:cubicBezTo>
                      <a:pt x="5737" y="901"/>
                      <a:pt x="4803" y="401"/>
                      <a:pt x="3803" y="67"/>
                    </a:cubicBezTo>
                    <a:cubicBezTo>
                      <a:pt x="3703" y="34"/>
                      <a:pt x="3636" y="34"/>
                      <a:pt x="3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915825" y="4475375"/>
                <a:ext cx="25" cy="25"/>
              </a:xfrm>
              <a:custGeom>
                <a:avLst/>
                <a:gdLst/>
                <a:ahLst/>
                <a:cxnLst/>
                <a:rect l="l" t="t" r="r" b="b"/>
                <a:pathLst>
                  <a:path w="1" h="1" extrusionOk="0">
                    <a:moveTo>
                      <a:pt x="0" y="0"/>
                    </a:moveTo>
                    <a:lnTo>
                      <a:pt x="0" y="0"/>
                    </a:lnTo>
                    <a:lnTo>
                      <a:pt x="0" y="0"/>
                    </a:lnTo>
                    <a:close/>
                  </a:path>
                </a:pathLst>
              </a:custGeom>
              <a:solidFill>
                <a:srgbClr val="E25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915825" y="4475375"/>
                <a:ext cx="25" cy="25"/>
              </a:xfrm>
              <a:custGeom>
                <a:avLst/>
                <a:gdLst/>
                <a:ahLst/>
                <a:cxnLst/>
                <a:rect l="l" t="t" r="r" b="b"/>
                <a:pathLst>
                  <a:path w="1" h="1" extrusionOk="0">
                    <a:moveTo>
                      <a:pt x="0" y="0"/>
                    </a:moveTo>
                    <a:lnTo>
                      <a:pt x="0" y="0"/>
                    </a:lnTo>
                    <a:lnTo>
                      <a:pt x="0" y="0"/>
                    </a:lnTo>
                    <a:lnTo>
                      <a:pt x="0" y="0"/>
                    </a:lnTo>
                    <a:close/>
                  </a:path>
                </a:pathLst>
              </a:custGeom>
              <a:solidFill>
                <a:srgbClr val="E25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761550" y="4136800"/>
                <a:ext cx="317750" cy="709700"/>
              </a:xfrm>
              <a:custGeom>
                <a:avLst/>
                <a:gdLst/>
                <a:ahLst/>
                <a:cxnLst/>
                <a:rect l="l" t="t" r="r" b="b"/>
                <a:pathLst>
                  <a:path w="12710" h="28388" extrusionOk="0">
                    <a:moveTo>
                      <a:pt x="11008" y="0"/>
                    </a:moveTo>
                    <a:lnTo>
                      <a:pt x="11008" y="0"/>
                    </a:lnTo>
                    <a:cubicBezTo>
                      <a:pt x="11175" y="834"/>
                      <a:pt x="11275" y="1701"/>
                      <a:pt x="11342" y="2635"/>
                    </a:cubicBezTo>
                    <a:cubicBezTo>
                      <a:pt x="11375" y="3536"/>
                      <a:pt x="11375" y="4470"/>
                      <a:pt x="11242" y="5371"/>
                    </a:cubicBezTo>
                    <a:cubicBezTo>
                      <a:pt x="11175" y="6305"/>
                      <a:pt x="11008" y="7172"/>
                      <a:pt x="10741" y="8039"/>
                    </a:cubicBezTo>
                    <a:cubicBezTo>
                      <a:pt x="10508" y="9040"/>
                      <a:pt x="10174" y="10041"/>
                      <a:pt x="9774" y="11008"/>
                    </a:cubicBezTo>
                    <a:cubicBezTo>
                      <a:pt x="9374" y="12009"/>
                      <a:pt x="8907" y="12943"/>
                      <a:pt x="8406" y="13877"/>
                    </a:cubicBezTo>
                    <a:cubicBezTo>
                      <a:pt x="7372" y="15711"/>
                      <a:pt x="6105" y="17479"/>
                      <a:pt x="4704" y="19047"/>
                    </a:cubicBezTo>
                    <a:cubicBezTo>
                      <a:pt x="4003" y="19848"/>
                      <a:pt x="3269" y="20548"/>
                      <a:pt x="2502" y="21282"/>
                    </a:cubicBezTo>
                    <a:cubicBezTo>
                      <a:pt x="2436" y="21315"/>
                      <a:pt x="2402" y="21315"/>
                      <a:pt x="2402" y="21349"/>
                    </a:cubicBezTo>
                    <a:cubicBezTo>
                      <a:pt x="2536" y="21616"/>
                      <a:pt x="2702" y="21882"/>
                      <a:pt x="2836" y="22149"/>
                    </a:cubicBezTo>
                    <a:cubicBezTo>
                      <a:pt x="3403" y="23350"/>
                      <a:pt x="3837" y="24584"/>
                      <a:pt x="4070" y="25819"/>
                    </a:cubicBezTo>
                    <a:lnTo>
                      <a:pt x="4070" y="25919"/>
                    </a:lnTo>
                    <a:lnTo>
                      <a:pt x="3903" y="26052"/>
                    </a:lnTo>
                    <a:cubicBezTo>
                      <a:pt x="3603" y="26286"/>
                      <a:pt x="3269" y="26519"/>
                      <a:pt x="2936" y="26719"/>
                    </a:cubicBezTo>
                    <a:cubicBezTo>
                      <a:pt x="2035" y="27320"/>
                      <a:pt x="1068" y="27853"/>
                      <a:pt x="67" y="28354"/>
                    </a:cubicBezTo>
                    <a:cubicBezTo>
                      <a:pt x="67" y="28354"/>
                      <a:pt x="34" y="28354"/>
                      <a:pt x="0" y="28387"/>
                    </a:cubicBezTo>
                    <a:lnTo>
                      <a:pt x="101" y="28387"/>
                    </a:lnTo>
                    <a:cubicBezTo>
                      <a:pt x="1168" y="27887"/>
                      <a:pt x="2102" y="27353"/>
                      <a:pt x="3003" y="26786"/>
                    </a:cubicBezTo>
                    <a:cubicBezTo>
                      <a:pt x="3837" y="26219"/>
                      <a:pt x="4670" y="25552"/>
                      <a:pt x="5438" y="24885"/>
                    </a:cubicBezTo>
                    <a:cubicBezTo>
                      <a:pt x="6205" y="24217"/>
                      <a:pt x="6939" y="23484"/>
                      <a:pt x="7606" y="22683"/>
                    </a:cubicBezTo>
                    <a:cubicBezTo>
                      <a:pt x="8273" y="21949"/>
                      <a:pt x="8873" y="21115"/>
                      <a:pt x="9441" y="20181"/>
                    </a:cubicBezTo>
                    <a:cubicBezTo>
                      <a:pt x="10541" y="18447"/>
                      <a:pt x="11375" y="16545"/>
                      <a:pt x="11942" y="14544"/>
                    </a:cubicBezTo>
                    <a:cubicBezTo>
                      <a:pt x="12209" y="13643"/>
                      <a:pt x="12409" y="12676"/>
                      <a:pt x="12509" y="11675"/>
                    </a:cubicBezTo>
                    <a:cubicBezTo>
                      <a:pt x="12576" y="10875"/>
                      <a:pt x="12676" y="10107"/>
                      <a:pt x="12676" y="9173"/>
                    </a:cubicBezTo>
                    <a:cubicBezTo>
                      <a:pt x="12710" y="7205"/>
                      <a:pt x="12543" y="5304"/>
                      <a:pt x="12209" y="3603"/>
                    </a:cubicBezTo>
                    <a:cubicBezTo>
                      <a:pt x="11909" y="2202"/>
                      <a:pt x="11509" y="1034"/>
                      <a:pt x="11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796575" y="4670500"/>
                <a:ext cx="137625" cy="176000"/>
              </a:xfrm>
              <a:custGeom>
                <a:avLst/>
                <a:gdLst/>
                <a:ahLst/>
                <a:cxnLst/>
                <a:rect l="l" t="t" r="r" b="b"/>
                <a:pathLst>
                  <a:path w="5505" h="7040" extrusionOk="0">
                    <a:moveTo>
                      <a:pt x="3837" y="1"/>
                    </a:moveTo>
                    <a:cubicBezTo>
                      <a:pt x="3103" y="634"/>
                      <a:pt x="2335" y="1268"/>
                      <a:pt x="1568" y="1835"/>
                    </a:cubicBezTo>
                    <a:cubicBezTo>
                      <a:pt x="1101" y="2169"/>
                      <a:pt x="601" y="2502"/>
                      <a:pt x="101" y="2836"/>
                    </a:cubicBezTo>
                    <a:cubicBezTo>
                      <a:pt x="67" y="2836"/>
                      <a:pt x="67" y="2869"/>
                      <a:pt x="0" y="2869"/>
                    </a:cubicBezTo>
                    <a:cubicBezTo>
                      <a:pt x="401" y="3670"/>
                      <a:pt x="668" y="4504"/>
                      <a:pt x="934" y="5304"/>
                    </a:cubicBezTo>
                    <a:cubicBezTo>
                      <a:pt x="1101" y="5938"/>
                      <a:pt x="1235" y="6472"/>
                      <a:pt x="1335" y="7006"/>
                    </a:cubicBezTo>
                    <a:lnTo>
                      <a:pt x="1401" y="7039"/>
                    </a:lnTo>
                    <a:cubicBezTo>
                      <a:pt x="1435" y="7039"/>
                      <a:pt x="1468" y="7039"/>
                      <a:pt x="1502" y="7006"/>
                    </a:cubicBezTo>
                    <a:cubicBezTo>
                      <a:pt x="2569" y="6505"/>
                      <a:pt x="3503" y="5972"/>
                      <a:pt x="4404" y="5371"/>
                    </a:cubicBezTo>
                    <a:cubicBezTo>
                      <a:pt x="4737" y="5171"/>
                      <a:pt x="5004" y="4938"/>
                      <a:pt x="5338" y="4704"/>
                    </a:cubicBezTo>
                    <a:lnTo>
                      <a:pt x="5504" y="4604"/>
                    </a:lnTo>
                    <a:lnTo>
                      <a:pt x="5504" y="4471"/>
                    </a:lnTo>
                    <a:cubicBezTo>
                      <a:pt x="5271" y="3270"/>
                      <a:pt x="4837" y="2002"/>
                      <a:pt x="4270" y="801"/>
                    </a:cubicBezTo>
                    <a:cubicBezTo>
                      <a:pt x="4137" y="534"/>
                      <a:pt x="4003" y="268"/>
                      <a:pt x="3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 name="CuadroTexto 149">
            <a:extLst>
              <a:ext uri="{FF2B5EF4-FFF2-40B4-BE49-F238E27FC236}">
                <a16:creationId xmlns:a16="http://schemas.microsoft.com/office/drawing/2014/main" id="{B6A8307A-E476-42E4-B555-EDAE2E86398D}"/>
              </a:ext>
            </a:extLst>
          </p:cNvPr>
          <p:cNvSpPr txBox="1"/>
          <p:nvPr/>
        </p:nvSpPr>
        <p:spPr>
          <a:xfrm>
            <a:off x="359754" y="1899994"/>
            <a:ext cx="2463969" cy="1600438"/>
          </a:xfrm>
          <a:prstGeom prst="rect">
            <a:avLst/>
          </a:prstGeom>
          <a:noFill/>
        </p:spPr>
        <p:txBody>
          <a:bodyPr wrap="square">
            <a:spAutoFit/>
          </a:bodyPr>
          <a:lstStyle/>
          <a:p>
            <a:pPr algn="ctr"/>
            <a:r>
              <a:rPr lang="es-MX" dirty="0"/>
              <a:t>En su primer año los niños empiezan a desarrollar su predictor cognitivo, es decir, empiezan a explorar, tocar, ponen en práctica sus habilidades y el pensamiento</a:t>
            </a:r>
          </a:p>
        </p:txBody>
      </p:sp>
      <p:sp>
        <p:nvSpPr>
          <p:cNvPr id="152" name="CuadroTexto 151">
            <a:extLst>
              <a:ext uri="{FF2B5EF4-FFF2-40B4-BE49-F238E27FC236}">
                <a16:creationId xmlns:a16="http://schemas.microsoft.com/office/drawing/2014/main" id="{4CC0E426-A7AD-4529-84B9-E63A1CD047E8}"/>
              </a:ext>
            </a:extLst>
          </p:cNvPr>
          <p:cNvSpPr txBox="1"/>
          <p:nvPr/>
        </p:nvSpPr>
        <p:spPr>
          <a:xfrm>
            <a:off x="6470240" y="1667281"/>
            <a:ext cx="2509058" cy="2031325"/>
          </a:xfrm>
          <a:prstGeom prst="rect">
            <a:avLst/>
          </a:prstGeom>
          <a:noFill/>
        </p:spPr>
        <p:txBody>
          <a:bodyPr wrap="square">
            <a:spAutoFit/>
          </a:bodyPr>
          <a:lstStyle/>
          <a:p>
            <a:pPr algn="ctr"/>
            <a:r>
              <a:rPr lang="es-MX" dirty="0"/>
              <a:t>El contexto familiar de cada niño es diferente ya que se observan que unos al nacer se rodea de cosas como costumbres o tradiciones diferentes, la familia de cada uno es diferente por su país, lo socioeconómico, lo emocional, etc.</a:t>
            </a:r>
          </a:p>
        </p:txBody>
      </p:sp>
      <p:sp>
        <p:nvSpPr>
          <p:cNvPr id="154" name="CuadroTexto 153">
            <a:extLst>
              <a:ext uri="{FF2B5EF4-FFF2-40B4-BE49-F238E27FC236}">
                <a16:creationId xmlns:a16="http://schemas.microsoft.com/office/drawing/2014/main" id="{F62FA4C3-1CC2-4E9F-BD20-1E07CD0092BC}"/>
              </a:ext>
            </a:extLst>
          </p:cNvPr>
          <p:cNvSpPr txBox="1"/>
          <p:nvPr/>
        </p:nvSpPr>
        <p:spPr>
          <a:xfrm>
            <a:off x="2275224" y="4304130"/>
            <a:ext cx="4572000" cy="738664"/>
          </a:xfrm>
          <a:prstGeom prst="rect">
            <a:avLst/>
          </a:prstGeom>
          <a:noFill/>
        </p:spPr>
        <p:txBody>
          <a:bodyPr wrap="square">
            <a:spAutoFit/>
          </a:bodyPr>
          <a:lstStyle/>
          <a:p>
            <a:pPr algn="ctr"/>
            <a:r>
              <a:rPr lang="es-MX" dirty="0"/>
              <a:t>Los niños en su primer año exploran el contexto en el que están o viven, tratan de socializar o comunicar algo por medio del llanto o gritos.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394" name="Google Shape;394;p19"/>
          <p:cNvGrpSpPr/>
          <p:nvPr/>
        </p:nvGrpSpPr>
        <p:grpSpPr>
          <a:xfrm>
            <a:off x="3444351" y="971688"/>
            <a:ext cx="2255447" cy="3229988"/>
            <a:chOff x="8885686" y="2685068"/>
            <a:chExt cx="2534495" cy="3876141"/>
          </a:xfrm>
        </p:grpSpPr>
        <p:grpSp>
          <p:nvGrpSpPr>
            <p:cNvPr id="395" name="Google Shape;395;p19"/>
            <p:cNvGrpSpPr/>
            <p:nvPr/>
          </p:nvGrpSpPr>
          <p:grpSpPr>
            <a:xfrm>
              <a:off x="9228925" y="2685068"/>
              <a:ext cx="1848527" cy="3058551"/>
              <a:chOff x="388875" y="2571750"/>
              <a:chExt cx="2203250" cy="3928775"/>
            </a:xfrm>
          </p:grpSpPr>
          <p:sp>
            <p:nvSpPr>
              <p:cNvPr id="396" name="Google Shape;396;p19"/>
              <p:cNvSpPr/>
              <p:nvPr/>
            </p:nvSpPr>
            <p:spPr>
              <a:xfrm>
                <a:off x="1210300" y="2792825"/>
                <a:ext cx="1138325" cy="2193225"/>
              </a:xfrm>
              <a:custGeom>
                <a:avLst/>
                <a:gdLst/>
                <a:ahLst/>
                <a:cxnLst/>
                <a:rect l="l" t="t" r="r" b="b"/>
                <a:pathLst>
                  <a:path w="45533" h="87729" extrusionOk="0">
                    <a:moveTo>
                      <a:pt x="11163" y="1"/>
                    </a:moveTo>
                    <a:cubicBezTo>
                      <a:pt x="4518" y="1"/>
                      <a:pt x="2408" y="6548"/>
                      <a:pt x="1668" y="12810"/>
                    </a:cubicBezTo>
                    <a:cubicBezTo>
                      <a:pt x="834" y="20115"/>
                      <a:pt x="0" y="27454"/>
                      <a:pt x="634" y="34793"/>
                    </a:cubicBezTo>
                    <a:cubicBezTo>
                      <a:pt x="1168" y="40797"/>
                      <a:pt x="2669" y="46668"/>
                      <a:pt x="3036" y="52705"/>
                    </a:cubicBezTo>
                    <a:cubicBezTo>
                      <a:pt x="3369" y="58643"/>
                      <a:pt x="2635" y="64681"/>
                      <a:pt x="3836" y="70518"/>
                    </a:cubicBezTo>
                    <a:cubicBezTo>
                      <a:pt x="4370" y="73020"/>
                      <a:pt x="5337" y="75555"/>
                      <a:pt x="7339" y="77190"/>
                    </a:cubicBezTo>
                    <a:cubicBezTo>
                      <a:pt x="8673" y="78257"/>
                      <a:pt x="10341" y="78824"/>
                      <a:pt x="11842" y="79658"/>
                    </a:cubicBezTo>
                    <a:cubicBezTo>
                      <a:pt x="14677" y="81159"/>
                      <a:pt x="16912" y="83527"/>
                      <a:pt x="19647" y="85195"/>
                    </a:cubicBezTo>
                    <a:cubicBezTo>
                      <a:pt x="22399" y="86847"/>
                      <a:pt x="25621" y="87728"/>
                      <a:pt x="28832" y="87728"/>
                    </a:cubicBezTo>
                    <a:cubicBezTo>
                      <a:pt x="29903" y="87728"/>
                      <a:pt x="30972" y="87630"/>
                      <a:pt x="32023" y="87430"/>
                    </a:cubicBezTo>
                    <a:cubicBezTo>
                      <a:pt x="33524" y="87197"/>
                      <a:pt x="35058" y="86663"/>
                      <a:pt x="36159" y="85562"/>
                    </a:cubicBezTo>
                    <a:cubicBezTo>
                      <a:pt x="38327" y="83394"/>
                      <a:pt x="38061" y="79892"/>
                      <a:pt x="37860" y="76856"/>
                    </a:cubicBezTo>
                    <a:cubicBezTo>
                      <a:pt x="37427" y="70518"/>
                      <a:pt x="37894" y="64080"/>
                      <a:pt x="39228" y="57876"/>
                    </a:cubicBezTo>
                    <a:cubicBezTo>
                      <a:pt x="41330" y="48202"/>
                      <a:pt x="45533" y="38729"/>
                      <a:pt x="44732" y="28855"/>
                    </a:cubicBezTo>
                    <a:cubicBezTo>
                      <a:pt x="44065" y="20682"/>
                      <a:pt x="39762" y="12944"/>
                      <a:pt x="33357" y="7773"/>
                    </a:cubicBezTo>
                    <a:cubicBezTo>
                      <a:pt x="27353" y="2970"/>
                      <a:pt x="20315" y="1169"/>
                      <a:pt x="12876" y="134"/>
                    </a:cubicBezTo>
                    <a:cubicBezTo>
                      <a:pt x="12274" y="44"/>
                      <a:pt x="11703" y="1"/>
                      <a:pt x="11163" y="1"/>
                    </a:cubicBezTo>
                    <a:close/>
                  </a:path>
                </a:pathLst>
              </a:custGeom>
              <a:solidFill>
                <a:srgbClr val="B96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629875" y="3397100"/>
                <a:ext cx="833950" cy="1584725"/>
              </a:xfrm>
              <a:custGeom>
                <a:avLst/>
                <a:gdLst/>
                <a:ahLst/>
                <a:cxnLst/>
                <a:rect l="l" t="t" r="r" b="b"/>
                <a:pathLst>
                  <a:path w="33358" h="63389" extrusionOk="0">
                    <a:moveTo>
                      <a:pt x="9880" y="1"/>
                    </a:moveTo>
                    <a:cubicBezTo>
                      <a:pt x="5313" y="1"/>
                      <a:pt x="3789" y="2789"/>
                      <a:pt x="4270" y="7119"/>
                    </a:cubicBezTo>
                    <a:cubicBezTo>
                      <a:pt x="4871" y="12990"/>
                      <a:pt x="6038" y="18961"/>
                      <a:pt x="6939" y="24898"/>
                    </a:cubicBezTo>
                    <a:cubicBezTo>
                      <a:pt x="7372" y="27734"/>
                      <a:pt x="7739" y="30803"/>
                      <a:pt x="6372" y="33305"/>
                    </a:cubicBezTo>
                    <a:cubicBezTo>
                      <a:pt x="5438" y="34906"/>
                      <a:pt x="3903" y="36140"/>
                      <a:pt x="2836" y="37641"/>
                    </a:cubicBezTo>
                    <a:cubicBezTo>
                      <a:pt x="1" y="41477"/>
                      <a:pt x="401" y="46981"/>
                      <a:pt x="2669" y="51184"/>
                    </a:cubicBezTo>
                    <a:cubicBezTo>
                      <a:pt x="4871" y="55387"/>
                      <a:pt x="8607" y="58589"/>
                      <a:pt x="12276" y="61591"/>
                    </a:cubicBezTo>
                    <a:cubicBezTo>
                      <a:pt x="12943" y="62158"/>
                      <a:pt x="13677" y="62726"/>
                      <a:pt x="14511" y="63059"/>
                    </a:cubicBezTo>
                    <a:cubicBezTo>
                      <a:pt x="15126" y="63298"/>
                      <a:pt x="15784" y="63389"/>
                      <a:pt x="16455" y="63389"/>
                    </a:cubicBezTo>
                    <a:cubicBezTo>
                      <a:pt x="17095" y="63389"/>
                      <a:pt x="17745" y="63307"/>
                      <a:pt x="18380" y="63193"/>
                    </a:cubicBezTo>
                    <a:cubicBezTo>
                      <a:pt x="22283" y="62359"/>
                      <a:pt x="25886" y="59857"/>
                      <a:pt x="28021" y="56421"/>
                    </a:cubicBezTo>
                    <a:cubicBezTo>
                      <a:pt x="29755" y="53586"/>
                      <a:pt x="30556" y="50250"/>
                      <a:pt x="31189" y="46981"/>
                    </a:cubicBezTo>
                    <a:cubicBezTo>
                      <a:pt x="32757" y="38308"/>
                      <a:pt x="33358" y="29235"/>
                      <a:pt x="30923" y="20729"/>
                    </a:cubicBezTo>
                    <a:cubicBezTo>
                      <a:pt x="28421" y="11889"/>
                      <a:pt x="20715" y="481"/>
                      <a:pt x="10441" y="14"/>
                    </a:cubicBezTo>
                    <a:cubicBezTo>
                      <a:pt x="10249" y="5"/>
                      <a:pt x="10062" y="1"/>
                      <a:pt x="9880" y="1"/>
                    </a:cubicBezTo>
                    <a:close/>
                  </a:path>
                </a:pathLst>
              </a:custGeom>
              <a:solidFill>
                <a:srgbClr val="B96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1899950" y="3516525"/>
                <a:ext cx="254375" cy="292875"/>
              </a:xfrm>
              <a:custGeom>
                <a:avLst/>
                <a:gdLst/>
                <a:ahLst/>
                <a:cxnLst/>
                <a:rect l="l" t="t" r="r" b="b"/>
                <a:pathLst>
                  <a:path w="10175" h="11715" extrusionOk="0">
                    <a:moveTo>
                      <a:pt x="4881" y="0"/>
                    </a:moveTo>
                    <a:cubicBezTo>
                      <a:pt x="3946" y="0"/>
                      <a:pt x="3004" y="370"/>
                      <a:pt x="2469" y="1108"/>
                    </a:cubicBezTo>
                    <a:lnTo>
                      <a:pt x="0" y="9781"/>
                    </a:lnTo>
                    <a:cubicBezTo>
                      <a:pt x="926" y="11080"/>
                      <a:pt x="2517" y="11715"/>
                      <a:pt x="4123" y="11715"/>
                    </a:cubicBezTo>
                    <a:cubicBezTo>
                      <a:pt x="5527" y="11715"/>
                      <a:pt x="6944" y="11230"/>
                      <a:pt x="7939" y="10281"/>
                    </a:cubicBezTo>
                    <a:cubicBezTo>
                      <a:pt x="10108" y="8213"/>
                      <a:pt x="10174" y="4610"/>
                      <a:pt x="8507" y="2209"/>
                    </a:cubicBezTo>
                    <a:cubicBezTo>
                      <a:pt x="7839" y="1241"/>
                      <a:pt x="6905" y="407"/>
                      <a:pt x="5738" y="107"/>
                    </a:cubicBezTo>
                    <a:cubicBezTo>
                      <a:pt x="5461" y="36"/>
                      <a:pt x="5172" y="0"/>
                      <a:pt x="4881" y="0"/>
                    </a:cubicBezTo>
                    <a:close/>
                  </a:path>
                </a:pathLst>
              </a:custGeom>
              <a:solidFill>
                <a:srgbClr val="FE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729950" y="3442050"/>
                <a:ext cx="248525" cy="293275"/>
              </a:xfrm>
              <a:custGeom>
                <a:avLst/>
                <a:gdLst/>
                <a:ahLst/>
                <a:cxnLst/>
                <a:rect l="l" t="t" r="r" b="b"/>
                <a:pathLst>
                  <a:path w="9941" h="11731" extrusionOk="0">
                    <a:moveTo>
                      <a:pt x="5467" y="1"/>
                    </a:moveTo>
                    <a:cubicBezTo>
                      <a:pt x="5265" y="1"/>
                      <a:pt x="5065" y="17"/>
                      <a:pt x="4871" y="51"/>
                    </a:cubicBezTo>
                    <a:cubicBezTo>
                      <a:pt x="3703" y="251"/>
                      <a:pt x="2636" y="1051"/>
                      <a:pt x="1935" y="1985"/>
                    </a:cubicBezTo>
                    <a:cubicBezTo>
                      <a:pt x="100" y="4287"/>
                      <a:pt x="0" y="7890"/>
                      <a:pt x="2035" y="10058"/>
                    </a:cubicBezTo>
                    <a:cubicBezTo>
                      <a:pt x="3047" y="11154"/>
                      <a:pt x="4587" y="11730"/>
                      <a:pt x="6100" y="11730"/>
                    </a:cubicBezTo>
                    <a:cubicBezTo>
                      <a:pt x="7580" y="11730"/>
                      <a:pt x="9034" y="11179"/>
                      <a:pt x="9941" y="10024"/>
                    </a:cubicBezTo>
                    <a:lnTo>
                      <a:pt x="8039" y="1252"/>
                    </a:lnTo>
                    <a:cubicBezTo>
                      <a:pt x="7511" y="418"/>
                      <a:pt x="6474" y="1"/>
                      <a:pt x="5467" y="1"/>
                    </a:cubicBezTo>
                    <a:close/>
                  </a:path>
                </a:pathLst>
              </a:custGeom>
              <a:solidFill>
                <a:srgbClr val="FE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800825" y="3492500"/>
                <a:ext cx="164325" cy="195475"/>
              </a:xfrm>
              <a:custGeom>
                <a:avLst/>
                <a:gdLst/>
                <a:ahLst/>
                <a:cxnLst/>
                <a:rect l="l" t="t" r="r" b="b"/>
                <a:pathLst>
                  <a:path w="6573" h="7819" extrusionOk="0">
                    <a:moveTo>
                      <a:pt x="3628" y="1"/>
                    </a:moveTo>
                    <a:cubicBezTo>
                      <a:pt x="3496" y="1"/>
                      <a:pt x="3364" y="12"/>
                      <a:pt x="3236" y="34"/>
                    </a:cubicBezTo>
                    <a:cubicBezTo>
                      <a:pt x="2436" y="201"/>
                      <a:pt x="1769" y="701"/>
                      <a:pt x="1268" y="1335"/>
                    </a:cubicBezTo>
                    <a:cubicBezTo>
                      <a:pt x="67" y="2869"/>
                      <a:pt x="1" y="5238"/>
                      <a:pt x="1335" y="6706"/>
                    </a:cubicBezTo>
                    <a:cubicBezTo>
                      <a:pt x="2006" y="7444"/>
                      <a:pt x="3023" y="7819"/>
                      <a:pt x="4020" y="7819"/>
                    </a:cubicBezTo>
                    <a:cubicBezTo>
                      <a:pt x="5007" y="7819"/>
                      <a:pt x="5975" y="7452"/>
                      <a:pt x="6572" y="6706"/>
                    </a:cubicBezTo>
                    <a:lnTo>
                      <a:pt x="5338" y="835"/>
                    </a:lnTo>
                    <a:cubicBezTo>
                      <a:pt x="4977" y="279"/>
                      <a:pt x="4291" y="1"/>
                      <a:pt x="3628" y="1"/>
                    </a:cubicBezTo>
                    <a:close/>
                  </a:path>
                </a:pathLst>
              </a:custGeom>
              <a:solidFill>
                <a:srgbClr val="FCA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a:off x="1949975" y="3578375"/>
                <a:ext cx="155975" cy="195400"/>
              </a:xfrm>
              <a:custGeom>
                <a:avLst/>
                <a:gdLst/>
                <a:ahLst/>
                <a:cxnLst/>
                <a:rect l="l" t="t" r="r" b="b"/>
                <a:pathLst>
                  <a:path w="6239" h="7816" extrusionOk="0">
                    <a:moveTo>
                      <a:pt x="1995" y="1"/>
                    </a:moveTo>
                    <a:cubicBezTo>
                      <a:pt x="1319" y="1"/>
                      <a:pt x="662" y="189"/>
                      <a:pt x="134" y="602"/>
                    </a:cubicBezTo>
                    <a:lnTo>
                      <a:pt x="1" y="6573"/>
                    </a:lnTo>
                    <a:cubicBezTo>
                      <a:pt x="268" y="7307"/>
                      <a:pt x="1102" y="7774"/>
                      <a:pt x="1902" y="7807"/>
                    </a:cubicBezTo>
                    <a:cubicBezTo>
                      <a:pt x="1968" y="7813"/>
                      <a:pt x="2034" y="7816"/>
                      <a:pt x="2100" y="7816"/>
                    </a:cubicBezTo>
                    <a:cubicBezTo>
                      <a:pt x="2805" y="7816"/>
                      <a:pt x="3521" y="7497"/>
                      <a:pt x="4070" y="7040"/>
                    </a:cubicBezTo>
                    <a:cubicBezTo>
                      <a:pt x="5605" y="5806"/>
                      <a:pt x="6239" y="3537"/>
                      <a:pt x="5271" y="1803"/>
                    </a:cubicBezTo>
                    <a:cubicBezTo>
                      <a:pt x="4637" y="686"/>
                      <a:pt x="3284" y="1"/>
                      <a:pt x="1995" y="1"/>
                    </a:cubicBezTo>
                    <a:close/>
                  </a:path>
                </a:pathLst>
              </a:custGeom>
              <a:solidFill>
                <a:srgbClr val="FCA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a:off x="1352050" y="4130450"/>
                <a:ext cx="233525" cy="357450"/>
              </a:xfrm>
              <a:custGeom>
                <a:avLst/>
                <a:gdLst/>
                <a:ahLst/>
                <a:cxnLst/>
                <a:rect l="l" t="t" r="r" b="b"/>
                <a:pathLst>
                  <a:path w="9341" h="14298" extrusionOk="0">
                    <a:moveTo>
                      <a:pt x="8807" y="1"/>
                    </a:moveTo>
                    <a:lnTo>
                      <a:pt x="468" y="1168"/>
                    </a:lnTo>
                    <a:cubicBezTo>
                      <a:pt x="835" y="3904"/>
                      <a:pt x="1168" y="7206"/>
                      <a:pt x="501" y="9908"/>
                    </a:cubicBezTo>
                    <a:cubicBezTo>
                      <a:pt x="1" y="12076"/>
                      <a:pt x="68" y="13210"/>
                      <a:pt x="2669" y="14011"/>
                    </a:cubicBezTo>
                    <a:cubicBezTo>
                      <a:pt x="3329" y="14218"/>
                      <a:pt x="4009" y="14298"/>
                      <a:pt x="4705" y="14298"/>
                    </a:cubicBezTo>
                    <a:cubicBezTo>
                      <a:pt x="5241" y="14298"/>
                      <a:pt x="5787" y="14250"/>
                      <a:pt x="6339" y="14178"/>
                    </a:cubicBezTo>
                    <a:cubicBezTo>
                      <a:pt x="6405" y="14178"/>
                      <a:pt x="6539" y="14178"/>
                      <a:pt x="6639" y="14144"/>
                    </a:cubicBezTo>
                    <a:cubicBezTo>
                      <a:pt x="9341" y="13544"/>
                      <a:pt x="8907" y="11142"/>
                      <a:pt x="9074" y="8641"/>
                    </a:cubicBezTo>
                    <a:cubicBezTo>
                      <a:pt x="9307" y="5738"/>
                      <a:pt x="9174" y="2870"/>
                      <a:pt x="8807" y="1"/>
                    </a:cubicBezTo>
                    <a:close/>
                  </a:path>
                </a:pathLst>
              </a:custGeom>
              <a:solidFill>
                <a:srgbClr val="FE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889225" y="2893750"/>
                <a:ext cx="1118325" cy="1363925"/>
              </a:xfrm>
              <a:custGeom>
                <a:avLst/>
                <a:gdLst/>
                <a:ahLst/>
                <a:cxnLst/>
                <a:rect l="l" t="t" r="r" b="b"/>
                <a:pathLst>
                  <a:path w="44733" h="54557" extrusionOk="0">
                    <a:moveTo>
                      <a:pt x="12756" y="889"/>
                    </a:moveTo>
                    <a:cubicBezTo>
                      <a:pt x="12678" y="889"/>
                      <a:pt x="12616" y="903"/>
                      <a:pt x="12576" y="934"/>
                    </a:cubicBezTo>
                    <a:cubicBezTo>
                      <a:pt x="10208" y="2936"/>
                      <a:pt x="8640" y="5271"/>
                      <a:pt x="5871" y="6805"/>
                    </a:cubicBezTo>
                    <a:cubicBezTo>
                      <a:pt x="2636" y="8606"/>
                      <a:pt x="1235" y="10241"/>
                      <a:pt x="701" y="12643"/>
                    </a:cubicBezTo>
                    <a:cubicBezTo>
                      <a:pt x="401" y="13843"/>
                      <a:pt x="368" y="15278"/>
                      <a:pt x="368" y="17012"/>
                    </a:cubicBezTo>
                    <a:cubicBezTo>
                      <a:pt x="368" y="21349"/>
                      <a:pt x="1" y="25252"/>
                      <a:pt x="634" y="29621"/>
                    </a:cubicBezTo>
                    <a:cubicBezTo>
                      <a:pt x="1302" y="34458"/>
                      <a:pt x="2469" y="39262"/>
                      <a:pt x="4003" y="43865"/>
                    </a:cubicBezTo>
                    <a:cubicBezTo>
                      <a:pt x="4504" y="45299"/>
                      <a:pt x="5004" y="46734"/>
                      <a:pt x="5838" y="48001"/>
                    </a:cubicBezTo>
                    <a:cubicBezTo>
                      <a:pt x="9174" y="53038"/>
                      <a:pt x="15145" y="54306"/>
                      <a:pt x="20815" y="54473"/>
                    </a:cubicBezTo>
                    <a:cubicBezTo>
                      <a:pt x="22099" y="54513"/>
                      <a:pt x="23383" y="54556"/>
                      <a:pt x="24652" y="54556"/>
                    </a:cubicBezTo>
                    <a:cubicBezTo>
                      <a:pt x="29650" y="54556"/>
                      <a:pt x="34424" y="53886"/>
                      <a:pt x="38094" y="49736"/>
                    </a:cubicBezTo>
                    <a:cubicBezTo>
                      <a:pt x="41597" y="45833"/>
                      <a:pt x="42731" y="40396"/>
                      <a:pt x="43732" y="35225"/>
                    </a:cubicBezTo>
                    <a:cubicBezTo>
                      <a:pt x="44232" y="32524"/>
                      <a:pt x="44733" y="30355"/>
                      <a:pt x="44266" y="27687"/>
                    </a:cubicBezTo>
                    <a:cubicBezTo>
                      <a:pt x="44099" y="26686"/>
                      <a:pt x="44099" y="19281"/>
                      <a:pt x="43765" y="18714"/>
                    </a:cubicBezTo>
                    <a:cubicBezTo>
                      <a:pt x="32257" y="0"/>
                      <a:pt x="32424" y="7706"/>
                      <a:pt x="25352" y="1668"/>
                    </a:cubicBezTo>
                    <a:cubicBezTo>
                      <a:pt x="24913" y="1309"/>
                      <a:pt x="23683" y="1210"/>
                      <a:pt x="22272" y="1210"/>
                    </a:cubicBezTo>
                    <a:cubicBezTo>
                      <a:pt x="20533" y="1210"/>
                      <a:pt x="18519" y="1360"/>
                      <a:pt x="17371" y="1360"/>
                    </a:cubicBezTo>
                    <a:cubicBezTo>
                      <a:pt x="17115" y="1360"/>
                      <a:pt x="16903" y="1353"/>
                      <a:pt x="16746" y="1335"/>
                    </a:cubicBezTo>
                    <a:cubicBezTo>
                      <a:pt x="16594" y="1314"/>
                      <a:pt x="16437" y="1303"/>
                      <a:pt x="16278" y="1303"/>
                    </a:cubicBezTo>
                    <a:cubicBezTo>
                      <a:pt x="15911" y="1303"/>
                      <a:pt x="15537" y="1362"/>
                      <a:pt x="15211" y="1501"/>
                    </a:cubicBezTo>
                    <a:cubicBezTo>
                      <a:pt x="15180" y="1514"/>
                      <a:pt x="15140" y="1520"/>
                      <a:pt x="15092" y="1520"/>
                    </a:cubicBezTo>
                    <a:cubicBezTo>
                      <a:pt x="14598" y="1520"/>
                      <a:pt x="13289" y="889"/>
                      <a:pt x="12756" y="889"/>
                    </a:cubicBezTo>
                    <a:close/>
                  </a:path>
                </a:pathLst>
              </a:custGeom>
              <a:solidFill>
                <a:srgbClr val="FE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560650" y="4394325"/>
                <a:ext cx="1541975" cy="2072825"/>
              </a:xfrm>
              <a:custGeom>
                <a:avLst/>
                <a:gdLst/>
                <a:ahLst/>
                <a:cxnLst/>
                <a:rect l="l" t="t" r="r" b="b"/>
                <a:pathLst>
                  <a:path w="61679" h="82913" extrusionOk="0">
                    <a:moveTo>
                      <a:pt x="26834" y="0"/>
                    </a:moveTo>
                    <a:cubicBezTo>
                      <a:pt x="24482" y="0"/>
                      <a:pt x="22156" y="80"/>
                      <a:pt x="19915" y="287"/>
                    </a:cubicBezTo>
                    <a:cubicBezTo>
                      <a:pt x="17280" y="521"/>
                      <a:pt x="14711" y="988"/>
                      <a:pt x="12643" y="1621"/>
                    </a:cubicBezTo>
                    <a:cubicBezTo>
                      <a:pt x="11809" y="1922"/>
                      <a:pt x="11075" y="2155"/>
                      <a:pt x="10408" y="2489"/>
                    </a:cubicBezTo>
                    <a:cubicBezTo>
                      <a:pt x="8841" y="29341"/>
                      <a:pt x="1" y="56327"/>
                      <a:pt x="4171" y="82913"/>
                    </a:cubicBezTo>
                    <a:lnTo>
                      <a:pt x="50871" y="77209"/>
                    </a:lnTo>
                    <a:cubicBezTo>
                      <a:pt x="56241" y="54993"/>
                      <a:pt x="61678" y="32544"/>
                      <a:pt x="61545" y="9694"/>
                    </a:cubicBezTo>
                    <a:cubicBezTo>
                      <a:pt x="61545" y="7826"/>
                      <a:pt x="61411" y="5824"/>
                      <a:pt x="60844" y="4023"/>
                    </a:cubicBezTo>
                    <a:cubicBezTo>
                      <a:pt x="60044" y="3856"/>
                      <a:pt x="59210" y="3756"/>
                      <a:pt x="58376" y="3589"/>
                    </a:cubicBezTo>
                    <a:cubicBezTo>
                      <a:pt x="50303" y="2122"/>
                      <a:pt x="40163" y="454"/>
                      <a:pt x="32291" y="120"/>
                    </a:cubicBezTo>
                    <a:cubicBezTo>
                      <a:pt x="30475" y="48"/>
                      <a:pt x="28647" y="0"/>
                      <a:pt x="26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1635600" y="3645450"/>
                <a:ext cx="267700" cy="152350"/>
              </a:xfrm>
              <a:custGeom>
                <a:avLst/>
                <a:gdLst/>
                <a:ahLst/>
                <a:cxnLst/>
                <a:rect l="l" t="t" r="r" b="b"/>
                <a:pathLst>
                  <a:path w="10708" h="6094" extrusionOk="0">
                    <a:moveTo>
                      <a:pt x="5552" y="1"/>
                    </a:moveTo>
                    <a:cubicBezTo>
                      <a:pt x="3871" y="1"/>
                      <a:pt x="1790" y="326"/>
                      <a:pt x="801" y="1421"/>
                    </a:cubicBezTo>
                    <a:cubicBezTo>
                      <a:pt x="334" y="1888"/>
                      <a:pt x="0" y="2589"/>
                      <a:pt x="134" y="3256"/>
                    </a:cubicBezTo>
                    <a:cubicBezTo>
                      <a:pt x="300" y="4290"/>
                      <a:pt x="1401" y="4891"/>
                      <a:pt x="2402" y="5258"/>
                    </a:cubicBezTo>
                    <a:cubicBezTo>
                      <a:pt x="3569" y="5658"/>
                      <a:pt x="4804" y="6058"/>
                      <a:pt x="6038" y="6091"/>
                    </a:cubicBezTo>
                    <a:cubicBezTo>
                      <a:pt x="6098" y="6093"/>
                      <a:pt x="6158" y="6094"/>
                      <a:pt x="6218" y="6094"/>
                    </a:cubicBezTo>
                    <a:cubicBezTo>
                      <a:pt x="7367" y="6094"/>
                      <a:pt x="8589" y="5790"/>
                      <a:pt x="9540" y="5124"/>
                    </a:cubicBezTo>
                    <a:cubicBezTo>
                      <a:pt x="10041" y="4791"/>
                      <a:pt x="10474" y="4290"/>
                      <a:pt x="10574" y="3723"/>
                    </a:cubicBezTo>
                    <a:cubicBezTo>
                      <a:pt x="10708" y="3189"/>
                      <a:pt x="10574" y="2589"/>
                      <a:pt x="10308" y="2089"/>
                    </a:cubicBezTo>
                    <a:cubicBezTo>
                      <a:pt x="9574" y="821"/>
                      <a:pt x="8139" y="187"/>
                      <a:pt x="6705" y="54"/>
                    </a:cubicBezTo>
                    <a:cubicBezTo>
                      <a:pt x="6360" y="21"/>
                      <a:pt x="5968" y="1"/>
                      <a:pt x="5552" y="1"/>
                    </a:cubicBezTo>
                    <a:close/>
                  </a:path>
                </a:pathLst>
              </a:custGeom>
              <a:solidFill>
                <a:srgbClr val="FCA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943425" y="3558725"/>
                <a:ext cx="267725" cy="152375"/>
              </a:xfrm>
              <a:custGeom>
                <a:avLst/>
                <a:gdLst/>
                <a:ahLst/>
                <a:cxnLst/>
                <a:rect l="l" t="t" r="r" b="b"/>
                <a:pathLst>
                  <a:path w="10709" h="6095" extrusionOk="0">
                    <a:moveTo>
                      <a:pt x="5540" y="1"/>
                    </a:moveTo>
                    <a:cubicBezTo>
                      <a:pt x="3850" y="1"/>
                      <a:pt x="1790" y="325"/>
                      <a:pt x="801" y="1421"/>
                    </a:cubicBezTo>
                    <a:cubicBezTo>
                      <a:pt x="334" y="1888"/>
                      <a:pt x="1" y="2589"/>
                      <a:pt x="134" y="3256"/>
                    </a:cubicBezTo>
                    <a:cubicBezTo>
                      <a:pt x="301" y="4290"/>
                      <a:pt x="1402" y="4890"/>
                      <a:pt x="2403" y="5257"/>
                    </a:cubicBezTo>
                    <a:cubicBezTo>
                      <a:pt x="3570" y="5691"/>
                      <a:pt x="4838" y="6058"/>
                      <a:pt x="6038" y="6091"/>
                    </a:cubicBezTo>
                    <a:cubicBezTo>
                      <a:pt x="6104" y="6093"/>
                      <a:pt x="6170" y="6094"/>
                      <a:pt x="6236" y="6094"/>
                    </a:cubicBezTo>
                    <a:cubicBezTo>
                      <a:pt x="7381" y="6094"/>
                      <a:pt x="8595" y="5818"/>
                      <a:pt x="9541" y="5124"/>
                    </a:cubicBezTo>
                    <a:cubicBezTo>
                      <a:pt x="10041" y="4790"/>
                      <a:pt x="10475" y="4290"/>
                      <a:pt x="10575" y="3723"/>
                    </a:cubicBezTo>
                    <a:cubicBezTo>
                      <a:pt x="10708" y="3189"/>
                      <a:pt x="10575" y="2589"/>
                      <a:pt x="10308" y="2088"/>
                    </a:cubicBezTo>
                    <a:cubicBezTo>
                      <a:pt x="9574" y="854"/>
                      <a:pt x="8140" y="187"/>
                      <a:pt x="6706" y="54"/>
                    </a:cubicBezTo>
                    <a:cubicBezTo>
                      <a:pt x="6354" y="21"/>
                      <a:pt x="5958" y="1"/>
                      <a:pt x="5540" y="1"/>
                    </a:cubicBezTo>
                    <a:close/>
                  </a:path>
                </a:pathLst>
              </a:custGeom>
              <a:solidFill>
                <a:srgbClr val="FCA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1084050" y="3235575"/>
                <a:ext cx="213200" cy="92400"/>
              </a:xfrm>
              <a:custGeom>
                <a:avLst/>
                <a:gdLst/>
                <a:ahLst/>
                <a:cxnLst/>
                <a:rect l="l" t="t" r="r" b="b"/>
                <a:pathLst>
                  <a:path w="8528" h="3696" extrusionOk="0">
                    <a:moveTo>
                      <a:pt x="4601" y="0"/>
                    </a:moveTo>
                    <a:cubicBezTo>
                      <a:pt x="3773" y="0"/>
                      <a:pt x="2959" y="110"/>
                      <a:pt x="2215" y="404"/>
                    </a:cubicBezTo>
                    <a:cubicBezTo>
                      <a:pt x="1448" y="671"/>
                      <a:pt x="747" y="1238"/>
                      <a:pt x="280" y="1905"/>
                    </a:cubicBezTo>
                    <a:cubicBezTo>
                      <a:pt x="0" y="2269"/>
                      <a:pt x="307" y="2727"/>
                      <a:pt x="709" y="2727"/>
                    </a:cubicBezTo>
                    <a:cubicBezTo>
                      <a:pt x="786" y="2727"/>
                      <a:pt x="867" y="2710"/>
                      <a:pt x="947" y="2672"/>
                    </a:cubicBezTo>
                    <a:cubicBezTo>
                      <a:pt x="1621" y="2380"/>
                      <a:pt x="2370" y="2255"/>
                      <a:pt x="3134" y="2255"/>
                    </a:cubicBezTo>
                    <a:cubicBezTo>
                      <a:pt x="3505" y="2255"/>
                      <a:pt x="3879" y="2284"/>
                      <a:pt x="4250" y="2339"/>
                    </a:cubicBezTo>
                    <a:cubicBezTo>
                      <a:pt x="5450" y="2572"/>
                      <a:pt x="6585" y="3073"/>
                      <a:pt x="7652" y="3640"/>
                    </a:cubicBezTo>
                    <a:cubicBezTo>
                      <a:pt x="7735" y="3678"/>
                      <a:pt x="7819" y="3696"/>
                      <a:pt x="7900" y="3696"/>
                    </a:cubicBezTo>
                    <a:cubicBezTo>
                      <a:pt x="8243" y="3696"/>
                      <a:pt x="8527" y="3383"/>
                      <a:pt x="8419" y="3006"/>
                    </a:cubicBezTo>
                    <a:cubicBezTo>
                      <a:pt x="8219" y="2272"/>
                      <a:pt x="7952" y="1571"/>
                      <a:pt x="7552" y="904"/>
                    </a:cubicBezTo>
                    <a:cubicBezTo>
                      <a:pt x="7418" y="671"/>
                      <a:pt x="7252" y="471"/>
                      <a:pt x="7052" y="337"/>
                    </a:cubicBezTo>
                    <a:cubicBezTo>
                      <a:pt x="6818" y="237"/>
                      <a:pt x="6585" y="170"/>
                      <a:pt x="6351" y="137"/>
                    </a:cubicBezTo>
                    <a:cubicBezTo>
                      <a:pt x="5773" y="55"/>
                      <a:pt x="5183" y="0"/>
                      <a:pt x="4601"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1554500" y="3286575"/>
                <a:ext cx="214050" cy="88325"/>
              </a:xfrm>
              <a:custGeom>
                <a:avLst/>
                <a:gdLst/>
                <a:ahLst/>
                <a:cxnLst/>
                <a:rect l="l" t="t" r="r" b="b"/>
                <a:pathLst>
                  <a:path w="8562" h="3533" extrusionOk="0">
                    <a:moveTo>
                      <a:pt x="3556" y="1"/>
                    </a:moveTo>
                    <a:cubicBezTo>
                      <a:pt x="3141" y="1"/>
                      <a:pt x="2724" y="26"/>
                      <a:pt x="2310" y="65"/>
                    </a:cubicBezTo>
                    <a:cubicBezTo>
                      <a:pt x="2077" y="99"/>
                      <a:pt x="1810" y="99"/>
                      <a:pt x="1610" y="232"/>
                    </a:cubicBezTo>
                    <a:cubicBezTo>
                      <a:pt x="1410" y="299"/>
                      <a:pt x="1243" y="532"/>
                      <a:pt x="1109" y="732"/>
                    </a:cubicBezTo>
                    <a:cubicBezTo>
                      <a:pt x="642" y="1399"/>
                      <a:pt x="376" y="2067"/>
                      <a:pt x="109" y="2800"/>
                    </a:cubicBezTo>
                    <a:cubicBezTo>
                      <a:pt x="1" y="3178"/>
                      <a:pt x="285" y="3533"/>
                      <a:pt x="626" y="3533"/>
                    </a:cubicBezTo>
                    <a:cubicBezTo>
                      <a:pt x="708" y="3533"/>
                      <a:pt x="792" y="3513"/>
                      <a:pt x="876" y="3468"/>
                    </a:cubicBezTo>
                    <a:cubicBezTo>
                      <a:pt x="1977" y="2967"/>
                      <a:pt x="3144" y="2534"/>
                      <a:pt x="4378" y="2400"/>
                    </a:cubicBezTo>
                    <a:cubicBezTo>
                      <a:pt x="4613" y="2371"/>
                      <a:pt x="4854" y="2356"/>
                      <a:pt x="5097" y="2356"/>
                    </a:cubicBezTo>
                    <a:cubicBezTo>
                      <a:pt x="5962" y="2356"/>
                      <a:pt x="6859" y="2543"/>
                      <a:pt x="7614" y="2934"/>
                    </a:cubicBezTo>
                    <a:cubicBezTo>
                      <a:pt x="7697" y="2982"/>
                      <a:pt x="7783" y="3003"/>
                      <a:pt x="7865" y="3003"/>
                    </a:cubicBezTo>
                    <a:cubicBezTo>
                      <a:pt x="8245" y="3003"/>
                      <a:pt x="8561" y="2556"/>
                      <a:pt x="8315" y="2200"/>
                    </a:cubicBezTo>
                    <a:cubicBezTo>
                      <a:pt x="7914" y="1466"/>
                      <a:pt x="7214" y="899"/>
                      <a:pt x="6447" y="566"/>
                    </a:cubicBezTo>
                    <a:cubicBezTo>
                      <a:pt x="5530" y="142"/>
                      <a:pt x="4547" y="1"/>
                      <a:pt x="3556" y="1"/>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1560075" y="3459150"/>
                <a:ext cx="230650" cy="202675"/>
              </a:xfrm>
              <a:custGeom>
                <a:avLst/>
                <a:gdLst/>
                <a:ahLst/>
                <a:cxnLst/>
                <a:rect l="l" t="t" r="r" b="b"/>
                <a:pathLst>
                  <a:path w="9226" h="8107" extrusionOk="0">
                    <a:moveTo>
                      <a:pt x="4187" y="0"/>
                    </a:moveTo>
                    <a:cubicBezTo>
                      <a:pt x="4177" y="0"/>
                      <a:pt x="4166" y="0"/>
                      <a:pt x="4155" y="0"/>
                    </a:cubicBezTo>
                    <a:cubicBezTo>
                      <a:pt x="553" y="34"/>
                      <a:pt x="253" y="5137"/>
                      <a:pt x="19" y="7639"/>
                    </a:cubicBezTo>
                    <a:cubicBezTo>
                      <a:pt x="1" y="7934"/>
                      <a:pt x="267" y="8107"/>
                      <a:pt x="526" y="8107"/>
                    </a:cubicBezTo>
                    <a:cubicBezTo>
                      <a:pt x="736" y="8107"/>
                      <a:pt x="942" y="7993"/>
                      <a:pt x="986" y="7739"/>
                    </a:cubicBezTo>
                    <a:cubicBezTo>
                      <a:pt x="1353" y="5805"/>
                      <a:pt x="1220" y="1001"/>
                      <a:pt x="4155" y="968"/>
                    </a:cubicBezTo>
                    <a:cubicBezTo>
                      <a:pt x="4175" y="967"/>
                      <a:pt x="4194" y="967"/>
                      <a:pt x="4213" y="967"/>
                    </a:cubicBezTo>
                    <a:cubicBezTo>
                      <a:pt x="6939" y="967"/>
                      <a:pt x="7996" y="5684"/>
                      <a:pt x="8692" y="7573"/>
                    </a:cubicBezTo>
                    <a:cubicBezTo>
                      <a:pt x="8755" y="7699"/>
                      <a:pt x="8877" y="7765"/>
                      <a:pt x="8989" y="7765"/>
                    </a:cubicBezTo>
                    <a:cubicBezTo>
                      <a:pt x="9114" y="7765"/>
                      <a:pt x="9226" y="7682"/>
                      <a:pt x="9226" y="7506"/>
                    </a:cubicBezTo>
                    <a:cubicBezTo>
                      <a:pt x="9192" y="4946"/>
                      <a:pt x="7370" y="0"/>
                      <a:pt x="4187"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1095975" y="3423275"/>
                <a:ext cx="236775" cy="205950"/>
              </a:xfrm>
              <a:custGeom>
                <a:avLst/>
                <a:gdLst/>
                <a:ahLst/>
                <a:cxnLst/>
                <a:rect l="l" t="t" r="r" b="b"/>
                <a:pathLst>
                  <a:path w="9471" h="8238" extrusionOk="0">
                    <a:moveTo>
                      <a:pt x="4830" y="0"/>
                    </a:moveTo>
                    <a:cubicBezTo>
                      <a:pt x="4811" y="0"/>
                      <a:pt x="4792" y="1"/>
                      <a:pt x="4773" y="1"/>
                    </a:cubicBezTo>
                    <a:cubicBezTo>
                      <a:pt x="1471" y="135"/>
                      <a:pt x="237" y="5472"/>
                      <a:pt x="37" y="7973"/>
                    </a:cubicBezTo>
                    <a:cubicBezTo>
                      <a:pt x="0" y="8155"/>
                      <a:pt x="122" y="8238"/>
                      <a:pt x="251" y="8238"/>
                    </a:cubicBezTo>
                    <a:cubicBezTo>
                      <a:pt x="360" y="8238"/>
                      <a:pt x="473" y="8180"/>
                      <a:pt x="504" y="8074"/>
                    </a:cubicBezTo>
                    <a:cubicBezTo>
                      <a:pt x="1271" y="6139"/>
                      <a:pt x="1905" y="2403"/>
                      <a:pt x="3939" y="1435"/>
                    </a:cubicBezTo>
                    <a:cubicBezTo>
                      <a:pt x="4311" y="1260"/>
                      <a:pt x="4644" y="1180"/>
                      <a:pt x="4944" y="1180"/>
                    </a:cubicBezTo>
                    <a:cubicBezTo>
                      <a:pt x="7207" y="1180"/>
                      <a:pt x="7565" y="5683"/>
                      <a:pt x="7742" y="7273"/>
                    </a:cubicBezTo>
                    <a:cubicBezTo>
                      <a:pt x="7773" y="7487"/>
                      <a:pt x="7916" y="7575"/>
                      <a:pt x="8078" y="7575"/>
                    </a:cubicBezTo>
                    <a:cubicBezTo>
                      <a:pt x="8269" y="7575"/>
                      <a:pt x="8486" y="7453"/>
                      <a:pt x="8576" y="7273"/>
                    </a:cubicBezTo>
                    <a:cubicBezTo>
                      <a:pt x="9471" y="5019"/>
                      <a:pt x="7699" y="0"/>
                      <a:pt x="4830"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1263650" y="3857175"/>
                <a:ext cx="338000" cy="228725"/>
              </a:xfrm>
              <a:custGeom>
                <a:avLst/>
                <a:gdLst/>
                <a:ahLst/>
                <a:cxnLst/>
                <a:rect l="l" t="t" r="r" b="b"/>
                <a:pathLst>
                  <a:path w="13520" h="9149" extrusionOk="0">
                    <a:moveTo>
                      <a:pt x="12250" y="0"/>
                    </a:moveTo>
                    <a:cubicBezTo>
                      <a:pt x="12129" y="0"/>
                      <a:pt x="12003" y="18"/>
                      <a:pt x="11876" y="58"/>
                    </a:cubicBezTo>
                    <a:cubicBezTo>
                      <a:pt x="10975" y="291"/>
                      <a:pt x="10075" y="424"/>
                      <a:pt x="9141" y="458"/>
                    </a:cubicBezTo>
                    <a:cubicBezTo>
                      <a:pt x="8109" y="539"/>
                      <a:pt x="7078" y="571"/>
                      <a:pt x="6046" y="571"/>
                    </a:cubicBezTo>
                    <a:cubicBezTo>
                      <a:pt x="4542" y="571"/>
                      <a:pt x="3039" y="504"/>
                      <a:pt x="1535" y="424"/>
                    </a:cubicBezTo>
                    <a:cubicBezTo>
                      <a:pt x="1483" y="418"/>
                      <a:pt x="1430" y="415"/>
                      <a:pt x="1379" y="415"/>
                    </a:cubicBezTo>
                    <a:cubicBezTo>
                      <a:pt x="877" y="415"/>
                      <a:pt x="446" y="702"/>
                      <a:pt x="234" y="1125"/>
                    </a:cubicBezTo>
                    <a:cubicBezTo>
                      <a:pt x="68" y="1392"/>
                      <a:pt x="1" y="1659"/>
                      <a:pt x="68" y="1992"/>
                    </a:cubicBezTo>
                    <a:cubicBezTo>
                      <a:pt x="234" y="2893"/>
                      <a:pt x="468" y="3727"/>
                      <a:pt x="868" y="4561"/>
                    </a:cubicBezTo>
                    <a:cubicBezTo>
                      <a:pt x="1102" y="5094"/>
                      <a:pt x="1402" y="5628"/>
                      <a:pt x="1736" y="6162"/>
                    </a:cubicBezTo>
                    <a:cubicBezTo>
                      <a:pt x="2842" y="7897"/>
                      <a:pt x="4807" y="9149"/>
                      <a:pt x="6836" y="9149"/>
                    </a:cubicBezTo>
                    <a:cubicBezTo>
                      <a:pt x="7070" y="9149"/>
                      <a:pt x="7305" y="9132"/>
                      <a:pt x="7540" y="9097"/>
                    </a:cubicBezTo>
                    <a:cubicBezTo>
                      <a:pt x="8974" y="8897"/>
                      <a:pt x="10275" y="7963"/>
                      <a:pt x="11242" y="6796"/>
                    </a:cubicBezTo>
                    <a:cubicBezTo>
                      <a:pt x="11609" y="6329"/>
                      <a:pt x="11909" y="5828"/>
                      <a:pt x="12210" y="5328"/>
                    </a:cubicBezTo>
                    <a:cubicBezTo>
                      <a:pt x="12810" y="4127"/>
                      <a:pt x="13144" y="2759"/>
                      <a:pt x="13377" y="1425"/>
                    </a:cubicBezTo>
                    <a:lnTo>
                      <a:pt x="13377" y="1392"/>
                    </a:lnTo>
                    <a:cubicBezTo>
                      <a:pt x="13520" y="623"/>
                      <a:pt x="12957" y="0"/>
                      <a:pt x="12250"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1376250" y="3636150"/>
                <a:ext cx="98425" cy="91325"/>
              </a:xfrm>
              <a:custGeom>
                <a:avLst/>
                <a:gdLst/>
                <a:ahLst/>
                <a:cxnLst/>
                <a:rect l="l" t="t" r="r" b="b"/>
                <a:pathLst>
                  <a:path w="3937" h="3653" extrusionOk="0">
                    <a:moveTo>
                      <a:pt x="1695" y="1"/>
                    </a:moveTo>
                    <a:cubicBezTo>
                      <a:pt x="1484" y="1"/>
                      <a:pt x="1270" y="45"/>
                      <a:pt x="1068" y="126"/>
                    </a:cubicBezTo>
                    <a:cubicBezTo>
                      <a:pt x="1029" y="115"/>
                      <a:pt x="990" y="110"/>
                      <a:pt x="952" y="110"/>
                    </a:cubicBezTo>
                    <a:cubicBezTo>
                      <a:pt x="507" y="110"/>
                      <a:pt x="159" y="798"/>
                      <a:pt x="67" y="1260"/>
                    </a:cubicBezTo>
                    <a:cubicBezTo>
                      <a:pt x="0" y="1760"/>
                      <a:pt x="200" y="2260"/>
                      <a:pt x="501" y="2661"/>
                    </a:cubicBezTo>
                    <a:cubicBezTo>
                      <a:pt x="701" y="2961"/>
                      <a:pt x="901" y="3261"/>
                      <a:pt x="1201" y="3428"/>
                    </a:cubicBezTo>
                    <a:cubicBezTo>
                      <a:pt x="1437" y="3582"/>
                      <a:pt x="1709" y="3652"/>
                      <a:pt x="1987" y="3652"/>
                    </a:cubicBezTo>
                    <a:cubicBezTo>
                      <a:pt x="2730" y="3652"/>
                      <a:pt x="3508" y="3147"/>
                      <a:pt x="3703" y="2394"/>
                    </a:cubicBezTo>
                    <a:cubicBezTo>
                      <a:pt x="3936" y="1326"/>
                      <a:pt x="3169" y="226"/>
                      <a:pt x="2102" y="59"/>
                    </a:cubicBezTo>
                    <a:cubicBezTo>
                      <a:pt x="1970" y="19"/>
                      <a:pt x="1833" y="1"/>
                      <a:pt x="1695" y="1"/>
                    </a:cubicBezTo>
                    <a:close/>
                  </a:path>
                </a:pathLst>
              </a:custGeom>
              <a:solidFill>
                <a:srgbClr val="F98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1936650" y="4510725"/>
                <a:ext cx="655475" cy="1480552"/>
              </a:xfrm>
              <a:custGeom>
                <a:avLst/>
                <a:gdLst/>
                <a:ahLst/>
                <a:cxnLst/>
                <a:rect l="l" t="t" r="r" b="b"/>
                <a:pathLst>
                  <a:path w="26219" h="80225" extrusionOk="0">
                    <a:moveTo>
                      <a:pt x="4003" y="1"/>
                    </a:moveTo>
                    <a:lnTo>
                      <a:pt x="4637" y="668"/>
                    </a:lnTo>
                    <a:cubicBezTo>
                      <a:pt x="867" y="5805"/>
                      <a:pt x="0" y="12577"/>
                      <a:pt x="834" y="18881"/>
                    </a:cubicBezTo>
                    <a:cubicBezTo>
                      <a:pt x="1668" y="25219"/>
                      <a:pt x="3970" y="31223"/>
                      <a:pt x="6004" y="37228"/>
                    </a:cubicBezTo>
                    <a:cubicBezTo>
                      <a:pt x="10341" y="50037"/>
                      <a:pt x="13610" y="63213"/>
                      <a:pt x="15645" y="76589"/>
                    </a:cubicBezTo>
                    <a:cubicBezTo>
                      <a:pt x="18814" y="77823"/>
                      <a:pt x="21949" y="79024"/>
                      <a:pt x="25118" y="80225"/>
                    </a:cubicBezTo>
                    <a:cubicBezTo>
                      <a:pt x="26219" y="57208"/>
                      <a:pt x="22483" y="33959"/>
                      <a:pt x="14144" y="12476"/>
                    </a:cubicBezTo>
                    <a:cubicBezTo>
                      <a:pt x="12142" y="7306"/>
                      <a:pt x="9307" y="1702"/>
                      <a:pt x="4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388875" y="4456525"/>
                <a:ext cx="575425" cy="2044000"/>
              </a:xfrm>
              <a:custGeom>
                <a:avLst/>
                <a:gdLst/>
                <a:ahLst/>
                <a:cxnLst/>
                <a:rect l="l" t="t" r="r" b="b"/>
                <a:pathLst>
                  <a:path w="23017" h="81760" extrusionOk="0">
                    <a:moveTo>
                      <a:pt x="17313" y="1"/>
                    </a:moveTo>
                    <a:cubicBezTo>
                      <a:pt x="12176" y="2035"/>
                      <a:pt x="10541" y="8073"/>
                      <a:pt x="8907" y="13377"/>
                    </a:cubicBezTo>
                    <a:cubicBezTo>
                      <a:pt x="2068" y="35393"/>
                      <a:pt x="0" y="58876"/>
                      <a:pt x="2736" y="81759"/>
                    </a:cubicBezTo>
                    <a:cubicBezTo>
                      <a:pt x="5804" y="80358"/>
                      <a:pt x="8873" y="78890"/>
                      <a:pt x="11909" y="77489"/>
                    </a:cubicBezTo>
                    <a:cubicBezTo>
                      <a:pt x="13043" y="64013"/>
                      <a:pt x="15345" y="50637"/>
                      <a:pt x="18747" y="37528"/>
                    </a:cubicBezTo>
                    <a:cubicBezTo>
                      <a:pt x="20382" y="31356"/>
                      <a:pt x="22250" y="25219"/>
                      <a:pt x="22616" y="18881"/>
                    </a:cubicBezTo>
                    <a:cubicBezTo>
                      <a:pt x="23017" y="12543"/>
                      <a:pt x="21682" y="5838"/>
                      <a:pt x="17580" y="968"/>
                    </a:cubicBezTo>
                    <a:lnTo>
                      <a:pt x="173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1285350" y="3935700"/>
                <a:ext cx="259375" cy="150200"/>
              </a:xfrm>
              <a:custGeom>
                <a:avLst/>
                <a:gdLst/>
                <a:ahLst/>
                <a:cxnLst/>
                <a:rect l="l" t="t" r="r" b="b"/>
                <a:pathLst>
                  <a:path w="10375" h="6008" extrusionOk="0">
                    <a:moveTo>
                      <a:pt x="4397" y="0"/>
                    </a:moveTo>
                    <a:cubicBezTo>
                      <a:pt x="2826" y="0"/>
                      <a:pt x="1280" y="506"/>
                      <a:pt x="0" y="1420"/>
                    </a:cubicBezTo>
                    <a:cubicBezTo>
                      <a:pt x="234" y="1953"/>
                      <a:pt x="534" y="2487"/>
                      <a:pt x="868" y="3021"/>
                    </a:cubicBezTo>
                    <a:cubicBezTo>
                      <a:pt x="2004" y="4756"/>
                      <a:pt x="3945" y="6008"/>
                      <a:pt x="5969" y="6008"/>
                    </a:cubicBezTo>
                    <a:cubicBezTo>
                      <a:pt x="6203" y="6008"/>
                      <a:pt x="6437" y="5991"/>
                      <a:pt x="6672" y="5956"/>
                    </a:cubicBezTo>
                    <a:cubicBezTo>
                      <a:pt x="8139" y="5756"/>
                      <a:pt x="9407" y="4822"/>
                      <a:pt x="10374" y="3655"/>
                    </a:cubicBezTo>
                    <a:cubicBezTo>
                      <a:pt x="9407" y="1920"/>
                      <a:pt x="7672" y="519"/>
                      <a:pt x="5704" y="119"/>
                    </a:cubicBezTo>
                    <a:cubicBezTo>
                      <a:pt x="5270" y="39"/>
                      <a:pt x="4833" y="0"/>
                      <a:pt x="4397" y="0"/>
                    </a:cubicBezTo>
                    <a:close/>
                  </a:path>
                </a:pathLst>
              </a:custGeom>
              <a:solidFill>
                <a:srgbClr val="B21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1268675" y="3857175"/>
                <a:ext cx="332150" cy="56775"/>
              </a:xfrm>
              <a:custGeom>
                <a:avLst/>
                <a:gdLst/>
                <a:ahLst/>
                <a:cxnLst/>
                <a:rect l="l" t="t" r="r" b="b"/>
                <a:pathLst>
                  <a:path w="13286" h="2271" extrusionOk="0">
                    <a:moveTo>
                      <a:pt x="12016" y="0"/>
                    </a:moveTo>
                    <a:cubicBezTo>
                      <a:pt x="11894" y="0"/>
                      <a:pt x="11769" y="18"/>
                      <a:pt x="11642" y="58"/>
                    </a:cubicBezTo>
                    <a:cubicBezTo>
                      <a:pt x="10741" y="291"/>
                      <a:pt x="9840" y="424"/>
                      <a:pt x="8906" y="458"/>
                    </a:cubicBezTo>
                    <a:cubicBezTo>
                      <a:pt x="7875" y="539"/>
                      <a:pt x="6843" y="571"/>
                      <a:pt x="5809" y="571"/>
                    </a:cubicBezTo>
                    <a:cubicBezTo>
                      <a:pt x="4303" y="571"/>
                      <a:pt x="2791" y="504"/>
                      <a:pt x="1268" y="424"/>
                    </a:cubicBezTo>
                    <a:cubicBezTo>
                      <a:pt x="1238" y="423"/>
                      <a:pt x="1208" y="422"/>
                      <a:pt x="1178" y="422"/>
                    </a:cubicBezTo>
                    <a:cubicBezTo>
                      <a:pt x="679" y="422"/>
                      <a:pt x="221" y="684"/>
                      <a:pt x="0" y="1125"/>
                    </a:cubicBezTo>
                    <a:cubicBezTo>
                      <a:pt x="267" y="1258"/>
                      <a:pt x="567" y="1292"/>
                      <a:pt x="834" y="1392"/>
                    </a:cubicBezTo>
                    <a:cubicBezTo>
                      <a:pt x="3007" y="1843"/>
                      <a:pt x="5251" y="2271"/>
                      <a:pt x="7486" y="2271"/>
                    </a:cubicBezTo>
                    <a:cubicBezTo>
                      <a:pt x="7893" y="2271"/>
                      <a:pt x="8300" y="2257"/>
                      <a:pt x="8706" y="2226"/>
                    </a:cubicBezTo>
                    <a:cubicBezTo>
                      <a:pt x="10074" y="2092"/>
                      <a:pt x="11742" y="1792"/>
                      <a:pt x="13143" y="1425"/>
                    </a:cubicBezTo>
                    <a:lnTo>
                      <a:pt x="13143" y="1392"/>
                    </a:lnTo>
                    <a:cubicBezTo>
                      <a:pt x="13285" y="623"/>
                      <a:pt x="12723" y="0"/>
                      <a:pt x="120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1767300" y="3600850"/>
                <a:ext cx="63275" cy="52225"/>
              </a:xfrm>
              <a:custGeom>
                <a:avLst/>
                <a:gdLst/>
                <a:ahLst/>
                <a:cxnLst/>
                <a:rect l="l" t="t" r="r" b="b"/>
                <a:pathLst>
                  <a:path w="2531" h="2089" extrusionOk="0">
                    <a:moveTo>
                      <a:pt x="2111" y="0"/>
                    </a:moveTo>
                    <a:cubicBezTo>
                      <a:pt x="2048" y="0"/>
                      <a:pt x="1986" y="22"/>
                      <a:pt x="1937" y="70"/>
                    </a:cubicBezTo>
                    <a:cubicBezTo>
                      <a:pt x="1437" y="504"/>
                      <a:pt x="870" y="870"/>
                      <a:pt x="370" y="1271"/>
                    </a:cubicBezTo>
                    <a:cubicBezTo>
                      <a:pt x="1" y="1583"/>
                      <a:pt x="332" y="2088"/>
                      <a:pt x="727" y="2088"/>
                    </a:cubicBezTo>
                    <a:cubicBezTo>
                      <a:pt x="796" y="2088"/>
                      <a:pt x="867" y="2073"/>
                      <a:pt x="937" y="2038"/>
                    </a:cubicBezTo>
                    <a:cubicBezTo>
                      <a:pt x="1570" y="1638"/>
                      <a:pt x="2037" y="1071"/>
                      <a:pt x="2404" y="437"/>
                    </a:cubicBezTo>
                    <a:cubicBezTo>
                      <a:pt x="2531" y="209"/>
                      <a:pt x="2312" y="0"/>
                      <a:pt x="2111"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1760600" y="3557950"/>
                <a:ext cx="55075" cy="35350"/>
              </a:xfrm>
              <a:custGeom>
                <a:avLst/>
                <a:gdLst/>
                <a:ahLst/>
                <a:cxnLst/>
                <a:rect l="l" t="t" r="r" b="b"/>
                <a:pathLst>
                  <a:path w="2203" h="1414" extrusionOk="0">
                    <a:moveTo>
                      <a:pt x="1774" y="0"/>
                    </a:moveTo>
                    <a:cubicBezTo>
                      <a:pt x="1742" y="0"/>
                      <a:pt x="1708" y="6"/>
                      <a:pt x="1672" y="18"/>
                    </a:cubicBezTo>
                    <a:cubicBezTo>
                      <a:pt x="1205" y="118"/>
                      <a:pt x="571" y="251"/>
                      <a:pt x="237" y="618"/>
                    </a:cubicBezTo>
                    <a:cubicBezTo>
                      <a:pt x="1" y="885"/>
                      <a:pt x="184" y="1413"/>
                      <a:pt x="531" y="1413"/>
                    </a:cubicBezTo>
                    <a:cubicBezTo>
                      <a:pt x="575" y="1413"/>
                      <a:pt x="622" y="1404"/>
                      <a:pt x="671" y="1386"/>
                    </a:cubicBezTo>
                    <a:cubicBezTo>
                      <a:pt x="1071" y="1219"/>
                      <a:pt x="1405" y="852"/>
                      <a:pt x="1838" y="718"/>
                    </a:cubicBezTo>
                    <a:cubicBezTo>
                      <a:pt x="2203" y="567"/>
                      <a:pt x="2097" y="0"/>
                      <a:pt x="1774"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1056025" y="3570750"/>
                <a:ext cx="61475" cy="57625"/>
              </a:xfrm>
              <a:custGeom>
                <a:avLst/>
                <a:gdLst/>
                <a:ahLst/>
                <a:cxnLst/>
                <a:rect l="l" t="t" r="r" b="b"/>
                <a:pathLst>
                  <a:path w="2459" h="2305" extrusionOk="0">
                    <a:moveTo>
                      <a:pt x="417" y="0"/>
                    </a:moveTo>
                    <a:cubicBezTo>
                      <a:pt x="272" y="0"/>
                      <a:pt x="116" y="93"/>
                      <a:pt x="67" y="240"/>
                    </a:cubicBezTo>
                    <a:cubicBezTo>
                      <a:pt x="0" y="673"/>
                      <a:pt x="234" y="1074"/>
                      <a:pt x="500" y="1374"/>
                    </a:cubicBezTo>
                    <a:cubicBezTo>
                      <a:pt x="734" y="1708"/>
                      <a:pt x="1067" y="2074"/>
                      <a:pt x="1468" y="2241"/>
                    </a:cubicBezTo>
                    <a:cubicBezTo>
                      <a:pt x="1550" y="2285"/>
                      <a:pt x="1634" y="2305"/>
                      <a:pt x="1716" y="2305"/>
                    </a:cubicBezTo>
                    <a:cubicBezTo>
                      <a:pt x="2127" y="2305"/>
                      <a:pt x="2458" y="1803"/>
                      <a:pt x="2068" y="1441"/>
                    </a:cubicBezTo>
                    <a:cubicBezTo>
                      <a:pt x="1835" y="1207"/>
                      <a:pt x="1534" y="1040"/>
                      <a:pt x="1301" y="774"/>
                    </a:cubicBezTo>
                    <a:cubicBezTo>
                      <a:pt x="1034" y="540"/>
                      <a:pt x="867" y="206"/>
                      <a:pt x="567" y="40"/>
                    </a:cubicBezTo>
                    <a:cubicBezTo>
                      <a:pt x="522" y="13"/>
                      <a:pt x="471" y="0"/>
                      <a:pt x="417"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1073900" y="3543575"/>
                <a:ext cx="51075" cy="46050"/>
              </a:xfrm>
              <a:custGeom>
                <a:avLst/>
                <a:gdLst/>
                <a:ahLst/>
                <a:cxnLst/>
                <a:rect l="l" t="t" r="r" b="b"/>
                <a:pathLst>
                  <a:path w="2043" h="1842" extrusionOk="0">
                    <a:moveTo>
                      <a:pt x="354" y="0"/>
                    </a:moveTo>
                    <a:cubicBezTo>
                      <a:pt x="174" y="0"/>
                      <a:pt x="1" y="266"/>
                      <a:pt x="152" y="493"/>
                    </a:cubicBezTo>
                    <a:cubicBezTo>
                      <a:pt x="319" y="693"/>
                      <a:pt x="453" y="960"/>
                      <a:pt x="619" y="1160"/>
                    </a:cubicBezTo>
                    <a:cubicBezTo>
                      <a:pt x="786" y="1360"/>
                      <a:pt x="953" y="1627"/>
                      <a:pt x="1186" y="1794"/>
                    </a:cubicBezTo>
                    <a:cubicBezTo>
                      <a:pt x="1247" y="1827"/>
                      <a:pt x="1313" y="1842"/>
                      <a:pt x="1378" y="1842"/>
                    </a:cubicBezTo>
                    <a:cubicBezTo>
                      <a:pt x="1708" y="1842"/>
                      <a:pt x="2043" y="1466"/>
                      <a:pt x="1820" y="1160"/>
                    </a:cubicBezTo>
                    <a:cubicBezTo>
                      <a:pt x="1487" y="693"/>
                      <a:pt x="920" y="493"/>
                      <a:pt x="519" y="93"/>
                    </a:cubicBezTo>
                    <a:cubicBezTo>
                      <a:pt x="471" y="28"/>
                      <a:pt x="412" y="0"/>
                      <a:pt x="354"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1100125" y="3497000"/>
                <a:ext cx="37300" cy="51950"/>
              </a:xfrm>
              <a:custGeom>
                <a:avLst/>
                <a:gdLst/>
                <a:ahLst/>
                <a:cxnLst/>
                <a:rect l="l" t="t" r="r" b="b"/>
                <a:pathLst>
                  <a:path w="1492" h="2078" extrusionOk="0">
                    <a:moveTo>
                      <a:pt x="369" y="0"/>
                    </a:moveTo>
                    <a:cubicBezTo>
                      <a:pt x="191" y="0"/>
                      <a:pt x="1" y="145"/>
                      <a:pt x="71" y="354"/>
                    </a:cubicBezTo>
                    <a:cubicBezTo>
                      <a:pt x="237" y="888"/>
                      <a:pt x="338" y="1455"/>
                      <a:pt x="638" y="1889"/>
                    </a:cubicBezTo>
                    <a:cubicBezTo>
                      <a:pt x="732" y="2018"/>
                      <a:pt x="872" y="2077"/>
                      <a:pt x="1007" y="2077"/>
                    </a:cubicBezTo>
                    <a:cubicBezTo>
                      <a:pt x="1256" y="2077"/>
                      <a:pt x="1491" y="1879"/>
                      <a:pt x="1405" y="1555"/>
                    </a:cubicBezTo>
                    <a:cubicBezTo>
                      <a:pt x="1238" y="1022"/>
                      <a:pt x="838" y="555"/>
                      <a:pt x="571" y="88"/>
                    </a:cubicBezTo>
                    <a:cubicBezTo>
                      <a:pt x="521" y="27"/>
                      <a:pt x="446" y="0"/>
                      <a:pt x="369"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1744850" y="3513650"/>
                <a:ext cx="48375" cy="46050"/>
              </a:xfrm>
              <a:custGeom>
                <a:avLst/>
                <a:gdLst/>
                <a:ahLst/>
                <a:cxnLst/>
                <a:rect l="l" t="t" r="r" b="b"/>
                <a:pathLst>
                  <a:path w="1935" h="1842" extrusionOk="0">
                    <a:moveTo>
                      <a:pt x="1557" y="1"/>
                    </a:moveTo>
                    <a:cubicBezTo>
                      <a:pt x="1485" y="1"/>
                      <a:pt x="1416" y="19"/>
                      <a:pt x="1368" y="55"/>
                    </a:cubicBezTo>
                    <a:cubicBezTo>
                      <a:pt x="1134" y="322"/>
                      <a:pt x="934" y="622"/>
                      <a:pt x="667" y="856"/>
                    </a:cubicBezTo>
                    <a:cubicBezTo>
                      <a:pt x="467" y="1056"/>
                      <a:pt x="0" y="1523"/>
                      <a:pt x="467" y="1790"/>
                    </a:cubicBezTo>
                    <a:cubicBezTo>
                      <a:pt x="538" y="1826"/>
                      <a:pt x="612" y="1841"/>
                      <a:pt x="685" y="1841"/>
                    </a:cubicBezTo>
                    <a:cubicBezTo>
                      <a:pt x="1025" y="1841"/>
                      <a:pt x="1370" y="1509"/>
                      <a:pt x="1534" y="1290"/>
                    </a:cubicBezTo>
                    <a:cubicBezTo>
                      <a:pt x="1801" y="956"/>
                      <a:pt x="1935" y="589"/>
                      <a:pt x="1868" y="189"/>
                    </a:cubicBezTo>
                    <a:cubicBezTo>
                      <a:pt x="1825" y="60"/>
                      <a:pt x="1687" y="1"/>
                      <a:pt x="1557" y="1"/>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1040175" y="2790000"/>
                <a:ext cx="552075" cy="293075"/>
              </a:xfrm>
              <a:custGeom>
                <a:avLst/>
                <a:gdLst/>
                <a:ahLst/>
                <a:cxnLst/>
                <a:rect l="l" t="t" r="r" b="b"/>
                <a:pathLst>
                  <a:path w="22083" h="11723" extrusionOk="0">
                    <a:moveTo>
                      <a:pt x="11251" y="1"/>
                    </a:moveTo>
                    <a:cubicBezTo>
                      <a:pt x="10970" y="1"/>
                      <a:pt x="10688" y="16"/>
                      <a:pt x="10408" y="47"/>
                    </a:cubicBezTo>
                    <a:cubicBezTo>
                      <a:pt x="9640" y="114"/>
                      <a:pt x="8840" y="314"/>
                      <a:pt x="8073" y="581"/>
                    </a:cubicBezTo>
                    <a:cubicBezTo>
                      <a:pt x="3536" y="2249"/>
                      <a:pt x="167" y="6785"/>
                      <a:pt x="0" y="11656"/>
                    </a:cubicBezTo>
                    <a:lnTo>
                      <a:pt x="467" y="10788"/>
                    </a:lnTo>
                    <a:cubicBezTo>
                      <a:pt x="3598" y="8766"/>
                      <a:pt x="7016" y="6649"/>
                      <a:pt x="10721" y="6649"/>
                    </a:cubicBezTo>
                    <a:cubicBezTo>
                      <a:pt x="10805" y="6649"/>
                      <a:pt x="10890" y="6650"/>
                      <a:pt x="10975" y="6652"/>
                    </a:cubicBezTo>
                    <a:cubicBezTo>
                      <a:pt x="13143" y="6752"/>
                      <a:pt x="15178" y="7553"/>
                      <a:pt x="17146" y="8453"/>
                    </a:cubicBezTo>
                    <a:cubicBezTo>
                      <a:pt x="18947" y="9287"/>
                      <a:pt x="20782" y="10255"/>
                      <a:pt x="22083" y="11722"/>
                    </a:cubicBezTo>
                    <a:cubicBezTo>
                      <a:pt x="21649" y="8720"/>
                      <a:pt x="20515" y="5718"/>
                      <a:pt x="18513" y="3450"/>
                    </a:cubicBezTo>
                    <a:cubicBezTo>
                      <a:pt x="16669" y="1424"/>
                      <a:pt x="13975" y="1"/>
                      <a:pt x="11251" y="1"/>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1004300" y="2571750"/>
                <a:ext cx="1162525" cy="1013250"/>
              </a:xfrm>
              <a:custGeom>
                <a:avLst/>
                <a:gdLst/>
                <a:ahLst/>
                <a:cxnLst/>
                <a:rect l="l" t="t" r="r" b="b"/>
                <a:pathLst>
                  <a:path w="46501" h="40530" extrusionOk="0">
                    <a:moveTo>
                      <a:pt x="15351" y="0"/>
                    </a:moveTo>
                    <a:cubicBezTo>
                      <a:pt x="15182" y="0"/>
                      <a:pt x="15013" y="2"/>
                      <a:pt x="14845" y="4"/>
                    </a:cubicBezTo>
                    <a:cubicBezTo>
                      <a:pt x="12910" y="38"/>
                      <a:pt x="10842" y="305"/>
                      <a:pt x="9074" y="1172"/>
                    </a:cubicBezTo>
                    <a:cubicBezTo>
                      <a:pt x="2736" y="4174"/>
                      <a:pt x="835" y="12613"/>
                      <a:pt x="368" y="18951"/>
                    </a:cubicBezTo>
                    <a:cubicBezTo>
                      <a:pt x="301" y="19385"/>
                      <a:pt x="1" y="20486"/>
                      <a:pt x="234" y="20886"/>
                    </a:cubicBezTo>
                    <a:cubicBezTo>
                      <a:pt x="332" y="21082"/>
                      <a:pt x="443" y="21162"/>
                      <a:pt x="560" y="21162"/>
                    </a:cubicBezTo>
                    <a:cubicBezTo>
                      <a:pt x="1001" y="21162"/>
                      <a:pt x="1525" y="20021"/>
                      <a:pt x="1735" y="19652"/>
                    </a:cubicBezTo>
                    <a:cubicBezTo>
                      <a:pt x="3136" y="17017"/>
                      <a:pt x="4738" y="14348"/>
                      <a:pt x="7106" y="12547"/>
                    </a:cubicBezTo>
                    <a:cubicBezTo>
                      <a:pt x="8667" y="11381"/>
                      <a:pt x="10678" y="10622"/>
                      <a:pt x="12622" y="10622"/>
                    </a:cubicBezTo>
                    <a:cubicBezTo>
                      <a:pt x="13627" y="10622"/>
                      <a:pt x="14614" y="10824"/>
                      <a:pt x="15512" y="11279"/>
                    </a:cubicBezTo>
                    <a:cubicBezTo>
                      <a:pt x="17280" y="12113"/>
                      <a:pt x="18481" y="13714"/>
                      <a:pt x="19648" y="15282"/>
                    </a:cubicBezTo>
                    <a:cubicBezTo>
                      <a:pt x="21316" y="17450"/>
                      <a:pt x="22650" y="19819"/>
                      <a:pt x="24151" y="22120"/>
                    </a:cubicBezTo>
                    <a:cubicBezTo>
                      <a:pt x="24985" y="23354"/>
                      <a:pt x="25786" y="24555"/>
                      <a:pt x="26587" y="25789"/>
                    </a:cubicBezTo>
                    <a:lnTo>
                      <a:pt x="27821" y="27657"/>
                    </a:lnTo>
                    <a:cubicBezTo>
                      <a:pt x="28088" y="28024"/>
                      <a:pt x="28922" y="28858"/>
                      <a:pt x="28922" y="29292"/>
                    </a:cubicBezTo>
                    <a:cubicBezTo>
                      <a:pt x="30923" y="32294"/>
                      <a:pt x="33258" y="35196"/>
                      <a:pt x="36127" y="37398"/>
                    </a:cubicBezTo>
                    <a:cubicBezTo>
                      <a:pt x="38529" y="39254"/>
                      <a:pt x="41534" y="40529"/>
                      <a:pt x="44521" y="40529"/>
                    </a:cubicBezTo>
                    <a:cubicBezTo>
                      <a:pt x="45184" y="40529"/>
                      <a:pt x="45846" y="40467"/>
                      <a:pt x="46501" y="40333"/>
                    </a:cubicBezTo>
                    <a:cubicBezTo>
                      <a:pt x="42731" y="37164"/>
                      <a:pt x="40597" y="32494"/>
                      <a:pt x="39262" y="27724"/>
                    </a:cubicBezTo>
                    <a:cubicBezTo>
                      <a:pt x="39062" y="27057"/>
                      <a:pt x="38895" y="26357"/>
                      <a:pt x="38729" y="25689"/>
                    </a:cubicBezTo>
                    <a:cubicBezTo>
                      <a:pt x="37728" y="21620"/>
                      <a:pt x="37094" y="17383"/>
                      <a:pt x="35826" y="13381"/>
                    </a:cubicBezTo>
                    <a:cubicBezTo>
                      <a:pt x="35026" y="10845"/>
                      <a:pt x="34025" y="8377"/>
                      <a:pt x="32324" y="6376"/>
                    </a:cubicBezTo>
                    <a:cubicBezTo>
                      <a:pt x="30923" y="4708"/>
                      <a:pt x="29122" y="3507"/>
                      <a:pt x="27154" y="2540"/>
                    </a:cubicBezTo>
                    <a:cubicBezTo>
                      <a:pt x="23502" y="778"/>
                      <a:pt x="19420" y="0"/>
                      <a:pt x="15351" y="0"/>
                    </a:cubicBezTo>
                    <a:close/>
                  </a:path>
                </a:pathLst>
              </a:custGeom>
              <a:solidFill>
                <a:srgbClr val="B96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1076850" y="2571750"/>
                <a:ext cx="1089150" cy="1010000"/>
              </a:xfrm>
              <a:custGeom>
                <a:avLst/>
                <a:gdLst/>
                <a:ahLst/>
                <a:cxnLst/>
                <a:rect l="l" t="t" r="r" b="b"/>
                <a:pathLst>
                  <a:path w="43566" h="40400" extrusionOk="0">
                    <a:moveTo>
                      <a:pt x="12512" y="0"/>
                    </a:moveTo>
                    <a:cubicBezTo>
                      <a:pt x="12344" y="0"/>
                      <a:pt x="12177" y="2"/>
                      <a:pt x="12010" y="4"/>
                    </a:cubicBezTo>
                    <a:cubicBezTo>
                      <a:pt x="10041" y="38"/>
                      <a:pt x="8007" y="305"/>
                      <a:pt x="6205" y="1172"/>
                    </a:cubicBezTo>
                    <a:cubicBezTo>
                      <a:pt x="3570" y="2439"/>
                      <a:pt x="735" y="5275"/>
                      <a:pt x="1" y="8144"/>
                    </a:cubicBezTo>
                    <a:cubicBezTo>
                      <a:pt x="668" y="8010"/>
                      <a:pt x="1335" y="7009"/>
                      <a:pt x="1902" y="6542"/>
                    </a:cubicBezTo>
                    <a:cubicBezTo>
                      <a:pt x="2603" y="5975"/>
                      <a:pt x="3437" y="5442"/>
                      <a:pt x="4271" y="5008"/>
                    </a:cubicBezTo>
                    <a:cubicBezTo>
                      <a:pt x="6072" y="4141"/>
                      <a:pt x="8040" y="3607"/>
                      <a:pt x="10008" y="3440"/>
                    </a:cubicBezTo>
                    <a:cubicBezTo>
                      <a:pt x="10450" y="3406"/>
                      <a:pt x="10892" y="3389"/>
                      <a:pt x="11333" y="3389"/>
                    </a:cubicBezTo>
                    <a:cubicBezTo>
                      <a:pt x="14721" y="3389"/>
                      <a:pt x="18068" y="4385"/>
                      <a:pt x="21049" y="6009"/>
                    </a:cubicBezTo>
                    <a:cubicBezTo>
                      <a:pt x="21983" y="6509"/>
                      <a:pt x="22817" y="7043"/>
                      <a:pt x="23584" y="7710"/>
                    </a:cubicBezTo>
                    <a:cubicBezTo>
                      <a:pt x="26553" y="10278"/>
                      <a:pt x="27187" y="13714"/>
                      <a:pt x="28688" y="17117"/>
                    </a:cubicBezTo>
                    <a:cubicBezTo>
                      <a:pt x="29355" y="18651"/>
                      <a:pt x="30256" y="20019"/>
                      <a:pt x="30890" y="21653"/>
                    </a:cubicBezTo>
                    <a:cubicBezTo>
                      <a:pt x="31657" y="23621"/>
                      <a:pt x="32391" y="25623"/>
                      <a:pt x="33225" y="27557"/>
                    </a:cubicBezTo>
                    <a:cubicBezTo>
                      <a:pt x="33525" y="28191"/>
                      <a:pt x="33825" y="28858"/>
                      <a:pt x="34092" y="29492"/>
                    </a:cubicBezTo>
                    <a:cubicBezTo>
                      <a:pt x="36093" y="33795"/>
                      <a:pt x="38862" y="37898"/>
                      <a:pt x="42865" y="40400"/>
                    </a:cubicBezTo>
                    <a:cubicBezTo>
                      <a:pt x="43098" y="40367"/>
                      <a:pt x="43332" y="40333"/>
                      <a:pt x="43565" y="40300"/>
                    </a:cubicBezTo>
                    <a:cubicBezTo>
                      <a:pt x="39829" y="37164"/>
                      <a:pt x="37661" y="32461"/>
                      <a:pt x="36360" y="27724"/>
                    </a:cubicBezTo>
                    <a:cubicBezTo>
                      <a:pt x="36127" y="27057"/>
                      <a:pt x="35960" y="26357"/>
                      <a:pt x="35793" y="25689"/>
                    </a:cubicBezTo>
                    <a:cubicBezTo>
                      <a:pt x="34859" y="21620"/>
                      <a:pt x="34192" y="17450"/>
                      <a:pt x="32958" y="13381"/>
                    </a:cubicBezTo>
                    <a:cubicBezTo>
                      <a:pt x="32191" y="10845"/>
                      <a:pt x="31190" y="8377"/>
                      <a:pt x="29455" y="6376"/>
                    </a:cubicBezTo>
                    <a:cubicBezTo>
                      <a:pt x="28054" y="4708"/>
                      <a:pt x="26253" y="3507"/>
                      <a:pt x="24285" y="2540"/>
                    </a:cubicBezTo>
                    <a:cubicBezTo>
                      <a:pt x="20666" y="778"/>
                      <a:pt x="16554" y="0"/>
                      <a:pt x="12512" y="0"/>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701600" y="2886575"/>
                <a:ext cx="403650" cy="678500"/>
              </a:xfrm>
              <a:custGeom>
                <a:avLst/>
                <a:gdLst/>
                <a:ahLst/>
                <a:cxnLst/>
                <a:rect l="l" t="t" r="r" b="b"/>
                <a:pathLst>
                  <a:path w="16146" h="27140" extrusionOk="0">
                    <a:moveTo>
                      <a:pt x="10518" y="0"/>
                    </a:moveTo>
                    <a:cubicBezTo>
                      <a:pt x="9068" y="0"/>
                      <a:pt x="7639" y="476"/>
                      <a:pt x="6405" y="1255"/>
                    </a:cubicBezTo>
                    <a:cubicBezTo>
                      <a:pt x="4870" y="2222"/>
                      <a:pt x="3703" y="3623"/>
                      <a:pt x="2736" y="5191"/>
                    </a:cubicBezTo>
                    <a:cubicBezTo>
                      <a:pt x="801" y="8426"/>
                      <a:pt x="0" y="12296"/>
                      <a:pt x="0" y="16132"/>
                    </a:cubicBezTo>
                    <a:cubicBezTo>
                      <a:pt x="0" y="18133"/>
                      <a:pt x="200" y="20135"/>
                      <a:pt x="501" y="22103"/>
                    </a:cubicBezTo>
                    <a:cubicBezTo>
                      <a:pt x="667" y="23237"/>
                      <a:pt x="567" y="26773"/>
                      <a:pt x="1868" y="27140"/>
                    </a:cubicBezTo>
                    <a:cubicBezTo>
                      <a:pt x="1668" y="27073"/>
                      <a:pt x="3269" y="24271"/>
                      <a:pt x="3503" y="24038"/>
                    </a:cubicBezTo>
                    <a:cubicBezTo>
                      <a:pt x="4210" y="23138"/>
                      <a:pt x="5320" y="22299"/>
                      <a:pt x="6534" y="22299"/>
                    </a:cubicBezTo>
                    <a:cubicBezTo>
                      <a:pt x="6580" y="22299"/>
                      <a:pt x="6626" y="22301"/>
                      <a:pt x="6672" y="22303"/>
                    </a:cubicBezTo>
                    <a:cubicBezTo>
                      <a:pt x="7072" y="22370"/>
                      <a:pt x="7539" y="22603"/>
                      <a:pt x="7672" y="23037"/>
                    </a:cubicBezTo>
                    <a:cubicBezTo>
                      <a:pt x="7703" y="23191"/>
                      <a:pt x="7734" y="23374"/>
                      <a:pt x="7871" y="23374"/>
                    </a:cubicBezTo>
                    <a:cubicBezTo>
                      <a:pt x="7882" y="23374"/>
                      <a:pt x="7893" y="23373"/>
                      <a:pt x="7906" y="23370"/>
                    </a:cubicBezTo>
                    <a:cubicBezTo>
                      <a:pt x="7939" y="23370"/>
                      <a:pt x="8006" y="23304"/>
                      <a:pt x="8039" y="23304"/>
                    </a:cubicBezTo>
                    <a:cubicBezTo>
                      <a:pt x="9707" y="22436"/>
                      <a:pt x="11041" y="20869"/>
                      <a:pt x="12076" y="19301"/>
                    </a:cubicBezTo>
                    <a:cubicBezTo>
                      <a:pt x="12609" y="18467"/>
                      <a:pt x="13043" y="17566"/>
                      <a:pt x="13376" y="16599"/>
                    </a:cubicBezTo>
                    <a:cubicBezTo>
                      <a:pt x="15011" y="12563"/>
                      <a:pt x="16145" y="8093"/>
                      <a:pt x="15111" y="3856"/>
                    </a:cubicBezTo>
                    <a:cubicBezTo>
                      <a:pt x="14844" y="2789"/>
                      <a:pt x="14411" y="1722"/>
                      <a:pt x="13577" y="954"/>
                    </a:cubicBezTo>
                    <a:cubicBezTo>
                      <a:pt x="13510" y="888"/>
                      <a:pt x="13410" y="854"/>
                      <a:pt x="13343" y="754"/>
                    </a:cubicBezTo>
                    <a:cubicBezTo>
                      <a:pt x="12843" y="387"/>
                      <a:pt x="12209" y="187"/>
                      <a:pt x="11575" y="87"/>
                    </a:cubicBezTo>
                    <a:cubicBezTo>
                      <a:pt x="11223" y="28"/>
                      <a:pt x="10870" y="0"/>
                      <a:pt x="10518" y="0"/>
                    </a:cubicBezTo>
                    <a:close/>
                  </a:path>
                </a:pathLst>
              </a:custGeom>
              <a:solidFill>
                <a:srgbClr val="B96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876725" y="4395150"/>
                <a:ext cx="1143325" cy="151825"/>
              </a:xfrm>
              <a:custGeom>
                <a:avLst/>
                <a:gdLst/>
                <a:ahLst/>
                <a:cxnLst/>
                <a:rect l="l" t="t" r="r" b="b"/>
                <a:pathLst>
                  <a:path w="45733" h="6073" extrusionOk="0">
                    <a:moveTo>
                      <a:pt x="14193" y="1"/>
                    </a:moveTo>
                    <a:cubicBezTo>
                      <a:pt x="11846" y="1"/>
                      <a:pt x="9528" y="80"/>
                      <a:pt x="7305" y="287"/>
                    </a:cubicBezTo>
                    <a:cubicBezTo>
                      <a:pt x="4637" y="554"/>
                      <a:pt x="2068" y="988"/>
                      <a:pt x="0" y="1622"/>
                    </a:cubicBezTo>
                    <a:cubicBezTo>
                      <a:pt x="8782" y="4403"/>
                      <a:pt x="18060" y="6072"/>
                      <a:pt x="27265" y="6072"/>
                    </a:cubicBezTo>
                    <a:cubicBezTo>
                      <a:pt x="33515" y="6072"/>
                      <a:pt x="39730" y="5303"/>
                      <a:pt x="45733" y="3590"/>
                    </a:cubicBezTo>
                    <a:cubicBezTo>
                      <a:pt x="37694" y="2122"/>
                      <a:pt x="27553" y="421"/>
                      <a:pt x="19648" y="121"/>
                    </a:cubicBezTo>
                    <a:cubicBezTo>
                      <a:pt x="17832" y="48"/>
                      <a:pt x="16004" y="1"/>
                      <a:pt x="14193" y="1"/>
                    </a:cubicBezTo>
                    <a:close/>
                  </a:path>
                </a:pathLst>
              </a:custGeom>
              <a:solidFill>
                <a:srgbClr val="FE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4150" y="2946250"/>
                <a:ext cx="205150" cy="387975"/>
              </a:xfrm>
              <a:custGeom>
                <a:avLst/>
                <a:gdLst/>
                <a:ahLst/>
                <a:cxnLst/>
                <a:rect l="l" t="t" r="r" b="b"/>
                <a:pathLst>
                  <a:path w="8206" h="15519" extrusionOk="0">
                    <a:moveTo>
                      <a:pt x="7904" y="0"/>
                    </a:moveTo>
                    <a:cubicBezTo>
                      <a:pt x="7893" y="0"/>
                      <a:pt x="7883" y="1"/>
                      <a:pt x="7872" y="2"/>
                    </a:cubicBezTo>
                    <a:cubicBezTo>
                      <a:pt x="1568" y="636"/>
                      <a:pt x="0" y="10476"/>
                      <a:pt x="1134" y="15313"/>
                    </a:cubicBezTo>
                    <a:cubicBezTo>
                      <a:pt x="1163" y="15455"/>
                      <a:pt x="1270" y="15518"/>
                      <a:pt x="1384" y="15518"/>
                    </a:cubicBezTo>
                    <a:cubicBezTo>
                      <a:pt x="1537" y="15518"/>
                      <a:pt x="1701" y="15404"/>
                      <a:pt x="1701" y="15213"/>
                    </a:cubicBezTo>
                    <a:cubicBezTo>
                      <a:pt x="2068" y="9875"/>
                      <a:pt x="1735" y="2804"/>
                      <a:pt x="7906" y="535"/>
                    </a:cubicBezTo>
                    <a:cubicBezTo>
                      <a:pt x="8196" y="471"/>
                      <a:pt x="8206" y="0"/>
                      <a:pt x="7904" y="0"/>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68400" y="3006800"/>
                <a:ext cx="92575" cy="305825"/>
              </a:xfrm>
              <a:custGeom>
                <a:avLst/>
                <a:gdLst/>
                <a:ahLst/>
                <a:cxnLst/>
                <a:rect l="l" t="t" r="r" b="b"/>
                <a:pathLst>
                  <a:path w="3703" h="12233" extrusionOk="0">
                    <a:moveTo>
                      <a:pt x="3392" y="1"/>
                    </a:moveTo>
                    <a:cubicBezTo>
                      <a:pt x="3255" y="1"/>
                      <a:pt x="3115" y="78"/>
                      <a:pt x="3069" y="248"/>
                    </a:cubicBezTo>
                    <a:cubicBezTo>
                      <a:pt x="2401" y="4285"/>
                      <a:pt x="1501" y="7954"/>
                      <a:pt x="66" y="11790"/>
                    </a:cubicBezTo>
                    <a:cubicBezTo>
                      <a:pt x="0" y="12033"/>
                      <a:pt x="227" y="12232"/>
                      <a:pt x="436" y="12232"/>
                    </a:cubicBezTo>
                    <a:cubicBezTo>
                      <a:pt x="542" y="12232"/>
                      <a:pt x="644" y="12181"/>
                      <a:pt x="700" y="12057"/>
                    </a:cubicBezTo>
                    <a:cubicBezTo>
                      <a:pt x="2568" y="8554"/>
                      <a:pt x="3702" y="4285"/>
                      <a:pt x="3702" y="282"/>
                    </a:cubicBezTo>
                    <a:cubicBezTo>
                      <a:pt x="3702" y="103"/>
                      <a:pt x="3549" y="1"/>
                      <a:pt x="3392" y="1"/>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1053675" y="2740800"/>
                <a:ext cx="1052025" cy="822900"/>
              </a:xfrm>
              <a:custGeom>
                <a:avLst/>
                <a:gdLst/>
                <a:ahLst/>
                <a:cxnLst/>
                <a:rect l="l" t="t" r="r" b="b"/>
                <a:pathLst>
                  <a:path w="42081" h="32916" extrusionOk="0">
                    <a:moveTo>
                      <a:pt x="12356" y="0"/>
                    </a:moveTo>
                    <a:cubicBezTo>
                      <a:pt x="11044" y="0"/>
                      <a:pt x="9714" y="246"/>
                      <a:pt x="8400" y="781"/>
                    </a:cubicBezTo>
                    <a:cubicBezTo>
                      <a:pt x="3963" y="2582"/>
                      <a:pt x="1395" y="6418"/>
                      <a:pt x="61" y="10788"/>
                    </a:cubicBezTo>
                    <a:cubicBezTo>
                      <a:pt x="1" y="10968"/>
                      <a:pt x="109" y="11076"/>
                      <a:pt x="226" y="11076"/>
                    </a:cubicBezTo>
                    <a:cubicBezTo>
                      <a:pt x="305" y="11076"/>
                      <a:pt x="388" y="11028"/>
                      <a:pt x="428" y="10922"/>
                    </a:cubicBezTo>
                    <a:cubicBezTo>
                      <a:pt x="1962" y="6085"/>
                      <a:pt x="6565" y="1248"/>
                      <a:pt x="11902" y="1015"/>
                    </a:cubicBezTo>
                    <a:cubicBezTo>
                      <a:pt x="12059" y="1007"/>
                      <a:pt x="12214" y="1004"/>
                      <a:pt x="12369" y="1004"/>
                    </a:cubicBezTo>
                    <a:cubicBezTo>
                      <a:pt x="17813" y="1004"/>
                      <a:pt x="22009" y="5512"/>
                      <a:pt x="24345" y="10021"/>
                    </a:cubicBezTo>
                    <a:cubicBezTo>
                      <a:pt x="28481" y="17860"/>
                      <a:pt x="30449" y="30969"/>
                      <a:pt x="41023" y="32904"/>
                    </a:cubicBezTo>
                    <a:cubicBezTo>
                      <a:pt x="41067" y="32912"/>
                      <a:pt x="41109" y="32915"/>
                      <a:pt x="41150" y="32915"/>
                    </a:cubicBezTo>
                    <a:cubicBezTo>
                      <a:pt x="41825" y="32915"/>
                      <a:pt x="42080" y="31925"/>
                      <a:pt x="41357" y="31737"/>
                    </a:cubicBezTo>
                    <a:cubicBezTo>
                      <a:pt x="28481" y="28167"/>
                      <a:pt x="29648" y="11689"/>
                      <a:pt x="21076" y="3717"/>
                    </a:cubicBezTo>
                    <a:cubicBezTo>
                      <a:pt x="18619" y="1448"/>
                      <a:pt x="15542" y="0"/>
                      <a:pt x="12356" y="0"/>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2055900" y="3786975"/>
                <a:ext cx="105100" cy="639275"/>
              </a:xfrm>
              <a:custGeom>
                <a:avLst/>
                <a:gdLst/>
                <a:ahLst/>
                <a:cxnLst/>
                <a:rect l="l" t="t" r="r" b="b"/>
                <a:pathLst>
                  <a:path w="4204" h="25571" extrusionOk="0">
                    <a:moveTo>
                      <a:pt x="3980" y="1"/>
                    </a:moveTo>
                    <a:cubicBezTo>
                      <a:pt x="3860" y="1"/>
                      <a:pt x="3736" y="76"/>
                      <a:pt x="3736" y="230"/>
                    </a:cubicBezTo>
                    <a:cubicBezTo>
                      <a:pt x="3503" y="4934"/>
                      <a:pt x="2035" y="9470"/>
                      <a:pt x="1201" y="14074"/>
                    </a:cubicBezTo>
                    <a:cubicBezTo>
                      <a:pt x="534" y="17676"/>
                      <a:pt x="0" y="21812"/>
                      <a:pt x="1335" y="25382"/>
                    </a:cubicBezTo>
                    <a:cubicBezTo>
                      <a:pt x="1381" y="25504"/>
                      <a:pt x="1511" y="25571"/>
                      <a:pt x="1636" y="25571"/>
                    </a:cubicBezTo>
                    <a:cubicBezTo>
                      <a:pt x="1782" y="25571"/>
                      <a:pt x="1920" y="25480"/>
                      <a:pt x="1902" y="25282"/>
                    </a:cubicBezTo>
                    <a:cubicBezTo>
                      <a:pt x="1468" y="20878"/>
                      <a:pt x="1568" y="16809"/>
                      <a:pt x="2435" y="12439"/>
                    </a:cubicBezTo>
                    <a:cubicBezTo>
                      <a:pt x="3269" y="8369"/>
                      <a:pt x="4070" y="4400"/>
                      <a:pt x="4203" y="197"/>
                    </a:cubicBezTo>
                    <a:cubicBezTo>
                      <a:pt x="4203" y="67"/>
                      <a:pt x="4093" y="1"/>
                      <a:pt x="3980" y="1"/>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1948325" y="3969450"/>
                <a:ext cx="60750" cy="361675"/>
              </a:xfrm>
              <a:custGeom>
                <a:avLst/>
                <a:gdLst/>
                <a:ahLst/>
                <a:cxnLst/>
                <a:rect l="l" t="t" r="r" b="b"/>
                <a:pathLst>
                  <a:path w="2430" h="14467" extrusionOk="0">
                    <a:moveTo>
                      <a:pt x="2163" y="1"/>
                    </a:moveTo>
                    <a:cubicBezTo>
                      <a:pt x="2078" y="1"/>
                      <a:pt x="1995" y="52"/>
                      <a:pt x="1968" y="170"/>
                    </a:cubicBezTo>
                    <a:cubicBezTo>
                      <a:pt x="1168" y="4740"/>
                      <a:pt x="0" y="9510"/>
                      <a:pt x="167" y="14147"/>
                    </a:cubicBezTo>
                    <a:cubicBezTo>
                      <a:pt x="167" y="14340"/>
                      <a:pt x="347" y="14466"/>
                      <a:pt x="517" y="14466"/>
                    </a:cubicBezTo>
                    <a:cubicBezTo>
                      <a:pt x="641" y="14466"/>
                      <a:pt x="759" y="14400"/>
                      <a:pt x="801" y="14247"/>
                    </a:cubicBezTo>
                    <a:cubicBezTo>
                      <a:pt x="1635" y="9643"/>
                      <a:pt x="1568" y="4907"/>
                      <a:pt x="2369" y="303"/>
                    </a:cubicBezTo>
                    <a:cubicBezTo>
                      <a:pt x="2429" y="121"/>
                      <a:pt x="2294" y="1"/>
                      <a:pt x="2163" y="1"/>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1790700" y="4238875"/>
                <a:ext cx="40050" cy="152000"/>
              </a:xfrm>
              <a:custGeom>
                <a:avLst/>
                <a:gdLst/>
                <a:ahLst/>
                <a:cxnLst/>
                <a:rect l="l" t="t" r="r" b="b"/>
                <a:pathLst>
                  <a:path w="1602" h="6080" extrusionOk="0">
                    <a:moveTo>
                      <a:pt x="860" y="0"/>
                    </a:moveTo>
                    <a:cubicBezTo>
                      <a:pt x="718" y="0"/>
                      <a:pt x="568" y="101"/>
                      <a:pt x="534" y="301"/>
                    </a:cubicBezTo>
                    <a:cubicBezTo>
                      <a:pt x="368" y="2002"/>
                      <a:pt x="1" y="4070"/>
                      <a:pt x="368" y="5805"/>
                    </a:cubicBezTo>
                    <a:cubicBezTo>
                      <a:pt x="418" y="5988"/>
                      <a:pt x="584" y="6080"/>
                      <a:pt x="751" y="6080"/>
                    </a:cubicBezTo>
                    <a:cubicBezTo>
                      <a:pt x="918" y="6080"/>
                      <a:pt x="1085" y="5988"/>
                      <a:pt x="1135" y="5805"/>
                    </a:cubicBezTo>
                    <a:cubicBezTo>
                      <a:pt x="1602" y="4070"/>
                      <a:pt x="1268" y="2002"/>
                      <a:pt x="1135" y="301"/>
                    </a:cubicBezTo>
                    <a:cubicBezTo>
                      <a:pt x="1135" y="101"/>
                      <a:pt x="1001" y="0"/>
                      <a:pt x="860" y="0"/>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1106050" y="4252850"/>
                <a:ext cx="20050" cy="86525"/>
              </a:xfrm>
              <a:custGeom>
                <a:avLst/>
                <a:gdLst/>
                <a:ahLst/>
                <a:cxnLst/>
                <a:rect l="l" t="t" r="r" b="b"/>
                <a:pathLst>
                  <a:path w="802" h="3461" extrusionOk="0">
                    <a:moveTo>
                      <a:pt x="284" y="0"/>
                    </a:moveTo>
                    <a:cubicBezTo>
                      <a:pt x="142" y="0"/>
                      <a:pt x="17" y="92"/>
                      <a:pt x="34" y="275"/>
                    </a:cubicBezTo>
                    <a:cubicBezTo>
                      <a:pt x="34" y="1243"/>
                      <a:pt x="0" y="2143"/>
                      <a:pt x="67" y="3111"/>
                    </a:cubicBezTo>
                    <a:cubicBezTo>
                      <a:pt x="101" y="3344"/>
                      <a:pt x="284" y="3461"/>
                      <a:pt x="459" y="3461"/>
                    </a:cubicBezTo>
                    <a:cubicBezTo>
                      <a:pt x="634" y="3461"/>
                      <a:pt x="801" y="3344"/>
                      <a:pt x="801" y="3111"/>
                    </a:cubicBezTo>
                    <a:cubicBezTo>
                      <a:pt x="801" y="2143"/>
                      <a:pt x="668" y="1243"/>
                      <a:pt x="634" y="275"/>
                    </a:cubicBezTo>
                    <a:cubicBezTo>
                      <a:pt x="584" y="92"/>
                      <a:pt x="426" y="0"/>
                      <a:pt x="284" y="0"/>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58600" y="3834600"/>
                <a:ext cx="104050" cy="502900"/>
              </a:xfrm>
              <a:custGeom>
                <a:avLst/>
                <a:gdLst/>
                <a:ahLst/>
                <a:cxnLst/>
                <a:rect l="l" t="t" r="r" b="b"/>
                <a:pathLst>
                  <a:path w="4162" h="20116" extrusionOk="0">
                    <a:moveTo>
                      <a:pt x="226" y="1"/>
                    </a:moveTo>
                    <a:cubicBezTo>
                      <a:pt x="110" y="1"/>
                      <a:pt x="0" y="91"/>
                      <a:pt x="58" y="227"/>
                    </a:cubicBezTo>
                    <a:cubicBezTo>
                      <a:pt x="1459" y="6731"/>
                      <a:pt x="2026" y="13236"/>
                      <a:pt x="2727" y="19841"/>
                    </a:cubicBezTo>
                    <a:cubicBezTo>
                      <a:pt x="2746" y="20010"/>
                      <a:pt x="2902" y="20116"/>
                      <a:pt x="3042" y="20116"/>
                    </a:cubicBezTo>
                    <a:cubicBezTo>
                      <a:pt x="3149" y="20116"/>
                      <a:pt x="3246" y="20053"/>
                      <a:pt x="3260" y="19907"/>
                    </a:cubicBezTo>
                    <a:cubicBezTo>
                      <a:pt x="4161" y="13336"/>
                      <a:pt x="1893" y="6498"/>
                      <a:pt x="425" y="160"/>
                    </a:cubicBezTo>
                    <a:cubicBezTo>
                      <a:pt x="397" y="48"/>
                      <a:pt x="310" y="1"/>
                      <a:pt x="226" y="1"/>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990450" y="4169025"/>
                <a:ext cx="48075" cy="155350"/>
              </a:xfrm>
              <a:custGeom>
                <a:avLst/>
                <a:gdLst/>
                <a:ahLst/>
                <a:cxnLst/>
                <a:rect l="l" t="t" r="r" b="b"/>
                <a:pathLst>
                  <a:path w="1923" h="6214" extrusionOk="0">
                    <a:moveTo>
                      <a:pt x="276" y="1"/>
                    </a:moveTo>
                    <a:cubicBezTo>
                      <a:pt x="138" y="1"/>
                      <a:pt x="0" y="137"/>
                      <a:pt x="21" y="326"/>
                    </a:cubicBezTo>
                    <a:cubicBezTo>
                      <a:pt x="288" y="1327"/>
                      <a:pt x="522" y="2361"/>
                      <a:pt x="655" y="3428"/>
                    </a:cubicBezTo>
                    <a:cubicBezTo>
                      <a:pt x="755" y="4262"/>
                      <a:pt x="755" y="5129"/>
                      <a:pt x="855" y="5963"/>
                    </a:cubicBezTo>
                    <a:cubicBezTo>
                      <a:pt x="888" y="6130"/>
                      <a:pt x="1039" y="6214"/>
                      <a:pt x="1189" y="6214"/>
                    </a:cubicBezTo>
                    <a:cubicBezTo>
                      <a:pt x="1339" y="6214"/>
                      <a:pt x="1489" y="6130"/>
                      <a:pt x="1522" y="5963"/>
                    </a:cubicBezTo>
                    <a:cubicBezTo>
                      <a:pt x="1923" y="4029"/>
                      <a:pt x="1322" y="1860"/>
                      <a:pt x="488" y="159"/>
                    </a:cubicBezTo>
                    <a:cubicBezTo>
                      <a:pt x="439" y="48"/>
                      <a:pt x="357" y="1"/>
                      <a:pt x="276" y="1"/>
                    </a:cubicBezTo>
                    <a:close/>
                  </a:path>
                </a:pathLst>
              </a:custGeom>
              <a:solidFill>
                <a:srgbClr val="9B4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19"/>
            <p:cNvGrpSpPr/>
            <p:nvPr/>
          </p:nvGrpSpPr>
          <p:grpSpPr>
            <a:xfrm rot="2067430">
              <a:off x="9289882" y="4281154"/>
              <a:ext cx="1726103" cy="1964045"/>
              <a:chOff x="6577964" y="4024163"/>
              <a:chExt cx="2057325" cy="2340925"/>
            </a:xfrm>
          </p:grpSpPr>
          <p:sp>
            <p:nvSpPr>
              <p:cNvPr id="438" name="Google Shape;438;p19"/>
              <p:cNvSpPr/>
              <p:nvPr/>
            </p:nvSpPr>
            <p:spPr>
              <a:xfrm>
                <a:off x="6577964" y="4024163"/>
                <a:ext cx="2057325" cy="2340925"/>
              </a:xfrm>
              <a:custGeom>
                <a:avLst/>
                <a:gdLst/>
                <a:ahLst/>
                <a:cxnLst/>
                <a:rect l="l" t="t" r="r" b="b"/>
                <a:pathLst>
                  <a:path w="82293" h="93637" extrusionOk="0">
                    <a:moveTo>
                      <a:pt x="59157" y="1"/>
                    </a:moveTo>
                    <a:cubicBezTo>
                      <a:pt x="56463" y="1"/>
                      <a:pt x="53751" y="788"/>
                      <a:pt x="51304" y="1927"/>
                    </a:cubicBezTo>
                    <a:cubicBezTo>
                      <a:pt x="44332" y="5196"/>
                      <a:pt x="39095" y="11200"/>
                      <a:pt x="34325" y="17237"/>
                    </a:cubicBezTo>
                    <a:cubicBezTo>
                      <a:pt x="22250" y="32715"/>
                      <a:pt x="12276" y="49794"/>
                      <a:pt x="4771" y="67940"/>
                    </a:cubicBezTo>
                    <a:cubicBezTo>
                      <a:pt x="2836" y="72477"/>
                      <a:pt x="0" y="78148"/>
                      <a:pt x="1969" y="83018"/>
                    </a:cubicBezTo>
                    <a:cubicBezTo>
                      <a:pt x="3970" y="88088"/>
                      <a:pt x="9307" y="91624"/>
                      <a:pt x="14411" y="92858"/>
                    </a:cubicBezTo>
                    <a:cubicBezTo>
                      <a:pt x="16576" y="93389"/>
                      <a:pt x="18781" y="93636"/>
                      <a:pt x="20990" y="93636"/>
                    </a:cubicBezTo>
                    <a:cubicBezTo>
                      <a:pt x="27801" y="93636"/>
                      <a:pt x="34653" y="91290"/>
                      <a:pt x="40496" y="87688"/>
                    </a:cubicBezTo>
                    <a:cubicBezTo>
                      <a:pt x="48268" y="82951"/>
                      <a:pt x="54539" y="76146"/>
                      <a:pt x="60444" y="69175"/>
                    </a:cubicBezTo>
                    <a:cubicBezTo>
                      <a:pt x="63779" y="65239"/>
                      <a:pt x="67048" y="61136"/>
                      <a:pt x="69617" y="56632"/>
                    </a:cubicBezTo>
                    <a:cubicBezTo>
                      <a:pt x="72052" y="52229"/>
                      <a:pt x="73820" y="47426"/>
                      <a:pt x="75521" y="42622"/>
                    </a:cubicBezTo>
                    <a:cubicBezTo>
                      <a:pt x="78890" y="33149"/>
                      <a:pt x="82293" y="22374"/>
                      <a:pt x="77689" y="13401"/>
                    </a:cubicBezTo>
                    <a:cubicBezTo>
                      <a:pt x="75721" y="9565"/>
                      <a:pt x="72519" y="6530"/>
                      <a:pt x="69050" y="3961"/>
                    </a:cubicBezTo>
                    <a:cubicBezTo>
                      <a:pt x="66982" y="2427"/>
                      <a:pt x="64713" y="959"/>
                      <a:pt x="62178" y="359"/>
                    </a:cubicBezTo>
                    <a:cubicBezTo>
                      <a:pt x="61184" y="112"/>
                      <a:pt x="60171" y="1"/>
                      <a:pt x="59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7550850" y="4206700"/>
                <a:ext cx="940675" cy="995525"/>
              </a:xfrm>
              <a:custGeom>
                <a:avLst/>
                <a:gdLst/>
                <a:ahLst/>
                <a:cxnLst/>
                <a:rect l="l" t="t" r="r" b="b"/>
                <a:pathLst>
                  <a:path w="37627" h="39821" extrusionOk="0">
                    <a:moveTo>
                      <a:pt x="20318" y="0"/>
                    </a:moveTo>
                    <a:cubicBezTo>
                      <a:pt x="9584" y="0"/>
                      <a:pt x="0" y="10789"/>
                      <a:pt x="0" y="21271"/>
                    </a:cubicBezTo>
                    <a:cubicBezTo>
                      <a:pt x="0" y="26508"/>
                      <a:pt x="2168" y="31778"/>
                      <a:pt x="6071" y="35281"/>
                    </a:cubicBezTo>
                    <a:cubicBezTo>
                      <a:pt x="9361" y="38249"/>
                      <a:pt x="13825" y="39820"/>
                      <a:pt x="18271" y="39820"/>
                    </a:cubicBezTo>
                    <a:cubicBezTo>
                      <a:pt x="20271" y="39820"/>
                      <a:pt x="22267" y="39502"/>
                      <a:pt x="24151" y="38850"/>
                    </a:cubicBezTo>
                    <a:cubicBezTo>
                      <a:pt x="30255" y="36782"/>
                      <a:pt x="35092" y="31445"/>
                      <a:pt x="36760" y="25240"/>
                    </a:cubicBezTo>
                    <a:cubicBezTo>
                      <a:pt x="37627" y="21838"/>
                      <a:pt x="37627" y="18302"/>
                      <a:pt x="36826" y="14933"/>
                    </a:cubicBezTo>
                    <a:cubicBezTo>
                      <a:pt x="36326" y="12765"/>
                      <a:pt x="35492" y="10663"/>
                      <a:pt x="34358" y="8762"/>
                    </a:cubicBezTo>
                    <a:cubicBezTo>
                      <a:pt x="34158" y="8362"/>
                      <a:pt x="33958" y="8028"/>
                      <a:pt x="33691" y="7661"/>
                    </a:cubicBezTo>
                    <a:lnTo>
                      <a:pt x="33190" y="6927"/>
                    </a:lnTo>
                    <a:cubicBezTo>
                      <a:pt x="31122" y="4092"/>
                      <a:pt x="28287" y="1690"/>
                      <a:pt x="24951" y="689"/>
                    </a:cubicBezTo>
                    <a:cubicBezTo>
                      <a:pt x="23400" y="219"/>
                      <a:pt x="21847" y="0"/>
                      <a:pt x="20318" y="0"/>
                    </a:cubicBezTo>
                    <a:close/>
                  </a:path>
                </a:pathLst>
              </a:custGeom>
              <a:solidFill>
                <a:srgbClr val="FE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033675" y="4861325"/>
                <a:ext cx="246050" cy="193625"/>
              </a:xfrm>
              <a:custGeom>
                <a:avLst/>
                <a:gdLst/>
                <a:ahLst/>
                <a:cxnLst/>
                <a:rect l="l" t="t" r="r" b="b"/>
                <a:pathLst>
                  <a:path w="9842" h="7745" extrusionOk="0">
                    <a:moveTo>
                      <a:pt x="2853" y="1"/>
                    </a:moveTo>
                    <a:cubicBezTo>
                      <a:pt x="2485" y="1"/>
                      <a:pt x="2131" y="49"/>
                      <a:pt x="1802" y="156"/>
                    </a:cubicBezTo>
                    <a:cubicBezTo>
                      <a:pt x="1168" y="390"/>
                      <a:pt x="535" y="823"/>
                      <a:pt x="334" y="1457"/>
                    </a:cubicBezTo>
                    <a:cubicBezTo>
                      <a:pt x="1" y="2458"/>
                      <a:pt x="668" y="3492"/>
                      <a:pt x="1369" y="4326"/>
                    </a:cubicBezTo>
                    <a:cubicBezTo>
                      <a:pt x="2202" y="5293"/>
                      <a:pt x="3103" y="6160"/>
                      <a:pt x="4137" y="6828"/>
                    </a:cubicBezTo>
                    <a:cubicBezTo>
                      <a:pt x="5058" y="7392"/>
                      <a:pt x="6163" y="7745"/>
                      <a:pt x="7266" y="7745"/>
                    </a:cubicBezTo>
                    <a:cubicBezTo>
                      <a:pt x="7402" y="7745"/>
                      <a:pt x="7538" y="7739"/>
                      <a:pt x="7673" y="7728"/>
                    </a:cubicBezTo>
                    <a:cubicBezTo>
                      <a:pt x="8307" y="7628"/>
                      <a:pt x="8874" y="7428"/>
                      <a:pt x="9308" y="6961"/>
                    </a:cubicBezTo>
                    <a:cubicBezTo>
                      <a:pt x="9674" y="6561"/>
                      <a:pt x="9841" y="5960"/>
                      <a:pt x="9841" y="5393"/>
                    </a:cubicBezTo>
                    <a:cubicBezTo>
                      <a:pt x="9841" y="3959"/>
                      <a:pt x="8874" y="2625"/>
                      <a:pt x="7706" y="1824"/>
                    </a:cubicBezTo>
                    <a:cubicBezTo>
                      <a:pt x="6529" y="1002"/>
                      <a:pt x="4542" y="1"/>
                      <a:pt x="2853" y="1"/>
                    </a:cubicBezTo>
                    <a:close/>
                  </a:path>
                </a:pathLst>
              </a:custGeom>
              <a:solidFill>
                <a:srgbClr val="FCA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7631725" y="4490575"/>
                <a:ext cx="221025" cy="218525"/>
              </a:xfrm>
              <a:custGeom>
                <a:avLst/>
                <a:gdLst/>
                <a:ahLst/>
                <a:cxnLst/>
                <a:rect l="l" t="t" r="r" b="b"/>
                <a:pathLst>
                  <a:path w="8841" h="8741" extrusionOk="0">
                    <a:moveTo>
                      <a:pt x="2570" y="0"/>
                    </a:moveTo>
                    <a:cubicBezTo>
                      <a:pt x="2335" y="0"/>
                      <a:pt x="2100" y="25"/>
                      <a:pt x="1869" y="75"/>
                    </a:cubicBezTo>
                    <a:cubicBezTo>
                      <a:pt x="1302" y="209"/>
                      <a:pt x="768" y="442"/>
                      <a:pt x="434" y="909"/>
                    </a:cubicBezTo>
                    <a:cubicBezTo>
                      <a:pt x="67" y="1410"/>
                      <a:pt x="1" y="2043"/>
                      <a:pt x="67" y="2611"/>
                    </a:cubicBezTo>
                    <a:cubicBezTo>
                      <a:pt x="201" y="3878"/>
                      <a:pt x="835" y="4979"/>
                      <a:pt x="1669" y="5913"/>
                    </a:cubicBezTo>
                    <a:cubicBezTo>
                      <a:pt x="2503" y="6814"/>
                      <a:pt x="3570" y="7481"/>
                      <a:pt x="4671" y="8081"/>
                    </a:cubicBezTo>
                    <a:cubicBezTo>
                      <a:pt x="5301" y="8419"/>
                      <a:pt x="6037" y="8741"/>
                      <a:pt x="6736" y="8741"/>
                    </a:cubicBezTo>
                    <a:cubicBezTo>
                      <a:pt x="7074" y="8741"/>
                      <a:pt x="7402" y="8666"/>
                      <a:pt x="7706" y="8481"/>
                    </a:cubicBezTo>
                    <a:cubicBezTo>
                      <a:pt x="8273" y="8148"/>
                      <a:pt x="8607" y="7447"/>
                      <a:pt x="8674" y="6780"/>
                    </a:cubicBezTo>
                    <a:cubicBezTo>
                      <a:pt x="8840" y="4946"/>
                      <a:pt x="7006" y="2611"/>
                      <a:pt x="5738" y="1410"/>
                    </a:cubicBezTo>
                    <a:cubicBezTo>
                      <a:pt x="4879" y="579"/>
                      <a:pt x="3721" y="0"/>
                      <a:pt x="2570" y="0"/>
                    </a:cubicBezTo>
                    <a:close/>
                  </a:path>
                </a:pathLst>
              </a:custGeom>
              <a:solidFill>
                <a:srgbClr val="FCA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7761825" y="4480400"/>
                <a:ext cx="231400" cy="192675"/>
              </a:xfrm>
              <a:custGeom>
                <a:avLst/>
                <a:gdLst/>
                <a:ahLst/>
                <a:cxnLst/>
                <a:rect l="l" t="t" r="r" b="b"/>
                <a:pathLst>
                  <a:path w="9256" h="7707" extrusionOk="0">
                    <a:moveTo>
                      <a:pt x="2970" y="0"/>
                    </a:moveTo>
                    <a:cubicBezTo>
                      <a:pt x="2947" y="0"/>
                      <a:pt x="2924" y="5"/>
                      <a:pt x="2903" y="15"/>
                    </a:cubicBezTo>
                    <a:cubicBezTo>
                      <a:pt x="801" y="1350"/>
                      <a:pt x="0" y="4385"/>
                      <a:pt x="1635" y="6420"/>
                    </a:cubicBezTo>
                    <a:cubicBezTo>
                      <a:pt x="2390" y="7339"/>
                      <a:pt x="3363" y="7706"/>
                      <a:pt x="4381" y="7706"/>
                    </a:cubicBezTo>
                    <a:cubicBezTo>
                      <a:pt x="6062" y="7706"/>
                      <a:pt x="7864" y="6703"/>
                      <a:pt x="9007" y="5519"/>
                    </a:cubicBezTo>
                    <a:cubicBezTo>
                      <a:pt x="9256" y="5243"/>
                      <a:pt x="9023" y="4828"/>
                      <a:pt x="8708" y="4828"/>
                    </a:cubicBezTo>
                    <a:cubicBezTo>
                      <a:pt x="8643" y="4828"/>
                      <a:pt x="8575" y="4846"/>
                      <a:pt x="8507" y="4886"/>
                    </a:cubicBezTo>
                    <a:cubicBezTo>
                      <a:pt x="7285" y="5554"/>
                      <a:pt x="5744" y="6780"/>
                      <a:pt x="4281" y="6780"/>
                    </a:cubicBezTo>
                    <a:cubicBezTo>
                      <a:pt x="3628" y="6780"/>
                      <a:pt x="2989" y="6535"/>
                      <a:pt x="2402" y="5886"/>
                    </a:cubicBezTo>
                    <a:cubicBezTo>
                      <a:pt x="801" y="4085"/>
                      <a:pt x="1935" y="1883"/>
                      <a:pt x="3136" y="216"/>
                    </a:cubicBezTo>
                    <a:cubicBezTo>
                      <a:pt x="3220" y="131"/>
                      <a:pt x="3092" y="0"/>
                      <a:pt x="2970" y="0"/>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8036175" y="4706700"/>
                <a:ext cx="233375" cy="211975"/>
              </a:xfrm>
              <a:custGeom>
                <a:avLst/>
                <a:gdLst/>
                <a:ahLst/>
                <a:cxnLst/>
                <a:rect l="l" t="t" r="r" b="b"/>
                <a:pathLst>
                  <a:path w="9335" h="8479" extrusionOk="0">
                    <a:moveTo>
                      <a:pt x="2415" y="1"/>
                    </a:moveTo>
                    <a:cubicBezTo>
                      <a:pt x="2362" y="1"/>
                      <a:pt x="2308" y="21"/>
                      <a:pt x="2269" y="70"/>
                    </a:cubicBezTo>
                    <a:cubicBezTo>
                      <a:pt x="368" y="2005"/>
                      <a:pt x="1" y="5641"/>
                      <a:pt x="2236" y="7475"/>
                    </a:cubicBezTo>
                    <a:cubicBezTo>
                      <a:pt x="3074" y="8159"/>
                      <a:pt x="4072" y="8478"/>
                      <a:pt x="5065" y="8478"/>
                    </a:cubicBezTo>
                    <a:cubicBezTo>
                      <a:pt x="6641" y="8478"/>
                      <a:pt x="8207" y="7673"/>
                      <a:pt x="9107" y="6241"/>
                    </a:cubicBezTo>
                    <a:cubicBezTo>
                      <a:pt x="9335" y="5913"/>
                      <a:pt x="9027" y="5547"/>
                      <a:pt x="8705" y="5547"/>
                    </a:cubicBezTo>
                    <a:cubicBezTo>
                      <a:pt x="8601" y="5547"/>
                      <a:pt x="8496" y="5585"/>
                      <a:pt x="8407" y="5674"/>
                    </a:cubicBezTo>
                    <a:cubicBezTo>
                      <a:pt x="7422" y="6659"/>
                      <a:pt x="6146" y="7405"/>
                      <a:pt x="4875" y="7405"/>
                    </a:cubicBezTo>
                    <a:cubicBezTo>
                      <a:pt x="4080" y="7405"/>
                      <a:pt x="3288" y="7113"/>
                      <a:pt x="2569" y="6408"/>
                    </a:cubicBezTo>
                    <a:cubicBezTo>
                      <a:pt x="768" y="4640"/>
                      <a:pt x="2002" y="2171"/>
                      <a:pt x="2603" y="237"/>
                    </a:cubicBezTo>
                    <a:cubicBezTo>
                      <a:pt x="2674" y="119"/>
                      <a:pt x="2544" y="1"/>
                      <a:pt x="2415" y="1"/>
                    </a:cubicBezTo>
                    <a:close/>
                  </a:path>
                </a:pathLst>
              </a:custGeom>
              <a:solidFill>
                <a:srgbClr val="2C0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7756825" y="4755125"/>
                <a:ext cx="231025" cy="231025"/>
              </a:xfrm>
              <a:custGeom>
                <a:avLst/>
                <a:gdLst/>
                <a:ahLst/>
                <a:cxnLst/>
                <a:rect l="l" t="t" r="r" b="b"/>
                <a:pathLst>
                  <a:path w="9241" h="9241" extrusionOk="0">
                    <a:moveTo>
                      <a:pt x="4604" y="1"/>
                    </a:moveTo>
                    <a:cubicBezTo>
                      <a:pt x="2068" y="1"/>
                      <a:pt x="0" y="2069"/>
                      <a:pt x="0" y="4604"/>
                    </a:cubicBezTo>
                    <a:cubicBezTo>
                      <a:pt x="0" y="7173"/>
                      <a:pt x="2068" y="9241"/>
                      <a:pt x="4604" y="9241"/>
                    </a:cubicBezTo>
                    <a:cubicBezTo>
                      <a:pt x="7172" y="9241"/>
                      <a:pt x="9240" y="7173"/>
                      <a:pt x="9240" y="4604"/>
                    </a:cubicBezTo>
                    <a:cubicBezTo>
                      <a:pt x="9240" y="2069"/>
                      <a:pt x="7172" y="1"/>
                      <a:pt x="4604" y="1"/>
                    </a:cubicBezTo>
                    <a:close/>
                  </a:path>
                </a:pathLst>
              </a:custGeom>
              <a:solidFill>
                <a:srgbClr val="B96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a:off x="7793525" y="4790150"/>
                <a:ext cx="131775" cy="131800"/>
              </a:xfrm>
              <a:custGeom>
                <a:avLst/>
                <a:gdLst/>
                <a:ahLst/>
                <a:cxnLst/>
                <a:rect l="l" t="t" r="r" b="b"/>
                <a:pathLst>
                  <a:path w="5271" h="5272" extrusionOk="0">
                    <a:moveTo>
                      <a:pt x="2635" y="1"/>
                    </a:moveTo>
                    <a:cubicBezTo>
                      <a:pt x="1201" y="1"/>
                      <a:pt x="0" y="1202"/>
                      <a:pt x="0" y="2636"/>
                    </a:cubicBezTo>
                    <a:cubicBezTo>
                      <a:pt x="0" y="4071"/>
                      <a:pt x="1201" y="5271"/>
                      <a:pt x="2635" y="5271"/>
                    </a:cubicBezTo>
                    <a:cubicBezTo>
                      <a:pt x="4103" y="5271"/>
                      <a:pt x="5270" y="4071"/>
                      <a:pt x="5270" y="2636"/>
                    </a:cubicBezTo>
                    <a:cubicBezTo>
                      <a:pt x="5270" y="1202"/>
                      <a:pt x="4103" y="1"/>
                      <a:pt x="2635" y="1"/>
                    </a:cubicBezTo>
                    <a:close/>
                  </a:path>
                </a:pathLst>
              </a:custGeom>
              <a:solidFill>
                <a:srgbClr val="EF7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7616725" y="4828100"/>
                <a:ext cx="282725" cy="269600"/>
              </a:xfrm>
              <a:custGeom>
                <a:avLst/>
                <a:gdLst/>
                <a:ahLst/>
                <a:cxnLst/>
                <a:rect l="l" t="t" r="r" b="b"/>
                <a:pathLst>
                  <a:path w="11309" h="10784" extrusionOk="0">
                    <a:moveTo>
                      <a:pt x="6857" y="0"/>
                    </a:moveTo>
                    <a:cubicBezTo>
                      <a:pt x="4994" y="0"/>
                      <a:pt x="2491" y="1377"/>
                      <a:pt x="1535" y="2553"/>
                    </a:cubicBezTo>
                    <a:cubicBezTo>
                      <a:pt x="0" y="4454"/>
                      <a:pt x="501" y="7456"/>
                      <a:pt x="2102" y="9157"/>
                    </a:cubicBezTo>
                    <a:cubicBezTo>
                      <a:pt x="3060" y="10215"/>
                      <a:pt x="4400" y="10783"/>
                      <a:pt x="5765" y="10783"/>
                    </a:cubicBezTo>
                    <a:cubicBezTo>
                      <a:pt x="6681" y="10783"/>
                      <a:pt x="7609" y="10527"/>
                      <a:pt x="8440" y="9991"/>
                    </a:cubicBezTo>
                    <a:cubicBezTo>
                      <a:pt x="10675" y="8557"/>
                      <a:pt x="11308" y="4821"/>
                      <a:pt x="10841" y="2386"/>
                    </a:cubicBezTo>
                    <a:cubicBezTo>
                      <a:pt x="10808" y="2152"/>
                      <a:pt x="10600" y="2035"/>
                      <a:pt x="10391" y="2035"/>
                    </a:cubicBezTo>
                    <a:cubicBezTo>
                      <a:pt x="10183" y="2035"/>
                      <a:pt x="9974" y="2152"/>
                      <a:pt x="9941" y="2386"/>
                    </a:cubicBezTo>
                    <a:cubicBezTo>
                      <a:pt x="9540" y="4154"/>
                      <a:pt x="9774" y="6222"/>
                      <a:pt x="8807" y="7823"/>
                    </a:cubicBezTo>
                    <a:cubicBezTo>
                      <a:pt x="8126" y="8985"/>
                      <a:pt x="6940" y="9569"/>
                      <a:pt x="5740" y="9569"/>
                    </a:cubicBezTo>
                    <a:cubicBezTo>
                      <a:pt x="4941" y="9569"/>
                      <a:pt x="4136" y="9310"/>
                      <a:pt x="3469" y="8790"/>
                    </a:cubicBezTo>
                    <a:cubicBezTo>
                      <a:pt x="1768" y="7489"/>
                      <a:pt x="1001" y="4554"/>
                      <a:pt x="2669" y="2919"/>
                    </a:cubicBezTo>
                    <a:cubicBezTo>
                      <a:pt x="3677" y="1944"/>
                      <a:pt x="6205" y="715"/>
                      <a:pt x="7661" y="715"/>
                    </a:cubicBezTo>
                    <a:cubicBezTo>
                      <a:pt x="7699" y="715"/>
                      <a:pt x="7736" y="716"/>
                      <a:pt x="7773" y="718"/>
                    </a:cubicBezTo>
                    <a:cubicBezTo>
                      <a:pt x="7785" y="719"/>
                      <a:pt x="7797" y="720"/>
                      <a:pt x="7809" y="720"/>
                    </a:cubicBezTo>
                    <a:cubicBezTo>
                      <a:pt x="8118" y="720"/>
                      <a:pt x="8262" y="314"/>
                      <a:pt x="7973" y="218"/>
                    </a:cubicBezTo>
                    <a:cubicBezTo>
                      <a:pt x="7647" y="67"/>
                      <a:pt x="7268" y="0"/>
                      <a:pt x="6857" y="0"/>
                    </a:cubicBezTo>
                    <a:close/>
                  </a:path>
                </a:pathLst>
              </a:custGeom>
              <a:solidFill>
                <a:srgbClr val="EF7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7816875" y="4282750"/>
                <a:ext cx="592100" cy="178025"/>
              </a:xfrm>
              <a:custGeom>
                <a:avLst/>
                <a:gdLst/>
                <a:ahLst/>
                <a:cxnLst/>
                <a:rect l="l" t="t" r="r" b="b"/>
                <a:pathLst>
                  <a:path w="23684" h="7121" extrusionOk="0">
                    <a:moveTo>
                      <a:pt x="7841" y="1"/>
                    </a:moveTo>
                    <a:cubicBezTo>
                      <a:pt x="4995" y="1"/>
                      <a:pt x="2175" y="879"/>
                      <a:pt x="0" y="2718"/>
                    </a:cubicBezTo>
                    <a:cubicBezTo>
                      <a:pt x="820" y="2338"/>
                      <a:pt x="1710" y="2179"/>
                      <a:pt x="2609" y="2179"/>
                    </a:cubicBezTo>
                    <a:cubicBezTo>
                      <a:pt x="3684" y="2179"/>
                      <a:pt x="4772" y="2406"/>
                      <a:pt x="5771" y="2751"/>
                    </a:cubicBezTo>
                    <a:cubicBezTo>
                      <a:pt x="7605" y="3418"/>
                      <a:pt x="9307" y="4452"/>
                      <a:pt x="11041" y="5286"/>
                    </a:cubicBezTo>
                    <a:cubicBezTo>
                      <a:pt x="13310" y="6354"/>
                      <a:pt x="15711" y="7121"/>
                      <a:pt x="18180" y="7121"/>
                    </a:cubicBezTo>
                    <a:cubicBezTo>
                      <a:pt x="20114" y="7121"/>
                      <a:pt x="22049" y="6687"/>
                      <a:pt x="23684" y="5686"/>
                    </a:cubicBezTo>
                    <a:cubicBezTo>
                      <a:pt x="23483" y="5286"/>
                      <a:pt x="23283" y="4953"/>
                      <a:pt x="23016" y="4586"/>
                    </a:cubicBezTo>
                    <a:lnTo>
                      <a:pt x="21882" y="4586"/>
                    </a:lnTo>
                    <a:cubicBezTo>
                      <a:pt x="18880" y="4486"/>
                      <a:pt x="16312" y="2417"/>
                      <a:pt x="13543" y="1217"/>
                    </a:cubicBezTo>
                    <a:cubicBezTo>
                      <a:pt x="11764" y="415"/>
                      <a:pt x="9796" y="1"/>
                      <a:pt x="7841" y="1"/>
                    </a:cubicBezTo>
                    <a:close/>
                  </a:path>
                </a:pathLst>
              </a:custGeom>
              <a:solidFill>
                <a:srgbClr val="EF7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8440650" y="4399875"/>
                <a:ext cx="6700" cy="4200"/>
              </a:xfrm>
              <a:custGeom>
                <a:avLst/>
                <a:gdLst/>
                <a:ahLst/>
                <a:cxnLst/>
                <a:rect l="l" t="t" r="r" b="b"/>
                <a:pathLst>
                  <a:path w="268" h="168" extrusionOk="0">
                    <a:moveTo>
                      <a:pt x="67" y="1"/>
                    </a:moveTo>
                    <a:cubicBezTo>
                      <a:pt x="67" y="21"/>
                      <a:pt x="55" y="41"/>
                      <a:pt x="37" y="47"/>
                    </a:cubicBezTo>
                    <a:lnTo>
                      <a:pt x="37" y="47"/>
                    </a:lnTo>
                    <a:cubicBezTo>
                      <a:pt x="25" y="42"/>
                      <a:pt x="13" y="38"/>
                      <a:pt x="0" y="34"/>
                    </a:cubicBezTo>
                    <a:lnTo>
                      <a:pt x="0" y="34"/>
                    </a:lnTo>
                    <a:cubicBezTo>
                      <a:pt x="10" y="44"/>
                      <a:pt x="20" y="48"/>
                      <a:pt x="29" y="48"/>
                    </a:cubicBezTo>
                    <a:cubicBezTo>
                      <a:pt x="32" y="48"/>
                      <a:pt x="35" y="47"/>
                      <a:pt x="37" y="47"/>
                    </a:cubicBezTo>
                    <a:lnTo>
                      <a:pt x="37" y="47"/>
                    </a:lnTo>
                    <a:cubicBezTo>
                      <a:pt x="105" y="70"/>
                      <a:pt x="171" y="95"/>
                      <a:pt x="225" y="132"/>
                    </a:cubicBezTo>
                    <a:lnTo>
                      <a:pt x="225" y="132"/>
                    </a:lnTo>
                    <a:lnTo>
                      <a:pt x="67" y="1"/>
                    </a:lnTo>
                    <a:close/>
                    <a:moveTo>
                      <a:pt x="225" y="132"/>
                    </a:moveTo>
                    <a:lnTo>
                      <a:pt x="267" y="168"/>
                    </a:lnTo>
                    <a:cubicBezTo>
                      <a:pt x="254" y="155"/>
                      <a:pt x="240" y="143"/>
                      <a:pt x="225" y="132"/>
                    </a:cubicBezTo>
                    <a:close/>
                  </a:path>
                </a:pathLst>
              </a:custGeom>
              <a:solidFill>
                <a:srgbClr val="EF7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CuadroTexto 74">
            <a:extLst>
              <a:ext uri="{FF2B5EF4-FFF2-40B4-BE49-F238E27FC236}">
                <a16:creationId xmlns:a16="http://schemas.microsoft.com/office/drawing/2014/main" id="{06D24B0E-39B3-428B-81C7-5887980C234B}"/>
              </a:ext>
            </a:extLst>
          </p:cNvPr>
          <p:cNvSpPr txBox="1"/>
          <p:nvPr/>
        </p:nvSpPr>
        <p:spPr>
          <a:xfrm>
            <a:off x="760175" y="1609795"/>
            <a:ext cx="2196464" cy="1600438"/>
          </a:xfrm>
          <a:prstGeom prst="rect">
            <a:avLst/>
          </a:prstGeom>
          <a:noFill/>
        </p:spPr>
        <p:txBody>
          <a:bodyPr wrap="square">
            <a:spAutoFit/>
          </a:bodyPr>
          <a:lstStyle/>
          <a:p>
            <a:r>
              <a:rPr lang="es-MX" dirty="0"/>
              <a:t>•La familia es el primer espacio donde los niños se desarrollan socialmente a partir del funcionamiento familiar de cada cultura que se observa en el video.</a:t>
            </a:r>
          </a:p>
        </p:txBody>
      </p:sp>
      <p:sp>
        <p:nvSpPr>
          <p:cNvPr id="79" name="CuadroTexto 78">
            <a:extLst>
              <a:ext uri="{FF2B5EF4-FFF2-40B4-BE49-F238E27FC236}">
                <a16:creationId xmlns:a16="http://schemas.microsoft.com/office/drawing/2014/main" id="{C6655289-8CC0-499F-AD6D-39C411F5EA5A}"/>
              </a:ext>
            </a:extLst>
          </p:cNvPr>
          <p:cNvSpPr txBox="1"/>
          <p:nvPr/>
        </p:nvSpPr>
        <p:spPr>
          <a:xfrm>
            <a:off x="5939188" y="1452311"/>
            <a:ext cx="3035242" cy="2031325"/>
          </a:xfrm>
          <a:prstGeom prst="rect">
            <a:avLst/>
          </a:prstGeom>
          <a:noFill/>
        </p:spPr>
        <p:txBody>
          <a:bodyPr wrap="square">
            <a:spAutoFit/>
          </a:bodyPr>
          <a:lstStyle/>
          <a:p>
            <a:r>
              <a:rPr lang="es-MX" dirty="0"/>
              <a:t>•La familia juega un importante papel en la adquisición de habilidades sociales necesarias para el desenvolvimiento social de los niños, todos estos aprendizajes dependen de la diferente crianza en los niños, según el entorno donde se desenvuelven las diferentes familias.</a:t>
            </a:r>
          </a:p>
        </p:txBody>
      </p:sp>
      <p:sp>
        <p:nvSpPr>
          <p:cNvPr id="81" name="CuadroTexto 80">
            <a:extLst>
              <a:ext uri="{FF2B5EF4-FFF2-40B4-BE49-F238E27FC236}">
                <a16:creationId xmlns:a16="http://schemas.microsoft.com/office/drawing/2014/main" id="{9FAFC562-9D0B-4BD4-B58C-518DF3C40980}"/>
              </a:ext>
            </a:extLst>
          </p:cNvPr>
          <p:cNvSpPr txBox="1"/>
          <p:nvPr/>
        </p:nvSpPr>
        <p:spPr>
          <a:xfrm>
            <a:off x="2326787" y="3953117"/>
            <a:ext cx="4572000" cy="954107"/>
          </a:xfrm>
          <a:prstGeom prst="rect">
            <a:avLst/>
          </a:prstGeom>
          <a:noFill/>
        </p:spPr>
        <p:txBody>
          <a:bodyPr wrap="square">
            <a:spAutoFit/>
          </a:bodyPr>
          <a:lstStyle/>
          <a:p>
            <a:r>
              <a:rPr lang="es-MX" dirty="0"/>
              <a:t>•Cada niño se desenvuelve dentro de un contexto diferente lo que lo hace aprender características para comportarse en las interacciones que se dan en su contexto.</a:t>
            </a:r>
          </a:p>
        </p:txBody>
      </p:sp>
      <p:sp>
        <p:nvSpPr>
          <p:cNvPr id="82" name="Google Shape;239;p18">
            <a:extLst>
              <a:ext uri="{FF2B5EF4-FFF2-40B4-BE49-F238E27FC236}">
                <a16:creationId xmlns:a16="http://schemas.microsoft.com/office/drawing/2014/main" id="{2486270B-ECC8-4542-AC56-37D8495244C8}"/>
              </a:ext>
            </a:extLst>
          </p:cNvPr>
          <p:cNvSpPr txBox="1">
            <a:spLocks noGrp="1"/>
          </p:cNvSpPr>
          <p:nvPr>
            <p:ph type="title"/>
          </p:nvPr>
        </p:nvSpPr>
        <p:spPr>
          <a:xfrm>
            <a:off x="448975" y="410350"/>
            <a:ext cx="8237700" cy="2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dk1"/>
                </a:solidFill>
              </a:rPr>
              <a:t>Familia</a:t>
            </a:r>
            <a:endParaRPr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28"/>
          <p:cNvSpPr txBox="1">
            <a:spLocks noGrp="1"/>
          </p:cNvSpPr>
          <p:nvPr>
            <p:ph type="title"/>
          </p:nvPr>
        </p:nvSpPr>
        <p:spPr>
          <a:xfrm>
            <a:off x="448975" y="410350"/>
            <a:ext cx="8237700" cy="2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a:solidFill>
                  <a:schemeClr val="dk1"/>
                </a:solidFill>
              </a:rPr>
              <a:t>Diferencias </a:t>
            </a:r>
            <a:endParaRPr>
              <a:solidFill>
                <a:schemeClr val="dk1"/>
              </a:solidFill>
            </a:endParaRPr>
          </a:p>
        </p:txBody>
      </p:sp>
      <p:sp>
        <p:nvSpPr>
          <p:cNvPr id="964" name="Google Shape;964;p28"/>
          <p:cNvSpPr/>
          <p:nvPr/>
        </p:nvSpPr>
        <p:spPr>
          <a:xfrm>
            <a:off x="3860522" y="2223944"/>
            <a:ext cx="2369766" cy="2159678"/>
          </a:xfrm>
          <a:custGeom>
            <a:avLst/>
            <a:gdLst/>
            <a:ahLst/>
            <a:cxnLst/>
            <a:rect l="l" t="t" r="r" b="b"/>
            <a:pathLst>
              <a:path w="12229" h="11145" extrusionOk="0">
                <a:moveTo>
                  <a:pt x="6106" y="1"/>
                </a:moveTo>
                <a:cubicBezTo>
                  <a:pt x="4679" y="1"/>
                  <a:pt x="3253" y="542"/>
                  <a:pt x="2167" y="1626"/>
                </a:cubicBezTo>
                <a:cubicBezTo>
                  <a:pt x="0" y="3798"/>
                  <a:pt x="0" y="7327"/>
                  <a:pt x="2167" y="9515"/>
                </a:cubicBezTo>
                <a:cubicBezTo>
                  <a:pt x="3253" y="10601"/>
                  <a:pt x="4679" y="11144"/>
                  <a:pt x="6106" y="11144"/>
                </a:cubicBezTo>
                <a:cubicBezTo>
                  <a:pt x="7533" y="11144"/>
                  <a:pt x="8962" y="10601"/>
                  <a:pt x="10056" y="9515"/>
                </a:cubicBezTo>
                <a:cubicBezTo>
                  <a:pt x="12228" y="7327"/>
                  <a:pt x="12228" y="3798"/>
                  <a:pt x="10056" y="1626"/>
                </a:cubicBezTo>
                <a:cubicBezTo>
                  <a:pt x="8962" y="542"/>
                  <a:pt x="7533" y="1"/>
                  <a:pt x="6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a:off x="2913700" y="2223944"/>
            <a:ext cx="2373836" cy="2159678"/>
          </a:xfrm>
          <a:custGeom>
            <a:avLst/>
            <a:gdLst/>
            <a:ahLst/>
            <a:cxnLst/>
            <a:rect l="l" t="t" r="r" b="b"/>
            <a:pathLst>
              <a:path w="12250" h="11145" extrusionOk="0">
                <a:moveTo>
                  <a:pt x="6127" y="1"/>
                </a:moveTo>
                <a:cubicBezTo>
                  <a:pt x="4700" y="1"/>
                  <a:pt x="3274" y="542"/>
                  <a:pt x="2188" y="1626"/>
                </a:cubicBezTo>
                <a:cubicBezTo>
                  <a:pt x="0" y="3798"/>
                  <a:pt x="0" y="7327"/>
                  <a:pt x="2188" y="9515"/>
                </a:cubicBezTo>
                <a:cubicBezTo>
                  <a:pt x="3274" y="10601"/>
                  <a:pt x="4700" y="11144"/>
                  <a:pt x="6127" y="11144"/>
                </a:cubicBezTo>
                <a:cubicBezTo>
                  <a:pt x="7554" y="11144"/>
                  <a:pt x="8983" y="10601"/>
                  <a:pt x="10077" y="9515"/>
                </a:cubicBezTo>
                <a:cubicBezTo>
                  <a:pt x="12249" y="7327"/>
                  <a:pt x="12249" y="3798"/>
                  <a:pt x="10077" y="1626"/>
                </a:cubicBezTo>
                <a:cubicBezTo>
                  <a:pt x="8983" y="542"/>
                  <a:pt x="7554"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a:off x="2913700" y="1278100"/>
            <a:ext cx="2373836" cy="2162779"/>
          </a:xfrm>
          <a:custGeom>
            <a:avLst/>
            <a:gdLst/>
            <a:ahLst/>
            <a:cxnLst/>
            <a:rect l="l" t="t" r="r" b="b"/>
            <a:pathLst>
              <a:path w="12250" h="11161" extrusionOk="0">
                <a:moveTo>
                  <a:pt x="6127" y="1"/>
                </a:moveTo>
                <a:cubicBezTo>
                  <a:pt x="4700" y="1"/>
                  <a:pt x="3274" y="548"/>
                  <a:pt x="2188" y="1642"/>
                </a:cubicBezTo>
                <a:cubicBezTo>
                  <a:pt x="0" y="3814"/>
                  <a:pt x="0" y="7343"/>
                  <a:pt x="2188" y="9531"/>
                </a:cubicBezTo>
                <a:cubicBezTo>
                  <a:pt x="3274" y="10617"/>
                  <a:pt x="4700" y="11160"/>
                  <a:pt x="6127" y="11160"/>
                </a:cubicBezTo>
                <a:cubicBezTo>
                  <a:pt x="7554" y="11160"/>
                  <a:pt x="8983" y="10617"/>
                  <a:pt x="10077" y="9531"/>
                </a:cubicBezTo>
                <a:cubicBezTo>
                  <a:pt x="12249" y="7343"/>
                  <a:pt x="12249" y="3814"/>
                  <a:pt x="10077" y="1642"/>
                </a:cubicBezTo>
                <a:cubicBezTo>
                  <a:pt x="8983" y="548"/>
                  <a:pt x="7554" y="1"/>
                  <a:pt x="6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a:off x="3860522" y="1278100"/>
            <a:ext cx="2369766" cy="2162779"/>
          </a:xfrm>
          <a:custGeom>
            <a:avLst/>
            <a:gdLst/>
            <a:ahLst/>
            <a:cxnLst/>
            <a:rect l="l" t="t" r="r" b="b"/>
            <a:pathLst>
              <a:path w="12229" h="11161" extrusionOk="0">
                <a:moveTo>
                  <a:pt x="6106" y="1"/>
                </a:moveTo>
                <a:cubicBezTo>
                  <a:pt x="4679" y="1"/>
                  <a:pt x="3253" y="548"/>
                  <a:pt x="2167" y="1642"/>
                </a:cubicBezTo>
                <a:cubicBezTo>
                  <a:pt x="0" y="3814"/>
                  <a:pt x="0" y="7343"/>
                  <a:pt x="2167" y="9531"/>
                </a:cubicBezTo>
                <a:cubicBezTo>
                  <a:pt x="3253" y="10617"/>
                  <a:pt x="4679" y="11160"/>
                  <a:pt x="6106" y="11160"/>
                </a:cubicBezTo>
                <a:cubicBezTo>
                  <a:pt x="7533" y="11160"/>
                  <a:pt x="8962" y="10617"/>
                  <a:pt x="10056" y="9531"/>
                </a:cubicBezTo>
                <a:cubicBezTo>
                  <a:pt x="12228" y="7343"/>
                  <a:pt x="12228" y="3814"/>
                  <a:pt x="10056" y="1642"/>
                </a:cubicBezTo>
                <a:cubicBezTo>
                  <a:pt x="8962" y="548"/>
                  <a:pt x="7533" y="1"/>
                  <a:pt x="6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a:off x="3614176" y="1871361"/>
            <a:ext cx="1920384" cy="1921718"/>
          </a:xfrm>
          <a:custGeom>
            <a:avLst/>
            <a:gdLst/>
            <a:ahLst/>
            <a:cxnLst/>
            <a:rect l="l" t="t" r="r" b="b"/>
            <a:pathLst>
              <a:path w="8500" h="8506" extrusionOk="0">
                <a:moveTo>
                  <a:pt x="4250" y="1"/>
                </a:moveTo>
                <a:cubicBezTo>
                  <a:pt x="1904" y="1"/>
                  <a:pt x="0" y="1910"/>
                  <a:pt x="0" y="4256"/>
                </a:cubicBezTo>
                <a:cubicBezTo>
                  <a:pt x="0" y="6601"/>
                  <a:pt x="1904" y="8505"/>
                  <a:pt x="4250" y="8505"/>
                </a:cubicBezTo>
                <a:cubicBezTo>
                  <a:pt x="6596" y="8505"/>
                  <a:pt x="8499" y="6601"/>
                  <a:pt x="8499" y="4256"/>
                </a:cubicBezTo>
                <a:cubicBezTo>
                  <a:pt x="8499" y="1910"/>
                  <a:pt x="6596" y="1"/>
                  <a:pt x="42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28"/>
          <p:cNvGrpSpPr/>
          <p:nvPr/>
        </p:nvGrpSpPr>
        <p:grpSpPr>
          <a:xfrm>
            <a:off x="3831221" y="2051817"/>
            <a:ext cx="1473044" cy="1560799"/>
            <a:chOff x="2141075" y="4486550"/>
            <a:chExt cx="1301506" cy="1378919"/>
          </a:xfrm>
        </p:grpSpPr>
        <p:sp>
          <p:nvSpPr>
            <p:cNvPr id="982" name="Google Shape;982;p28"/>
            <p:cNvSpPr/>
            <p:nvPr/>
          </p:nvSpPr>
          <p:spPr>
            <a:xfrm>
              <a:off x="2820477" y="5231136"/>
              <a:ext cx="295001" cy="250077"/>
            </a:xfrm>
            <a:custGeom>
              <a:avLst/>
              <a:gdLst/>
              <a:ahLst/>
              <a:cxnLst/>
              <a:rect l="l" t="t" r="r" b="b"/>
              <a:pathLst>
                <a:path w="4485" h="3802" extrusionOk="0">
                  <a:moveTo>
                    <a:pt x="4111" y="0"/>
                  </a:moveTo>
                  <a:cubicBezTo>
                    <a:pt x="2695" y="543"/>
                    <a:pt x="1" y="2013"/>
                    <a:pt x="1" y="2013"/>
                  </a:cubicBezTo>
                  <a:lnTo>
                    <a:pt x="1151" y="3802"/>
                  </a:lnTo>
                  <a:lnTo>
                    <a:pt x="4484" y="1853"/>
                  </a:lnTo>
                  <a:lnTo>
                    <a:pt x="4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3055824" y="4810892"/>
              <a:ext cx="386757" cy="382876"/>
            </a:xfrm>
            <a:custGeom>
              <a:avLst/>
              <a:gdLst/>
              <a:ahLst/>
              <a:cxnLst/>
              <a:rect l="l" t="t" r="r" b="b"/>
              <a:pathLst>
                <a:path w="5880" h="5821" extrusionOk="0">
                  <a:moveTo>
                    <a:pt x="2096" y="0"/>
                  </a:moveTo>
                  <a:cubicBezTo>
                    <a:pt x="2013" y="0"/>
                    <a:pt x="1915" y="7"/>
                    <a:pt x="1801" y="21"/>
                  </a:cubicBezTo>
                  <a:cubicBezTo>
                    <a:pt x="1002" y="128"/>
                    <a:pt x="959" y="650"/>
                    <a:pt x="970" y="863"/>
                  </a:cubicBezTo>
                  <a:cubicBezTo>
                    <a:pt x="970" y="916"/>
                    <a:pt x="981" y="948"/>
                    <a:pt x="981" y="948"/>
                  </a:cubicBezTo>
                  <a:lnTo>
                    <a:pt x="959" y="948"/>
                  </a:lnTo>
                  <a:cubicBezTo>
                    <a:pt x="1" y="1193"/>
                    <a:pt x="54" y="2513"/>
                    <a:pt x="267" y="2843"/>
                  </a:cubicBezTo>
                  <a:cubicBezTo>
                    <a:pt x="267" y="2865"/>
                    <a:pt x="278" y="2875"/>
                    <a:pt x="278" y="2875"/>
                  </a:cubicBezTo>
                  <a:lnTo>
                    <a:pt x="1492" y="4643"/>
                  </a:lnTo>
                  <a:cubicBezTo>
                    <a:pt x="1492" y="4643"/>
                    <a:pt x="2610" y="5821"/>
                    <a:pt x="3237" y="5821"/>
                  </a:cubicBezTo>
                  <a:cubicBezTo>
                    <a:pt x="3263" y="5821"/>
                    <a:pt x="3288" y="5819"/>
                    <a:pt x="3313" y="5814"/>
                  </a:cubicBezTo>
                  <a:cubicBezTo>
                    <a:pt x="3930" y="5708"/>
                    <a:pt x="4814" y="4941"/>
                    <a:pt x="5347" y="3823"/>
                  </a:cubicBezTo>
                  <a:cubicBezTo>
                    <a:pt x="5879" y="2705"/>
                    <a:pt x="5272" y="1480"/>
                    <a:pt x="4335" y="820"/>
                  </a:cubicBezTo>
                  <a:cubicBezTo>
                    <a:pt x="3806" y="434"/>
                    <a:pt x="3269" y="354"/>
                    <a:pt x="2914" y="354"/>
                  </a:cubicBezTo>
                  <a:cubicBezTo>
                    <a:pt x="2663" y="354"/>
                    <a:pt x="2503" y="394"/>
                    <a:pt x="2503" y="394"/>
                  </a:cubicBezTo>
                  <a:cubicBezTo>
                    <a:pt x="2503" y="394"/>
                    <a:pt x="2746" y="0"/>
                    <a:pt x="2096" y="0"/>
                  </a:cubicBezTo>
                  <a:close/>
                </a:path>
              </a:pathLst>
            </a:custGeom>
            <a:solidFill>
              <a:srgbClr val="301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3274398" y="5041306"/>
              <a:ext cx="136615" cy="140824"/>
            </a:xfrm>
            <a:custGeom>
              <a:avLst/>
              <a:gdLst/>
              <a:ahLst/>
              <a:cxnLst/>
              <a:rect l="l" t="t" r="r" b="b"/>
              <a:pathLst>
                <a:path w="2077" h="2141" extrusionOk="0">
                  <a:moveTo>
                    <a:pt x="586" y="0"/>
                  </a:moveTo>
                  <a:lnTo>
                    <a:pt x="341" y="565"/>
                  </a:lnTo>
                  <a:lnTo>
                    <a:pt x="0" y="1183"/>
                  </a:lnTo>
                  <a:lnTo>
                    <a:pt x="267" y="2141"/>
                  </a:lnTo>
                  <a:lnTo>
                    <a:pt x="959" y="1758"/>
                  </a:lnTo>
                  <a:lnTo>
                    <a:pt x="2077" y="554"/>
                  </a:lnTo>
                  <a:lnTo>
                    <a:pt x="2077" y="554"/>
                  </a:lnTo>
                  <a:cubicBezTo>
                    <a:pt x="2077" y="554"/>
                    <a:pt x="1867" y="595"/>
                    <a:pt x="1605" y="595"/>
                  </a:cubicBezTo>
                  <a:cubicBezTo>
                    <a:pt x="1200" y="595"/>
                    <a:pt x="670" y="498"/>
                    <a:pt x="586" y="0"/>
                  </a:cubicBezTo>
                  <a:close/>
                </a:path>
              </a:pathLst>
            </a:custGeom>
            <a:solidFill>
              <a:srgbClr val="1907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3055824" y="4872524"/>
              <a:ext cx="98860" cy="140956"/>
            </a:xfrm>
            <a:custGeom>
              <a:avLst/>
              <a:gdLst/>
              <a:ahLst/>
              <a:cxnLst/>
              <a:rect l="l" t="t" r="r" b="b"/>
              <a:pathLst>
                <a:path w="1503" h="2143" extrusionOk="0">
                  <a:moveTo>
                    <a:pt x="959" y="0"/>
                  </a:moveTo>
                  <a:cubicBezTo>
                    <a:pt x="1" y="256"/>
                    <a:pt x="54" y="1576"/>
                    <a:pt x="267" y="1906"/>
                  </a:cubicBezTo>
                  <a:cubicBezTo>
                    <a:pt x="416" y="2034"/>
                    <a:pt x="576" y="2109"/>
                    <a:pt x="682" y="2141"/>
                  </a:cubicBezTo>
                  <a:cubicBezTo>
                    <a:pt x="690" y="2142"/>
                    <a:pt x="697" y="2143"/>
                    <a:pt x="705" y="2143"/>
                  </a:cubicBezTo>
                  <a:cubicBezTo>
                    <a:pt x="1054" y="2143"/>
                    <a:pt x="1502" y="501"/>
                    <a:pt x="1502" y="501"/>
                  </a:cubicBezTo>
                  <a:cubicBezTo>
                    <a:pt x="1502" y="501"/>
                    <a:pt x="970" y="383"/>
                    <a:pt x="959" y="0"/>
                  </a:cubicBezTo>
                  <a:close/>
                </a:path>
              </a:pathLst>
            </a:custGeom>
            <a:solidFill>
              <a:srgbClr val="1907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2141799" y="4486550"/>
              <a:ext cx="916904" cy="1026485"/>
            </a:xfrm>
            <a:custGeom>
              <a:avLst/>
              <a:gdLst/>
              <a:ahLst/>
              <a:cxnLst/>
              <a:rect l="l" t="t" r="r" b="b"/>
              <a:pathLst>
                <a:path w="13940" h="15606" extrusionOk="0">
                  <a:moveTo>
                    <a:pt x="9312" y="1"/>
                  </a:moveTo>
                  <a:cubicBezTo>
                    <a:pt x="8133" y="1"/>
                    <a:pt x="6964" y="447"/>
                    <a:pt x="6123" y="1577"/>
                  </a:cubicBezTo>
                  <a:cubicBezTo>
                    <a:pt x="4569" y="3664"/>
                    <a:pt x="5314" y="4186"/>
                    <a:pt x="4643" y="5219"/>
                  </a:cubicBezTo>
                  <a:cubicBezTo>
                    <a:pt x="3983" y="6262"/>
                    <a:pt x="3216" y="6070"/>
                    <a:pt x="3024" y="7636"/>
                  </a:cubicBezTo>
                  <a:cubicBezTo>
                    <a:pt x="2939" y="8243"/>
                    <a:pt x="2780" y="8658"/>
                    <a:pt x="2577" y="8967"/>
                  </a:cubicBezTo>
                  <a:cubicBezTo>
                    <a:pt x="2258" y="9414"/>
                    <a:pt x="1853" y="9617"/>
                    <a:pt x="1480" y="9904"/>
                  </a:cubicBezTo>
                  <a:cubicBezTo>
                    <a:pt x="0" y="11022"/>
                    <a:pt x="234" y="14185"/>
                    <a:pt x="4377" y="15409"/>
                  </a:cubicBezTo>
                  <a:cubicBezTo>
                    <a:pt x="4792" y="15527"/>
                    <a:pt x="5165" y="15590"/>
                    <a:pt x="5506" y="15601"/>
                  </a:cubicBezTo>
                  <a:cubicBezTo>
                    <a:pt x="5567" y="15604"/>
                    <a:pt x="5626" y="15605"/>
                    <a:pt x="5685" y="15605"/>
                  </a:cubicBezTo>
                  <a:cubicBezTo>
                    <a:pt x="8614" y="15605"/>
                    <a:pt x="9110" y="12035"/>
                    <a:pt x="9382" y="11043"/>
                  </a:cubicBezTo>
                  <a:cubicBezTo>
                    <a:pt x="9392" y="11022"/>
                    <a:pt x="9392" y="11022"/>
                    <a:pt x="9392" y="11011"/>
                  </a:cubicBezTo>
                  <a:cubicBezTo>
                    <a:pt x="9712" y="9936"/>
                    <a:pt x="8807" y="8413"/>
                    <a:pt x="9552" y="7210"/>
                  </a:cubicBezTo>
                  <a:cubicBezTo>
                    <a:pt x="9872" y="6699"/>
                    <a:pt x="10393" y="6198"/>
                    <a:pt x="10926" y="5772"/>
                  </a:cubicBezTo>
                  <a:cubicBezTo>
                    <a:pt x="11650" y="5197"/>
                    <a:pt x="12406" y="4771"/>
                    <a:pt x="12736" y="4675"/>
                  </a:cubicBezTo>
                  <a:cubicBezTo>
                    <a:pt x="13801" y="4388"/>
                    <a:pt x="13545" y="2695"/>
                    <a:pt x="13215" y="2492"/>
                  </a:cubicBezTo>
                  <a:cubicBezTo>
                    <a:pt x="13215" y="2492"/>
                    <a:pt x="13939" y="1896"/>
                    <a:pt x="12140" y="821"/>
                  </a:cubicBezTo>
                  <a:cubicBezTo>
                    <a:pt x="11319" y="322"/>
                    <a:pt x="10312" y="1"/>
                    <a:pt x="9312" y="1"/>
                  </a:cubicBezTo>
                  <a:close/>
                </a:path>
              </a:pathLst>
            </a:custGeom>
            <a:solidFill>
              <a:srgbClr val="301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2141075" y="4736368"/>
              <a:ext cx="763582" cy="776408"/>
            </a:xfrm>
            <a:custGeom>
              <a:avLst/>
              <a:gdLst/>
              <a:ahLst/>
              <a:cxnLst/>
              <a:rect l="l" t="t" r="r" b="b"/>
              <a:pathLst>
                <a:path w="11609" h="11804" extrusionOk="0">
                  <a:moveTo>
                    <a:pt x="8488" y="1"/>
                  </a:moveTo>
                  <a:cubicBezTo>
                    <a:pt x="8124" y="1"/>
                    <a:pt x="7828" y="95"/>
                    <a:pt x="7689" y="324"/>
                  </a:cubicBezTo>
                  <a:cubicBezTo>
                    <a:pt x="6826" y="1719"/>
                    <a:pt x="7455" y="2049"/>
                    <a:pt x="6230" y="2688"/>
                  </a:cubicBezTo>
                  <a:cubicBezTo>
                    <a:pt x="5005" y="3327"/>
                    <a:pt x="4633" y="3636"/>
                    <a:pt x="4004" y="5201"/>
                  </a:cubicBezTo>
                  <a:cubicBezTo>
                    <a:pt x="3751" y="5843"/>
                    <a:pt x="3420" y="6093"/>
                    <a:pt x="3139" y="6093"/>
                  </a:cubicBezTo>
                  <a:cubicBezTo>
                    <a:pt x="2782" y="6093"/>
                    <a:pt x="2506" y="5688"/>
                    <a:pt x="2578" y="5169"/>
                  </a:cubicBezTo>
                  <a:lnTo>
                    <a:pt x="2578" y="5169"/>
                  </a:lnTo>
                  <a:cubicBezTo>
                    <a:pt x="2258" y="5616"/>
                    <a:pt x="1843" y="5819"/>
                    <a:pt x="1470" y="6106"/>
                  </a:cubicBezTo>
                  <a:cubicBezTo>
                    <a:pt x="1" y="7224"/>
                    <a:pt x="235" y="10387"/>
                    <a:pt x="4377" y="11611"/>
                  </a:cubicBezTo>
                  <a:cubicBezTo>
                    <a:pt x="4792" y="11729"/>
                    <a:pt x="5165" y="11792"/>
                    <a:pt x="5506" y="11803"/>
                  </a:cubicBezTo>
                  <a:cubicBezTo>
                    <a:pt x="6315" y="10791"/>
                    <a:pt x="8381" y="8225"/>
                    <a:pt x="9382" y="7245"/>
                  </a:cubicBezTo>
                  <a:cubicBezTo>
                    <a:pt x="9393" y="7224"/>
                    <a:pt x="9393" y="7224"/>
                    <a:pt x="9393" y="7213"/>
                  </a:cubicBezTo>
                  <a:cubicBezTo>
                    <a:pt x="9712" y="6138"/>
                    <a:pt x="8807" y="4615"/>
                    <a:pt x="9553" y="3412"/>
                  </a:cubicBezTo>
                  <a:cubicBezTo>
                    <a:pt x="9872" y="2901"/>
                    <a:pt x="10394" y="2400"/>
                    <a:pt x="10926" y="1974"/>
                  </a:cubicBezTo>
                  <a:cubicBezTo>
                    <a:pt x="10979" y="1847"/>
                    <a:pt x="11022" y="1761"/>
                    <a:pt x="11086" y="1676"/>
                  </a:cubicBezTo>
                  <a:cubicBezTo>
                    <a:pt x="11608" y="1023"/>
                    <a:pt x="9683" y="1"/>
                    <a:pt x="8488" y="1"/>
                  </a:cubicBezTo>
                  <a:close/>
                </a:path>
              </a:pathLst>
            </a:custGeom>
            <a:solidFill>
              <a:srgbClr val="1907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58556" y="4890744"/>
              <a:ext cx="177987" cy="221399"/>
            </a:xfrm>
            <a:custGeom>
              <a:avLst/>
              <a:gdLst/>
              <a:ahLst/>
              <a:cxnLst/>
              <a:rect l="l" t="t" r="r" b="b"/>
              <a:pathLst>
                <a:path w="2706" h="3366" extrusionOk="0">
                  <a:moveTo>
                    <a:pt x="1661" y="0"/>
                  </a:moveTo>
                  <a:lnTo>
                    <a:pt x="0" y="1938"/>
                  </a:lnTo>
                  <a:lnTo>
                    <a:pt x="2077" y="3365"/>
                  </a:lnTo>
                  <a:cubicBezTo>
                    <a:pt x="2077" y="3365"/>
                    <a:pt x="2247" y="2460"/>
                    <a:pt x="2705" y="2130"/>
                  </a:cubicBezTo>
                  <a:lnTo>
                    <a:pt x="1661" y="0"/>
                  </a:lnTo>
                  <a:close/>
                </a:path>
              </a:pathLst>
            </a:custGeom>
            <a:solidFill>
              <a:srgbClr val="FFB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628608" y="4889297"/>
              <a:ext cx="108595" cy="169568"/>
            </a:xfrm>
            <a:custGeom>
              <a:avLst/>
              <a:gdLst/>
              <a:ahLst/>
              <a:cxnLst/>
              <a:rect l="l" t="t" r="r" b="b"/>
              <a:pathLst>
                <a:path w="1651" h="2578" extrusionOk="0">
                  <a:moveTo>
                    <a:pt x="607" y="1"/>
                  </a:moveTo>
                  <a:lnTo>
                    <a:pt x="0" y="725"/>
                  </a:lnTo>
                  <a:cubicBezTo>
                    <a:pt x="0" y="725"/>
                    <a:pt x="607" y="2024"/>
                    <a:pt x="1299" y="2578"/>
                  </a:cubicBezTo>
                  <a:lnTo>
                    <a:pt x="1651" y="2035"/>
                  </a:lnTo>
                  <a:lnTo>
                    <a:pt x="607" y="1"/>
                  </a:lnTo>
                  <a:close/>
                </a:path>
              </a:pathLst>
            </a:custGeom>
            <a:solidFill>
              <a:srgbClr val="F4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2648209" y="4703019"/>
              <a:ext cx="354461" cy="364393"/>
            </a:xfrm>
            <a:custGeom>
              <a:avLst/>
              <a:gdLst/>
              <a:ahLst/>
              <a:cxnLst/>
              <a:rect l="l" t="t" r="r" b="b"/>
              <a:pathLst>
                <a:path w="5389" h="5540" extrusionOk="0">
                  <a:moveTo>
                    <a:pt x="5090" y="0"/>
                  </a:moveTo>
                  <a:lnTo>
                    <a:pt x="5090" y="0"/>
                  </a:lnTo>
                  <a:cubicBezTo>
                    <a:pt x="5090" y="0"/>
                    <a:pt x="778" y="831"/>
                    <a:pt x="394" y="1225"/>
                  </a:cubicBezTo>
                  <a:cubicBezTo>
                    <a:pt x="0" y="1640"/>
                    <a:pt x="298" y="3770"/>
                    <a:pt x="426" y="4100"/>
                  </a:cubicBezTo>
                  <a:cubicBezTo>
                    <a:pt x="551" y="4412"/>
                    <a:pt x="1216" y="5539"/>
                    <a:pt x="2311" y="5539"/>
                  </a:cubicBezTo>
                  <a:cubicBezTo>
                    <a:pt x="2335" y="5539"/>
                    <a:pt x="2360" y="5539"/>
                    <a:pt x="2386" y="5537"/>
                  </a:cubicBezTo>
                  <a:cubicBezTo>
                    <a:pt x="3546" y="5484"/>
                    <a:pt x="3866" y="4057"/>
                    <a:pt x="3919" y="3919"/>
                  </a:cubicBezTo>
                  <a:cubicBezTo>
                    <a:pt x="3983" y="3770"/>
                    <a:pt x="4451" y="3866"/>
                    <a:pt x="4611" y="3727"/>
                  </a:cubicBezTo>
                  <a:cubicBezTo>
                    <a:pt x="4771" y="3578"/>
                    <a:pt x="4430" y="3078"/>
                    <a:pt x="4494" y="2716"/>
                  </a:cubicBezTo>
                  <a:cubicBezTo>
                    <a:pt x="4558" y="2343"/>
                    <a:pt x="5389" y="1310"/>
                    <a:pt x="5090" y="0"/>
                  </a:cubicBezTo>
                  <a:close/>
                </a:path>
              </a:pathLst>
            </a:custGeom>
            <a:solidFill>
              <a:srgbClr val="FFB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2814889" y="4940111"/>
              <a:ext cx="65709" cy="83797"/>
            </a:xfrm>
            <a:custGeom>
              <a:avLst/>
              <a:gdLst/>
              <a:ahLst/>
              <a:cxnLst/>
              <a:rect l="l" t="t" r="r" b="b"/>
              <a:pathLst>
                <a:path w="999" h="1274" extrusionOk="0">
                  <a:moveTo>
                    <a:pt x="366" y="1"/>
                  </a:moveTo>
                  <a:cubicBezTo>
                    <a:pt x="240" y="1"/>
                    <a:pt x="0" y="842"/>
                    <a:pt x="504" y="1255"/>
                  </a:cubicBezTo>
                  <a:cubicBezTo>
                    <a:pt x="521" y="1268"/>
                    <a:pt x="542" y="1273"/>
                    <a:pt x="566" y="1273"/>
                  </a:cubicBezTo>
                  <a:cubicBezTo>
                    <a:pt x="723" y="1273"/>
                    <a:pt x="999" y="1028"/>
                    <a:pt x="962" y="936"/>
                  </a:cubicBezTo>
                  <a:cubicBezTo>
                    <a:pt x="877" y="659"/>
                    <a:pt x="642" y="222"/>
                    <a:pt x="387" y="9"/>
                  </a:cubicBezTo>
                  <a:cubicBezTo>
                    <a:pt x="381" y="4"/>
                    <a:pt x="374"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2890528" y="4837466"/>
              <a:ext cx="30191" cy="30191"/>
            </a:xfrm>
            <a:custGeom>
              <a:avLst/>
              <a:gdLst/>
              <a:ahLst/>
              <a:cxnLst/>
              <a:rect l="l" t="t" r="r" b="b"/>
              <a:pathLst>
                <a:path w="459" h="459" fill="none" extrusionOk="0">
                  <a:moveTo>
                    <a:pt x="459" y="459"/>
                  </a:moveTo>
                  <a:cubicBezTo>
                    <a:pt x="437" y="160"/>
                    <a:pt x="1" y="1"/>
                    <a:pt x="1" y="1"/>
                  </a:cubicBezTo>
                </a:path>
              </a:pathLst>
            </a:custGeom>
            <a:noFill/>
            <a:ln w="9525" cap="rnd" cmpd="sng">
              <a:solidFill>
                <a:srgbClr val="33211F"/>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2892054" y="4805533"/>
              <a:ext cx="70795" cy="15682"/>
            </a:xfrm>
            <a:custGeom>
              <a:avLst/>
              <a:gdLst/>
              <a:ahLst/>
              <a:cxnLst/>
              <a:rect l="l" t="t" r="r" b="b"/>
              <a:pathLst>
                <a:path w="808" h="179" extrusionOk="0">
                  <a:moveTo>
                    <a:pt x="599" y="1"/>
                  </a:moveTo>
                  <a:cubicBezTo>
                    <a:pt x="384" y="1"/>
                    <a:pt x="1" y="125"/>
                    <a:pt x="84" y="150"/>
                  </a:cubicBezTo>
                  <a:cubicBezTo>
                    <a:pt x="120" y="168"/>
                    <a:pt x="221" y="179"/>
                    <a:pt x="332" y="179"/>
                  </a:cubicBezTo>
                  <a:cubicBezTo>
                    <a:pt x="548" y="179"/>
                    <a:pt x="808" y="138"/>
                    <a:pt x="723" y="33"/>
                  </a:cubicBezTo>
                  <a:cubicBezTo>
                    <a:pt x="703" y="10"/>
                    <a:pt x="657" y="1"/>
                    <a:pt x="599" y="1"/>
                  </a:cubicBezTo>
                  <a:close/>
                </a:path>
              </a:pathLst>
            </a:custGeom>
            <a:solidFill>
              <a:srgbClr val="301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2372936" y="4989474"/>
              <a:ext cx="656369" cy="789432"/>
            </a:xfrm>
            <a:custGeom>
              <a:avLst/>
              <a:gdLst/>
              <a:ahLst/>
              <a:cxnLst/>
              <a:rect l="l" t="t" r="r" b="b"/>
              <a:pathLst>
                <a:path w="9979" h="12002" extrusionOk="0">
                  <a:moveTo>
                    <a:pt x="2673" y="0"/>
                  </a:moveTo>
                  <a:cubicBezTo>
                    <a:pt x="2141" y="11"/>
                    <a:pt x="2173" y="906"/>
                    <a:pt x="2173" y="906"/>
                  </a:cubicBezTo>
                  <a:cubicBezTo>
                    <a:pt x="1981" y="1033"/>
                    <a:pt x="692" y="1406"/>
                    <a:pt x="341" y="4867"/>
                  </a:cubicBezTo>
                  <a:cubicBezTo>
                    <a:pt x="0" y="8328"/>
                    <a:pt x="2332" y="12002"/>
                    <a:pt x="2332" y="12002"/>
                  </a:cubicBezTo>
                  <a:lnTo>
                    <a:pt x="8519" y="11863"/>
                  </a:lnTo>
                  <a:lnTo>
                    <a:pt x="9978" y="11821"/>
                  </a:lnTo>
                  <a:cubicBezTo>
                    <a:pt x="9978" y="11821"/>
                    <a:pt x="7316" y="9840"/>
                    <a:pt x="6858" y="8669"/>
                  </a:cubicBezTo>
                  <a:cubicBezTo>
                    <a:pt x="6390" y="7476"/>
                    <a:pt x="6294" y="3962"/>
                    <a:pt x="6294" y="3962"/>
                  </a:cubicBezTo>
                  <a:cubicBezTo>
                    <a:pt x="6294" y="3962"/>
                    <a:pt x="6187" y="3259"/>
                    <a:pt x="6166" y="2812"/>
                  </a:cubicBezTo>
                  <a:cubicBezTo>
                    <a:pt x="6134" y="2354"/>
                    <a:pt x="5921" y="2460"/>
                    <a:pt x="5655" y="2034"/>
                  </a:cubicBezTo>
                  <a:cubicBezTo>
                    <a:pt x="5431" y="1672"/>
                    <a:pt x="4377" y="916"/>
                    <a:pt x="3259" y="309"/>
                  </a:cubicBezTo>
                  <a:cubicBezTo>
                    <a:pt x="3056" y="203"/>
                    <a:pt x="2875" y="96"/>
                    <a:pt x="2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2372936" y="4989474"/>
              <a:ext cx="560403" cy="789432"/>
            </a:xfrm>
            <a:custGeom>
              <a:avLst/>
              <a:gdLst/>
              <a:ahLst/>
              <a:cxnLst/>
              <a:rect l="l" t="t" r="r" b="b"/>
              <a:pathLst>
                <a:path w="8520" h="12002" extrusionOk="0">
                  <a:moveTo>
                    <a:pt x="2673" y="0"/>
                  </a:moveTo>
                  <a:cubicBezTo>
                    <a:pt x="2141" y="11"/>
                    <a:pt x="2173" y="906"/>
                    <a:pt x="2173" y="906"/>
                  </a:cubicBezTo>
                  <a:cubicBezTo>
                    <a:pt x="1981" y="1033"/>
                    <a:pt x="692" y="1406"/>
                    <a:pt x="341" y="4867"/>
                  </a:cubicBezTo>
                  <a:cubicBezTo>
                    <a:pt x="0" y="8328"/>
                    <a:pt x="2332" y="12002"/>
                    <a:pt x="2332" y="12002"/>
                  </a:cubicBezTo>
                  <a:lnTo>
                    <a:pt x="8519" y="11863"/>
                  </a:lnTo>
                  <a:cubicBezTo>
                    <a:pt x="8519" y="11565"/>
                    <a:pt x="8402" y="11256"/>
                    <a:pt x="8093" y="10979"/>
                  </a:cubicBezTo>
                  <a:cubicBezTo>
                    <a:pt x="6933" y="9819"/>
                    <a:pt x="5186" y="6624"/>
                    <a:pt x="3557" y="5879"/>
                  </a:cubicBezTo>
                  <a:cubicBezTo>
                    <a:pt x="1917" y="5133"/>
                    <a:pt x="1960" y="4111"/>
                    <a:pt x="2822" y="3685"/>
                  </a:cubicBezTo>
                  <a:cubicBezTo>
                    <a:pt x="3141" y="3528"/>
                    <a:pt x="3618" y="3487"/>
                    <a:pt x="4084" y="3487"/>
                  </a:cubicBezTo>
                  <a:cubicBezTo>
                    <a:pt x="4593" y="3487"/>
                    <a:pt x="5089" y="3536"/>
                    <a:pt x="5350" y="3536"/>
                  </a:cubicBezTo>
                  <a:cubicBezTo>
                    <a:pt x="5496" y="3536"/>
                    <a:pt x="5568" y="3520"/>
                    <a:pt x="5527" y="3472"/>
                  </a:cubicBezTo>
                  <a:cubicBezTo>
                    <a:pt x="5335" y="3259"/>
                    <a:pt x="3419" y="1853"/>
                    <a:pt x="3259" y="1534"/>
                  </a:cubicBezTo>
                  <a:cubicBezTo>
                    <a:pt x="3099" y="1214"/>
                    <a:pt x="2567" y="597"/>
                    <a:pt x="3259" y="309"/>
                  </a:cubicBezTo>
                  <a:cubicBezTo>
                    <a:pt x="3056" y="203"/>
                    <a:pt x="2875" y="96"/>
                    <a:pt x="2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3125875" y="5081956"/>
              <a:ext cx="143653" cy="149243"/>
            </a:xfrm>
            <a:custGeom>
              <a:avLst/>
              <a:gdLst/>
              <a:ahLst/>
              <a:cxnLst/>
              <a:rect l="l" t="t" r="r" b="b"/>
              <a:pathLst>
                <a:path w="2184" h="2269" extrusionOk="0">
                  <a:moveTo>
                    <a:pt x="1087" y="0"/>
                  </a:moveTo>
                  <a:lnTo>
                    <a:pt x="310" y="831"/>
                  </a:lnTo>
                  <a:lnTo>
                    <a:pt x="203" y="1214"/>
                  </a:lnTo>
                  <a:lnTo>
                    <a:pt x="75" y="1693"/>
                  </a:lnTo>
                  <a:lnTo>
                    <a:pt x="1" y="2013"/>
                  </a:lnTo>
                  <a:lnTo>
                    <a:pt x="1268" y="2258"/>
                  </a:lnTo>
                  <a:lnTo>
                    <a:pt x="1353" y="2268"/>
                  </a:lnTo>
                  <a:lnTo>
                    <a:pt x="1981" y="884"/>
                  </a:lnTo>
                  <a:lnTo>
                    <a:pt x="2184" y="458"/>
                  </a:lnTo>
                  <a:lnTo>
                    <a:pt x="1087" y="0"/>
                  </a:lnTo>
                  <a:close/>
                </a:path>
              </a:pathLst>
            </a:custGeom>
            <a:solidFill>
              <a:srgbClr val="FFB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30809" y="5112739"/>
              <a:ext cx="135233" cy="119119"/>
            </a:xfrm>
            <a:custGeom>
              <a:avLst/>
              <a:gdLst/>
              <a:ahLst/>
              <a:cxnLst/>
              <a:rect l="l" t="t" r="r" b="b"/>
              <a:pathLst>
                <a:path w="2056" h="1811" extrusionOk="0">
                  <a:moveTo>
                    <a:pt x="852" y="1"/>
                  </a:moveTo>
                  <a:lnTo>
                    <a:pt x="128" y="757"/>
                  </a:lnTo>
                  <a:lnTo>
                    <a:pt x="0" y="1257"/>
                  </a:lnTo>
                  <a:cubicBezTo>
                    <a:pt x="43" y="1260"/>
                    <a:pt x="85" y="1261"/>
                    <a:pt x="128" y="1261"/>
                  </a:cubicBezTo>
                  <a:cubicBezTo>
                    <a:pt x="416" y="1261"/>
                    <a:pt x="705" y="1207"/>
                    <a:pt x="905" y="1207"/>
                  </a:cubicBezTo>
                  <a:cubicBezTo>
                    <a:pt x="1025" y="1207"/>
                    <a:pt x="1114" y="1227"/>
                    <a:pt x="1150" y="1289"/>
                  </a:cubicBezTo>
                  <a:cubicBezTo>
                    <a:pt x="1204" y="1385"/>
                    <a:pt x="1204" y="1598"/>
                    <a:pt x="1193" y="1800"/>
                  </a:cubicBezTo>
                  <a:lnTo>
                    <a:pt x="1278" y="1811"/>
                  </a:lnTo>
                  <a:lnTo>
                    <a:pt x="2056" y="107"/>
                  </a:lnTo>
                  <a:lnTo>
                    <a:pt x="852" y="1"/>
                  </a:lnTo>
                  <a:close/>
                </a:path>
              </a:pathLst>
            </a:custGeom>
            <a:solidFill>
              <a:srgbClr val="F4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3025698" y="4915213"/>
              <a:ext cx="274676" cy="264547"/>
            </a:xfrm>
            <a:custGeom>
              <a:avLst/>
              <a:gdLst/>
              <a:ahLst/>
              <a:cxnLst/>
              <a:rect l="l" t="t" r="r" b="b"/>
              <a:pathLst>
                <a:path w="4176" h="4022" extrusionOk="0">
                  <a:moveTo>
                    <a:pt x="1939" y="1"/>
                  </a:moveTo>
                  <a:cubicBezTo>
                    <a:pt x="1034" y="214"/>
                    <a:pt x="1162" y="1193"/>
                    <a:pt x="789" y="1417"/>
                  </a:cubicBezTo>
                  <a:cubicBezTo>
                    <a:pt x="416" y="1651"/>
                    <a:pt x="246" y="1598"/>
                    <a:pt x="161" y="1736"/>
                  </a:cubicBezTo>
                  <a:cubicBezTo>
                    <a:pt x="86" y="1886"/>
                    <a:pt x="161" y="2056"/>
                    <a:pt x="246" y="2194"/>
                  </a:cubicBezTo>
                  <a:cubicBezTo>
                    <a:pt x="320" y="2322"/>
                    <a:pt x="1" y="2908"/>
                    <a:pt x="246" y="3430"/>
                  </a:cubicBezTo>
                  <a:cubicBezTo>
                    <a:pt x="426" y="3839"/>
                    <a:pt x="782" y="4021"/>
                    <a:pt x="1381" y="4021"/>
                  </a:cubicBezTo>
                  <a:cubicBezTo>
                    <a:pt x="1562" y="4021"/>
                    <a:pt x="1765" y="4005"/>
                    <a:pt x="1992" y="3973"/>
                  </a:cubicBezTo>
                  <a:cubicBezTo>
                    <a:pt x="2972" y="3845"/>
                    <a:pt x="4016" y="2130"/>
                    <a:pt x="4090" y="1715"/>
                  </a:cubicBezTo>
                  <a:cubicBezTo>
                    <a:pt x="4175" y="1300"/>
                    <a:pt x="4026" y="501"/>
                    <a:pt x="3707" y="299"/>
                  </a:cubicBezTo>
                  <a:cubicBezTo>
                    <a:pt x="3387" y="107"/>
                    <a:pt x="1939" y="1"/>
                    <a:pt x="1939" y="1"/>
                  </a:cubicBezTo>
                  <a:close/>
                </a:path>
              </a:pathLst>
            </a:custGeom>
            <a:solidFill>
              <a:srgbClr val="FFB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223224" y="5038478"/>
              <a:ext cx="89717" cy="99583"/>
            </a:xfrm>
            <a:custGeom>
              <a:avLst/>
              <a:gdLst/>
              <a:ahLst/>
              <a:cxnLst/>
              <a:rect l="l" t="t" r="r" b="b"/>
              <a:pathLst>
                <a:path w="1364" h="1514" extrusionOk="0">
                  <a:moveTo>
                    <a:pt x="938" y="1"/>
                  </a:moveTo>
                  <a:lnTo>
                    <a:pt x="523" y="310"/>
                  </a:lnTo>
                  <a:lnTo>
                    <a:pt x="193" y="853"/>
                  </a:lnTo>
                  <a:cubicBezTo>
                    <a:pt x="75" y="1162"/>
                    <a:pt x="1" y="1513"/>
                    <a:pt x="1" y="1513"/>
                  </a:cubicBezTo>
                  <a:lnTo>
                    <a:pt x="927" y="1119"/>
                  </a:lnTo>
                  <a:lnTo>
                    <a:pt x="1364" y="214"/>
                  </a:lnTo>
                  <a:lnTo>
                    <a:pt x="938" y="1"/>
                  </a:lnTo>
                  <a:close/>
                </a:path>
              </a:pathLst>
            </a:custGeom>
            <a:solidFill>
              <a:srgbClr val="301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3168630" y="4993684"/>
              <a:ext cx="76825" cy="65051"/>
            </a:xfrm>
            <a:custGeom>
              <a:avLst/>
              <a:gdLst/>
              <a:ahLst/>
              <a:cxnLst/>
              <a:rect l="l" t="t" r="r" b="b"/>
              <a:pathLst>
                <a:path w="1168" h="989" extrusionOk="0">
                  <a:moveTo>
                    <a:pt x="618" y="0"/>
                  </a:moveTo>
                  <a:cubicBezTo>
                    <a:pt x="618" y="0"/>
                    <a:pt x="0" y="778"/>
                    <a:pt x="224" y="959"/>
                  </a:cubicBezTo>
                  <a:cubicBezTo>
                    <a:pt x="249" y="979"/>
                    <a:pt x="280" y="989"/>
                    <a:pt x="315" y="989"/>
                  </a:cubicBezTo>
                  <a:cubicBezTo>
                    <a:pt x="604" y="989"/>
                    <a:pt x="1167" y="348"/>
                    <a:pt x="1129" y="139"/>
                  </a:cubicBezTo>
                  <a:cubicBezTo>
                    <a:pt x="1118" y="86"/>
                    <a:pt x="618" y="0"/>
                    <a:pt x="618" y="0"/>
                  </a:cubicBezTo>
                  <a:close/>
                </a:path>
              </a:pathLst>
            </a:custGeom>
            <a:solidFill>
              <a:srgbClr val="301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3168630" y="4993684"/>
              <a:ext cx="76825" cy="65051"/>
            </a:xfrm>
            <a:custGeom>
              <a:avLst/>
              <a:gdLst/>
              <a:ahLst/>
              <a:cxnLst/>
              <a:rect l="l" t="t" r="r" b="b"/>
              <a:pathLst>
                <a:path w="1168" h="989" extrusionOk="0">
                  <a:moveTo>
                    <a:pt x="618" y="0"/>
                  </a:moveTo>
                  <a:cubicBezTo>
                    <a:pt x="618" y="0"/>
                    <a:pt x="0" y="778"/>
                    <a:pt x="224" y="959"/>
                  </a:cubicBezTo>
                  <a:cubicBezTo>
                    <a:pt x="249" y="979"/>
                    <a:pt x="280" y="989"/>
                    <a:pt x="315" y="989"/>
                  </a:cubicBezTo>
                  <a:cubicBezTo>
                    <a:pt x="604" y="989"/>
                    <a:pt x="1167" y="348"/>
                    <a:pt x="1129" y="139"/>
                  </a:cubicBezTo>
                  <a:cubicBezTo>
                    <a:pt x="1118" y="86"/>
                    <a:pt x="618" y="0"/>
                    <a:pt x="618" y="0"/>
                  </a:cubicBezTo>
                  <a:close/>
                </a:path>
              </a:pathLst>
            </a:custGeom>
            <a:solidFill>
              <a:srgbClr val="1907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3128046" y="4889166"/>
              <a:ext cx="200351" cy="172199"/>
            </a:xfrm>
            <a:custGeom>
              <a:avLst/>
              <a:gdLst/>
              <a:ahLst/>
              <a:cxnLst/>
              <a:rect l="l" t="t" r="r" b="b"/>
              <a:pathLst>
                <a:path w="3046" h="2618" extrusionOk="0">
                  <a:moveTo>
                    <a:pt x="935" y="1"/>
                  </a:moveTo>
                  <a:cubicBezTo>
                    <a:pt x="747" y="1"/>
                    <a:pt x="581" y="62"/>
                    <a:pt x="458" y="205"/>
                  </a:cubicBezTo>
                  <a:cubicBezTo>
                    <a:pt x="447" y="216"/>
                    <a:pt x="436" y="226"/>
                    <a:pt x="415" y="258"/>
                  </a:cubicBezTo>
                  <a:cubicBezTo>
                    <a:pt x="1" y="858"/>
                    <a:pt x="587" y="1385"/>
                    <a:pt x="915" y="1385"/>
                  </a:cubicBezTo>
                  <a:cubicBezTo>
                    <a:pt x="983" y="1385"/>
                    <a:pt x="1040" y="1362"/>
                    <a:pt x="1075" y="1313"/>
                  </a:cubicBezTo>
                  <a:lnTo>
                    <a:pt x="1075" y="1313"/>
                  </a:lnTo>
                  <a:cubicBezTo>
                    <a:pt x="1075" y="1313"/>
                    <a:pt x="979" y="2015"/>
                    <a:pt x="1640" y="2431"/>
                  </a:cubicBezTo>
                  <a:cubicBezTo>
                    <a:pt x="1847" y="2559"/>
                    <a:pt x="2045" y="2618"/>
                    <a:pt x="2225" y="2618"/>
                  </a:cubicBezTo>
                  <a:cubicBezTo>
                    <a:pt x="2628" y="2618"/>
                    <a:pt x="2936" y="2320"/>
                    <a:pt x="3024" y="1834"/>
                  </a:cubicBezTo>
                  <a:cubicBezTo>
                    <a:pt x="3045" y="1738"/>
                    <a:pt x="3013" y="1632"/>
                    <a:pt x="2971" y="1525"/>
                  </a:cubicBezTo>
                  <a:cubicBezTo>
                    <a:pt x="2709" y="900"/>
                    <a:pt x="1656" y="1"/>
                    <a:pt x="935" y="1"/>
                  </a:cubicBezTo>
                  <a:close/>
                </a:path>
              </a:pathLst>
            </a:custGeom>
            <a:solidFill>
              <a:srgbClr val="301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a:off x="3128046" y="4902650"/>
              <a:ext cx="200351" cy="158715"/>
            </a:xfrm>
            <a:custGeom>
              <a:avLst/>
              <a:gdLst/>
              <a:ahLst/>
              <a:cxnLst/>
              <a:rect l="l" t="t" r="r" b="b"/>
              <a:pathLst>
                <a:path w="3046" h="2413" extrusionOk="0">
                  <a:moveTo>
                    <a:pt x="458" y="0"/>
                  </a:moveTo>
                  <a:lnTo>
                    <a:pt x="458" y="0"/>
                  </a:lnTo>
                  <a:cubicBezTo>
                    <a:pt x="447" y="11"/>
                    <a:pt x="436" y="21"/>
                    <a:pt x="415" y="53"/>
                  </a:cubicBezTo>
                  <a:cubicBezTo>
                    <a:pt x="1" y="653"/>
                    <a:pt x="587" y="1180"/>
                    <a:pt x="915" y="1180"/>
                  </a:cubicBezTo>
                  <a:cubicBezTo>
                    <a:pt x="983" y="1180"/>
                    <a:pt x="1040" y="1157"/>
                    <a:pt x="1075" y="1108"/>
                  </a:cubicBezTo>
                  <a:lnTo>
                    <a:pt x="1075" y="1108"/>
                  </a:lnTo>
                  <a:cubicBezTo>
                    <a:pt x="1075" y="1108"/>
                    <a:pt x="979" y="1810"/>
                    <a:pt x="1640" y="2226"/>
                  </a:cubicBezTo>
                  <a:cubicBezTo>
                    <a:pt x="1847" y="2354"/>
                    <a:pt x="2045" y="2413"/>
                    <a:pt x="2225" y="2413"/>
                  </a:cubicBezTo>
                  <a:cubicBezTo>
                    <a:pt x="2628" y="2413"/>
                    <a:pt x="2936" y="2115"/>
                    <a:pt x="3024" y="1629"/>
                  </a:cubicBezTo>
                  <a:cubicBezTo>
                    <a:pt x="3045" y="1533"/>
                    <a:pt x="3013" y="1427"/>
                    <a:pt x="2960" y="1320"/>
                  </a:cubicBezTo>
                  <a:cubicBezTo>
                    <a:pt x="2859" y="1471"/>
                    <a:pt x="2607" y="1781"/>
                    <a:pt x="2250" y="1781"/>
                  </a:cubicBezTo>
                  <a:cubicBezTo>
                    <a:pt x="2153" y="1781"/>
                    <a:pt x="2049" y="1758"/>
                    <a:pt x="1938" y="1704"/>
                  </a:cubicBezTo>
                  <a:cubicBezTo>
                    <a:pt x="1267" y="1384"/>
                    <a:pt x="1192" y="660"/>
                    <a:pt x="1192" y="660"/>
                  </a:cubicBezTo>
                  <a:cubicBezTo>
                    <a:pt x="1192" y="660"/>
                    <a:pt x="287" y="650"/>
                    <a:pt x="458" y="0"/>
                  </a:cubicBezTo>
                  <a:close/>
                </a:path>
              </a:pathLst>
            </a:custGeom>
            <a:solidFill>
              <a:srgbClr val="1907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3115417" y="4983620"/>
              <a:ext cx="20324" cy="28152"/>
            </a:xfrm>
            <a:custGeom>
              <a:avLst/>
              <a:gdLst/>
              <a:ahLst/>
              <a:cxnLst/>
              <a:rect l="l" t="t" r="r" b="b"/>
              <a:pathLst>
                <a:path w="309" h="428" extrusionOk="0">
                  <a:moveTo>
                    <a:pt x="233" y="0"/>
                  </a:moveTo>
                  <a:cubicBezTo>
                    <a:pt x="178" y="0"/>
                    <a:pt x="100" y="62"/>
                    <a:pt x="53" y="164"/>
                  </a:cubicBezTo>
                  <a:cubicBezTo>
                    <a:pt x="0" y="271"/>
                    <a:pt x="0" y="398"/>
                    <a:pt x="53" y="420"/>
                  </a:cubicBezTo>
                  <a:cubicBezTo>
                    <a:pt x="62" y="425"/>
                    <a:pt x="71" y="427"/>
                    <a:pt x="81" y="427"/>
                  </a:cubicBezTo>
                  <a:cubicBezTo>
                    <a:pt x="136" y="427"/>
                    <a:pt x="211" y="359"/>
                    <a:pt x="256" y="260"/>
                  </a:cubicBezTo>
                  <a:cubicBezTo>
                    <a:pt x="309" y="153"/>
                    <a:pt x="309" y="36"/>
                    <a:pt x="256" y="4"/>
                  </a:cubicBezTo>
                  <a:cubicBezTo>
                    <a:pt x="249" y="2"/>
                    <a:pt x="241" y="0"/>
                    <a:pt x="233" y="0"/>
                  </a:cubicBezTo>
                  <a:close/>
                </a:path>
              </a:pathLst>
            </a:custGeom>
            <a:solidFill>
              <a:srgbClr val="301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052469" y="5080509"/>
              <a:ext cx="55777" cy="38544"/>
            </a:xfrm>
            <a:custGeom>
              <a:avLst/>
              <a:gdLst/>
              <a:ahLst/>
              <a:cxnLst/>
              <a:rect l="l" t="t" r="r" b="b"/>
              <a:pathLst>
                <a:path w="848" h="586" extrusionOk="0">
                  <a:moveTo>
                    <a:pt x="124" y="1"/>
                  </a:moveTo>
                  <a:cubicBezTo>
                    <a:pt x="51" y="1"/>
                    <a:pt x="1" y="492"/>
                    <a:pt x="201" y="576"/>
                  </a:cubicBezTo>
                  <a:cubicBezTo>
                    <a:pt x="216" y="583"/>
                    <a:pt x="232" y="586"/>
                    <a:pt x="250" y="586"/>
                  </a:cubicBezTo>
                  <a:cubicBezTo>
                    <a:pt x="455" y="586"/>
                    <a:pt x="847" y="175"/>
                    <a:pt x="808" y="97"/>
                  </a:cubicBezTo>
                  <a:cubicBezTo>
                    <a:pt x="765" y="1"/>
                    <a:pt x="339" y="54"/>
                    <a:pt x="126" y="1"/>
                  </a:cubicBezTo>
                  <a:cubicBezTo>
                    <a:pt x="126" y="1"/>
                    <a:pt x="125"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2814886" y="5197985"/>
              <a:ext cx="489695" cy="508770"/>
            </a:xfrm>
            <a:custGeom>
              <a:avLst/>
              <a:gdLst/>
              <a:ahLst/>
              <a:cxnLst/>
              <a:rect l="l" t="t" r="r" b="b"/>
              <a:pathLst>
                <a:path w="7445" h="7735" extrusionOk="0">
                  <a:moveTo>
                    <a:pt x="4533" y="1"/>
                  </a:moveTo>
                  <a:cubicBezTo>
                    <a:pt x="4372" y="1"/>
                    <a:pt x="4254" y="23"/>
                    <a:pt x="4196" y="78"/>
                  </a:cubicBezTo>
                  <a:cubicBezTo>
                    <a:pt x="3973" y="291"/>
                    <a:pt x="4037" y="813"/>
                    <a:pt x="4058" y="994"/>
                  </a:cubicBezTo>
                  <a:cubicBezTo>
                    <a:pt x="4090" y="1186"/>
                    <a:pt x="1374" y="3369"/>
                    <a:pt x="853" y="3933"/>
                  </a:cubicBezTo>
                  <a:cubicBezTo>
                    <a:pt x="320" y="4508"/>
                    <a:pt x="1" y="6372"/>
                    <a:pt x="1" y="6372"/>
                  </a:cubicBezTo>
                  <a:lnTo>
                    <a:pt x="3824" y="7735"/>
                  </a:lnTo>
                  <a:cubicBezTo>
                    <a:pt x="3824" y="7735"/>
                    <a:pt x="4942" y="6116"/>
                    <a:pt x="6188" y="4210"/>
                  </a:cubicBezTo>
                  <a:cubicBezTo>
                    <a:pt x="7444" y="2304"/>
                    <a:pt x="6560" y="302"/>
                    <a:pt x="6560" y="302"/>
                  </a:cubicBezTo>
                  <a:cubicBezTo>
                    <a:pt x="5803" y="184"/>
                    <a:pt x="4993" y="1"/>
                    <a:pt x="4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2920654" y="5210088"/>
              <a:ext cx="428721" cy="494562"/>
            </a:xfrm>
            <a:custGeom>
              <a:avLst/>
              <a:gdLst/>
              <a:ahLst/>
              <a:cxnLst/>
              <a:rect l="l" t="t" r="r" b="b"/>
              <a:pathLst>
                <a:path w="6518" h="7519" extrusionOk="0">
                  <a:moveTo>
                    <a:pt x="4303" y="1"/>
                  </a:moveTo>
                  <a:cubicBezTo>
                    <a:pt x="4303" y="1"/>
                    <a:pt x="4505" y="863"/>
                    <a:pt x="4207" y="1428"/>
                  </a:cubicBezTo>
                  <a:cubicBezTo>
                    <a:pt x="3919" y="1992"/>
                    <a:pt x="991" y="4729"/>
                    <a:pt x="1" y="5187"/>
                  </a:cubicBezTo>
                  <a:lnTo>
                    <a:pt x="885" y="5964"/>
                  </a:lnTo>
                  <a:lnTo>
                    <a:pt x="1651" y="7519"/>
                  </a:lnTo>
                  <a:cubicBezTo>
                    <a:pt x="1651" y="7519"/>
                    <a:pt x="3376" y="6986"/>
                    <a:pt x="4942" y="4814"/>
                  </a:cubicBezTo>
                  <a:cubicBezTo>
                    <a:pt x="6518" y="2652"/>
                    <a:pt x="4942" y="107"/>
                    <a:pt x="4942" y="107"/>
                  </a:cubicBezTo>
                  <a:lnTo>
                    <a:pt x="4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2632752" y="4775110"/>
              <a:ext cx="119513" cy="137733"/>
            </a:xfrm>
            <a:custGeom>
              <a:avLst/>
              <a:gdLst/>
              <a:ahLst/>
              <a:cxnLst/>
              <a:rect l="l" t="t" r="r" b="b"/>
              <a:pathLst>
                <a:path w="1817" h="2094" extrusionOk="0">
                  <a:moveTo>
                    <a:pt x="1033" y="1"/>
                  </a:moveTo>
                  <a:cubicBezTo>
                    <a:pt x="944" y="1"/>
                    <a:pt x="851" y="18"/>
                    <a:pt x="757" y="54"/>
                  </a:cubicBezTo>
                  <a:cubicBezTo>
                    <a:pt x="1" y="352"/>
                    <a:pt x="193" y="1502"/>
                    <a:pt x="512" y="1928"/>
                  </a:cubicBezTo>
                  <a:cubicBezTo>
                    <a:pt x="601" y="2040"/>
                    <a:pt x="712" y="2093"/>
                    <a:pt x="831" y="2093"/>
                  </a:cubicBezTo>
                  <a:cubicBezTo>
                    <a:pt x="1154" y="2093"/>
                    <a:pt x="1536" y="1701"/>
                    <a:pt x="1684" y="1023"/>
                  </a:cubicBezTo>
                  <a:cubicBezTo>
                    <a:pt x="1816" y="413"/>
                    <a:pt x="1471" y="1"/>
                    <a:pt x="1033" y="1"/>
                  </a:cubicBezTo>
                  <a:close/>
                </a:path>
              </a:pathLst>
            </a:custGeom>
            <a:solidFill>
              <a:srgbClr val="FFB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2667810" y="4801026"/>
              <a:ext cx="58211" cy="62420"/>
            </a:xfrm>
            <a:custGeom>
              <a:avLst/>
              <a:gdLst/>
              <a:ahLst/>
              <a:cxnLst/>
              <a:rect l="l" t="t" r="r" b="b"/>
              <a:pathLst>
                <a:path w="885" h="949" fill="none" extrusionOk="0">
                  <a:moveTo>
                    <a:pt x="884" y="949"/>
                  </a:moveTo>
                  <a:cubicBezTo>
                    <a:pt x="884" y="214"/>
                    <a:pt x="522" y="1"/>
                    <a:pt x="267" y="118"/>
                  </a:cubicBezTo>
                  <a:cubicBezTo>
                    <a:pt x="0" y="246"/>
                    <a:pt x="118" y="555"/>
                    <a:pt x="118" y="555"/>
                  </a:cubicBezTo>
                </a:path>
              </a:pathLst>
            </a:custGeom>
            <a:noFill/>
            <a:ln w="5850" cap="rnd" cmpd="sng">
              <a:solidFill>
                <a:srgbClr val="F48771"/>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2668534" y="4801026"/>
              <a:ext cx="43477" cy="107937"/>
            </a:xfrm>
            <a:custGeom>
              <a:avLst/>
              <a:gdLst/>
              <a:ahLst/>
              <a:cxnLst/>
              <a:rect l="l" t="t" r="r" b="b"/>
              <a:pathLst>
                <a:path w="661" h="1641" fill="none" extrusionOk="0">
                  <a:moveTo>
                    <a:pt x="660" y="214"/>
                  </a:moveTo>
                  <a:cubicBezTo>
                    <a:pt x="341" y="1"/>
                    <a:pt x="0" y="714"/>
                    <a:pt x="256" y="1172"/>
                  </a:cubicBezTo>
                  <a:cubicBezTo>
                    <a:pt x="501" y="1641"/>
                    <a:pt x="660" y="1172"/>
                    <a:pt x="660" y="1172"/>
                  </a:cubicBezTo>
                </a:path>
              </a:pathLst>
            </a:custGeom>
            <a:noFill/>
            <a:ln w="5850" cap="rnd" cmpd="sng">
              <a:solidFill>
                <a:srgbClr val="F48771"/>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821924" y="4857725"/>
              <a:ext cx="42754" cy="29467"/>
            </a:xfrm>
            <a:custGeom>
              <a:avLst/>
              <a:gdLst/>
              <a:ahLst/>
              <a:cxnLst/>
              <a:rect l="l" t="t" r="r" b="b"/>
              <a:pathLst>
                <a:path w="650" h="448" extrusionOk="0">
                  <a:moveTo>
                    <a:pt x="193" y="0"/>
                  </a:moveTo>
                  <a:cubicBezTo>
                    <a:pt x="130" y="0"/>
                    <a:pt x="79" y="19"/>
                    <a:pt x="53" y="55"/>
                  </a:cubicBezTo>
                  <a:cubicBezTo>
                    <a:pt x="0" y="140"/>
                    <a:pt x="85" y="289"/>
                    <a:pt x="224" y="374"/>
                  </a:cubicBezTo>
                  <a:cubicBezTo>
                    <a:pt x="306" y="424"/>
                    <a:pt x="388" y="447"/>
                    <a:pt x="456" y="447"/>
                  </a:cubicBezTo>
                  <a:cubicBezTo>
                    <a:pt x="520" y="447"/>
                    <a:pt x="571" y="426"/>
                    <a:pt x="597" y="385"/>
                  </a:cubicBezTo>
                  <a:cubicBezTo>
                    <a:pt x="650" y="310"/>
                    <a:pt x="586" y="161"/>
                    <a:pt x="426" y="65"/>
                  </a:cubicBezTo>
                  <a:cubicBezTo>
                    <a:pt x="344" y="21"/>
                    <a:pt x="261" y="0"/>
                    <a:pt x="193" y="0"/>
                  </a:cubicBezTo>
                  <a:close/>
                </a:path>
              </a:pathLst>
            </a:custGeom>
            <a:solidFill>
              <a:srgbClr val="F4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179154" y="5033610"/>
              <a:ext cx="84652" cy="65578"/>
            </a:xfrm>
            <a:custGeom>
              <a:avLst/>
              <a:gdLst/>
              <a:ahLst/>
              <a:cxnLst/>
              <a:rect l="l" t="t" r="r" b="b"/>
              <a:pathLst>
                <a:path w="1287" h="997" extrusionOk="0">
                  <a:moveTo>
                    <a:pt x="885" y="1"/>
                  </a:moveTo>
                  <a:cubicBezTo>
                    <a:pt x="775" y="1"/>
                    <a:pt x="653" y="40"/>
                    <a:pt x="533" y="128"/>
                  </a:cubicBezTo>
                  <a:cubicBezTo>
                    <a:pt x="64" y="458"/>
                    <a:pt x="0" y="916"/>
                    <a:pt x="309" y="980"/>
                  </a:cubicBezTo>
                  <a:cubicBezTo>
                    <a:pt x="356" y="991"/>
                    <a:pt x="411" y="997"/>
                    <a:pt x="471" y="997"/>
                  </a:cubicBezTo>
                  <a:cubicBezTo>
                    <a:pt x="810" y="997"/>
                    <a:pt x="1287" y="811"/>
                    <a:pt x="1278" y="394"/>
                  </a:cubicBezTo>
                  <a:cubicBezTo>
                    <a:pt x="1278" y="160"/>
                    <a:pt x="1107" y="1"/>
                    <a:pt x="885" y="1"/>
                  </a:cubicBezTo>
                  <a:close/>
                </a:path>
              </a:pathLst>
            </a:custGeom>
            <a:solidFill>
              <a:srgbClr val="FFB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3206451" y="5045516"/>
              <a:ext cx="39268" cy="32953"/>
            </a:xfrm>
            <a:custGeom>
              <a:avLst/>
              <a:gdLst/>
              <a:ahLst/>
              <a:cxnLst/>
              <a:rect l="l" t="t" r="r" b="b"/>
              <a:pathLst>
                <a:path w="597" h="501" fill="none" extrusionOk="0">
                  <a:moveTo>
                    <a:pt x="0" y="171"/>
                  </a:moveTo>
                  <a:cubicBezTo>
                    <a:pt x="394" y="0"/>
                    <a:pt x="597" y="149"/>
                    <a:pt x="597" y="320"/>
                  </a:cubicBezTo>
                  <a:cubicBezTo>
                    <a:pt x="597" y="490"/>
                    <a:pt x="394" y="501"/>
                    <a:pt x="394" y="501"/>
                  </a:cubicBezTo>
                </a:path>
              </a:pathLst>
            </a:custGeom>
            <a:noFill/>
            <a:ln w="3450" cap="rnd" cmpd="sng">
              <a:solidFill>
                <a:srgbClr val="F48771"/>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3217633" y="5051830"/>
              <a:ext cx="16181" cy="30191"/>
            </a:xfrm>
            <a:custGeom>
              <a:avLst/>
              <a:gdLst/>
              <a:ahLst/>
              <a:cxnLst/>
              <a:rect l="l" t="t" r="r" b="b"/>
              <a:pathLst>
                <a:path w="246" h="459" fill="none" extrusionOk="0">
                  <a:moveTo>
                    <a:pt x="118" y="0"/>
                  </a:moveTo>
                  <a:cubicBezTo>
                    <a:pt x="246" y="117"/>
                    <a:pt x="86" y="405"/>
                    <a:pt x="1" y="458"/>
                  </a:cubicBezTo>
                </a:path>
              </a:pathLst>
            </a:custGeom>
            <a:noFill/>
            <a:ln w="3450" cap="rnd" cmpd="sng">
              <a:solidFill>
                <a:srgbClr val="F48771"/>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3085949" y="5009602"/>
              <a:ext cx="355909" cy="632756"/>
            </a:xfrm>
            <a:custGeom>
              <a:avLst/>
              <a:gdLst/>
              <a:ahLst/>
              <a:cxnLst/>
              <a:rect l="l" t="t" r="r" b="b"/>
              <a:pathLst>
                <a:path w="5411" h="9620" extrusionOk="0">
                  <a:moveTo>
                    <a:pt x="5184" y="1"/>
                  </a:moveTo>
                  <a:cubicBezTo>
                    <a:pt x="5073" y="1"/>
                    <a:pt x="5043" y="360"/>
                    <a:pt x="4889" y="695"/>
                  </a:cubicBezTo>
                  <a:cubicBezTo>
                    <a:pt x="4718" y="1089"/>
                    <a:pt x="4356" y="1313"/>
                    <a:pt x="4026" y="1601"/>
                  </a:cubicBezTo>
                  <a:cubicBezTo>
                    <a:pt x="3685" y="1877"/>
                    <a:pt x="3334" y="2133"/>
                    <a:pt x="3334" y="2133"/>
                  </a:cubicBezTo>
                  <a:cubicBezTo>
                    <a:pt x="3334" y="2133"/>
                    <a:pt x="3206" y="1494"/>
                    <a:pt x="3334" y="1196"/>
                  </a:cubicBezTo>
                  <a:cubicBezTo>
                    <a:pt x="3526" y="802"/>
                    <a:pt x="3547" y="621"/>
                    <a:pt x="3440" y="408"/>
                  </a:cubicBezTo>
                  <a:cubicBezTo>
                    <a:pt x="3417" y="368"/>
                    <a:pt x="3382" y="349"/>
                    <a:pt x="3345" y="349"/>
                  </a:cubicBezTo>
                  <a:cubicBezTo>
                    <a:pt x="3315" y="349"/>
                    <a:pt x="3284" y="362"/>
                    <a:pt x="3259" y="387"/>
                  </a:cubicBezTo>
                  <a:cubicBezTo>
                    <a:pt x="3163" y="493"/>
                    <a:pt x="3004" y="674"/>
                    <a:pt x="2865" y="866"/>
                  </a:cubicBezTo>
                  <a:cubicBezTo>
                    <a:pt x="2652" y="1164"/>
                    <a:pt x="2418" y="1792"/>
                    <a:pt x="2375" y="2357"/>
                  </a:cubicBezTo>
                  <a:cubicBezTo>
                    <a:pt x="2322" y="2900"/>
                    <a:pt x="2695" y="3177"/>
                    <a:pt x="2322" y="3965"/>
                  </a:cubicBezTo>
                  <a:cubicBezTo>
                    <a:pt x="2226" y="4178"/>
                    <a:pt x="2013" y="4561"/>
                    <a:pt x="1758" y="5019"/>
                  </a:cubicBezTo>
                  <a:cubicBezTo>
                    <a:pt x="1332" y="5786"/>
                    <a:pt x="789" y="6755"/>
                    <a:pt x="416" y="7404"/>
                  </a:cubicBezTo>
                  <a:cubicBezTo>
                    <a:pt x="161" y="7830"/>
                    <a:pt x="1" y="8107"/>
                    <a:pt x="1" y="8107"/>
                  </a:cubicBezTo>
                  <a:lnTo>
                    <a:pt x="2482" y="9619"/>
                  </a:lnTo>
                  <a:cubicBezTo>
                    <a:pt x="2610" y="9353"/>
                    <a:pt x="2738" y="9087"/>
                    <a:pt x="2844" y="8820"/>
                  </a:cubicBezTo>
                  <a:cubicBezTo>
                    <a:pt x="3675" y="6712"/>
                    <a:pt x="3802" y="4401"/>
                    <a:pt x="4303" y="3411"/>
                  </a:cubicBezTo>
                  <a:cubicBezTo>
                    <a:pt x="4771" y="2474"/>
                    <a:pt x="4984" y="1792"/>
                    <a:pt x="5133" y="1334"/>
                  </a:cubicBezTo>
                  <a:cubicBezTo>
                    <a:pt x="5155" y="1228"/>
                    <a:pt x="5187" y="1132"/>
                    <a:pt x="5208" y="1047"/>
                  </a:cubicBezTo>
                  <a:cubicBezTo>
                    <a:pt x="5357" y="589"/>
                    <a:pt x="5410" y="184"/>
                    <a:pt x="5251" y="35"/>
                  </a:cubicBezTo>
                  <a:cubicBezTo>
                    <a:pt x="5225" y="12"/>
                    <a:pt x="5204" y="1"/>
                    <a:pt x="5184" y="1"/>
                  </a:cubicBezTo>
                  <a:close/>
                </a:path>
              </a:pathLst>
            </a:custGeom>
            <a:solidFill>
              <a:srgbClr val="FFB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3112589" y="5097347"/>
              <a:ext cx="310326" cy="495943"/>
            </a:xfrm>
            <a:custGeom>
              <a:avLst/>
              <a:gdLst/>
              <a:ahLst/>
              <a:cxnLst/>
              <a:rect l="l" t="t" r="r" b="b"/>
              <a:pathLst>
                <a:path w="4718" h="7540" extrusionOk="0">
                  <a:moveTo>
                    <a:pt x="4718" y="0"/>
                  </a:moveTo>
                  <a:lnTo>
                    <a:pt x="4718" y="0"/>
                  </a:lnTo>
                  <a:cubicBezTo>
                    <a:pt x="3972" y="1513"/>
                    <a:pt x="3493" y="1864"/>
                    <a:pt x="3046" y="3078"/>
                  </a:cubicBezTo>
                  <a:cubicBezTo>
                    <a:pt x="2647" y="4186"/>
                    <a:pt x="1894" y="4930"/>
                    <a:pt x="1523" y="4930"/>
                  </a:cubicBezTo>
                  <a:cubicBezTo>
                    <a:pt x="1487" y="4930"/>
                    <a:pt x="1455" y="4923"/>
                    <a:pt x="1427" y="4909"/>
                  </a:cubicBezTo>
                  <a:cubicBezTo>
                    <a:pt x="1108" y="4750"/>
                    <a:pt x="1587" y="3248"/>
                    <a:pt x="1598" y="3216"/>
                  </a:cubicBezTo>
                  <a:lnTo>
                    <a:pt x="1598" y="3216"/>
                  </a:lnTo>
                  <a:lnTo>
                    <a:pt x="1342" y="3685"/>
                  </a:lnTo>
                  <a:cubicBezTo>
                    <a:pt x="916" y="4452"/>
                    <a:pt x="373" y="5421"/>
                    <a:pt x="0" y="6070"/>
                  </a:cubicBezTo>
                  <a:lnTo>
                    <a:pt x="756" y="6901"/>
                  </a:lnTo>
                  <a:lnTo>
                    <a:pt x="2258" y="7540"/>
                  </a:lnTo>
                  <a:lnTo>
                    <a:pt x="2418" y="7486"/>
                  </a:lnTo>
                  <a:cubicBezTo>
                    <a:pt x="3259" y="5378"/>
                    <a:pt x="3387" y="3067"/>
                    <a:pt x="3887" y="2077"/>
                  </a:cubicBezTo>
                  <a:cubicBezTo>
                    <a:pt x="4356" y="1140"/>
                    <a:pt x="4569" y="458"/>
                    <a:pt x="4718" y="0"/>
                  </a:cubicBezTo>
                  <a:close/>
                </a:path>
              </a:pathLst>
            </a:custGeom>
            <a:solidFill>
              <a:srgbClr val="F4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2496200" y="5181870"/>
              <a:ext cx="816728" cy="683600"/>
            </a:xfrm>
            <a:custGeom>
              <a:avLst/>
              <a:gdLst/>
              <a:ahLst/>
              <a:cxnLst/>
              <a:rect l="l" t="t" r="r" b="b"/>
              <a:pathLst>
                <a:path w="12417" h="10393" extrusionOk="0">
                  <a:moveTo>
                    <a:pt x="1702" y="1"/>
                  </a:moveTo>
                  <a:cubicBezTo>
                    <a:pt x="854" y="1"/>
                    <a:pt x="1" y="434"/>
                    <a:pt x="245" y="2634"/>
                  </a:cubicBezTo>
                  <a:cubicBezTo>
                    <a:pt x="586" y="5914"/>
                    <a:pt x="6933" y="10195"/>
                    <a:pt x="8732" y="10386"/>
                  </a:cubicBezTo>
                  <a:cubicBezTo>
                    <a:pt x="8771" y="10390"/>
                    <a:pt x="8810" y="10392"/>
                    <a:pt x="8849" y="10392"/>
                  </a:cubicBezTo>
                  <a:cubicBezTo>
                    <a:pt x="10612" y="10392"/>
                    <a:pt x="12417" y="6457"/>
                    <a:pt x="12417" y="6457"/>
                  </a:cubicBezTo>
                  <a:cubicBezTo>
                    <a:pt x="11810" y="5594"/>
                    <a:pt x="9435" y="4146"/>
                    <a:pt x="9435" y="4146"/>
                  </a:cubicBezTo>
                  <a:cubicBezTo>
                    <a:pt x="9084" y="4476"/>
                    <a:pt x="7785" y="5445"/>
                    <a:pt x="7785" y="5445"/>
                  </a:cubicBezTo>
                  <a:cubicBezTo>
                    <a:pt x="7785" y="5445"/>
                    <a:pt x="6965" y="4806"/>
                    <a:pt x="6752" y="4540"/>
                  </a:cubicBezTo>
                  <a:cubicBezTo>
                    <a:pt x="5687" y="3145"/>
                    <a:pt x="4452" y="451"/>
                    <a:pt x="2801" y="153"/>
                  </a:cubicBezTo>
                  <a:cubicBezTo>
                    <a:pt x="2518" y="101"/>
                    <a:pt x="2110" y="1"/>
                    <a:pt x="17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2717537" y="5426557"/>
              <a:ext cx="418197" cy="231199"/>
            </a:xfrm>
            <a:custGeom>
              <a:avLst/>
              <a:gdLst/>
              <a:ahLst/>
              <a:cxnLst/>
              <a:rect l="l" t="t" r="r" b="b"/>
              <a:pathLst>
                <a:path w="6358" h="3515" extrusionOk="0">
                  <a:moveTo>
                    <a:pt x="5911" y="0"/>
                  </a:moveTo>
                  <a:lnTo>
                    <a:pt x="0" y="2418"/>
                  </a:lnTo>
                  <a:cubicBezTo>
                    <a:pt x="363" y="3514"/>
                    <a:pt x="906" y="3248"/>
                    <a:pt x="2322" y="3365"/>
                  </a:cubicBezTo>
                  <a:cubicBezTo>
                    <a:pt x="2422" y="3374"/>
                    <a:pt x="2518" y="3377"/>
                    <a:pt x="2612" y="3377"/>
                  </a:cubicBezTo>
                  <a:cubicBezTo>
                    <a:pt x="3478" y="3377"/>
                    <a:pt x="4093" y="3057"/>
                    <a:pt x="4584" y="3057"/>
                  </a:cubicBezTo>
                  <a:cubicBezTo>
                    <a:pt x="4789" y="3057"/>
                    <a:pt x="4972" y="3113"/>
                    <a:pt x="5144" y="3269"/>
                  </a:cubicBezTo>
                  <a:cubicBezTo>
                    <a:pt x="5314" y="3428"/>
                    <a:pt x="5412" y="3500"/>
                    <a:pt x="5463" y="3500"/>
                  </a:cubicBezTo>
                  <a:cubicBezTo>
                    <a:pt x="5599" y="3500"/>
                    <a:pt x="5389" y="2977"/>
                    <a:pt x="5304" y="2215"/>
                  </a:cubicBezTo>
                  <a:cubicBezTo>
                    <a:pt x="5165" y="1150"/>
                    <a:pt x="6358" y="650"/>
                    <a:pt x="6358" y="650"/>
                  </a:cubicBezTo>
                  <a:lnTo>
                    <a:pt x="59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2712604" y="5486084"/>
              <a:ext cx="180092" cy="132405"/>
            </a:xfrm>
            <a:custGeom>
              <a:avLst/>
              <a:gdLst/>
              <a:ahLst/>
              <a:cxnLst/>
              <a:rect l="l" t="t" r="r" b="b"/>
              <a:pathLst>
                <a:path w="2738" h="2013" extrusionOk="0">
                  <a:moveTo>
                    <a:pt x="2024" y="0"/>
                  </a:moveTo>
                  <a:cubicBezTo>
                    <a:pt x="1694" y="118"/>
                    <a:pt x="1502" y="171"/>
                    <a:pt x="1236" y="171"/>
                  </a:cubicBezTo>
                  <a:cubicBezTo>
                    <a:pt x="1147" y="171"/>
                    <a:pt x="1047" y="166"/>
                    <a:pt x="950" y="166"/>
                  </a:cubicBezTo>
                  <a:cubicBezTo>
                    <a:pt x="757" y="166"/>
                    <a:pt x="580" y="185"/>
                    <a:pt x="544" y="299"/>
                  </a:cubicBezTo>
                  <a:cubicBezTo>
                    <a:pt x="491" y="458"/>
                    <a:pt x="1087" y="533"/>
                    <a:pt x="1087" y="533"/>
                  </a:cubicBezTo>
                  <a:cubicBezTo>
                    <a:pt x="1087" y="533"/>
                    <a:pt x="1" y="884"/>
                    <a:pt x="1" y="1097"/>
                  </a:cubicBezTo>
                  <a:cubicBezTo>
                    <a:pt x="1" y="1200"/>
                    <a:pt x="100" y="1229"/>
                    <a:pt x="211" y="1229"/>
                  </a:cubicBezTo>
                  <a:cubicBezTo>
                    <a:pt x="351" y="1229"/>
                    <a:pt x="511" y="1183"/>
                    <a:pt x="512" y="1182"/>
                  </a:cubicBezTo>
                  <a:lnTo>
                    <a:pt x="512" y="1182"/>
                  </a:lnTo>
                  <a:cubicBezTo>
                    <a:pt x="510" y="1183"/>
                    <a:pt x="1" y="1332"/>
                    <a:pt x="86" y="1513"/>
                  </a:cubicBezTo>
                  <a:cubicBezTo>
                    <a:pt x="118" y="1576"/>
                    <a:pt x="206" y="1598"/>
                    <a:pt x="308" y="1598"/>
                  </a:cubicBezTo>
                  <a:cubicBezTo>
                    <a:pt x="513" y="1598"/>
                    <a:pt x="778" y="1513"/>
                    <a:pt x="778" y="1513"/>
                  </a:cubicBezTo>
                  <a:lnTo>
                    <a:pt x="778" y="1513"/>
                  </a:lnTo>
                  <a:cubicBezTo>
                    <a:pt x="778" y="1513"/>
                    <a:pt x="320" y="1672"/>
                    <a:pt x="512" y="1843"/>
                  </a:cubicBezTo>
                  <a:cubicBezTo>
                    <a:pt x="524" y="1855"/>
                    <a:pt x="550" y="1860"/>
                    <a:pt x="584" y="1860"/>
                  </a:cubicBezTo>
                  <a:cubicBezTo>
                    <a:pt x="792" y="1860"/>
                    <a:pt x="1332" y="1672"/>
                    <a:pt x="1332" y="1672"/>
                  </a:cubicBezTo>
                  <a:lnTo>
                    <a:pt x="1332" y="1672"/>
                  </a:lnTo>
                  <a:cubicBezTo>
                    <a:pt x="1332" y="1672"/>
                    <a:pt x="832" y="1864"/>
                    <a:pt x="949" y="1992"/>
                  </a:cubicBezTo>
                  <a:cubicBezTo>
                    <a:pt x="959" y="2006"/>
                    <a:pt x="984" y="2013"/>
                    <a:pt x="1020" y="2013"/>
                  </a:cubicBezTo>
                  <a:cubicBezTo>
                    <a:pt x="1281" y="2013"/>
                    <a:pt x="2140" y="1653"/>
                    <a:pt x="2440" y="1129"/>
                  </a:cubicBezTo>
                  <a:cubicBezTo>
                    <a:pt x="2738" y="512"/>
                    <a:pt x="2024" y="0"/>
                    <a:pt x="2024" y="0"/>
                  </a:cubicBezTo>
                  <a:close/>
                </a:path>
              </a:pathLst>
            </a:custGeom>
            <a:solidFill>
              <a:srgbClr val="FFB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2826134" y="5256131"/>
              <a:ext cx="396031" cy="342754"/>
            </a:xfrm>
            <a:custGeom>
              <a:avLst/>
              <a:gdLst/>
              <a:ahLst/>
              <a:cxnLst/>
              <a:rect l="l" t="t" r="r" b="b"/>
              <a:pathLst>
                <a:path w="6021" h="5211" extrusionOk="0">
                  <a:moveTo>
                    <a:pt x="4717" y="1"/>
                  </a:moveTo>
                  <a:cubicBezTo>
                    <a:pt x="4617" y="1"/>
                    <a:pt x="4510" y="12"/>
                    <a:pt x="4398" y="36"/>
                  </a:cubicBezTo>
                  <a:cubicBezTo>
                    <a:pt x="3294" y="259"/>
                    <a:pt x="43" y="3486"/>
                    <a:pt x="0" y="3486"/>
                  </a:cubicBezTo>
                  <a:cubicBezTo>
                    <a:pt x="0" y="3486"/>
                    <a:pt x="0" y="3486"/>
                    <a:pt x="0" y="3486"/>
                  </a:cubicBezTo>
                  <a:lnTo>
                    <a:pt x="0" y="3486"/>
                  </a:lnTo>
                  <a:lnTo>
                    <a:pt x="777" y="5211"/>
                  </a:lnTo>
                  <a:cubicBezTo>
                    <a:pt x="2492" y="4987"/>
                    <a:pt x="5293" y="2527"/>
                    <a:pt x="5676" y="1654"/>
                  </a:cubicBezTo>
                  <a:cubicBezTo>
                    <a:pt x="6020" y="879"/>
                    <a:pt x="5608" y="1"/>
                    <a:pt x="4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2619465" y="4632902"/>
              <a:ext cx="374128" cy="243894"/>
            </a:xfrm>
            <a:custGeom>
              <a:avLst/>
              <a:gdLst/>
              <a:ahLst/>
              <a:cxnLst/>
              <a:rect l="l" t="t" r="r" b="b"/>
              <a:pathLst>
                <a:path w="5688" h="3708" extrusionOk="0">
                  <a:moveTo>
                    <a:pt x="4228" y="0"/>
                  </a:moveTo>
                  <a:cubicBezTo>
                    <a:pt x="3037" y="0"/>
                    <a:pt x="1441" y="605"/>
                    <a:pt x="1002" y="789"/>
                  </a:cubicBezTo>
                  <a:cubicBezTo>
                    <a:pt x="235" y="1109"/>
                    <a:pt x="1" y="1812"/>
                    <a:pt x="352" y="2227"/>
                  </a:cubicBezTo>
                  <a:cubicBezTo>
                    <a:pt x="416" y="2323"/>
                    <a:pt x="522" y="2397"/>
                    <a:pt x="640" y="2450"/>
                  </a:cubicBezTo>
                  <a:cubicBezTo>
                    <a:pt x="1353" y="2770"/>
                    <a:pt x="1917" y="2813"/>
                    <a:pt x="1917" y="2813"/>
                  </a:cubicBezTo>
                  <a:cubicBezTo>
                    <a:pt x="1854" y="3398"/>
                    <a:pt x="2322" y="3707"/>
                    <a:pt x="2322" y="3707"/>
                  </a:cubicBezTo>
                  <a:cubicBezTo>
                    <a:pt x="2322" y="3707"/>
                    <a:pt x="2397" y="3281"/>
                    <a:pt x="2823" y="2717"/>
                  </a:cubicBezTo>
                  <a:cubicBezTo>
                    <a:pt x="3249" y="2163"/>
                    <a:pt x="5687" y="2003"/>
                    <a:pt x="5591" y="906"/>
                  </a:cubicBezTo>
                  <a:cubicBezTo>
                    <a:pt x="5581" y="789"/>
                    <a:pt x="5549" y="683"/>
                    <a:pt x="5517" y="587"/>
                  </a:cubicBezTo>
                  <a:cubicBezTo>
                    <a:pt x="5321" y="153"/>
                    <a:pt x="4826" y="0"/>
                    <a:pt x="4228" y="0"/>
                  </a:cubicBezTo>
                  <a:close/>
                </a:path>
              </a:pathLst>
            </a:custGeom>
            <a:solidFill>
              <a:srgbClr val="301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2642618" y="4670789"/>
              <a:ext cx="350975" cy="206007"/>
            </a:xfrm>
            <a:custGeom>
              <a:avLst/>
              <a:gdLst/>
              <a:ahLst/>
              <a:cxnLst/>
              <a:rect l="l" t="t" r="r" b="b"/>
              <a:pathLst>
                <a:path w="5336" h="3132" extrusionOk="0">
                  <a:moveTo>
                    <a:pt x="5154" y="0"/>
                  </a:moveTo>
                  <a:cubicBezTo>
                    <a:pt x="4526" y="1108"/>
                    <a:pt x="2875" y="852"/>
                    <a:pt x="2279" y="1395"/>
                  </a:cubicBezTo>
                  <a:cubicBezTo>
                    <a:pt x="1948" y="1703"/>
                    <a:pt x="1453" y="1799"/>
                    <a:pt x="995" y="1799"/>
                  </a:cubicBezTo>
                  <a:cubicBezTo>
                    <a:pt x="583" y="1799"/>
                    <a:pt x="202" y="1722"/>
                    <a:pt x="0" y="1651"/>
                  </a:cubicBezTo>
                  <a:lnTo>
                    <a:pt x="0" y="1651"/>
                  </a:lnTo>
                  <a:cubicBezTo>
                    <a:pt x="64" y="1747"/>
                    <a:pt x="170" y="1821"/>
                    <a:pt x="288" y="1874"/>
                  </a:cubicBezTo>
                  <a:cubicBezTo>
                    <a:pt x="1001" y="2194"/>
                    <a:pt x="1565" y="2237"/>
                    <a:pt x="1565" y="2237"/>
                  </a:cubicBezTo>
                  <a:cubicBezTo>
                    <a:pt x="1502" y="2822"/>
                    <a:pt x="1970" y="3131"/>
                    <a:pt x="1970" y="3131"/>
                  </a:cubicBezTo>
                  <a:cubicBezTo>
                    <a:pt x="1970" y="3131"/>
                    <a:pt x="2045" y="2705"/>
                    <a:pt x="2471" y="2141"/>
                  </a:cubicBezTo>
                  <a:cubicBezTo>
                    <a:pt x="2897" y="1587"/>
                    <a:pt x="5335" y="1427"/>
                    <a:pt x="5229" y="320"/>
                  </a:cubicBezTo>
                  <a:cubicBezTo>
                    <a:pt x="5218" y="203"/>
                    <a:pt x="5186" y="96"/>
                    <a:pt x="5154" y="0"/>
                  </a:cubicBezTo>
                  <a:close/>
                </a:path>
              </a:pathLst>
            </a:custGeom>
            <a:solidFill>
              <a:srgbClr val="1907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3119561" y="4867591"/>
              <a:ext cx="66" cy="66"/>
            </a:xfrm>
            <a:custGeom>
              <a:avLst/>
              <a:gdLst/>
              <a:ahLst/>
              <a:cxnLst/>
              <a:rect l="l" t="t" r="r" b="b"/>
              <a:pathLst>
                <a:path w="1" h="1" extrusionOk="0">
                  <a:moveTo>
                    <a:pt x="1" y="1"/>
                  </a:moveTo>
                  <a:close/>
                </a:path>
              </a:pathLst>
            </a:custGeom>
            <a:solidFill>
              <a:srgbClr val="1907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2921640" y="5024862"/>
              <a:ext cx="75378" cy="69064"/>
            </a:xfrm>
            <a:custGeom>
              <a:avLst/>
              <a:gdLst/>
              <a:ahLst/>
              <a:cxnLst/>
              <a:rect l="l" t="t" r="r" b="b"/>
              <a:pathLst>
                <a:path w="1146" h="1050" extrusionOk="0">
                  <a:moveTo>
                    <a:pt x="314" y="0"/>
                  </a:moveTo>
                  <a:cubicBezTo>
                    <a:pt x="148" y="0"/>
                    <a:pt x="1" y="149"/>
                    <a:pt x="28" y="357"/>
                  </a:cubicBezTo>
                  <a:cubicBezTo>
                    <a:pt x="60" y="698"/>
                    <a:pt x="571" y="1049"/>
                    <a:pt x="571" y="1049"/>
                  </a:cubicBezTo>
                  <a:cubicBezTo>
                    <a:pt x="571" y="1049"/>
                    <a:pt x="1082" y="698"/>
                    <a:pt x="1125" y="357"/>
                  </a:cubicBezTo>
                  <a:cubicBezTo>
                    <a:pt x="1146" y="149"/>
                    <a:pt x="996" y="0"/>
                    <a:pt x="829" y="0"/>
                  </a:cubicBezTo>
                  <a:cubicBezTo>
                    <a:pt x="740" y="0"/>
                    <a:pt x="646" y="43"/>
                    <a:pt x="571" y="144"/>
                  </a:cubicBezTo>
                  <a:cubicBezTo>
                    <a:pt x="497" y="43"/>
                    <a:pt x="403"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2246843" y="5120435"/>
              <a:ext cx="42096" cy="56106"/>
            </a:xfrm>
            <a:custGeom>
              <a:avLst/>
              <a:gdLst/>
              <a:ahLst/>
              <a:cxnLst/>
              <a:rect l="l" t="t" r="r" b="b"/>
              <a:pathLst>
                <a:path w="640" h="853" fill="none" extrusionOk="0">
                  <a:moveTo>
                    <a:pt x="639" y="427"/>
                  </a:moveTo>
                  <a:cubicBezTo>
                    <a:pt x="522" y="427"/>
                    <a:pt x="320" y="693"/>
                    <a:pt x="320" y="853"/>
                  </a:cubicBezTo>
                  <a:cubicBezTo>
                    <a:pt x="320" y="693"/>
                    <a:pt x="118" y="427"/>
                    <a:pt x="1" y="427"/>
                  </a:cubicBezTo>
                  <a:cubicBezTo>
                    <a:pt x="118" y="427"/>
                    <a:pt x="320" y="161"/>
                    <a:pt x="320" y="1"/>
                  </a:cubicBezTo>
                  <a:cubicBezTo>
                    <a:pt x="320" y="161"/>
                    <a:pt x="522" y="427"/>
                    <a:pt x="639" y="427"/>
                  </a:cubicBezTo>
                  <a:close/>
                </a:path>
              </a:pathLst>
            </a:custGeom>
            <a:noFill/>
            <a:ln w="3450" cap="flat" cmpd="sng">
              <a:solidFill>
                <a:srgbClr val="161413"/>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CuadroTexto 65">
            <a:extLst>
              <a:ext uri="{FF2B5EF4-FFF2-40B4-BE49-F238E27FC236}">
                <a16:creationId xmlns:a16="http://schemas.microsoft.com/office/drawing/2014/main" id="{7B8275C8-7BC0-5C4A-A0C1-A8405E39CD5C}"/>
              </a:ext>
            </a:extLst>
          </p:cNvPr>
          <p:cNvSpPr txBox="1"/>
          <p:nvPr/>
        </p:nvSpPr>
        <p:spPr>
          <a:xfrm>
            <a:off x="148285" y="2020482"/>
            <a:ext cx="2607202" cy="1384995"/>
          </a:xfrm>
          <a:prstGeom prst="rect">
            <a:avLst/>
          </a:prstGeom>
          <a:noFill/>
        </p:spPr>
        <p:txBody>
          <a:bodyPr wrap="square">
            <a:spAutoFit/>
          </a:bodyPr>
          <a:lstStyle/>
          <a:p>
            <a:r>
              <a:rPr lang="es-MX"/>
              <a:t>•Depende de cada comunidad para lograr saber privilegios o dificultades en las que el niño se desarrollará a lo largo de la vida</a:t>
            </a:r>
            <a:endParaRPr lang="es-ES"/>
          </a:p>
          <a:p>
            <a:endParaRPr lang="es-MX"/>
          </a:p>
        </p:txBody>
      </p:sp>
      <p:sp>
        <p:nvSpPr>
          <p:cNvPr id="68" name="CuadroTexto 67">
            <a:extLst>
              <a:ext uri="{FF2B5EF4-FFF2-40B4-BE49-F238E27FC236}">
                <a16:creationId xmlns:a16="http://schemas.microsoft.com/office/drawing/2014/main" id="{C1B8951B-4985-B74D-97F8-3DC644C0A5FB}"/>
              </a:ext>
            </a:extLst>
          </p:cNvPr>
          <p:cNvSpPr txBox="1"/>
          <p:nvPr/>
        </p:nvSpPr>
        <p:spPr>
          <a:xfrm rot="10800000" flipV="1">
            <a:off x="6590977" y="2086471"/>
            <a:ext cx="2407073" cy="1384995"/>
          </a:xfrm>
          <a:prstGeom prst="rect">
            <a:avLst/>
          </a:prstGeom>
          <a:noFill/>
        </p:spPr>
        <p:txBody>
          <a:bodyPr wrap="square">
            <a:spAutoFit/>
          </a:bodyPr>
          <a:lstStyle/>
          <a:p>
            <a:r>
              <a:rPr lang="es-MX"/>
              <a:t>• </a:t>
            </a:r>
            <a:r>
              <a:rPr lang="es-ES"/>
              <a:t>C</a:t>
            </a:r>
            <a:r>
              <a:rPr lang="es-MX"/>
              <a:t>ada niño se desenvuelve a su manera, puesto que ningún niño es igual y eso es lo que se diferencia entre otros.</a:t>
            </a:r>
            <a:endParaRPr lang="es-ES"/>
          </a:p>
          <a:p>
            <a:endParaRPr lang="es-MX"/>
          </a:p>
        </p:txBody>
      </p:sp>
      <p:sp>
        <p:nvSpPr>
          <p:cNvPr id="70" name="CuadroTexto 69">
            <a:extLst>
              <a:ext uri="{FF2B5EF4-FFF2-40B4-BE49-F238E27FC236}">
                <a16:creationId xmlns:a16="http://schemas.microsoft.com/office/drawing/2014/main" id="{D73EF019-CFB1-3248-B23B-C3257DC574DA}"/>
              </a:ext>
            </a:extLst>
          </p:cNvPr>
          <p:cNvSpPr txBox="1"/>
          <p:nvPr/>
        </p:nvSpPr>
        <p:spPr>
          <a:xfrm>
            <a:off x="2710247" y="4425122"/>
            <a:ext cx="4304977" cy="738664"/>
          </a:xfrm>
          <a:prstGeom prst="rect">
            <a:avLst/>
          </a:prstGeom>
          <a:noFill/>
        </p:spPr>
        <p:txBody>
          <a:bodyPr wrap="square">
            <a:spAutoFit/>
          </a:bodyPr>
          <a:lstStyle/>
          <a:p>
            <a:r>
              <a:rPr lang="es-MX"/>
              <a:t>•</a:t>
            </a:r>
            <a:r>
              <a:rPr lang="es-ES"/>
              <a:t>L</a:t>
            </a:r>
            <a:r>
              <a:rPr lang="es-MX"/>
              <a:t>a ausencia de un padre de familia es sumamente significativa para la vida de un bebé desde las primeras etapas hasta un pronto futuro</a:t>
            </a:r>
          </a:p>
        </p:txBody>
      </p:sp>
    </p:spTree>
  </p:cSld>
  <p:clrMapOvr>
    <a:masterClrMapping/>
  </p:clrMapOvr>
</p:sld>
</file>

<file path=ppt/theme/theme1.xml><?xml version="1.0" encoding="utf-8"?>
<a:theme xmlns:a="http://schemas.openxmlformats.org/drawingml/2006/main" name="Mother and Baby Infographics by Slidesgo">
  <a:themeElements>
    <a:clrScheme name="Simple Light">
      <a:dk1>
        <a:srgbClr val="000000"/>
      </a:dk1>
      <a:lt1>
        <a:srgbClr val="FDFDFD"/>
      </a:lt1>
      <a:dk2>
        <a:srgbClr val="FAACD4"/>
      </a:dk2>
      <a:lt2>
        <a:srgbClr val="E685B7"/>
      </a:lt2>
      <a:accent1>
        <a:srgbClr val="C7ABDF"/>
      </a:accent1>
      <a:accent2>
        <a:srgbClr val="A5CBE9"/>
      </a:accent2>
      <a:accent3>
        <a:srgbClr val="91CA88"/>
      </a:accent3>
      <a:accent4>
        <a:srgbClr val="7AAC72"/>
      </a:accent4>
      <a:accent5>
        <a:srgbClr val="E2D0A7"/>
      </a:accent5>
      <a:accent6>
        <a:srgbClr val="E6E4E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2168</Words>
  <Application>Microsoft Office PowerPoint</Application>
  <PresentationFormat>Presentación en pantalla (16:9)</PresentationFormat>
  <Paragraphs>359</Paragraphs>
  <Slides>5</Slides>
  <Notes>5</Notes>
  <HiddenSlides>0</HiddenSlides>
  <MMClips>0</MMClips>
  <ScaleCrop>false</ScaleCrop>
  <HeadingPairs>
    <vt:vector size="4" baseType="variant">
      <vt:variant>
        <vt:lpstr>Tema</vt:lpstr>
      </vt:variant>
      <vt:variant>
        <vt:i4>2</vt:i4>
      </vt:variant>
      <vt:variant>
        <vt:lpstr>Títulos de diapositiva</vt:lpstr>
      </vt:variant>
      <vt:variant>
        <vt:i4>5</vt:i4>
      </vt:variant>
    </vt:vector>
  </HeadingPairs>
  <TitlesOfParts>
    <vt:vector size="7" baseType="lpstr">
      <vt:lpstr>Mother and Baby Infographics by Slidesgo</vt:lpstr>
      <vt:lpstr>Slidesgo Final Pages</vt:lpstr>
      <vt:lpstr>Presentación de PowerPoint</vt:lpstr>
      <vt:lpstr>La influencia del contexto familiar y su impacto para la exploración y el mundo             social que rodea a los niños. (Equipo 5) </vt:lpstr>
      <vt:lpstr>Primeros años</vt:lpstr>
      <vt:lpstr>Familia</vt:lpstr>
      <vt:lpstr>Diferencias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Angela Tomatsu</cp:lastModifiedBy>
  <cp:revision>3</cp:revision>
  <dcterms:modified xsi:type="dcterms:W3CDTF">2022-04-05T04:45:14Z</dcterms:modified>
</cp:coreProperties>
</file>