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0"/>
  </p:notesMasterIdLst>
  <p:sldIdLst>
    <p:sldId id="257" r:id="rId2"/>
    <p:sldId id="256" r:id="rId3"/>
    <p:sldId id="258" r:id="rId4"/>
    <p:sldId id="292" r:id="rId5"/>
    <p:sldId id="260" r:id="rId6"/>
    <p:sldId id="274" r:id="rId7"/>
    <p:sldId id="287" r:id="rId8"/>
    <p:sldId id="293" r:id="rId9"/>
  </p:sldIdLst>
  <p:sldSz cx="9144000" cy="5143500" type="screen16x9"/>
  <p:notesSz cx="6858000" cy="9144000"/>
  <p:embeddedFontLst>
    <p:embeddedFont>
      <p:font typeface="Alone On Earth" panose="020B0604020202020204" charset="0"/>
      <p:regular r:id="rId11"/>
    </p:embeddedFont>
    <p:embeddedFont>
      <p:font typeface="Comic Sans MS" panose="030F0702030302020204" pitchFamily="66" charset="0"/>
      <p:regular r:id="rId12"/>
      <p:bold r:id="rId13"/>
      <p:italic r:id="rId14"/>
      <p:boldItalic r:id="rId15"/>
    </p:embeddedFont>
    <p:embeddedFont>
      <p:font typeface="Patrick Hand" panose="00000500000000000000" pitchFamily="2" charset="0"/>
      <p:regular r:id="rId16"/>
    </p:embeddedFont>
    <p:embeddedFont>
      <p:font typeface="Patrick Hand SC" panose="00000500000000000000" pitchFamily="2"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CFD1110F-F0CA-425A-84B1-F38329AA7FD7}">
          <p14:sldIdLst>
            <p14:sldId id="257"/>
            <p14:sldId id="256"/>
            <p14:sldId id="258"/>
            <p14:sldId id="292"/>
            <p14:sldId id="260"/>
            <p14:sldId id="274"/>
            <p14:sldId id="287"/>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F55170-CEFD-4CB4-93BE-2D0E90BAD4A5}">
  <a:tblStyle styleId="{D6F55170-CEFD-4CB4-93BE-2D0E90BAD4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b5bfae17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b5bfae17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9"/>
        <p:cNvGrpSpPr/>
        <p:nvPr/>
      </p:nvGrpSpPr>
      <p:grpSpPr>
        <a:xfrm>
          <a:off x="0" y="0"/>
          <a:ext cx="0" cy="0"/>
          <a:chOff x="0" y="0"/>
          <a:chExt cx="0" cy="0"/>
        </a:xfrm>
      </p:grpSpPr>
      <p:sp>
        <p:nvSpPr>
          <p:cNvPr id="1920" name="Google Shape;1920;gacae539fd4_4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1" name="Google Shape;1921;gacae539fd4_4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a24d75da4c_1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a24d75da4c_1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acae539fd4_4_1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acae539fd4_4_1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38249" y="1008538"/>
            <a:ext cx="6667500" cy="2052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200400" y="3239750"/>
            <a:ext cx="2743200" cy="89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82679"/>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996225" y="1285875"/>
            <a:ext cx="7151400" cy="3317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992625" y="1305975"/>
            <a:ext cx="2950800" cy="1055700"/>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992625" y="2449425"/>
            <a:ext cx="2950800" cy="1388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301400" y="3201263"/>
            <a:ext cx="3713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4301400" y="1293338"/>
            <a:ext cx="3713700" cy="19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2_1">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20100" y="445025"/>
            <a:ext cx="7704000" cy="1136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996225" y="2127875"/>
            <a:ext cx="4164000" cy="682800"/>
          </a:xfrm>
          <a:prstGeom prst="rect">
            <a:avLst/>
          </a:prstGeom>
        </p:spPr>
        <p:txBody>
          <a:bodyPr spcFirstLastPara="1" wrap="square" lIns="0" tIns="91425" rIns="0" bIns="91425" anchor="t" anchorCtr="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996225" y="2831850"/>
            <a:ext cx="3404700" cy="682800"/>
          </a:xfrm>
          <a:prstGeom prst="rect">
            <a:avLst/>
          </a:prstGeom>
        </p:spPr>
        <p:txBody>
          <a:bodyPr spcFirstLastPara="1" wrap="square" lIns="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15">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1962150" y="482679"/>
            <a:ext cx="5219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3716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371600"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63852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6385200"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3878400" y="3114675"/>
            <a:ext cx="1491900" cy="409800"/>
          </a:xfrm>
          <a:prstGeom prst="rect">
            <a:avLst/>
          </a:prstGeom>
        </p:spPr>
        <p:txBody>
          <a:bodyPr spcFirstLastPara="1" wrap="square" lIns="0" tIns="91425" rIns="0" bIns="91425" anchor="ctr" anchorCtr="0">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3878401" y="3466250"/>
            <a:ext cx="1491900" cy="886800"/>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10">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001850" y="482675"/>
            <a:ext cx="7140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192085" y="-164253"/>
            <a:ext cx="9555239" cy="5361657"/>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60" r:id="rId5"/>
    <p:sldLayoutId id="2147483663" r:id="rId6"/>
    <p:sldLayoutId id="2147483667" r:id="rId7"/>
    <p:sldLayoutId id="2147483674"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xfrm>
            <a:off x="720000" y="-117544"/>
            <a:ext cx="7704000" cy="16978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400" dirty="0">
                <a:solidFill>
                  <a:schemeClr val="tx1"/>
                </a:solidFill>
              </a:rPr>
              <a:t>Escuela normal de educación Preescolar</a:t>
            </a:r>
            <a:br>
              <a:rPr lang="en-GB" sz="2400" dirty="0">
                <a:solidFill>
                  <a:schemeClr val="tx1"/>
                </a:solidFill>
              </a:rPr>
            </a:br>
            <a:r>
              <a:rPr lang="en-GB" sz="2400" dirty="0">
                <a:solidFill>
                  <a:schemeClr val="tx1"/>
                </a:solidFill>
              </a:rPr>
              <a:t>Licenciatura de educación Preescolar</a:t>
            </a:r>
            <a:br>
              <a:rPr lang="en-GB" sz="2400" dirty="0">
                <a:solidFill>
                  <a:schemeClr val="tx1"/>
                </a:solidFill>
              </a:rPr>
            </a:br>
            <a:r>
              <a:rPr lang="en-GB" sz="2400" dirty="0">
                <a:solidFill>
                  <a:schemeClr val="tx1"/>
                </a:solidFill>
              </a:rPr>
              <a:t>Ciclo escolar 2021-2022 </a:t>
            </a:r>
            <a:endParaRPr sz="2400" dirty="0">
              <a:solidFill>
                <a:schemeClr val="tx1"/>
              </a:solidFill>
            </a:endParaRPr>
          </a:p>
        </p:txBody>
      </p:sp>
      <p:grpSp>
        <p:nvGrpSpPr>
          <p:cNvPr id="278" name="Google Shape;278;p34"/>
          <p:cNvGrpSpPr/>
          <p:nvPr/>
        </p:nvGrpSpPr>
        <p:grpSpPr>
          <a:xfrm>
            <a:off x="7900263" y="275350"/>
            <a:ext cx="777038" cy="619488"/>
            <a:chOff x="7900263" y="275350"/>
            <a:chExt cx="777038" cy="619488"/>
          </a:xfrm>
        </p:grpSpPr>
        <p:sp>
          <p:nvSpPr>
            <p:cNvPr id="279" name="Google Shape;279;p34"/>
            <p:cNvSpPr/>
            <p:nvPr/>
          </p:nvSpPr>
          <p:spPr>
            <a:xfrm>
              <a:off x="8113888" y="2753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p:nvPr/>
          </p:nvSpPr>
          <p:spPr>
            <a:xfrm>
              <a:off x="7900263" y="4450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4"/>
            <p:cNvSpPr/>
            <p:nvPr/>
          </p:nvSpPr>
          <p:spPr>
            <a:xfrm>
              <a:off x="8380150" y="567888"/>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descr="Una señal con letras y números&#10;&#10;Descripción generada automáticamente con confianza baja">
            <a:extLst>
              <a:ext uri="{FF2B5EF4-FFF2-40B4-BE49-F238E27FC236}">
                <a16:creationId xmlns:a16="http://schemas.microsoft.com/office/drawing/2014/main" id="{1CD89C0A-DB15-45F8-8715-CA1BC9F4D039}"/>
              </a:ext>
            </a:extLst>
          </p:cNvPr>
          <p:cNvPicPr>
            <a:picLocks noChangeAspect="1"/>
          </p:cNvPicPr>
          <p:nvPr/>
        </p:nvPicPr>
        <p:blipFill>
          <a:blip r:embed="rId3"/>
          <a:stretch>
            <a:fillRect/>
          </a:stretch>
        </p:blipFill>
        <p:spPr>
          <a:xfrm>
            <a:off x="270199" y="275350"/>
            <a:ext cx="1379976" cy="1026136"/>
          </a:xfrm>
          <a:prstGeom prst="rect">
            <a:avLst/>
          </a:prstGeom>
        </p:spPr>
      </p:pic>
      <p:sp>
        <p:nvSpPr>
          <p:cNvPr id="12" name="Google Shape;330;p36">
            <a:extLst>
              <a:ext uri="{FF2B5EF4-FFF2-40B4-BE49-F238E27FC236}">
                <a16:creationId xmlns:a16="http://schemas.microsoft.com/office/drawing/2014/main" id="{98B3EE5A-524F-4C80-855D-4BB880AB3977}"/>
              </a:ext>
            </a:extLst>
          </p:cNvPr>
          <p:cNvSpPr txBox="1">
            <a:spLocks/>
          </p:cNvSpPr>
          <p:nvPr/>
        </p:nvSpPr>
        <p:spPr>
          <a:xfrm>
            <a:off x="949762" y="1119053"/>
            <a:ext cx="7234051" cy="24441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sz="1600" b="1" dirty="0">
                <a:solidFill>
                  <a:schemeClr val="tx1"/>
                </a:solidFill>
                <a:latin typeface="Patrick Hand" panose="00000500000000000000" pitchFamily="2" charset="0"/>
              </a:rPr>
              <a:t>INTEGRANTES:</a:t>
            </a:r>
          </a:p>
          <a:p>
            <a:pPr algn="ctr">
              <a:spcAft>
                <a:spcPts val="1600"/>
              </a:spcAft>
            </a:pPr>
            <a:r>
              <a:rPr lang="en-US" sz="1600" dirty="0">
                <a:latin typeface="Patrick Hand" panose="00000500000000000000" pitchFamily="2" charset="0"/>
              </a:rPr>
              <a:t>Rocio Lucio Belmares N. Lista #12</a:t>
            </a:r>
          </a:p>
          <a:p>
            <a:pPr algn="ctr">
              <a:spcAft>
                <a:spcPts val="1600"/>
              </a:spcAft>
            </a:pPr>
            <a:r>
              <a:rPr lang="en-US" sz="1600" dirty="0">
                <a:latin typeface="Patrick Hand" panose="00000500000000000000" pitchFamily="2" charset="0"/>
              </a:rPr>
              <a:t>Camila Montserrat Moncada Sanchez N. Lista #14</a:t>
            </a:r>
          </a:p>
          <a:p>
            <a:pPr algn="ctr">
              <a:spcAft>
                <a:spcPts val="1600"/>
              </a:spcAft>
            </a:pPr>
            <a:r>
              <a:rPr lang="en-US" sz="1600" dirty="0">
                <a:latin typeface="Patrick Hand" panose="00000500000000000000" pitchFamily="2" charset="0"/>
              </a:rPr>
              <a:t>Andrea Victoria Sanguino Rocamontes N. Lista #19</a:t>
            </a:r>
          </a:p>
          <a:p>
            <a:pPr algn="ctr">
              <a:spcAft>
                <a:spcPts val="1600"/>
              </a:spcAft>
            </a:pPr>
            <a:r>
              <a:rPr lang="en-US" sz="1600" dirty="0">
                <a:latin typeface="Patrick Hand" panose="00000500000000000000" pitchFamily="2" charset="0"/>
              </a:rPr>
              <a:t>Debanhi Yolanda Suarez García. # 20</a:t>
            </a:r>
          </a:p>
          <a:p>
            <a:pPr algn="ctr">
              <a:spcAft>
                <a:spcPts val="1600"/>
              </a:spcAft>
            </a:pPr>
            <a:r>
              <a:rPr lang="en-US" sz="1600" dirty="0" err="1">
                <a:latin typeface="Patrick Hand" panose="00000500000000000000" pitchFamily="2" charset="0"/>
              </a:rPr>
              <a:t>Aryadna</a:t>
            </a:r>
            <a:r>
              <a:rPr lang="en-US" sz="1600" dirty="0">
                <a:latin typeface="Patrick Hand" panose="00000500000000000000" pitchFamily="2" charset="0"/>
              </a:rPr>
              <a:t> Velazquez Medellin N. Lista # 25</a:t>
            </a:r>
          </a:p>
          <a:p>
            <a:pPr algn="ctr">
              <a:spcAft>
                <a:spcPts val="1600"/>
              </a:spcAft>
            </a:pPr>
            <a:r>
              <a:rPr lang="en-US" sz="1600" b="1" dirty="0">
                <a:solidFill>
                  <a:schemeClr val="tx1"/>
                </a:solidFill>
                <a:latin typeface="Patrick Hand" panose="00000500000000000000" pitchFamily="2" charset="0"/>
              </a:rPr>
              <a:t>CUARTO SEMESTRE       SECCIÒN C </a:t>
            </a:r>
          </a:p>
          <a:p>
            <a:pPr algn="ctr">
              <a:spcAft>
                <a:spcPts val="1600"/>
              </a:spcAft>
            </a:pPr>
            <a:r>
              <a:rPr lang="en-US" sz="1600" b="1" dirty="0">
                <a:solidFill>
                  <a:schemeClr val="tx1"/>
                </a:solidFill>
                <a:latin typeface="Patrick Hand" panose="00000500000000000000" pitchFamily="2" charset="0"/>
              </a:rPr>
              <a:t>NOMBRE DEL TRABAJO: </a:t>
            </a:r>
            <a:r>
              <a:rPr lang="en-US" sz="1600" dirty="0">
                <a:latin typeface="Patrick Hand" panose="00000500000000000000" pitchFamily="2" charset="0"/>
              </a:rPr>
              <a:t>DOCUMENTAL</a:t>
            </a:r>
          </a:p>
          <a:p>
            <a:pPr algn="ctr">
              <a:spcAft>
                <a:spcPts val="1600"/>
              </a:spcAft>
            </a:pPr>
            <a:r>
              <a:rPr lang="en-US" sz="1600" b="1" dirty="0">
                <a:solidFill>
                  <a:schemeClr val="tx1"/>
                </a:solidFill>
                <a:latin typeface="Patrick Hand" panose="00000500000000000000" pitchFamily="2" charset="0"/>
              </a:rPr>
              <a:t>MATERIA:  </a:t>
            </a:r>
            <a:r>
              <a:rPr lang="en-US" sz="1600" dirty="0">
                <a:latin typeface="Patrick Hand" panose="00000500000000000000" pitchFamily="2" charset="0"/>
              </a:rPr>
              <a:t>ESTRATEGIAS PARA LA EXPLORACIÒN DEL MUNDO SOCIAL</a:t>
            </a:r>
          </a:p>
          <a:p>
            <a:pPr algn="ctr">
              <a:spcAft>
                <a:spcPts val="1600"/>
              </a:spcAft>
            </a:pPr>
            <a:r>
              <a:rPr lang="en-US" sz="1600" b="1" dirty="0">
                <a:solidFill>
                  <a:schemeClr val="tx1"/>
                </a:solidFill>
                <a:latin typeface="Patrick Hand" panose="00000500000000000000" pitchFamily="2" charset="0"/>
              </a:rPr>
              <a:t>NOMBRE DEL DOCENTE: </a:t>
            </a:r>
            <a:r>
              <a:rPr lang="en-US" sz="1600" dirty="0">
                <a:latin typeface="Patrick Hand" panose="00000500000000000000" pitchFamily="2" charset="0"/>
              </a:rPr>
              <a:t>MARCO ANTONIO VALDES MOLINA                          04 DE ABRIL DE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1238238" y="1395613"/>
            <a:ext cx="66675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Los roles que se definen desde edades tempranas</a:t>
            </a:r>
            <a:endParaRPr dirty="0"/>
          </a:p>
        </p:txBody>
      </p:sp>
      <p:sp>
        <p:nvSpPr>
          <p:cNvPr id="151" name="Google Shape;151;p33"/>
          <p:cNvSpPr/>
          <p:nvPr/>
        </p:nvSpPr>
        <p:spPr>
          <a:xfrm>
            <a:off x="8267600" y="2675650"/>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3"/>
          <p:cNvSpPr/>
          <p:nvPr/>
        </p:nvSpPr>
        <p:spPr>
          <a:xfrm>
            <a:off x="557800" y="4070913"/>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3"/>
          <p:cNvSpPr/>
          <p:nvPr/>
        </p:nvSpPr>
        <p:spPr>
          <a:xfrm>
            <a:off x="8596463" y="4578063"/>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33"/>
          <p:cNvGrpSpPr/>
          <p:nvPr/>
        </p:nvGrpSpPr>
        <p:grpSpPr>
          <a:xfrm>
            <a:off x="7840225" y="325325"/>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3"/>
          <p:cNvGrpSpPr/>
          <p:nvPr/>
        </p:nvGrpSpPr>
        <p:grpSpPr>
          <a:xfrm>
            <a:off x="2291875" y="4237100"/>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3"/>
          <p:cNvGrpSpPr/>
          <p:nvPr/>
        </p:nvGrpSpPr>
        <p:grpSpPr>
          <a:xfrm>
            <a:off x="575600" y="2571750"/>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3"/>
          <p:cNvGrpSpPr/>
          <p:nvPr/>
        </p:nvGrpSpPr>
        <p:grpSpPr>
          <a:xfrm>
            <a:off x="6368425" y="3177488"/>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33"/>
          <p:cNvSpPr/>
          <p:nvPr/>
        </p:nvSpPr>
        <p:spPr>
          <a:xfrm>
            <a:off x="2566992" y="3464578"/>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3"/>
          <p:cNvGrpSpPr/>
          <p:nvPr/>
        </p:nvGrpSpPr>
        <p:grpSpPr>
          <a:xfrm>
            <a:off x="41963" y="249125"/>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3"/>
          <p:cNvGrpSpPr/>
          <p:nvPr/>
        </p:nvGrpSpPr>
        <p:grpSpPr>
          <a:xfrm>
            <a:off x="482238" y="720825"/>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3"/>
          <p:cNvGrpSpPr/>
          <p:nvPr/>
        </p:nvGrpSpPr>
        <p:grpSpPr>
          <a:xfrm>
            <a:off x="4250013" y="4709350"/>
            <a:ext cx="643950" cy="195675"/>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49;p33">
            <a:extLst>
              <a:ext uri="{FF2B5EF4-FFF2-40B4-BE49-F238E27FC236}">
                <a16:creationId xmlns:a16="http://schemas.microsoft.com/office/drawing/2014/main" id="{853D2D28-3A39-4F7C-96AA-D70CACB6221B}"/>
              </a:ext>
            </a:extLst>
          </p:cNvPr>
          <p:cNvSpPr txBox="1">
            <a:spLocks/>
          </p:cNvSpPr>
          <p:nvPr/>
        </p:nvSpPr>
        <p:spPr>
          <a:xfrm>
            <a:off x="1307687" y="1418871"/>
            <a:ext cx="666750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5200"/>
              <a:buFont typeface="Patrick Hand SC"/>
              <a:buNone/>
              <a:defRPr sz="7500" b="1" i="0" u="none" strike="noStrike" cap="none">
                <a:solidFill>
                  <a:schemeClr val="dk1"/>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dk1"/>
              </a:buClr>
              <a:buSzPts val="5200"/>
              <a:buFont typeface="Patrick Hand SC"/>
              <a:buNone/>
              <a:defRPr sz="5200" b="1"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5200"/>
              <a:buFont typeface="Patrick Hand SC"/>
              <a:buNone/>
              <a:defRPr sz="5200" b="1"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5200"/>
              <a:buFont typeface="Patrick Hand SC"/>
              <a:buNone/>
              <a:defRPr sz="5200" b="1"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5200"/>
              <a:buFont typeface="Patrick Hand SC"/>
              <a:buNone/>
              <a:defRPr sz="5200" b="1"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5200"/>
              <a:buFont typeface="Patrick Hand SC"/>
              <a:buNone/>
              <a:defRPr sz="5200" b="1"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5200"/>
              <a:buFont typeface="Patrick Hand SC"/>
              <a:buNone/>
              <a:defRPr sz="5200" b="1"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5200"/>
              <a:buFont typeface="Patrick Hand SC"/>
              <a:buNone/>
              <a:defRPr sz="5200" b="1"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5200"/>
              <a:buFont typeface="Patrick Hand SC"/>
              <a:buNone/>
              <a:defRPr sz="5200" b="1" i="0" u="none" strike="noStrike" cap="none">
                <a:solidFill>
                  <a:schemeClr val="dk1"/>
                </a:solidFill>
                <a:latin typeface="Patrick Hand SC"/>
                <a:ea typeface="Patrick Hand SC"/>
                <a:cs typeface="Patrick Hand SC"/>
                <a:sym typeface="Patrick Hand SC"/>
              </a:defRPr>
            </a:lvl9pPr>
          </a:lstStyle>
          <a:p>
            <a:r>
              <a:rPr lang="es-ES">
                <a:solidFill>
                  <a:schemeClr val="bg1">
                    <a:lumMod val="25000"/>
                  </a:schemeClr>
                </a:solidFill>
              </a:rPr>
              <a:t>Los roles que se definen desde edades tempranas</a:t>
            </a:r>
            <a:endParaRPr lang="es-ES" dirty="0">
              <a:solidFill>
                <a:schemeClr val="bg1">
                  <a:lumMod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35"/>
          <p:cNvSpPr txBox="1">
            <a:spLocks noGrp="1"/>
          </p:cNvSpPr>
          <p:nvPr>
            <p:ph type="subTitle" idx="1"/>
          </p:nvPr>
        </p:nvSpPr>
        <p:spPr>
          <a:xfrm>
            <a:off x="362615" y="1040823"/>
            <a:ext cx="4102279" cy="1388100"/>
          </a:xfrm>
          <a:prstGeom prst="rect">
            <a:avLst/>
          </a:prstGeom>
        </p:spPr>
        <p:txBody>
          <a:bodyPr spcFirstLastPara="1" wrap="square" lIns="360000" tIns="91425" rIns="91425" bIns="91425" anchor="t" anchorCtr="0">
            <a:noAutofit/>
          </a:bodyPr>
          <a:lstStyle/>
          <a:p>
            <a:pPr marL="0" lvl="0" indent="0" algn="ctr" rtl="0">
              <a:spcBef>
                <a:spcPts val="0"/>
              </a:spcBef>
              <a:spcAft>
                <a:spcPts val="0"/>
              </a:spcAft>
              <a:buNone/>
            </a:pPr>
            <a:r>
              <a:rPr lang="es-ES" b="0" i="0" dirty="0">
                <a:solidFill>
                  <a:srgbClr val="000000"/>
                </a:solidFill>
                <a:effectLst/>
                <a:latin typeface="Patrick Hand" panose="00000500000000000000" pitchFamily="2" charset="0"/>
              </a:rPr>
              <a:t>La incorporación de determinados roles de género en edades tan tempranas (por ejemplo, asociando la agresividad a la masculinidad y el ser presumidas a las mujeres), de forma paralela al desarrollo de la identidad de género, tendrá sin </a:t>
            </a:r>
            <a:r>
              <a:rPr lang="es-ES" b="1" i="0" dirty="0">
                <a:solidFill>
                  <a:srgbClr val="000000"/>
                </a:solidFill>
                <a:effectLst/>
                <a:latin typeface="Patrick Hand" panose="00000500000000000000" pitchFamily="2" charset="0"/>
              </a:rPr>
              <a:t>duda consecuencias evidentes en los niños,</a:t>
            </a:r>
            <a:r>
              <a:rPr lang="es-ES" b="0" i="0" dirty="0">
                <a:solidFill>
                  <a:srgbClr val="000000"/>
                </a:solidFill>
                <a:effectLst/>
                <a:latin typeface="Patrick Hand" panose="00000500000000000000" pitchFamily="2" charset="0"/>
              </a:rPr>
              <a:t> al constreñir su desarrollo de forma temprana y promover unas expectativas </a:t>
            </a:r>
            <a:r>
              <a:rPr lang="es-ES" b="1" i="0" dirty="0">
                <a:solidFill>
                  <a:srgbClr val="000000"/>
                </a:solidFill>
                <a:effectLst/>
                <a:latin typeface="Patrick Hand" panose="00000500000000000000" pitchFamily="2" charset="0"/>
              </a:rPr>
              <a:t>en muchos casos dañinas</a:t>
            </a:r>
            <a:r>
              <a:rPr lang="es-ES" b="0" i="0" dirty="0">
                <a:solidFill>
                  <a:srgbClr val="000000"/>
                </a:solidFill>
                <a:effectLst/>
                <a:latin typeface="Patrick Hand" panose="00000500000000000000" pitchFamily="2" charset="0"/>
              </a:rPr>
              <a:t>.</a:t>
            </a:r>
            <a:endParaRPr dirty="0">
              <a:latin typeface="Patrick Hand" panose="00000500000000000000" pitchFamily="2" charset="0"/>
            </a:endParaRPr>
          </a:p>
        </p:txBody>
      </p:sp>
      <p:grpSp>
        <p:nvGrpSpPr>
          <p:cNvPr id="314" name="Google Shape;314;p35"/>
          <p:cNvGrpSpPr/>
          <p:nvPr/>
        </p:nvGrpSpPr>
        <p:grpSpPr>
          <a:xfrm rot="625986">
            <a:off x="4330888" y="858971"/>
            <a:ext cx="482225" cy="539980"/>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GUIA DE ESTIMULACION TEMPRANA PARA NIÑOS Y NIÑAS DE 0 A 2 AÑOS">
            <a:extLst>
              <a:ext uri="{FF2B5EF4-FFF2-40B4-BE49-F238E27FC236}">
                <a16:creationId xmlns:a16="http://schemas.microsoft.com/office/drawing/2014/main" id="{02AD6D0F-F6CD-48ED-A29D-34A7FC59C7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970" b="98020" l="7600" r="90400">
                        <a14:foregroundMark x1="8000" y1="82673" x2="8000" y2="82673"/>
                        <a14:foregroundMark x1="30000" y1="94059" x2="30000" y2="94059"/>
                        <a14:foregroundMark x1="90800" y1="60891" x2="90800" y2="60891"/>
                        <a14:foregroundMark x1="89600" y1="45050" x2="89600" y2="45050"/>
                        <a14:foregroundMark x1="88800" y1="3960" x2="88800" y2="3960"/>
                        <a14:foregroundMark x1="60800" y1="6436" x2="60800" y2="6436"/>
                        <a14:foregroundMark x1="73600" y1="7921" x2="73600" y2="7921"/>
                        <a14:foregroundMark x1="68000" y1="6436" x2="68000" y2="6436"/>
                        <a14:foregroundMark x1="57600" y1="9901" x2="57600" y2="9901"/>
                        <a14:foregroundMark x1="50800" y1="18317" x2="50800" y2="18317"/>
                        <a14:foregroundMark x1="48000" y1="19307" x2="48000" y2="19307"/>
                        <a14:foregroundMark x1="42400" y1="29703" x2="42400" y2="29703"/>
                        <a14:foregroundMark x1="39600" y1="44554" x2="39600" y2="44554"/>
                        <a14:foregroundMark x1="39600" y1="44554" x2="39600" y2="44554"/>
                        <a14:foregroundMark x1="36000" y1="46040" x2="36000" y2="46040"/>
                        <a14:foregroundMark x1="25600" y1="64356" x2="25600" y2="64356"/>
                        <a14:foregroundMark x1="18000" y1="64356" x2="18000" y2="64356"/>
                        <a14:foregroundMark x1="18000" y1="64356" x2="12000" y2="84653"/>
                        <a14:foregroundMark x1="12800" y1="64356" x2="12800" y2="64356"/>
                        <a14:foregroundMark x1="8000" y1="64356" x2="8000" y2="64356"/>
                        <a14:foregroundMark x1="11600" y1="74257" x2="11600" y2="74257"/>
                        <a14:foregroundMark x1="7600" y1="80198" x2="7600" y2="80198"/>
                        <a14:foregroundMark x1="20400" y1="91584" x2="20400" y2="91584"/>
                        <a14:foregroundMark x1="20400" y1="98020" x2="20400" y2="98020"/>
                      </a14:backgroundRemoval>
                    </a14:imgEffect>
                  </a14:imgLayer>
                </a14:imgProps>
              </a:ext>
              <a:ext uri="{28A0092B-C50C-407E-A947-70E740481C1C}">
                <a14:useLocalDpi xmlns:a14="http://schemas.microsoft.com/office/drawing/2010/main" val="0"/>
              </a:ext>
            </a:extLst>
          </a:blip>
          <a:srcRect/>
          <a:stretch>
            <a:fillRect/>
          </a:stretch>
        </p:blipFill>
        <p:spPr bwMode="auto">
          <a:xfrm>
            <a:off x="4507767" y="960907"/>
            <a:ext cx="4056341" cy="3277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2"/>
        <p:cNvGrpSpPr/>
        <p:nvPr/>
      </p:nvGrpSpPr>
      <p:grpSpPr>
        <a:xfrm>
          <a:off x="0" y="0"/>
          <a:ext cx="0" cy="0"/>
          <a:chOff x="0" y="0"/>
          <a:chExt cx="0" cy="0"/>
        </a:xfrm>
      </p:grpSpPr>
      <p:sp>
        <p:nvSpPr>
          <p:cNvPr id="1926" name="Google Shape;1926;p69"/>
          <p:cNvSpPr txBox="1">
            <a:spLocks noGrp="1"/>
          </p:cNvSpPr>
          <p:nvPr>
            <p:ph type="title"/>
          </p:nvPr>
        </p:nvSpPr>
        <p:spPr>
          <a:xfrm>
            <a:off x="1541297" y="280946"/>
            <a:ext cx="5219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400" dirty="0"/>
              <a:t>Los roles</a:t>
            </a:r>
            <a:endParaRPr sz="5400" dirty="0"/>
          </a:p>
        </p:txBody>
      </p:sp>
      <p:grpSp>
        <p:nvGrpSpPr>
          <p:cNvPr id="2" name="Grupo 1">
            <a:extLst>
              <a:ext uri="{FF2B5EF4-FFF2-40B4-BE49-F238E27FC236}">
                <a16:creationId xmlns:a16="http://schemas.microsoft.com/office/drawing/2014/main" id="{A6112065-31CD-4CF0-A595-904DC66D4273}"/>
              </a:ext>
            </a:extLst>
          </p:cNvPr>
          <p:cNvGrpSpPr/>
          <p:nvPr/>
        </p:nvGrpSpPr>
        <p:grpSpPr>
          <a:xfrm>
            <a:off x="226172" y="1165357"/>
            <a:ext cx="1145428" cy="918195"/>
            <a:chOff x="1317502" y="1716285"/>
            <a:chExt cx="1507437" cy="1210404"/>
          </a:xfrm>
        </p:grpSpPr>
        <p:sp>
          <p:nvSpPr>
            <p:cNvPr id="1925" name="Google Shape;1925;p69"/>
            <p:cNvSpPr/>
            <p:nvPr/>
          </p:nvSpPr>
          <p:spPr>
            <a:xfrm rot="5400000">
              <a:off x="1512339" y="1687452"/>
              <a:ext cx="1210404" cy="1268070"/>
            </a:xfrm>
            <a:custGeom>
              <a:avLst/>
              <a:gdLst/>
              <a:ahLst/>
              <a:cxnLst/>
              <a:rect l="l" t="t" r="r" b="b"/>
              <a:pathLst>
                <a:path w="42831" h="34400" extrusionOk="0">
                  <a:moveTo>
                    <a:pt x="42684" y="32139"/>
                  </a:moveTo>
                  <a:cubicBezTo>
                    <a:pt x="42663" y="31323"/>
                    <a:pt x="42684" y="30487"/>
                    <a:pt x="42684" y="29691"/>
                  </a:cubicBezTo>
                  <a:lnTo>
                    <a:pt x="42601" y="21908"/>
                  </a:lnTo>
                  <a:cubicBezTo>
                    <a:pt x="42580" y="19355"/>
                    <a:pt x="42559" y="16823"/>
                    <a:pt x="42559" y="14250"/>
                  </a:cubicBezTo>
                  <a:cubicBezTo>
                    <a:pt x="42559" y="13643"/>
                    <a:pt x="42496" y="13078"/>
                    <a:pt x="42370" y="12492"/>
                  </a:cubicBezTo>
                  <a:cubicBezTo>
                    <a:pt x="42287" y="12157"/>
                    <a:pt x="42203" y="11802"/>
                    <a:pt x="42203" y="11446"/>
                  </a:cubicBezTo>
                  <a:cubicBezTo>
                    <a:pt x="42182" y="10818"/>
                    <a:pt x="42245" y="10191"/>
                    <a:pt x="42203" y="9605"/>
                  </a:cubicBezTo>
                  <a:cubicBezTo>
                    <a:pt x="42203" y="9291"/>
                    <a:pt x="42203" y="8914"/>
                    <a:pt x="42098" y="8621"/>
                  </a:cubicBezTo>
                  <a:cubicBezTo>
                    <a:pt x="41889" y="7994"/>
                    <a:pt x="41826" y="7366"/>
                    <a:pt x="41868" y="6696"/>
                  </a:cubicBezTo>
                  <a:cubicBezTo>
                    <a:pt x="41889" y="6278"/>
                    <a:pt x="41889" y="5838"/>
                    <a:pt x="41889" y="5420"/>
                  </a:cubicBezTo>
                  <a:cubicBezTo>
                    <a:pt x="41889" y="4750"/>
                    <a:pt x="41889" y="4102"/>
                    <a:pt x="41847" y="3453"/>
                  </a:cubicBezTo>
                  <a:cubicBezTo>
                    <a:pt x="41764" y="2637"/>
                    <a:pt x="41659" y="1821"/>
                    <a:pt x="41533" y="859"/>
                  </a:cubicBezTo>
                  <a:cubicBezTo>
                    <a:pt x="40676" y="1047"/>
                    <a:pt x="39880" y="440"/>
                    <a:pt x="39023" y="629"/>
                  </a:cubicBezTo>
                  <a:cubicBezTo>
                    <a:pt x="38939" y="649"/>
                    <a:pt x="38813" y="629"/>
                    <a:pt x="38730" y="566"/>
                  </a:cubicBezTo>
                  <a:cubicBezTo>
                    <a:pt x="38186" y="294"/>
                    <a:pt x="37600" y="398"/>
                    <a:pt x="37035" y="356"/>
                  </a:cubicBezTo>
                  <a:cubicBezTo>
                    <a:pt x="36763" y="356"/>
                    <a:pt x="36512" y="398"/>
                    <a:pt x="36282" y="294"/>
                  </a:cubicBezTo>
                  <a:cubicBezTo>
                    <a:pt x="35926" y="126"/>
                    <a:pt x="35591" y="126"/>
                    <a:pt x="35256" y="126"/>
                  </a:cubicBezTo>
                  <a:cubicBezTo>
                    <a:pt x="34398" y="147"/>
                    <a:pt x="33520" y="147"/>
                    <a:pt x="32662" y="189"/>
                  </a:cubicBezTo>
                  <a:cubicBezTo>
                    <a:pt x="31323" y="231"/>
                    <a:pt x="29963" y="336"/>
                    <a:pt x="28644" y="43"/>
                  </a:cubicBezTo>
                  <a:cubicBezTo>
                    <a:pt x="28435" y="1"/>
                    <a:pt x="28184" y="22"/>
                    <a:pt x="27954" y="22"/>
                  </a:cubicBezTo>
                  <a:cubicBezTo>
                    <a:pt x="26510" y="43"/>
                    <a:pt x="25087" y="43"/>
                    <a:pt x="23644" y="126"/>
                  </a:cubicBezTo>
                  <a:cubicBezTo>
                    <a:pt x="22367" y="189"/>
                    <a:pt x="21070" y="84"/>
                    <a:pt x="19815" y="461"/>
                  </a:cubicBezTo>
                  <a:cubicBezTo>
                    <a:pt x="19605" y="545"/>
                    <a:pt x="19375" y="503"/>
                    <a:pt x="19145" y="524"/>
                  </a:cubicBezTo>
                  <a:cubicBezTo>
                    <a:pt x="18852" y="545"/>
                    <a:pt x="18559" y="545"/>
                    <a:pt x="18287" y="649"/>
                  </a:cubicBezTo>
                  <a:cubicBezTo>
                    <a:pt x="17492" y="921"/>
                    <a:pt x="16718" y="880"/>
                    <a:pt x="15902" y="921"/>
                  </a:cubicBezTo>
                  <a:cubicBezTo>
                    <a:pt x="15065" y="942"/>
                    <a:pt x="14228" y="942"/>
                    <a:pt x="13412" y="963"/>
                  </a:cubicBezTo>
                  <a:cubicBezTo>
                    <a:pt x="9939" y="1047"/>
                    <a:pt x="6424" y="1152"/>
                    <a:pt x="2950" y="1193"/>
                  </a:cubicBezTo>
                  <a:cubicBezTo>
                    <a:pt x="2636" y="1193"/>
                    <a:pt x="2323" y="1152"/>
                    <a:pt x="2009" y="1047"/>
                  </a:cubicBezTo>
                  <a:cubicBezTo>
                    <a:pt x="1360" y="838"/>
                    <a:pt x="711" y="880"/>
                    <a:pt x="42" y="1026"/>
                  </a:cubicBezTo>
                  <a:cubicBezTo>
                    <a:pt x="21" y="1193"/>
                    <a:pt x="0" y="1340"/>
                    <a:pt x="0" y="1465"/>
                  </a:cubicBezTo>
                  <a:cubicBezTo>
                    <a:pt x="21" y="3328"/>
                    <a:pt x="84" y="5211"/>
                    <a:pt x="105" y="7052"/>
                  </a:cubicBezTo>
                  <a:cubicBezTo>
                    <a:pt x="398" y="8245"/>
                    <a:pt x="356" y="9458"/>
                    <a:pt x="523" y="10651"/>
                  </a:cubicBezTo>
                  <a:cubicBezTo>
                    <a:pt x="628" y="11488"/>
                    <a:pt x="774" y="12325"/>
                    <a:pt x="753" y="13183"/>
                  </a:cubicBezTo>
                  <a:cubicBezTo>
                    <a:pt x="753" y="13601"/>
                    <a:pt x="753" y="14041"/>
                    <a:pt x="774" y="14459"/>
                  </a:cubicBezTo>
                  <a:cubicBezTo>
                    <a:pt x="837" y="15401"/>
                    <a:pt x="732" y="16363"/>
                    <a:pt x="1046" y="17284"/>
                  </a:cubicBezTo>
                  <a:cubicBezTo>
                    <a:pt x="1130" y="17514"/>
                    <a:pt x="1130" y="17807"/>
                    <a:pt x="1130" y="18079"/>
                  </a:cubicBezTo>
                  <a:cubicBezTo>
                    <a:pt x="1151" y="20108"/>
                    <a:pt x="1172" y="22117"/>
                    <a:pt x="1235" y="24168"/>
                  </a:cubicBezTo>
                  <a:cubicBezTo>
                    <a:pt x="1235" y="24837"/>
                    <a:pt x="1193" y="25549"/>
                    <a:pt x="1360" y="26197"/>
                  </a:cubicBezTo>
                  <a:cubicBezTo>
                    <a:pt x="1507" y="26929"/>
                    <a:pt x="1590" y="27704"/>
                    <a:pt x="1590" y="28436"/>
                  </a:cubicBezTo>
                  <a:cubicBezTo>
                    <a:pt x="1590" y="28708"/>
                    <a:pt x="1611" y="29022"/>
                    <a:pt x="1716" y="29294"/>
                  </a:cubicBezTo>
                  <a:cubicBezTo>
                    <a:pt x="1883" y="29754"/>
                    <a:pt x="1925" y="30256"/>
                    <a:pt x="1925" y="30738"/>
                  </a:cubicBezTo>
                  <a:cubicBezTo>
                    <a:pt x="1925" y="31533"/>
                    <a:pt x="1925" y="32370"/>
                    <a:pt x="1967" y="33186"/>
                  </a:cubicBezTo>
                  <a:cubicBezTo>
                    <a:pt x="1967" y="33583"/>
                    <a:pt x="1925" y="33981"/>
                    <a:pt x="2092" y="34357"/>
                  </a:cubicBezTo>
                  <a:cubicBezTo>
                    <a:pt x="2218" y="34357"/>
                    <a:pt x="2344" y="34399"/>
                    <a:pt x="2490" y="34399"/>
                  </a:cubicBezTo>
                  <a:cubicBezTo>
                    <a:pt x="4059" y="34357"/>
                    <a:pt x="5629" y="34336"/>
                    <a:pt x="7198" y="34253"/>
                  </a:cubicBezTo>
                  <a:cubicBezTo>
                    <a:pt x="7637" y="34232"/>
                    <a:pt x="8077" y="34127"/>
                    <a:pt x="8516" y="34044"/>
                  </a:cubicBezTo>
                  <a:cubicBezTo>
                    <a:pt x="8788" y="34002"/>
                    <a:pt x="9018" y="33918"/>
                    <a:pt x="9290" y="33918"/>
                  </a:cubicBezTo>
                  <a:cubicBezTo>
                    <a:pt x="11111" y="33876"/>
                    <a:pt x="12952" y="33834"/>
                    <a:pt x="14751" y="33792"/>
                  </a:cubicBezTo>
                  <a:cubicBezTo>
                    <a:pt x="14981" y="33792"/>
                    <a:pt x="15212" y="33792"/>
                    <a:pt x="15400" y="33709"/>
                  </a:cubicBezTo>
                  <a:cubicBezTo>
                    <a:pt x="16048" y="33479"/>
                    <a:pt x="16739" y="33500"/>
                    <a:pt x="17388" y="33395"/>
                  </a:cubicBezTo>
                  <a:cubicBezTo>
                    <a:pt x="18413" y="33248"/>
                    <a:pt x="19438" y="33144"/>
                    <a:pt x="20422" y="32976"/>
                  </a:cubicBezTo>
                  <a:cubicBezTo>
                    <a:pt x="21175" y="32851"/>
                    <a:pt x="21949" y="32683"/>
                    <a:pt x="22702" y="32725"/>
                  </a:cubicBezTo>
                  <a:cubicBezTo>
                    <a:pt x="23142" y="32725"/>
                    <a:pt x="23581" y="32725"/>
                    <a:pt x="24041" y="32683"/>
                  </a:cubicBezTo>
                  <a:cubicBezTo>
                    <a:pt x="25150" y="32642"/>
                    <a:pt x="26280" y="32746"/>
                    <a:pt x="27389" y="32349"/>
                  </a:cubicBezTo>
                  <a:cubicBezTo>
                    <a:pt x="27536" y="32286"/>
                    <a:pt x="27703" y="32286"/>
                    <a:pt x="27849" y="32286"/>
                  </a:cubicBezTo>
                  <a:cubicBezTo>
                    <a:pt x="28770" y="32265"/>
                    <a:pt x="29712" y="32223"/>
                    <a:pt x="30653" y="32223"/>
                  </a:cubicBezTo>
                  <a:cubicBezTo>
                    <a:pt x="30967" y="32223"/>
                    <a:pt x="31281" y="32265"/>
                    <a:pt x="31595" y="32370"/>
                  </a:cubicBezTo>
                  <a:cubicBezTo>
                    <a:pt x="32034" y="32537"/>
                    <a:pt x="32453" y="32537"/>
                    <a:pt x="32934" y="32495"/>
                  </a:cubicBezTo>
                  <a:cubicBezTo>
                    <a:pt x="33624" y="32453"/>
                    <a:pt x="34336" y="32432"/>
                    <a:pt x="35047" y="32411"/>
                  </a:cubicBezTo>
                  <a:cubicBezTo>
                    <a:pt x="35194" y="32411"/>
                    <a:pt x="35382" y="32411"/>
                    <a:pt x="35507" y="32474"/>
                  </a:cubicBezTo>
                  <a:cubicBezTo>
                    <a:pt x="35926" y="32683"/>
                    <a:pt x="36386" y="32663"/>
                    <a:pt x="36826" y="32663"/>
                  </a:cubicBezTo>
                  <a:cubicBezTo>
                    <a:pt x="37056" y="32663"/>
                    <a:pt x="37286" y="32621"/>
                    <a:pt x="37474" y="32683"/>
                  </a:cubicBezTo>
                  <a:cubicBezTo>
                    <a:pt x="38123" y="32976"/>
                    <a:pt x="38855" y="32872"/>
                    <a:pt x="39546" y="33081"/>
                  </a:cubicBezTo>
                  <a:cubicBezTo>
                    <a:pt x="39776" y="33165"/>
                    <a:pt x="40048" y="33165"/>
                    <a:pt x="40299" y="33165"/>
                  </a:cubicBezTo>
                  <a:cubicBezTo>
                    <a:pt x="41136" y="33165"/>
                    <a:pt x="41994" y="33144"/>
                    <a:pt x="42831" y="33102"/>
                  </a:cubicBezTo>
                  <a:cubicBezTo>
                    <a:pt x="42726" y="32788"/>
                    <a:pt x="42684" y="32474"/>
                    <a:pt x="42684" y="321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933" name="Google Shape;1933;p69"/>
            <p:cNvGrpSpPr/>
            <p:nvPr/>
          </p:nvGrpSpPr>
          <p:grpSpPr>
            <a:xfrm>
              <a:off x="1317502" y="1778501"/>
              <a:ext cx="1507437" cy="1129158"/>
              <a:chOff x="-4240385" y="2200252"/>
              <a:chExt cx="1507437" cy="1129158"/>
            </a:xfrm>
          </p:grpSpPr>
          <p:sp>
            <p:nvSpPr>
              <p:cNvPr id="1934" name="Google Shape;1934;p69"/>
              <p:cNvSpPr/>
              <p:nvPr/>
            </p:nvSpPr>
            <p:spPr>
              <a:xfrm>
                <a:off x="-3757281" y="2675571"/>
                <a:ext cx="887612" cy="620553"/>
              </a:xfrm>
              <a:custGeom>
                <a:avLst/>
                <a:gdLst/>
                <a:ahLst/>
                <a:cxnLst/>
                <a:rect l="l" t="t" r="r" b="b"/>
                <a:pathLst>
                  <a:path w="68291" h="47744" extrusionOk="0">
                    <a:moveTo>
                      <a:pt x="1" y="19566"/>
                    </a:moveTo>
                    <a:cubicBezTo>
                      <a:pt x="6977" y="17005"/>
                      <a:pt x="13354" y="13680"/>
                      <a:pt x="18531" y="8393"/>
                    </a:cubicBezTo>
                    <a:cubicBezTo>
                      <a:pt x="20384" y="9211"/>
                      <a:pt x="22237" y="8938"/>
                      <a:pt x="24036" y="8284"/>
                    </a:cubicBezTo>
                    <a:cubicBezTo>
                      <a:pt x="25943" y="7521"/>
                      <a:pt x="27742" y="6595"/>
                      <a:pt x="29595" y="5668"/>
                    </a:cubicBezTo>
                    <a:cubicBezTo>
                      <a:pt x="30849" y="5014"/>
                      <a:pt x="31993" y="4142"/>
                      <a:pt x="32974" y="3161"/>
                    </a:cubicBezTo>
                    <a:cubicBezTo>
                      <a:pt x="34010" y="2126"/>
                      <a:pt x="34991" y="1090"/>
                      <a:pt x="36081" y="0"/>
                    </a:cubicBezTo>
                    <a:cubicBezTo>
                      <a:pt x="36517" y="164"/>
                      <a:pt x="36898" y="436"/>
                      <a:pt x="37280" y="818"/>
                    </a:cubicBezTo>
                    <a:cubicBezTo>
                      <a:pt x="38370" y="1635"/>
                      <a:pt x="39460" y="2453"/>
                      <a:pt x="40659" y="3107"/>
                    </a:cubicBezTo>
                    <a:cubicBezTo>
                      <a:pt x="42239" y="4033"/>
                      <a:pt x="43983" y="4633"/>
                      <a:pt x="45782" y="5014"/>
                    </a:cubicBezTo>
                    <a:cubicBezTo>
                      <a:pt x="49706" y="5777"/>
                      <a:pt x="53685" y="6050"/>
                      <a:pt x="57663" y="5777"/>
                    </a:cubicBezTo>
                    <a:cubicBezTo>
                      <a:pt x="59135" y="5668"/>
                      <a:pt x="60606" y="5396"/>
                      <a:pt x="62078" y="4960"/>
                    </a:cubicBezTo>
                    <a:cubicBezTo>
                      <a:pt x="63440" y="4578"/>
                      <a:pt x="64748" y="4142"/>
                      <a:pt x="66165" y="3761"/>
                    </a:cubicBezTo>
                    <a:cubicBezTo>
                      <a:pt x="66274" y="3924"/>
                      <a:pt x="66383" y="4142"/>
                      <a:pt x="66438" y="4360"/>
                    </a:cubicBezTo>
                    <a:cubicBezTo>
                      <a:pt x="66983" y="6377"/>
                      <a:pt x="67473" y="8502"/>
                      <a:pt x="67964" y="10573"/>
                    </a:cubicBezTo>
                    <a:cubicBezTo>
                      <a:pt x="68236" y="11772"/>
                      <a:pt x="68236" y="13026"/>
                      <a:pt x="68018" y="14225"/>
                    </a:cubicBezTo>
                    <a:cubicBezTo>
                      <a:pt x="68018" y="14388"/>
                      <a:pt x="67909" y="14497"/>
                      <a:pt x="67964" y="14606"/>
                    </a:cubicBezTo>
                    <a:cubicBezTo>
                      <a:pt x="68291" y="15806"/>
                      <a:pt x="68073" y="17059"/>
                      <a:pt x="68073" y="18313"/>
                    </a:cubicBezTo>
                    <a:cubicBezTo>
                      <a:pt x="68127" y="19512"/>
                      <a:pt x="68073" y="20765"/>
                      <a:pt x="68018" y="22019"/>
                    </a:cubicBezTo>
                    <a:cubicBezTo>
                      <a:pt x="68018" y="22455"/>
                      <a:pt x="67909" y="22945"/>
                      <a:pt x="67800" y="23381"/>
                    </a:cubicBezTo>
                    <a:cubicBezTo>
                      <a:pt x="67310" y="25071"/>
                      <a:pt x="66765" y="26706"/>
                      <a:pt x="66274" y="28395"/>
                    </a:cubicBezTo>
                    <a:cubicBezTo>
                      <a:pt x="65784" y="30248"/>
                      <a:pt x="64857" y="31992"/>
                      <a:pt x="63658" y="33464"/>
                    </a:cubicBezTo>
                    <a:cubicBezTo>
                      <a:pt x="62568" y="34717"/>
                      <a:pt x="61696" y="36080"/>
                      <a:pt x="60552" y="37224"/>
                    </a:cubicBezTo>
                    <a:cubicBezTo>
                      <a:pt x="59298" y="38532"/>
                      <a:pt x="57936" y="39677"/>
                      <a:pt x="56519" y="40821"/>
                    </a:cubicBezTo>
                    <a:cubicBezTo>
                      <a:pt x="54230" y="42675"/>
                      <a:pt x="51668" y="44146"/>
                      <a:pt x="48888" y="45127"/>
                    </a:cubicBezTo>
                    <a:cubicBezTo>
                      <a:pt x="47090" y="45890"/>
                      <a:pt x="45182" y="46544"/>
                      <a:pt x="43329" y="47035"/>
                    </a:cubicBezTo>
                    <a:cubicBezTo>
                      <a:pt x="41476" y="47471"/>
                      <a:pt x="39569" y="47689"/>
                      <a:pt x="37716" y="47689"/>
                    </a:cubicBezTo>
                    <a:cubicBezTo>
                      <a:pt x="34010" y="47743"/>
                      <a:pt x="30358" y="47471"/>
                      <a:pt x="26706" y="46871"/>
                    </a:cubicBezTo>
                    <a:cubicBezTo>
                      <a:pt x="24363" y="46544"/>
                      <a:pt x="22019" y="45836"/>
                      <a:pt x="19894" y="44855"/>
                    </a:cubicBezTo>
                    <a:cubicBezTo>
                      <a:pt x="17060" y="43547"/>
                      <a:pt x="14335" y="41966"/>
                      <a:pt x="11773" y="40167"/>
                    </a:cubicBezTo>
                    <a:cubicBezTo>
                      <a:pt x="10302" y="39077"/>
                      <a:pt x="8939" y="37769"/>
                      <a:pt x="7795" y="36352"/>
                    </a:cubicBezTo>
                    <a:cubicBezTo>
                      <a:pt x="7740" y="36243"/>
                      <a:pt x="7577" y="36134"/>
                      <a:pt x="7577" y="36025"/>
                    </a:cubicBezTo>
                    <a:cubicBezTo>
                      <a:pt x="7577" y="35208"/>
                      <a:pt x="7032" y="34881"/>
                      <a:pt x="6432" y="34499"/>
                    </a:cubicBezTo>
                    <a:cubicBezTo>
                      <a:pt x="6268" y="34390"/>
                      <a:pt x="6105" y="34172"/>
                      <a:pt x="6050" y="34009"/>
                    </a:cubicBezTo>
                    <a:cubicBezTo>
                      <a:pt x="4906" y="32265"/>
                      <a:pt x="3816" y="30466"/>
                      <a:pt x="2889" y="28559"/>
                    </a:cubicBezTo>
                    <a:cubicBezTo>
                      <a:pt x="2235" y="27360"/>
                      <a:pt x="1636" y="26052"/>
                      <a:pt x="1200" y="24744"/>
                    </a:cubicBezTo>
                    <a:cubicBezTo>
                      <a:pt x="927" y="23817"/>
                      <a:pt x="600" y="22945"/>
                      <a:pt x="382" y="22019"/>
                    </a:cubicBezTo>
                    <a:cubicBezTo>
                      <a:pt x="219" y="21310"/>
                      <a:pt x="164" y="20493"/>
                      <a:pt x="1" y="19566"/>
                    </a:cubicBezTo>
                    <a:close/>
                    <a:moveTo>
                      <a:pt x="37280" y="36679"/>
                    </a:moveTo>
                    <a:lnTo>
                      <a:pt x="38043" y="36679"/>
                    </a:lnTo>
                    <a:cubicBezTo>
                      <a:pt x="40386" y="36734"/>
                      <a:pt x="42730" y="36243"/>
                      <a:pt x="44855" y="35153"/>
                    </a:cubicBezTo>
                    <a:cubicBezTo>
                      <a:pt x="45237" y="34935"/>
                      <a:pt x="45673" y="34881"/>
                      <a:pt x="46054" y="34717"/>
                    </a:cubicBezTo>
                    <a:cubicBezTo>
                      <a:pt x="47090" y="34227"/>
                      <a:pt x="48125" y="33791"/>
                      <a:pt x="49052" y="33355"/>
                    </a:cubicBezTo>
                    <a:cubicBezTo>
                      <a:pt x="49433" y="33137"/>
                      <a:pt x="49760" y="32864"/>
                      <a:pt x="50087" y="32537"/>
                    </a:cubicBezTo>
                    <a:cubicBezTo>
                      <a:pt x="50578" y="32047"/>
                      <a:pt x="51069" y="31447"/>
                      <a:pt x="51505" y="30902"/>
                    </a:cubicBezTo>
                    <a:cubicBezTo>
                      <a:pt x="52213" y="29976"/>
                      <a:pt x="52431" y="28722"/>
                      <a:pt x="51995" y="27632"/>
                    </a:cubicBezTo>
                    <a:cubicBezTo>
                      <a:pt x="51832" y="27360"/>
                      <a:pt x="51832" y="27033"/>
                      <a:pt x="51723" y="26760"/>
                    </a:cubicBezTo>
                    <a:cubicBezTo>
                      <a:pt x="51668" y="26651"/>
                      <a:pt x="51505" y="26542"/>
                      <a:pt x="51450" y="26542"/>
                    </a:cubicBezTo>
                    <a:cubicBezTo>
                      <a:pt x="51396" y="26542"/>
                      <a:pt x="51123" y="26706"/>
                      <a:pt x="51069" y="26815"/>
                    </a:cubicBezTo>
                    <a:cubicBezTo>
                      <a:pt x="50796" y="28014"/>
                      <a:pt x="50142" y="29104"/>
                      <a:pt x="49215" y="29921"/>
                    </a:cubicBezTo>
                    <a:cubicBezTo>
                      <a:pt x="49106" y="30030"/>
                      <a:pt x="48997" y="30139"/>
                      <a:pt x="48943" y="30248"/>
                    </a:cubicBezTo>
                    <a:cubicBezTo>
                      <a:pt x="48452" y="31011"/>
                      <a:pt x="47689" y="31611"/>
                      <a:pt x="46763" y="31938"/>
                    </a:cubicBezTo>
                    <a:cubicBezTo>
                      <a:pt x="45782" y="32319"/>
                      <a:pt x="44746" y="32646"/>
                      <a:pt x="43820" y="33137"/>
                    </a:cubicBezTo>
                    <a:cubicBezTo>
                      <a:pt x="40986" y="34608"/>
                      <a:pt x="37934" y="34499"/>
                      <a:pt x="34936" y="34227"/>
                    </a:cubicBezTo>
                    <a:cubicBezTo>
                      <a:pt x="33955" y="34063"/>
                      <a:pt x="32974" y="33845"/>
                      <a:pt x="32048" y="33518"/>
                    </a:cubicBezTo>
                    <a:cubicBezTo>
                      <a:pt x="29650" y="32919"/>
                      <a:pt x="29650" y="32919"/>
                      <a:pt x="27524" y="31502"/>
                    </a:cubicBezTo>
                    <a:cubicBezTo>
                      <a:pt x="26761" y="31011"/>
                      <a:pt x="25943" y="30630"/>
                      <a:pt x="25126" y="30303"/>
                    </a:cubicBezTo>
                    <a:cubicBezTo>
                      <a:pt x="24799" y="30194"/>
                      <a:pt x="24472" y="30194"/>
                      <a:pt x="24145" y="30194"/>
                    </a:cubicBezTo>
                    <a:cubicBezTo>
                      <a:pt x="23818" y="30194"/>
                      <a:pt x="23545" y="30412"/>
                      <a:pt x="23491" y="30684"/>
                    </a:cubicBezTo>
                    <a:cubicBezTo>
                      <a:pt x="23382" y="30902"/>
                      <a:pt x="23436" y="31175"/>
                      <a:pt x="23600" y="31393"/>
                    </a:cubicBezTo>
                    <a:cubicBezTo>
                      <a:pt x="24036" y="31774"/>
                      <a:pt x="24417" y="32101"/>
                      <a:pt x="24908" y="32428"/>
                    </a:cubicBezTo>
                    <a:cubicBezTo>
                      <a:pt x="25943" y="33082"/>
                      <a:pt x="26979" y="33736"/>
                      <a:pt x="28014" y="34390"/>
                    </a:cubicBezTo>
                    <a:cubicBezTo>
                      <a:pt x="28505" y="34772"/>
                      <a:pt x="29050" y="34990"/>
                      <a:pt x="29650" y="35153"/>
                    </a:cubicBezTo>
                    <a:cubicBezTo>
                      <a:pt x="30467" y="35371"/>
                      <a:pt x="31285" y="35589"/>
                      <a:pt x="32102" y="35807"/>
                    </a:cubicBezTo>
                    <a:cubicBezTo>
                      <a:pt x="33792" y="36407"/>
                      <a:pt x="35481" y="36679"/>
                      <a:pt x="37280" y="36679"/>
                    </a:cubicBezTo>
                    <a:close/>
                    <a:moveTo>
                      <a:pt x="22510" y="18640"/>
                    </a:moveTo>
                    <a:lnTo>
                      <a:pt x="22128" y="18640"/>
                    </a:lnTo>
                    <a:cubicBezTo>
                      <a:pt x="20820" y="18585"/>
                      <a:pt x="20057" y="20111"/>
                      <a:pt x="20875" y="21201"/>
                    </a:cubicBezTo>
                    <a:cubicBezTo>
                      <a:pt x="21093" y="21692"/>
                      <a:pt x="21529" y="22073"/>
                      <a:pt x="22019" y="22346"/>
                    </a:cubicBezTo>
                    <a:cubicBezTo>
                      <a:pt x="22292" y="22455"/>
                      <a:pt x="22564" y="22564"/>
                      <a:pt x="22837" y="22564"/>
                    </a:cubicBezTo>
                    <a:cubicBezTo>
                      <a:pt x="23600" y="22618"/>
                      <a:pt x="24308" y="22182"/>
                      <a:pt x="24635" y="21528"/>
                    </a:cubicBezTo>
                    <a:cubicBezTo>
                      <a:pt x="24908" y="20656"/>
                      <a:pt x="24744" y="19784"/>
                      <a:pt x="24199" y="19130"/>
                    </a:cubicBezTo>
                    <a:cubicBezTo>
                      <a:pt x="23709" y="18694"/>
                      <a:pt x="23109" y="18476"/>
                      <a:pt x="22510" y="18640"/>
                    </a:cubicBezTo>
                    <a:close/>
                    <a:moveTo>
                      <a:pt x="49270" y="15915"/>
                    </a:moveTo>
                    <a:cubicBezTo>
                      <a:pt x="49324" y="16242"/>
                      <a:pt x="49379" y="16569"/>
                      <a:pt x="49488" y="16896"/>
                    </a:cubicBezTo>
                    <a:cubicBezTo>
                      <a:pt x="49815" y="17386"/>
                      <a:pt x="50360" y="17659"/>
                      <a:pt x="50960" y="17604"/>
                    </a:cubicBezTo>
                    <a:cubicBezTo>
                      <a:pt x="51505" y="17604"/>
                      <a:pt x="52050" y="17277"/>
                      <a:pt x="52268" y="16732"/>
                    </a:cubicBezTo>
                    <a:cubicBezTo>
                      <a:pt x="52431" y="16133"/>
                      <a:pt x="52486" y="15424"/>
                      <a:pt x="52322" y="14824"/>
                    </a:cubicBezTo>
                    <a:cubicBezTo>
                      <a:pt x="52213" y="14334"/>
                      <a:pt x="51777" y="14007"/>
                      <a:pt x="51287" y="14061"/>
                    </a:cubicBezTo>
                    <a:cubicBezTo>
                      <a:pt x="51123" y="14061"/>
                      <a:pt x="50905" y="14061"/>
                      <a:pt x="50742" y="14061"/>
                    </a:cubicBezTo>
                    <a:cubicBezTo>
                      <a:pt x="50196" y="14007"/>
                      <a:pt x="49651" y="14388"/>
                      <a:pt x="49488" y="14933"/>
                    </a:cubicBezTo>
                    <a:cubicBezTo>
                      <a:pt x="49379" y="15260"/>
                      <a:pt x="49324" y="15588"/>
                      <a:pt x="49270" y="159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35" name="Google Shape;1935;p69"/>
              <p:cNvSpPr/>
              <p:nvPr/>
            </p:nvSpPr>
            <p:spPr>
              <a:xfrm>
                <a:off x="-3789865" y="2329876"/>
                <a:ext cx="879827" cy="565300"/>
              </a:xfrm>
              <a:custGeom>
                <a:avLst/>
                <a:gdLst/>
                <a:ahLst/>
                <a:cxnLst/>
                <a:rect l="l" t="t" r="r" b="b"/>
                <a:pathLst>
                  <a:path w="67692" h="43493" extrusionOk="0">
                    <a:moveTo>
                      <a:pt x="64149" y="16515"/>
                    </a:moveTo>
                    <a:cubicBezTo>
                      <a:pt x="63767" y="16188"/>
                      <a:pt x="63440" y="15860"/>
                      <a:pt x="63059" y="15588"/>
                    </a:cubicBezTo>
                    <a:cubicBezTo>
                      <a:pt x="62732" y="15261"/>
                      <a:pt x="62132" y="15479"/>
                      <a:pt x="62078" y="15969"/>
                    </a:cubicBezTo>
                    <a:cubicBezTo>
                      <a:pt x="61914" y="16515"/>
                      <a:pt x="62023" y="17060"/>
                      <a:pt x="62296" y="17550"/>
                    </a:cubicBezTo>
                    <a:cubicBezTo>
                      <a:pt x="63222" y="19022"/>
                      <a:pt x="63876" y="20711"/>
                      <a:pt x="64912" y="22074"/>
                    </a:cubicBezTo>
                    <a:cubicBezTo>
                      <a:pt x="65784" y="23218"/>
                      <a:pt x="66438" y="24472"/>
                      <a:pt x="66928" y="25834"/>
                    </a:cubicBezTo>
                    <a:cubicBezTo>
                      <a:pt x="67201" y="26652"/>
                      <a:pt x="67473" y="27469"/>
                      <a:pt x="67691" y="28287"/>
                    </a:cubicBezTo>
                    <a:cubicBezTo>
                      <a:pt x="66983" y="28941"/>
                      <a:pt x="66111" y="29322"/>
                      <a:pt x="65130" y="29322"/>
                    </a:cubicBezTo>
                    <a:cubicBezTo>
                      <a:pt x="64367" y="29322"/>
                      <a:pt x="63604" y="29431"/>
                      <a:pt x="62895" y="29704"/>
                    </a:cubicBezTo>
                    <a:cubicBezTo>
                      <a:pt x="62187" y="29867"/>
                      <a:pt x="61478" y="30031"/>
                      <a:pt x="60770" y="30085"/>
                    </a:cubicBezTo>
                    <a:cubicBezTo>
                      <a:pt x="56628" y="30521"/>
                      <a:pt x="52431" y="30303"/>
                      <a:pt x="48343" y="29540"/>
                    </a:cubicBezTo>
                    <a:cubicBezTo>
                      <a:pt x="46381" y="29104"/>
                      <a:pt x="44528" y="28341"/>
                      <a:pt x="42839" y="27251"/>
                    </a:cubicBezTo>
                    <a:cubicBezTo>
                      <a:pt x="41803" y="26543"/>
                      <a:pt x="40768" y="25834"/>
                      <a:pt x="39787" y="25126"/>
                    </a:cubicBezTo>
                    <a:cubicBezTo>
                      <a:pt x="40223" y="24145"/>
                      <a:pt x="40604" y="23273"/>
                      <a:pt x="41040" y="22401"/>
                    </a:cubicBezTo>
                    <a:cubicBezTo>
                      <a:pt x="41313" y="21638"/>
                      <a:pt x="41422" y="20875"/>
                      <a:pt x="41313" y="20112"/>
                    </a:cubicBezTo>
                    <a:cubicBezTo>
                      <a:pt x="41204" y="19567"/>
                      <a:pt x="40877" y="19076"/>
                      <a:pt x="40332" y="18804"/>
                    </a:cubicBezTo>
                    <a:cubicBezTo>
                      <a:pt x="40114" y="18695"/>
                      <a:pt x="39841" y="18749"/>
                      <a:pt x="39732" y="19022"/>
                    </a:cubicBezTo>
                    <a:cubicBezTo>
                      <a:pt x="39623" y="19240"/>
                      <a:pt x="39569" y="19458"/>
                      <a:pt x="39569" y="19676"/>
                    </a:cubicBezTo>
                    <a:cubicBezTo>
                      <a:pt x="39405" y="21529"/>
                      <a:pt x="38588" y="23327"/>
                      <a:pt x="37280" y="24690"/>
                    </a:cubicBezTo>
                    <a:cubicBezTo>
                      <a:pt x="36135" y="25998"/>
                      <a:pt x="34882" y="27251"/>
                      <a:pt x="33574" y="28450"/>
                    </a:cubicBezTo>
                    <a:cubicBezTo>
                      <a:pt x="32429" y="29540"/>
                      <a:pt x="31121" y="30412"/>
                      <a:pt x="29649" y="31066"/>
                    </a:cubicBezTo>
                    <a:lnTo>
                      <a:pt x="26052" y="32647"/>
                    </a:lnTo>
                    <a:cubicBezTo>
                      <a:pt x="25126" y="33083"/>
                      <a:pt x="24090" y="33246"/>
                      <a:pt x="23109" y="33246"/>
                    </a:cubicBezTo>
                    <a:cubicBezTo>
                      <a:pt x="23000" y="32865"/>
                      <a:pt x="23218" y="32701"/>
                      <a:pt x="23382" y="32592"/>
                    </a:cubicBezTo>
                    <a:cubicBezTo>
                      <a:pt x="25180" y="30303"/>
                      <a:pt x="26815" y="27851"/>
                      <a:pt x="28178" y="25289"/>
                    </a:cubicBezTo>
                    <a:cubicBezTo>
                      <a:pt x="28450" y="24744"/>
                      <a:pt x="28614" y="24199"/>
                      <a:pt x="28777" y="23600"/>
                    </a:cubicBezTo>
                    <a:cubicBezTo>
                      <a:pt x="28995" y="22891"/>
                      <a:pt x="29050" y="22074"/>
                      <a:pt x="29268" y="21365"/>
                    </a:cubicBezTo>
                    <a:cubicBezTo>
                      <a:pt x="29649" y="20330"/>
                      <a:pt x="29431" y="19240"/>
                      <a:pt x="29431" y="18204"/>
                    </a:cubicBezTo>
                    <a:cubicBezTo>
                      <a:pt x="29431" y="18095"/>
                      <a:pt x="29377" y="18041"/>
                      <a:pt x="29377" y="17932"/>
                    </a:cubicBezTo>
                    <a:cubicBezTo>
                      <a:pt x="29322" y="17659"/>
                      <a:pt x="29050" y="17387"/>
                      <a:pt x="28777" y="17332"/>
                    </a:cubicBezTo>
                    <a:cubicBezTo>
                      <a:pt x="28450" y="17332"/>
                      <a:pt x="28178" y="17605"/>
                      <a:pt x="28069" y="17986"/>
                    </a:cubicBezTo>
                    <a:cubicBezTo>
                      <a:pt x="28069" y="18095"/>
                      <a:pt x="28069" y="18259"/>
                      <a:pt x="28069" y="18368"/>
                    </a:cubicBezTo>
                    <a:cubicBezTo>
                      <a:pt x="28069" y="20057"/>
                      <a:pt x="27415" y="21638"/>
                      <a:pt x="26979" y="23218"/>
                    </a:cubicBezTo>
                    <a:cubicBezTo>
                      <a:pt x="26761" y="23763"/>
                      <a:pt x="26488" y="24308"/>
                      <a:pt x="26161" y="24799"/>
                    </a:cubicBezTo>
                    <a:cubicBezTo>
                      <a:pt x="24853" y="26706"/>
                      <a:pt x="23545" y="28614"/>
                      <a:pt x="22237" y="30467"/>
                    </a:cubicBezTo>
                    <a:cubicBezTo>
                      <a:pt x="21692" y="31121"/>
                      <a:pt x="21093" y="31775"/>
                      <a:pt x="20493" y="32374"/>
                    </a:cubicBezTo>
                    <a:cubicBezTo>
                      <a:pt x="19022" y="33846"/>
                      <a:pt x="17441" y="35263"/>
                      <a:pt x="15806" y="36571"/>
                    </a:cubicBezTo>
                    <a:cubicBezTo>
                      <a:pt x="12809" y="38805"/>
                      <a:pt x="9539" y="40713"/>
                      <a:pt x="6105" y="42185"/>
                    </a:cubicBezTo>
                    <a:cubicBezTo>
                      <a:pt x="5233" y="42566"/>
                      <a:pt x="4361" y="42948"/>
                      <a:pt x="3489" y="43275"/>
                    </a:cubicBezTo>
                    <a:cubicBezTo>
                      <a:pt x="3216" y="43384"/>
                      <a:pt x="2889" y="43438"/>
                      <a:pt x="2562" y="43493"/>
                    </a:cubicBezTo>
                    <a:cubicBezTo>
                      <a:pt x="2562" y="43275"/>
                      <a:pt x="2508" y="43057"/>
                      <a:pt x="2508" y="42784"/>
                    </a:cubicBezTo>
                    <a:lnTo>
                      <a:pt x="2508" y="39241"/>
                    </a:lnTo>
                    <a:cubicBezTo>
                      <a:pt x="2508" y="38151"/>
                      <a:pt x="2835" y="37116"/>
                      <a:pt x="3325" y="36189"/>
                    </a:cubicBezTo>
                    <a:cubicBezTo>
                      <a:pt x="3543" y="35862"/>
                      <a:pt x="3761" y="35644"/>
                      <a:pt x="4034" y="35426"/>
                    </a:cubicBezTo>
                    <a:cubicBezTo>
                      <a:pt x="4252" y="35208"/>
                      <a:pt x="4306" y="34881"/>
                      <a:pt x="4197" y="34609"/>
                    </a:cubicBezTo>
                    <a:cubicBezTo>
                      <a:pt x="3979" y="34282"/>
                      <a:pt x="3652" y="34118"/>
                      <a:pt x="3325" y="34227"/>
                    </a:cubicBezTo>
                    <a:cubicBezTo>
                      <a:pt x="2889" y="34336"/>
                      <a:pt x="2508" y="34554"/>
                      <a:pt x="2290" y="34936"/>
                    </a:cubicBezTo>
                    <a:cubicBezTo>
                      <a:pt x="1418" y="36026"/>
                      <a:pt x="873" y="37334"/>
                      <a:pt x="655" y="38696"/>
                    </a:cubicBezTo>
                    <a:cubicBezTo>
                      <a:pt x="600" y="39459"/>
                      <a:pt x="600" y="40222"/>
                      <a:pt x="546" y="40985"/>
                    </a:cubicBezTo>
                    <a:cubicBezTo>
                      <a:pt x="546" y="41312"/>
                      <a:pt x="437" y="41639"/>
                      <a:pt x="382" y="41912"/>
                    </a:cubicBezTo>
                    <a:cubicBezTo>
                      <a:pt x="55" y="41912"/>
                      <a:pt x="1" y="41803"/>
                      <a:pt x="1" y="41585"/>
                    </a:cubicBezTo>
                    <a:cubicBezTo>
                      <a:pt x="1" y="38969"/>
                      <a:pt x="1" y="36298"/>
                      <a:pt x="55" y="33628"/>
                    </a:cubicBezTo>
                    <a:cubicBezTo>
                      <a:pt x="55" y="32865"/>
                      <a:pt x="110" y="32047"/>
                      <a:pt x="110" y="31230"/>
                    </a:cubicBezTo>
                    <a:cubicBezTo>
                      <a:pt x="219" y="29159"/>
                      <a:pt x="491" y="27088"/>
                      <a:pt x="927" y="25071"/>
                    </a:cubicBezTo>
                    <a:cubicBezTo>
                      <a:pt x="982" y="24744"/>
                      <a:pt x="1145" y="24417"/>
                      <a:pt x="1309" y="24145"/>
                    </a:cubicBezTo>
                    <a:cubicBezTo>
                      <a:pt x="2072" y="22891"/>
                      <a:pt x="2671" y="21583"/>
                      <a:pt x="3162" y="20221"/>
                    </a:cubicBezTo>
                    <a:cubicBezTo>
                      <a:pt x="3434" y="19349"/>
                      <a:pt x="3870" y="18477"/>
                      <a:pt x="4306" y="17659"/>
                    </a:cubicBezTo>
                    <a:cubicBezTo>
                      <a:pt x="4742" y="16842"/>
                      <a:pt x="5233" y="16133"/>
                      <a:pt x="5723" y="15370"/>
                    </a:cubicBezTo>
                    <a:cubicBezTo>
                      <a:pt x="5832" y="15152"/>
                      <a:pt x="5996" y="14934"/>
                      <a:pt x="6214" y="14770"/>
                    </a:cubicBezTo>
                    <a:cubicBezTo>
                      <a:pt x="7195" y="13680"/>
                      <a:pt x="8285" y="12645"/>
                      <a:pt x="9484" y="11718"/>
                    </a:cubicBezTo>
                    <a:cubicBezTo>
                      <a:pt x="10411" y="10901"/>
                      <a:pt x="11228" y="9974"/>
                      <a:pt x="11991" y="8939"/>
                    </a:cubicBezTo>
                    <a:cubicBezTo>
                      <a:pt x="12591" y="8121"/>
                      <a:pt x="13245" y="7358"/>
                      <a:pt x="14008" y="6650"/>
                    </a:cubicBezTo>
                    <a:cubicBezTo>
                      <a:pt x="14716" y="6105"/>
                      <a:pt x="15043" y="5178"/>
                      <a:pt x="14825" y="4361"/>
                    </a:cubicBezTo>
                    <a:cubicBezTo>
                      <a:pt x="14825" y="4197"/>
                      <a:pt x="14771" y="4034"/>
                      <a:pt x="14716" y="3870"/>
                    </a:cubicBezTo>
                    <a:cubicBezTo>
                      <a:pt x="14989" y="3380"/>
                      <a:pt x="15370" y="3053"/>
                      <a:pt x="15915" y="2889"/>
                    </a:cubicBezTo>
                    <a:cubicBezTo>
                      <a:pt x="17659" y="2072"/>
                      <a:pt x="19458" y="1527"/>
                      <a:pt x="21365" y="1145"/>
                    </a:cubicBezTo>
                    <a:cubicBezTo>
                      <a:pt x="23109" y="818"/>
                      <a:pt x="24853" y="546"/>
                      <a:pt x="26652" y="273"/>
                    </a:cubicBezTo>
                    <a:cubicBezTo>
                      <a:pt x="27578" y="110"/>
                      <a:pt x="28450" y="1"/>
                      <a:pt x="29377" y="1"/>
                    </a:cubicBezTo>
                    <a:cubicBezTo>
                      <a:pt x="31775" y="55"/>
                      <a:pt x="34173" y="110"/>
                      <a:pt x="36571" y="273"/>
                    </a:cubicBezTo>
                    <a:cubicBezTo>
                      <a:pt x="38043" y="382"/>
                      <a:pt x="39514" y="709"/>
                      <a:pt x="40986" y="927"/>
                    </a:cubicBezTo>
                    <a:cubicBezTo>
                      <a:pt x="44256" y="1418"/>
                      <a:pt x="47199" y="2726"/>
                      <a:pt x="50196" y="4088"/>
                    </a:cubicBezTo>
                    <a:cubicBezTo>
                      <a:pt x="52049" y="4960"/>
                      <a:pt x="53903" y="5941"/>
                      <a:pt x="55647" y="7086"/>
                    </a:cubicBezTo>
                    <a:cubicBezTo>
                      <a:pt x="57118" y="8012"/>
                      <a:pt x="58426" y="9102"/>
                      <a:pt x="59571" y="10356"/>
                    </a:cubicBezTo>
                    <a:cubicBezTo>
                      <a:pt x="61042" y="11936"/>
                      <a:pt x="62350" y="13571"/>
                      <a:pt x="63604" y="15315"/>
                    </a:cubicBezTo>
                    <a:cubicBezTo>
                      <a:pt x="63822" y="15697"/>
                      <a:pt x="63985" y="16079"/>
                      <a:pt x="64149" y="1646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36" name="Google Shape;1936;p69"/>
              <p:cNvSpPr/>
              <p:nvPr/>
            </p:nvSpPr>
            <p:spPr>
              <a:xfrm>
                <a:off x="-4209932" y="2257623"/>
                <a:ext cx="449830" cy="654554"/>
              </a:xfrm>
              <a:custGeom>
                <a:avLst/>
                <a:gdLst/>
                <a:ahLst/>
                <a:cxnLst/>
                <a:rect l="l" t="t" r="r" b="b"/>
                <a:pathLst>
                  <a:path w="34609" h="50360" extrusionOk="0">
                    <a:moveTo>
                      <a:pt x="34500" y="5342"/>
                    </a:moveTo>
                    <a:cubicBezTo>
                      <a:pt x="33682" y="5560"/>
                      <a:pt x="33028" y="5778"/>
                      <a:pt x="32320" y="5996"/>
                    </a:cubicBezTo>
                    <a:cubicBezTo>
                      <a:pt x="31938" y="6159"/>
                      <a:pt x="31557" y="6377"/>
                      <a:pt x="31284" y="6704"/>
                    </a:cubicBezTo>
                    <a:cubicBezTo>
                      <a:pt x="30576" y="7522"/>
                      <a:pt x="29976" y="8339"/>
                      <a:pt x="29377" y="9266"/>
                    </a:cubicBezTo>
                    <a:cubicBezTo>
                      <a:pt x="29213" y="9593"/>
                      <a:pt x="29104" y="9974"/>
                      <a:pt x="29159" y="10356"/>
                    </a:cubicBezTo>
                    <a:cubicBezTo>
                      <a:pt x="29159" y="10901"/>
                      <a:pt x="29213" y="11391"/>
                      <a:pt x="29322" y="11936"/>
                    </a:cubicBezTo>
                    <a:cubicBezTo>
                      <a:pt x="28450" y="12645"/>
                      <a:pt x="27578" y="13244"/>
                      <a:pt x="26706" y="14007"/>
                    </a:cubicBezTo>
                    <a:cubicBezTo>
                      <a:pt x="25562" y="14988"/>
                      <a:pt x="24690" y="16242"/>
                      <a:pt x="24199" y="17604"/>
                    </a:cubicBezTo>
                    <a:cubicBezTo>
                      <a:pt x="24036" y="17986"/>
                      <a:pt x="23981" y="18367"/>
                      <a:pt x="23981" y="18749"/>
                    </a:cubicBezTo>
                    <a:cubicBezTo>
                      <a:pt x="23981" y="20438"/>
                      <a:pt x="24417" y="21419"/>
                      <a:pt x="26379" y="21583"/>
                    </a:cubicBezTo>
                    <a:cubicBezTo>
                      <a:pt x="26488" y="21583"/>
                      <a:pt x="26543" y="21638"/>
                      <a:pt x="26652" y="21692"/>
                    </a:cubicBezTo>
                    <a:cubicBezTo>
                      <a:pt x="26597" y="21910"/>
                      <a:pt x="26488" y="22128"/>
                      <a:pt x="26434" y="22346"/>
                    </a:cubicBezTo>
                    <a:cubicBezTo>
                      <a:pt x="25507" y="24036"/>
                      <a:pt x="24908" y="25889"/>
                      <a:pt x="24635" y="27796"/>
                    </a:cubicBezTo>
                    <a:cubicBezTo>
                      <a:pt x="24581" y="28123"/>
                      <a:pt x="24526" y="28396"/>
                      <a:pt x="24581" y="28723"/>
                    </a:cubicBezTo>
                    <a:cubicBezTo>
                      <a:pt x="24581" y="29595"/>
                      <a:pt x="24417" y="30467"/>
                      <a:pt x="24090" y="31339"/>
                    </a:cubicBezTo>
                    <a:cubicBezTo>
                      <a:pt x="23763" y="32156"/>
                      <a:pt x="23545" y="33028"/>
                      <a:pt x="23436" y="33900"/>
                    </a:cubicBezTo>
                    <a:cubicBezTo>
                      <a:pt x="23218" y="34718"/>
                      <a:pt x="22946" y="35535"/>
                      <a:pt x="22619" y="36353"/>
                    </a:cubicBezTo>
                    <a:cubicBezTo>
                      <a:pt x="22564" y="36462"/>
                      <a:pt x="22564" y="36680"/>
                      <a:pt x="22510" y="36843"/>
                    </a:cubicBezTo>
                    <a:cubicBezTo>
                      <a:pt x="22074" y="37770"/>
                      <a:pt x="21856" y="38805"/>
                      <a:pt x="21965" y="39895"/>
                    </a:cubicBezTo>
                    <a:cubicBezTo>
                      <a:pt x="21965" y="40168"/>
                      <a:pt x="21910" y="40440"/>
                      <a:pt x="21801" y="40767"/>
                    </a:cubicBezTo>
                    <a:cubicBezTo>
                      <a:pt x="21692" y="41203"/>
                      <a:pt x="21583" y="41639"/>
                      <a:pt x="21474" y="42130"/>
                    </a:cubicBezTo>
                    <a:cubicBezTo>
                      <a:pt x="21420" y="42402"/>
                      <a:pt x="21311" y="42675"/>
                      <a:pt x="21147" y="42947"/>
                    </a:cubicBezTo>
                    <a:cubicBezTo>
                      <a:pt x="20766" y="43329"/>
                      <a:pt x="20493" y="43819"/>
                      <a:pt x="20330" y="44364"/>
                    </a:cubicBezTo>
                    <a:cubicBezTo>
                      <a:pt x="20057" y="45073"/>
                      <a:pt x="19676" y="45727"/>
                      <a:pt x="19185" y="46381"/>
                    </a:cubicBezTo>
                    <a:cubicBezTo>
                      <a:pt x="18640" y="47035"/>
                      <a:pt x="18149" y="47798"/>
                      <a:pt x="17604" y="48507"/>
                    </a:cubicBezTo>
                    <a:cubicBezTo>
                      <a:pt x="17168" y="49161"/>
                      <a:pt x="16514" y="49651"/>
                      <a:pt x="15806" y="49924"/>
                    </a:cubicBezTo>
                    <a:cubicBezTo>
                      <a:pt x="15097" y="50360"/>
                      <a:pt x="14171" y="50087"/>
                      <a:pt x="13844" y="49324"/>
                    </a:cubicBezTo>
                    <a:cubicBezTo>
                      <a:pt x="13571" y="48834"/>
                      <a:pt x="13408" y="48289"/>
                      <a:pt x="13244" y="47744"/>
                    </a:cubicBezTo>
                    <a:cubicBezTo>
                      <a:pt x="12754" y="45890"/>
                      <a:pt x="12045" y="44146"/>
                      <a:pt x="11718" y="42239"/>
                    </a:cubicBezTo>
                    <a:cubicBezTo>
                      <a:pt x="11446" y="40822"/>
                      <a:pt x="9865" y="40713"/>
                      <a:pt x="9048" y="41203"/>
                    </a:cubicBezTo>
                    <a:cubicBezTo>
                      <a:pt x="8721" y="41476"/>
                      <a:pt x="8394" y="41748"/>
                      <a:pt x="8121" y="42130"/>
                    </a:cubicBezTo>
                    <a:cubicBezTo>
                      <a:pt x="7794" y="42675"/>
                      <a:pt x="7195" y="43002"/>
                      <a:pt x="6541" y="42947"/>
                    </a:cubicBezTo>
                    <a:lnTo>
                      <a:pt x="4361" y="42947"/>
                    </a:lnTo>
                    <a:cubicBezTo>
                      <a:pt x="3925" y="42947"/>
                      <a:pt x="3489" y="42729"/>
                      <a:pt x="3271" y="42402"/>
                    </a:cubicBezTo>
                    <a:cubicBezTo>
                      <a:pt x="2835" y="41912"/>
                      <a:pt x="2671" y="41312"/>
                      <a:pt x="2671" y="40713"/>
                    </a:cubicBezTo>
                    <a:cubicBezTo>
                      <a:pt x="2780" y="39568"/>
                      <a:pt x="2944" y="38424"/>
                      <a:pt x="3053" y="37334"/>
                    </a:cubicBezTo>
                    <a:cubicBezTo>
                      <a:pt x="3271" y="36135"/>
                      <a:pt x="3707" y="34990"/>
                      <a:pt x="4306" y="34009"/>
                    </a:cubicBezTo>
                    <a:cubicBezTo>
                      <a:pt x="4797" y="32919"/>
                      <a:pt x="5342" y="31829"/>
                      <a:pt x="5941" y="30794"/>
                    </a:cubicBezTo>
                    <a:cubicBezTo>
                      <a:pt x="6159" y="30358"/>
                      <a:pt x="6486" y="29922"/>
                      <a:pt x="6868" y="29540"/>
                    </a:cubicBezTo>
                    <a:cubicBezTo>
                      <a:pt x="7467" y="28886"/>
                      <a:pt x="8067" y="28232"/>
                      <a:pt x="8721" y="27633"/>
                    </a:cubicBezTo>
                    <a:cubicBezTo>
                      <a:pt x="9538" y="26761"/>
                      <a:pt x="9320" y="25943"/>
                      <a:pt x="8230" y="25616"/>
                    </a:cubicBezTo>
                    <a:cubicBezTo>
                      <a:pt x="6377" y="25071"/>
                      <a:pt x="4633" y="24254"/>
                      <a:pt x="2998" y="23218"/>
                    </a:cubicBezTo>
                    <a:cubicBezTo>
                      <a:pt x="2290" y="22728"/>
                      <a:pt x="1636" y="22183"/>
                      <a:pt x="1145" y="21474"/>
                    </a:cubicBezTo>
                    <a:cubicBezTo>
                      <a:pt x="382" y="20602"/>
                      <a:pt x="1" y="19457"/>
                      <a:pt x="55" y="18313"/>
                    </a:cubicBezTo>
                    <a:cubicBezTo>
                      <a:pt x="110" y="17168"/>
                      <a:pt x="55" y="16078"/>
                      <a:pt x="55" y="14934"/>
                    </a:cubicBezTo>
                    <a:cubicBezTo>
                      <a:pt x="1" y="14334"/>
                      <a:pt x="164" y="13735"/>
                      <a:pt x="491" y="13244"/>
                    </a:cubicBezTo>
                    <a:cubicBezTo>
                      <a:pt x="655" y="13026"/>
                      <a:pt x="764" y="12808"/>
                      <a:pt x="873" y="12590"/>
                    </a:cubicBezTo>
                    <a:cubicBezTo>
                      <a:pt x="1309" y="11119"/>
                      <a:pt x="2344" y="10029"/>
                      <a:pt x="3325" y="8884"/>
                    </a:cubicBezTo>
                    <a:cubicBezTo>
                      <a:pt x="4034" y="8121"/>
                      <a:pt x="4688" y="7358"/>
                      <a:pt x="5396" y="6595"/>
                    </a:cubicBezTo>
                    <a:cubicBezTo>
                      <a:pt x="5614" y="6323"/>
                      <a:pt x="5941" y="6050"/>
                      <a:pt x="6268" y="5832"/>
                    </a:cubicBezTo>
                    <a:cubicBezTo>
                      <a:pt x="7576" y="4688"/>
                      <a:pt x="8993" y="3761"/>
                      <a:pt x="10519" y="2998"/>
                    </a:cubicBezTo>
                    <a:cubicBezTo>
                      <a:pt x="11991" y="2290"/>
                      <a:pt x="13517" y="1581"/>
                      <a:pt x="15043" y="873"/>
                    </a:cubicBezTo>
                    <a:cubicBezTo>
                      <a:pt x="16296" y="273"/>
                      <a:pt x="17713" y="1"/>
                      <a:pt x="19130" y="1"/>
                    </a:cubicBezTo>
                    <a:lnTo>
                      <a:pt x="24635" y="1"/>
                    </a:lnTo>
                    <a:cubicBezTo>
                      <a:pt x="25507" y="55"/>
                      <a:pt x="26325" y="219"/>
                      <a:pt x="27142" y="491"/>
                    </a:cubicBezTo>
                    <a:cubicBezTo>
                      <a:pt x="29213" y="982"/>
                      <a:pt x="31175" y="1854"/>
                      <a:pt x="32974" y="3053"/>
                    </a:cubicBezTo>
                    <a:cubicBezTo>
                      <a:pt x="33355" y="3325"/>
                      <a:pt x="33737" y="3598"/>
                      <a:pt x="34064" y="3925"/>
                    </a:cubicBezTo>
                    <a:cubicBezTo>
                      <a:pt x="34445" y="4306"/>
                      <a:pt x="34609" y="4797"/>
                      <a:pt x="34500" y="53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37" name="Google Shape;1937;p69"/>
              <p:cNvSpPr/>
              <p:nvPr/>
            </p:nvSpPr>
            <p:spPr>
              <a:xfrm>
                <a:off x="-3870619" y="2232122"/>
                <a:ext cx="238036" cy="410877"/>
              </a:xfrm>
              <a:custGeom>
                <a:avLst/>
                <a:gdLst/>
                <a:ahLst/>
                <a:cxnLst/>
                <a:rect l="l" t="t" r="r" b="b"/>
                <a:pathLst>
                  <a:path w="18314" h="31612" extrusionOk="0">
                    <a:moveTo>
                      <a:pt x="11173" y="55"/>
                    </a:moveTo>
                    <a:cubicBezTo>
                      <a:pt x="11882" y="1"/>
                      <a:pt x="12590" y="164"/>
                      <a:pt x="13190" y="491"/>
                    </a:cubicBezTo>
                    <a:cubicBezTo>
                      <a:pt x="13626" y="709"/>
                      <a:pt x="13953" y="1036"/>
                      <a:pt x="14280" y="1418"/>
                    </a:cubicBezTo>
                    <a:cubicBezTo>
                      <a:pt x="14825" y="2072"/>
                      <a:pt x="15315" y="2726"/>
                      <a:pt x="15915" y="3380"/>
                    </a:cubicBezTo>
                    <a:cubicBezTo>
                      <a:pt x="16569" y="3979"/>
                      <a:pt x="16951" y="4851"/>
                      <a:pt x="16951" y="5778"/>
                    </a:cubicBezTo>
                    <a:lnTo>
                      <a:pt x="16951" y="9157"/>
                    </a:lnTo>
                    <a:cubicBezTo>
                      <a:pt x="16787" y="9266"/>
                      <a:pt x="16678" y="9375"/>
                      <a:pt x="16515" y="9538"/>
                    </a:cubicBezTo>
                    <a:cubicBezTo>
                      <a:pt x="15861" y="10083"/>
                      <a:pt x="15915" y="11119"/>
                      <a:pt x="16624" y="11664"/>
                    </a:cubicBezTo>
                    <a:cubicBezTo>
                      <a:pt x="16951" y="11882"/>
                      <a:pt x="17332" y="11991"/>
                      <a:pt x="17605" y="12209"/>
                    </a:cubicBezTo>
                    <a:cubicBezTo>
                      <a:pt x="17932" y="12372"/>
                      <a:pt x="18095" y="12536"/>
                      <a:pt x="18313" y="12754"/>
                    </a:cubicBezTo>
                    <a:cubicBezTo>
                      <a:pt x="18204" y="12972"/>
                      <a:pt x="18041" y="13244"/>
                      <a:pt x="17877" y="13462"/>
                    </a:cubicBezTo>
                    <a:cubicBezTo>
                      <a:pt x="16951" y="14661"/>
                      <a:pt x="15915" y="15806"/>
                      <a:pt x="14934" y="16950"/>
                    </a:cubicBezTo>
                    <a:cubicBezTo>
                      <a:pt x="14770" y="17168"/>
                      <a:pt x="14607" y="17332"/>
                      <a:pt x="14389" y="17495"/>
                    </a:cubicBezTo>
                    <a:cubicBezTo>
                      <a:pt x="13517" y="18313"/>
                      <a:pt x="12590" y="19076"/>
                      <a:pt x="11718" y="19893"/>
                    </a:cubicBezTo>
                    <a:cubicBezTo>
                      <a:pt x="10901" y="20656"/>
                      <a:pt x="10192" y="21528"/>
                      <a:pt x="9593" y="22455"/>
                    </a:cubicBezTo>
                    <a:cubicBezTo>
                      <a:pt x="9211" y="23054"/>
                      <a:pt x="8830" y="23600"/>
                      <a:pt x="8339" y="24090"/>
                    </a:cubicBezTo>
                    <a:cubicBezTo>
                      <a:pt x="8067" y="24417"/>
                      <a:pt x="7794" y="24690"/>
                      <a:pt x="7467" y="25017"/>
                    </a:cubicBezTo>
                    <a:cubicBezTo>
                      <a:pt x="6541" y="26107"/>
                      <a:pt x="5941" y="27415"/>
                      <a:pt x="5778" y="28832"/>
                    </a:cubicBezTo>
                    <a:cubicBezTo>
                      <a:pt x="5669" y="29377"/>
                      <a:pt x="5505" y="29922"/>
                      <a:pt x="5451" y="30467"/>
                    </a:cubicBezTo>
                    <a:cubicBezTo>
                      <a:pt x="5396" y="30957"/>
                      <a:pt x="5015" y="31339"/>
                      <a:pt x="4524" y="31393"/>
                    </a:cubicBezTo>
                    <a:cubicBezTo>
                      <a:pt x="3489" y="31611"/>
                      <a:pt x="2399" y="31611"/>
                      <a:pt x="1309" y="31502"/>
                    </a:cubicBezTo>
                    <a:cubicBezTo>
                      <a:pt x="1309" y="31339"/>
                      <a:pt x="1254" y="31175"/>
                      <a:pt x="1309" y="31121"/>
                    </a:cubicBezTo>
                    <a:cubicBezTo>
                      <a:pt x="1745" y="30521"/>
                      <a:pt x="1581" y="29649"/>
                      <a:pt x="927" y="29213"/>
                    </a:cubicBezTo>
                    <a:cubicBezTo>
                      <a:pt x="927" y="28505"/>
                      <a:pt x="1091" y="27796"/>
                      <a:pt x="1363" y="27197"/>
                    </a:cubicBezTo>
                    <a:cubicBezTo>
                      <a:pt x="1854" y="26216"/>
                      <a:pt x="2290" y="25235"/>
                      <a:pt x="2780" y="24308"/>
                    </a:cubicBezTo>
                    <a:cubicBezTo>
                      <a:pt x="2944" y="23763"/>
                      <a:pt x="3489" y="23381"/>
                      <a:pt x="4088" y="23490"/>
                    </a:cubicBezTo>
                    <a:cubicBezTo>
                      <a:pt x="4797" y="23600"/>
                      <a:pt x="5178" y="23109"/>
                      <a:pt x="5505" y="22618"/>
                    </a:cubicBezTo>
                    <a:cubicBezTo>
                      <a:pt x="6050" y="21855"/>
                      <a:pt x="5505" y="20820"/>
                      <a:pt x="4579" y="20874"/>
                    </a:cubicBezTo>
                    <a:cubicBezTo>
                      <a:pt x="4143" y="20929"/>
                      <a:pt x="3652" y="20983"/>
                      <a:pt x="3216" y="21092"/>
                    </a:cubicBezTo>
                    <a:cubicBezTo>
                      <a:pt x="2344" y="21365"/>
                      <a:pt x="1418" y="21365"/>
                      <a:pt x="546" y="21256"/>
                    </a:cubicBezTo>
                    <a:cubicBezTo>
                      <a:pt x="219" y="21256"/>
                      <a:pt x="1" y="20929"/>
                      <a:pt x="110" y="20656"/>
                    </a:cubicBezTo>
                    <a:cubicBezTo>
                      <a:pt x="219" y="20220"/>
                      <a:pt x="382" y="19839"/>
                      <a:pt x="600" y="19457"/>
                    </a:cubicBezTo>
                    <a:cubicBezTo>
                      <a:pt x="1418" y="18095"/>
                      <a:pt x="2562" y="16950"/>
                      <a:pt x="3925" y="16187"/>
                    </a:cubicBezTo>
                    <a:cubicBezTo>
                      <a:pt x="4252" y="16024"/>
                      <a:pt x="4579" y="15915"/>
                      <a:pt x="4960" y="15860"/>
                    </a:cubicBezTo>
                    <a:cubicBezTo>
                      <a:pt x="5233" y="15860"/>
                      <a:pt x="5560" y="15860"/>
                      <a:pt x="5832" y="15806"/>
                    </a:cubicBezTo>
                    <a:cubicBezTo>
                      <a:pt x="6650" y="15697"/>
                      <a:pt x="7195" y="14988"/>
                      <a:pt x="7086" y="14171"/>
                    </a:cubicBezTo>
                    <a:cubicBezTo>
                      <a:pt x="7031" y="13789"/>
                      <a:pt x="6813" y="13462"/>
                      <a:pt x="6432" y="13299"/>
                    </a:cubicBezTo>
                    <a:cubicBezTo>
                      <a:pt x="6159" y="13190"/>
                      <a:pt x="5832" y="13135"/>
                      <a:pt x="5614" y="12972"/>
                    </a:cubicBezTo>
                    <a:cubicBezTo>
                      <a:pt x="5287" y="12808"/>
                      <a:pt x="5178" y="12372"/>
                      <a:pt x="5396" y="12100"/>
                    </a:cubicBezTo>
                    <a:cubicBezTo>
                      <a:pt x="5723" y="11500"/>
                      <a:pt x="6159" y="10955"/>
                      <a:pt x="6595" y="10410"/>
                    </a:cubicBezTo>
                    <a:cubicBezTo>
                      <a:pt x="7086" y="9920"/>
                      <a:pt x="7740" y="9702"/>
                      <a:pt x="8448" y="9756"/>
                    </a:cubicBezTo>
                    <a:lnTo>
                      <a:pt x="11282" y="9756"/>
                    </a:lnTo>
                    <a:cubicBezTo>
                      <a:pt x="11609" y="9756"/>
                      <a:pt x="11936" y="9702"/>
                      <a:pt x="12263" y="9647"/>
                    </a:cubicBezTo>
                    <a:cubicBezTo>
                      <a:pt x="12808" y="9593"/>
                      <a:pt x="13244" y="9211"/>
                      <a:pt x="13353" y="8721"/>
                    </a:cubicBezTo>
                    <a:cubicBezTo>
                      <a:pt x="13462" y="8230"/>
                      <a:pt x="13299" y="7740"/>
                      <a:pt x="12917" y="7467"/>
                    </a:cubicBezTo>
                    <a:cubicBezTo>
                      <a:pt x="12590" y="7140"/>
                      <a:pt x="12263" y="6759"/>
                      <a:pt x="11936" y="6432"/>
                    </a:cubicBezTo>
                    <a:cubicBezTo>
                      <a:pt x="11173" y="5396"/>
                      <a:pt x="10737" y="4088"/>
                      <a:pt x="10846" y="2835"/>
                    </a:cubicBezTo>
                    <a:cubicBezTo>
                      <a:pt x="10846" y="2072"/>
                      <a:pt x="10901" y="1363"/>
                      <a:pt x="10955" y="655"/>
                    </a:cubicBezTo>
                    <a:cubicBezTo>
                      <a:pt x="11010" y="437"/>
                      <a:pt x="11064" y="219"/>
                      <a:pt x="11173" y="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38" name="Google Shape;1938;p69"/>
              <p:cNvSpPr/>
              <p:nvPr/>
            </p:nvSpPr>
            <p:spPr>
              <a:xfrm>
                <a:off x="-2859764" y="2662820"/>
                <a:ext cx="96363" cy="195521"/>
              </a:xfrm>
              <a:custGeom>
                <a:avLst/>
                <a:gdLst/>
                <a:ahLst/>
                <a:cxnLst/>
                <a:rect l="l" t="t" r="r" b="b"/>
                <a:pathLst>
                  <a:path w="7414" h="15043" extrusionOk="0">
                    <a:moveTo>
                      <a:pt x="1472" y="14824"/>
                    </a:moveTo>
                    <a:cubicBezTo>
                      <a:pt x="1418" y="14552"/>
                      <a:pt x="1363" y="14334"/>
                      <a:pt x="1363" y="14061"/>
                    </a:cubicBezTo>
                    <a:cubicBezTo>
                      <a:pt x="1527" y="11936"/>
                      <a:pt x="927" y="9919"/>
                      <a:pt x="437" y="7848"/>
                    </a:cubicBezTo>
                    <a:cubicBezTo>
                      <a:pt x="328" y="7303"/>
                      <a:pt x="164" y="6704"/>
                      <a:pt x="1" y="6159"/>
                    </a:cubicBezTo>
                    <a:cubicBezTo>
                      <a:pt x="110" y="6050"/>
                      <a:pt x="219" y="5941"/>
                      <a:pt x="328" y="5832"/>
                    </a:cubicBezTo>
                    <a:cubicBezTo>
                      <a:pt x="873" y="5450"/>
                      <a:pt x="1036" y="5178"/>
                      <a:pt x="709" y="4742"/>
                    </a:cubicBezTo>
                    <a:cubicBezTo>
                      <a:pt x="55" y="3979"/>
                      <a:pt x="273" y="3270"/>
                      <a:pt x="600" y="2562"/>
                    </a:cubicBezTo>
                    <a:cubicBezTo>
                      <a:pt x="1363" y="981"/>
                      <a:pt x="3053" y="0"/>
                      <a:pt x="4852" y="55"/>
                    </a:cubicBezTo>
                    <a:cubicBezTo>
                      <a:pt x="5669" y="109"/>
                      <a:pt x="6378" y="600"/>
                      <a:pt x="6705" y="1363"/>
                    </a:cubicBezTo>
                    <a:cubicBezTo>
                      <a:pt x="7195" y="2398"/>
                      <a:pt x="7413" y="3543"/>
                      <a:pt x="7413" y="4742"/>
                    </a:cubicBezTo>
                    <a:lnTo>
                      <a:pt x="7413" y="8284"/>
                    </a:lnTo>
                    <a:cubicBezTo>
                      <a:pt x="7359" y="10083"/>
                      <a:pt x="6650" y="11772"/>
                      <a:pt x="5451" y="13080"/>
                    </a:cubicBezTo>
                    <a:cubicBezTo>
                      <a:pt x="4961" y="13571"/>
                      <a:pt x="4470" y="14061"/>
                      <a:pt x="3871" y="14443"/>
                    </a:cubicBezTo>
                    <a:cubicBezTo>
                      <a:pt x="3162" y="14933"/>
                      <a:pt x="2290" y="15042"/>
                      <a:pt x="1472" y="148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39" name="Google Shape;1939;p69"/>
              <p:cNvSpPr/>
              <p:nvPr/>
            </p:nvSpPr>
            <p:spPr>
              <a:xfrm>
                <a:off x="-3845118" y="3024086"/>
                <a:ext cx="137436" cy="107684"/>
              </a:xfrm>
              <a:custGeom>
                <a:avLst/>
                <a:gdLst/>
                <a:ahLst/>
                <a:cxnLst/>
                <a:rect l="l" t="t" r="r" b="b"/>
                <a:pathLst>
                  <a:path w="10574" h="8285" extrusionOk="0">
                    <a:moveTo>
                      <a:pt x="10465" y="8176"/>
                    </a:moveTo>
                    <a:cubicBezTo>
                      <a:pt x="8884" y="8285"/>
                      <a:pt x="7304" y="8230"/>
                      <a:pt x="5723" y="8121"/>
                    </a:cubicBezTo>
                    <a:cubicBezTo>
                      <a:pt x="4470" y="7958"/>
                      <a:pt x="3325" y="7522"/>
                      <a:pt x="2290" y="6868"/>
                    </a:cubicBezTo>
                    <a:cubicBezTo>
                      <a:pt x="1309" y="6268"/>
                      <a:pt x="546" y="5342"/>
                      <a:pt x="219" y="4197"/>
                    </a:cubicBezTo>
                    <a:cubicBezTo>
                      <a:pt x="1" y="3489"/>
                      <a:pt x="55" y="2780"/>
                      <a:pt x="491" y="2126"/>
                    </a:cubicBezTo>
                    <a:cubicBezTo>
                      <a:pt x="546" y="2072"/>
                      <a:pt x="655" y="1963"/>
                      <a:pt x="709" y="1854"/>
                    </a:cubicBezTo>
                    <a:cubicBezTo>
                      <a:pt x="1309" y="600"/>
                      <a:pt x="2399" y="1"/>
                      <a:pt x="4415" y="818"/>
                    </a:cubicBezTo>
                    <a:cubicBezTo>
                      <a:pt x="4797" y="927"/>
                      <a:pt x="5124" y="1145"/>
                      <a:pt x="5451" y="1254"/>
                    </a:cubicBezTo>
                    <a:cubicBezTo>
                      <a:pt x="5832" y="1363"/>
                      <a:pt x="6159" y="1636"/>
                      <a:pt x="6377" y="1963"/>
                    </a:cubicBezTo>
                    <a:cubicBezTo>
                      <a:pt x="6650" y="2453"/>
                      <a:pt x="7086" y="2780"/>
                      <a:pt x="7631" y="2780"/>
                    </a:cubicBezTo>
                    <a:lnTo>
                      <a:pt x="10574" y="7958"/>
                    </a:lnTo>
                    <a:cubicBezTo>
                      <a:pt x="10574" y="7958"/>
                      <a:pt x="10574" y="8012"/>
                      <a:pt x="10465" y="81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40" name="Google Shape;1940;p69"/>
              <p:cNvSpPr/>
              <p:nvPr/>
            </p:nvSpPr>
            <p:spPr>
              <a:xfrm>
                <a:off x="-2956804" y="2544517"/>
                <a:ext cx="9930" cy="8513"/>
              </a:xfrm>
              <a:custGeom>
                <a:avLst/>
                <a:gdLst/>
                <a:ahLst/>
                <a:cxnLst/>
                <a:rect l="l" t="t" r="r" b="b"/>
                <a:pathLst>
                  <a:path w="764" h="655" extrusionOk="0">
                    <a:moveTo>
                      <a:pt x="763" y="546"/>
                    </a:moveTo>
                    <a:cubicBezTo>
                      <a:pt x="218" y="655"/>
                      <a:pt x="164" y="600"/>
                      <a:pt x="0" y="1"/>
                    </a:cubicBezTo>
                    <a:lnTo>
                      <a:pt x="0" y="1"/>
                    </a:lnTo>
                    <a:lnTo>
                      <a:pt x="382" y="273"/>
                    </a:lnTo>
                    <a:lnTo>
                      <a:pt x="709" y="600"/>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41" name="Google Shape;1941;p69"/>
              <p:cNvSpPr/>
              <p:nvPr/>
            </p:nvSpPr>
            <p:spPr>
              <a:xfrm>
                <a:off x="-2947601" y="2562233"/>
                <a:ext cx="4978" cy="5680"/>
              </a:xfrm>
              <a:custGeom>
                <a:avLst/>
                <a:gdLst/>
                <a:ahLst/>
                <a:cxnLst/>
                <a:rect l="l" t="t" r="r" b="b"/>
                <a:pathLst>
                  <a:path w="383" h="437" extrusionOk="0">
                    <a:moveTo>
                      <a:pt x="1" y="0"/>
                    </a:moveTo>
                    <a:cubicBezTo>
                      <a:pt x="273" y="0"/>
                      <a:pt x="328" y="164"/>
                      <a:pt x="382" y="382"/>
                    </a:cubicBezTo>
                    <a:lnTo>
                      <a:pt x="382" y="382"/>
                    </a:lnTo>
                    <a:cubicBezTo>
                      <a:pt x="110" y="436"/>
                      <a:pt x="110" y="164"/>
                      <a:pt x="55" y="0"/>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42" name="Google Shape;1942;p69"/>
              <p:cNvSpPr/>
              <p:nvPr/>
            </p:nvSpPr>
            <p:spPr>
              <a:xfrm>
                <a:off x="-2949720" y="2551601"/>
                <a:ext cx="2846" cy="10645"/>
              </a:xfrm>
              <a:custGeom>
                <a:avLst/>
                <a:gdLst/>
                <a:ahLst/>
                <a:cxnLst/>
                <a:rect l="l" t="t" r="r" b="b"/>
                <a:pathLst>
                  <a:path w="219" h="819" extrusionOk="0">
                    <a:moveTo>
                      <a:pt x="218" y="764"/>
                    </a:moveTo>
                    <a:cubicBezTo>
                      <a:pt x="0" y="546"/>
                      <a:pt x="0" y="219"/>
                      <a:pt x="218" y="1"/>
                    </a:cubicBezTo>
                    <a:lnTo>
                      <a:pt x="218" y="1"/>
                    </a:lnTo>
                    <a:lnTo>
                      <a:pt x="218" y="818"/>
                    </a:ln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43" name="Google Shape;1943;p69"/>
              <p:cNvSpPr/>
              <p:nvPr/>
            </p:nvSpPr>
            <p:spPr>
              <a:xfrm>
                <a:off x="-2942636" y="2567185"/>
                <a:ext cx="2132" cy="3561"/>
              </a:xfrm>
              <a:custGeom>
                <a:avLst/>
                <a:gdLst/>
                <a:ahLst/>
                <a:cxnLst/>
                <a:rect l="l" t="t" r="r" b="b"/>
                <a:pathLst>
                  <a:path w="164" h="274" extrusionOk="0">
                    <a:moveTo>
                      <a:pt x="0" y="1"/>
                    </a:moveTo>
                    <a:cubicBezTo>
                      <a:pt x="55" y="55"/>
                      <a:pt x="109" y="110"/>
                      <a:pt x="164" y="164"/>
                    </a:cubicBezTo>
                    <a:cubicBezTo>
                      <a:pt x="164" y="164"/>
                      <a:pt x="109" y="219"/>
                      <a:pt x="109" y="273"/>
                    </a:cubicBezTo>
                    <a:cubicBezTo>
                      <a:pt x="109" y="164"/>
                      <a:pt x="55" y="55"/>
                      <a:pt x="0" y="1"/>
                    </a:cubicBezTo>
                    <a:close/>
                  </a:path>
                </a:pathLst>
              </a:custGeom>
              <a:solidFill>
                <a:srgbClr val="E7A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44" name="Google Shape;1944;p69"/>
              <p:cNvSpPr/>
              <p:nvPr/>
            </p:nvSpPr>
            <p:spPr>
              <a:xfrm>
                <a:off x="-3097774" y="2846280"/>
                <a:ext cx="223856" cy="224571"/>
              </a:xfrm>
              <a:custGeom>
                <a:avLst/>
                <a:gdLst/>
                <a:ahLst/>
                <a:cxnLst/>
                <a:rect l="l" t="t" r="r" b="b"/>
                <a:pathLst>
                  <a:path w="17223" h="17278" extrusionOk="0">
                    <a:moveTo>
                      <a:pt x="13408" y="1799"/>
                    </a:moveTo>
                    <a:cubicBezTo>
                      <a:pt x="10683" y="1"/>
                      <a:pt x="6486" y="273"/>
                      <a:pt x="3870" y="2235"/>
                    </a:cubicBezTo>
                    <a:cubicBezTo>
                      <a:pt x="818" y="4470"/>
                      <a:pt x="1" y="8013"/>
                      <a:pt x="709" y="11664"/>
                    </a:cubicBezTo>
                    <a:cubicBezTo>
                      <a:pt x="1418" y="14934"/>
                      <a:pt x="4361" y="17278"/>
                      <a:pt x="7794" y="17169"/>
                    </a:cubicBezTo>
                    <a:cubicBezTo>
                      <a:pt x="10901" y="16896"/>
                      <a:pt x="13680" y="15261"/>
                      <a:pt x="15479" y="12754"/>
                    </a:cubicBezTo>
                    <a:cubicBezTo>
                      <a:pt x="16133" y="11828"/>
                      <a:pt x="16460" y="10792"/>
                      <a:pt x="16405" y="9702"/>
                    </a:cubicBezTo>
                    <a:cubicBezTo>
                      <a:pt x="17223" y="6705"/>
                      <a:pt x="16024" y="3544"/>
                      <a:pt x="13408" y="17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45" name="Google Shape;1945;p69"/>
              <p:cNvSpPr/>
              <p:nvPr/>
            </p:nvSpPr>
            <p:spPr>
              <a:xfrm>
                <a:off x="-3697778" y="2941214"/>
                <a:ext cx="262822" cy="222439"/>
              </a:xfrm>
              <a:custGeom>
                <a:avLst/>
                <a:gdLst/>
                <a:ahLst/>
                <a:cxnLst/>
                <a:rect l="l" t="t" r="r" b="b"/>
                <a:pathLst>
                  <a:path w="20221" h="17114" extrusionOk="0">
                    <a:moveTo>
                      <a:pt x="16188" y="2017"/>
                    </a:moveTo>
                    <a:cubicBezTo>
                      <a:pt x="12754" y="0"/>
                      <a:pt x="8449" y="1635"/>
                      <a:pt x="5233" y="3270"/>
                    </a:cubicBezTo>
                    <a:cubicBezTo>
                      <a:pt x="1036" y="5396"/>
                      <a:pt x="1" y="10846"/>
                      <a:pt x="4089" y="13680"/>
                    </a:cubicBezTo>
                    <a:cubicBezTo>
                      <a:pt x="4525" y="13952"/>
                      <a:pt x="4961" y="14225"/>
                      <a:pt x="5397" y="14388"/>
                    </a:cubicBezTo>
                    <a:cubicBezTo>
                      <a:pt x="5669" y="14661"/>
                      <a:pt x="5996" y="14933"/>
                      <a:pt x="6323" y="15151"/>
                    </a:cubicBezTo>
                    <a:cubicBezTo>
                      <a:pt x="9484" y="17113"/>
                      <a:pt x="13899" y="16350"/>
                      <a:pt x="16569" y="14061"/>
                    </a:cubicBezTo>
                    <a:cubicBezTo>
                      <a:pt x="20003" y="11118"/>
                      <a:pt x="20221" y="4415"/>
                      <a:pt x="16188" y="20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46" name="Google Shape;1946;p69"/>
              <p:cNvSpPr/>
              <p:nvPr/>
            </p:nvSpPr>
            <p:spPr>
              <a:xfrm>
                <a:off x="-4240385" y="2200252"/>
                <a:ext cx="1507437" cy="1129158"/>
              </a:xfrm>
              <a:custGeom>
                <a:avLst/>
                <a:gdLst/>
                <a:ahLst/>
                <a:cxnLst/>
                <a:rect l="l" t="t" r="r" b="b"/>
                <a:pathLst>
                  <a:path w="115979" h="86875" extrusionOk="0">
                    <a:moveTo>
                      <a:pt x="0" y="23381"/>
                    </a:moveTo>
                    <a:cubicBezTo>
                      <a:pt x="0" y="24198"/>
                      <a:pt x="164" y="24961"/>
                      <a:pt x="545" y="25670"/>
                    </a:cubicBezTo>
                    <a:cubicBezTo>
                      <a:pt x="1526" y="27632"/>
                      <a:pt x="3161" y="29267"/>
                      <a:pt x="5123" y="30248"/>
                    </a:cubicBezTo>
                    <a:lnTo>
                      <a:pt x="7140" y="31284"/>
                    </a:lnTo>
                    <a:lnTo>
                      <a:pt x="7903" y="31665"/>
                    </a:lnTo>
                    <a:lnTo>
                      <a:pt x="7521" y="32156"/>
                    </a:lnTo>
                    <a:cubicBezTo>
                      <a:pt x="7358" y="32374"/>
                      <a:pt x="7249" y="32537"/>
                      <a:pt x="7085" y="32701"/>
                    </a:cubicBezTo>
                    <a:cubicBezTo>
                      <a:pt x="6758" y="33082"/>
                      <a:pt x="6486" y="33518"/>
                      <a:pt x="6213" y="33954"/>
                    </a:cubicBezTo>
                    <a:cubicBezTo>
                      <a:pt x="5505" y="35153"/>
                      <a:pt x="4905" y="36407"/>
                      <a:pt x="4306" y="37715"/>
                    </a:cubicBezTo>
                    <a:cubicBezTo>
                      <a:pt x="4197" y="37933"/>
                      <a:pt x="4088" y="38151"/>
                      <a:pt x="3979" y="38369"/>
                    </a:cubicBezTo>
                    <a:cubicBezTo>
                      <a:pt x="3543" y="39186"/>
                      <a:pt x="3216" y="40113"/>
                      <a:pt x="3052" y="41094"/>
                    </a:cubicBezTo>
                    <a:cubicBezTo>
                      <a:pt x="3052" y="41639"/>
                      <a:pt x="2943" y="42238"/>
                      <a:pt x="2834" y="42838"/>
                    </a:cubicBezTo>
                    <a:cubicBezTo>
                      <a:pt x="2780" y="43219"/>
                      <a:pt x="2725" y="43601"/>
                      <a:pt x="2671" y="43982"/>
                    </a:cubicBezTo>
                    <a:cubicBezTo>
                      <a:pt x="2616" y="44418"/>
                      <a:pt x="2616" y="44854"/>
                      <a:pt x="2616" y="45290"/>
                    </a:cubicBezTo>
                    <a:cubicBezTo>
                      <a:pt x="2616" y="46762"/>
                      <a:pt x="3325" y="48179"/>
                      <a:pt x="4469" y="49105"/>
                    </a:cubicBezTo>
                    <a:cubicBezTo>
                      <a:pt x="4960" y="49541"/>
                      <a:pt x="5614" y="49759"/>
                      <a:pt x="6268" y="49759"/>
                    </a:cubicBezTo>
                    <a:lnTo>
                      <a:pt x="9102" y="49759"/>
                    </a:lnTo>
                    <a:cubicBezTo>
                      <a:pt x="10083" y="49759"/>
                      <a:pt x="11064" y="49378"/>
                      <a:pt x="11827" y="48724"/>
                    </a:cubicBezTo>
                    <a:cubicBezTo>
                      <a:pt x="11881" y="48669"/>
                      <a:pt x="11936" y="48669"/>
                      <a:pt x="11990" y="48615"/>
                    </a:cubicBezTo>
                    <a:lnTo>
                      <a:pt x="12317" y="49705"/>
                    </a:lnTo>
                    <a:cubicBezTo>
                      <a:pt x="12644" y="50795"/>
                      <a:pt x="12917" y="51830"/>
                      <a:pt x="13244" y="52866"/>
                    </a:cubicBezTo>
                    <a:cubicBezTo>
                      <a:pt x="13462" y="53575"/>
                      <a:pt x="13734" y="54283"/>
                      <a:pt x="14116" y="54937"/>
                    </a:cubicBezTo>
                    <a:cubicBezTo>
                      <a:pt x="14770" y="56191"/>
                      <a:pt x="16023" y="56954"/>
                      <a:pt x="17440" y="56954"/>
                    </a:cubicBezTo>
                    <a:cubicBezTo>
                      <a:pt x="18094" y="56954"/>
                      <a:pt x="18748" y="56845"/>
                      <a:pt x="19348" y="56572"/>
                    </a:cubicBezTo>
                    <a:cubicBezTo>
                      <a:pt x="20656" y="55918"/>
                      <a:pt x="21746" y="54883"/>
                      <a:pt x="22509" y="53629"/>
                    </a:cubicBezTo>
                    <a:cubicBezTo>
                      <a:pt x="22727" y="53302"/>
                      <a:pt x="23000" y="52975"/>
                      <a:pt x="23218" y="52594"/>
                    </a:cubicBezTo>
                    <a:cubicBezTo>
                      <a:pt x="23981" y="51667"/>
                      <a:pt x="24580" y="50631"/>
                      <a:pt x="25016" y="49541"/>
                    </a:cubicBezTo>
                    <a:cubicBezTo>
                      <a:pt x="25016" y="49487"/>
                      <a:pt x="25071" y="49432"/>
                      <a:pt x="25125" y="49378"/>
                    </a:cubicBezTo>
                    <a:cubicBezTo>
                      <a:pt x="25234" y="49269"/>
                      <a:pt x="25289" y="49160"/>
                      <a:pt x="25343" y="49105"/>
                    </a:cubicBezTo>
                    <a:cubicBezTo>
                      <a:pt x="25452" y="48942"/>
                      <a:pt x="25507" y="48778"/>
                      <a:pt x="25616" y="48615"/>
                    </a:cubicBezTo>
                    <a:cubicBezTo>
                      <a:pt x="25888" y="48179"/>
                      <a:pt x="26106" y="47688"/>
                      <a:pt x="26215" y="47143"/>
                    </a:cubicBezTo>
                    <a:cubicBezTo>
                      <a:pt x="26270" y="46598"/>
                      <a:pt x="26379" y="46108"/>
                      <a:pt x="26542" y="45563"/>
                    </a:cubicBezTo>
                    <a:cubicBezTo>
                      <a:pt x="26706" y="44963"/>
                      <a:pt x="26760" y="44309"/>
                      <a:pt x="26706" y="43710"/>
                    </a:cubicBezTo>
                    <a:cubicBezTo>
                      <a:pt x="26706" y="43492"/>
                      <a:pt x="26706" y="43274"/>
                      <a:pt x="26706" y="43056"/>
                    </a:cubicBezTo>
                    <a:cubicBezTo>
                      <a:pt x="26924" y="42347"/>
                      <a:pt x="27142" y="41693"/>
                      <a:pt x="27360" y="41039"/>
                    </a:cubicBezTo>
                    <a:lnTo>
                      <a:pt x="27959" y="39404"/>
                    </a:lnTo>
                    <a:cubicBezTo>
                      <a:pt x="28068" y="39023"/>
                      <a:pt x="28123" y="38641"/>
                      <a:pt x="28177" y="38260"/>
                    </a:cubicBezTo>
                    <a:cubicBezTo>
                      <a:pt x="28286" y="37606"/>
                      <a:pt x="28504" y="36952"/>
                      <a:pt x="28777" y="36352"/>
                    </a:cubicBezTo>
                    <a:lnTo>
                      <a:pt x="29431" y="36352"/>
                    </a:lnTo>
                    <a:cubicBezTo>
                      <a:pt x="29921" y="36352"/>
                      <a:pt x="30412" y="36352"/>
                      <a:pt x="30902" y="36407"/>
                    </a:cubicBezTo>
                    <a:lnTo>
                      <a:pt x="31120" y="36407"/>
                    </a:lnTo>
                    <a:cubicBezTo>
                      <a:pt x="31393" y="36407"/>
                      <a:pt x="31665" y="36407"/>
                      <a:pt x="31883" y="36352"/>
                    </a:cubicBezTo>
                    <a:cubicBezTo>
                      <a:pt x="32101" y="36298"/>
                      <a:pt x="32374" y="36298"/>
                      <a:pt x="32592" y="36243"/>
                    </a:cubicBezTo>
                    <a:cubicBezTo>
                      <a:pt x="32701" y="36243"/>
                      <a:pt x="32864" y="36298"/>
                      <a:pt x="32973" y="36298"/>
                    </a:cubicBezTo>
                    <a:lnTo>
                      <a:pt x="32973" y="36298"/>
                    </a:lnTo>
                    <a:cubicBezTo>
                      <a:pt x="33028" y="36407"/>
                      <a:pt x="33028" y="36461"/>
                      <a:pt x="32973" y="36516"/>
                    </a:cubicBezTo>
                    <a:cubicBezTo>
                      <a:pt x="32973" y="36843"/>
                      <a:pt x="32919" y="37170"/>
                      <a:pt x="32864" y="37551"/>
                    </a:cubicBezTo>
                    <a:cubicBezTo>
                      <a:pt x="32755" y="38096"/>
                      <a:pt x="32701" y="38641"/>
                      <a:pt x="32646" y="39186"/>
                    </a:cubicBezTo>
                    <a:lnTo>
                      <a:pt x="32537" y="39895"/>
                    </a:lnTo>
                    <a:cubicBezTo>
                      <a:pt x="32428" y="40712"/>
                      <a:pt x="32374" y="41530"/>
                      <a:pt x="32319" y="42402"/>
                    </a:cubicBezTo>
                    <a:cubicBezTo>
                      <a:pt x="32265" y="45617"/>
                      <a:pt x="32265" y="48833"/>
                      <a:pt x="32265" y="51994"/>
                    </a:cubicBezTo>
                    <a:lnTo>
                      <a:pt x="32265" y="52539"/>
                    </a:lnTo>
                    <a:cubicBezTo>
                      <a:pt x="32265" y="53139"/>
                      <a:pt x="32265" y="53793"/>
                      <a:pt x="32374" y="54447"/>
                    </a:cubicBezTo>
                    <a:cubicBezTo>
                      <a:pt x="32483" y="55046"/>
                      <a:pt x="32592" y="55646"/>
                      <a:pt x="32701" y="56191"/>
                    </a:cubicBezTo>
                    <a:cubicBezTo>
                      <a:pt x="32919" y="57826"/>
                      <a:pt x="33300" y="59406"/>
                      <a:pt x="33736" y="61041"/>
                    </a:cubicBezTo>
                    <a:cubicBezTo>
                      <a:pt x="33736" y="61150"/>
                      <a:pt x="33791" y="61314"/>
                      <a:pt x="33791" y="61477"/>
                    </a:cubicBezTo>
                    <a:lnTo>
                      <a:pt x="33791" y="61532"/>
                    </a:lnTo>
                    <a:lnTo>
                      <a:pt x="33246" y="61532"/>
                    </a:lnTo>
                    <a:lnTo>
                      <a:pt x="32919" y="61532"/>
                    </a:lnTo>
                    <a:cubicBezTo>
                      <a:pt x="31665" y="61532"/>
                      <a:pt x="30466" y="62077"/>
                      <a:pt x="29703" y="63112"/>
                    </a:cubicBezTo>
                    <a:cubicBezTo>
                      <a:pt x="29540" y="63330"/>
                      <a:pt x="29431" y="63494"/>
                      <a:pt x="29322" y="63657"/>
                    </a:cubicBezTo>
                    <a:cubicBezTo>
                      <a:pt x="29158" y="63875"/>
                      <a:pt x="29104" y="64039"/>
                      <a:pt x="28940" y="64148"/>
                    </a:cubicBezTo>
                    <a:cubicBezTo>
                      <a:pt x="28232" y="65183"/>
                      <a:pt x="28014" y="66437"/>
                      <a:pt x="28286" y="67636"/>
                    </a:cubicBezTo>
                    <a:cubicBezTo>
                      <a:pt x="28395" y="68780"/>
                      <a:pt x="28940" y="69870"/>
                      <a:pt x="29812" y="70688"/>
                    </a:cubicBezTo>
                    <a:cubicBezTo>
                      <a:pt x="29976" y="70851"/>
                      <a:pt x="30139" y="71015"/>
                      <a:pt x="30303" y="71178"/>
                    </a:cubicBezTo>
                    <a:cubicBezTo>
                      <a:pt x="30630" y="71614"/>
                      <a:pt x="31066" y="71996"/>
                      <a:pt x="31556" y="72214"/>
                    </a:cubicBezTo>
                    <a:lnTo>
                      <a:pt x="31829" y="72377"/>
                    </a:lnTo>
                    <a:cubicBezTo>
                      <a:pt x="32701" y="72759"/>
                      <a:pt x="33627" y="73140"/>
                      <a:pt x="34554" y="73467"/>
                    </a:cubicBezTo>
                    <a:cubicBezTo>
                      <a:pt x="35480" y="73740"/>
                      <a:pt x="36461" y="73903"/>
                      <a:pt x="37497" y="73849"/>
                    </a:cubicBezTo>
                    <a:lnTo>
                      <a:pt x="42511" y="73849"/>
                    </a:lnTo>
                    <a:lnTo>
                      <a:pt x="42783" y="74176"/>
                    </a:lnTo>
                    <a:cubicBezTo>
                      <a:pt x="43056" y="74394"/>
                      <a:pt x="43219" y="74612"/>
                      <a:pt x="43437" y="74830"/>
                    </a:cubicBezTo>
                    <a:cubicBezTo>
                      <a:pt x="44637" y="76247"/>
                      <a:pt x="45999" y="77500"/>
                      <a:pt x="47525" y="78591"/>
                    </a:cubicBezTo>
                    <a:cubicBezTo>
                      <a:pt x="49542" y="80062"/>
                      <a:pt x="51613" y="81370"/>
                      <a:pt x="53847" y="82515"/>
                    </a:cubicBezTo>
                    <a:cubicBezTo>
                      <a:pt x="55537" y="83441"/>
                      <a:pt x="57281" y="84259"/>
                      <a:pt x="59134" y="84858"/>
                    </a:cubicBezTo>
                    <a:cubicBezTo>
                      <a:pt x="60387" y="85240"/>
                      <a:pt x="61695" y="85567"/>
                      <a:pt x="62949" y="85839"/>
                    </a:cubicBezTo>
                    <a:cubicBezTo>
                      <a:pt x="64420" y="86112"/>
                      <a:pt x="65892" y="86275"/>
                      <a:pt x="67364" y="86439"/>
                    </a:cubicBezTo>
                    <a:cubicBezTo>
                      <a:pt x="69816" y="86711"/>
                      <a:pt x="72323" y="86875"/>
                      <a:pt x="74830" y="86820"/>
                    </a:cubicBezTo>
                    <a:cubicBezTo>
                      <a:pt x="76847" y="86766"/>
                      <a:pt x="78809" y="86493"/>
                      <a:pt x="80771" y="86166"/>
                    </a:cubicBezTo>
                    <a:cubicBezTo>
                      <a:pt x="83441" y="85676"/>
                      <a:pt x="86057" y="84749"/>
                      <a:pt x="88456" y="83496"/>
                    </a:cubicBezTo>
                    <a:cubicBezTo>
                      <a:pt x="90854" y="82406"/>
                      <a:pt x="93143" y="81043"/>
                      <a:pt x="95214" y="79408"/>
                    </a:cubicBezTo>
                    <a:cubicBezTo>
                      <a:pt x="95541" y="79136"/>
                      <a:pt x="95868" y="78863"/>
                      <a:pt x="96195" y="78645"/>
                    </a:cubicBezTo>
                    <a:cubicBezTo>
                      <a:pt x="97285" y="77773"/>
                      <a:pt x="98320" y="76901"/>
                      <a:pt x="99301" y="75920"/>
                    </a:cubicBezTo>
                    <a:cubicBezTo>
                      <a:pt x="101045" y="74067"/>
                      <a:pt x="102680" y="72105"/>
                      <a:pt x="104097" y="69979"/>
                    </a:cubicBezTo>
                    <a:cubicBezTo>
                      <a:pt x="104642" y="69162"/>
                      <a:pt x="105078" y="68235"/>
                      <a:pt x="105296" y="67254"/>
                    </a:cubicBezTo>
                    <a:lnTo>
                      <a:pt x="105405" y="66764"/>
                    </a:lnTo>
                    <a:cubicBezTo>
                      <a:pt x="105787" y="64911"/>
                      <a:pt x="106223" y="63003"/>
                      <a:pt x="106768" y="61150"/>
                    </a:cubicBezTo>
                    <a:cubicBezTo>
                      <a:pt x="107640" y="58698"/>
                      <a:pt x="107967" y="56082"/>
                      <a:pt x="107858" y="53520"/>
                    </a:cubicBezTo>
                    <a:cubicBezTo>
                      <a:pt x="107858" y="53466"/>
                      <a:pt x="107858" y="53466"/>
                      <a:pt x="107858" y="53411"/>
                    </a:cubicBezTo>
                    <a:lnTo>
                      <a:pt x="107912" y="52866"/>
                    </a:lnTo>
                    <a:lnTo>
                      <a:pt x="107967" y="52866"/>
                    </a:lnTo>
                    <a:cubicBezTo>
                      <a:pt x="108076" y="52866"/>
                      <a:pt x="108130" y="52866"/>
                      <a:pt x="108185" y="52866"/>
                    </a:cubicBezTo>
                    <a:cubicBezTo>
                      <a:pt x="108348" y="52866"/>
                      <a:pt x="108566" y="52866"/>
                      <a:pt x="108730" y="52866"/>
                    </a:cubicBezTo>
                    <a:cubicBezTo>
                      <a:pt x="110093" y="52812"/>
                      <a:pt x="111346" y="52267"/>
                      <a:pt x="112327" y="51340"/>
                    </a:cubicBezTo>
                    <a:lnTo>
                      <a:pt x="112709" y="50958"/>
                    </a:lnTo>
                    <a:lnTo>
                      <a:pt x="112981" y="50740"/>
                    </a:lnTo>
                    <a:cubicBezTo>
                      <a:pt x="114235" y="49541"/>
                      <a:pt x="115161" y="48015"/>
                      <a:pt x="115706" y="46326"/>
                    </a:cubicBezTo>
                    <a:cubicBezTo>
                      <a:pt x="115870" y="45781"/>
                      <a:pt x="115979" y="45236"/>
                      <a:pt x="115979" y="44636"/>
                    </a:cubicBezTo>
                    <a:lnTo>
                      <a:pt x="115979" y="41748"/>
                    </a:lnTo>
                    <a:lnTo>
                      <a:pt x="115979" y="39731"/>
                    </a:lnTo>
                    <a:cubicBezTo>
                      <a:pt x="115924" y="38314"/>
                      <a:pt x="115543" y="36897"/>
                      <a:pt x="114834" y="35589"/>
                    </a:cubicBezTo>
                    <a:cubicBezTo>
                      <a:pt x="114671" y="35208"/>
                      <a:pt x="114398" y="34826"/>
                      <a:pt x="114017" y="34554"/>
                    </a:cubicBezTo>
                    <a:cubicBezTo>
                      <a:pt x="113145" y="33791"/>
                      <a:pt x="112000" y="33355"/>
                      <a:pt x="110856" y="33409"/>
                    </a:cubicBezTo>
                    <a:cubicBezTo>
                      <a:pt x="110256" y="33409"/>
                      <a:pt x="109656" y="33464"/>
                      <a:pt x="109111" y="33627"/>
                    </a:cubicBezTo>
                    <a:cubicBezTo>
                      <a:pt x="107476" y="34118"/>
                      <a:pt x="106114" y="35208"/>
                      <a:pt x="105242" y="36679"/>
                    </a:cubicBezTo>
                    <a:cubicBezTo>
                      <a:pt x="105133" y="36843"/>
                      <a:pt x="105024" y="37061"/>
                      <a:pt x="104860" y="37279"/>
                    </a:cubicBezTo>
                    <a:lnTo>
                      <a:pt x="104860" y="37279"/>
                    </a:lnTo>
                    <a:cubicBezTo>
                      <a:pt x="104479" y="36461"/>
                      <a:pt x="104206" y="35589"/>
                      <a:pt x="104097" y="34663"/>
                    </a:cubicBezTo>
                    <a:cubicBezTo>
                      <a:pt x="103934" y="32374"/>
                      <a:pt x="103389" y="30139"/>
                      <a:pt x="102462" y="28068"/>
                    </a:cubicBezTo>
                    <a:cubicBezTo>
                      <a:pt x="100991" y="25016"/>
                      <a:pt x="99138" y="22236"/>
                      <a:pt x="96849" y="19784"/>
                    </a:cubicBezTo>
                    <a:cubicBezTo>
                      <a:pt x="94832" y="17440"/>
                      <a:pt x="92380" y="15533"/>
                      <a:pt x="89709" y="14061"/>
                    </a:cubicBezTo>
                    <a:cubicBezTo>
                      <a:pt x="87093" y="12535"/>
                      <a:pt x="84368" y="11282"/>
                      <a:pt x="81534" y="10246"/>
                    </a:cubicBezTo>
                    <a:cubicBezTo>
                      <a:pt x="80117" y="9647"/>
                      <a:pt x="78591" y="9211"/>
                      <a:pt x="77119" y="8884"/>
                    </a:cubicBezTo>
                    <a:cubicBezTo>
                      <a:pt x="74449" y="8284"/>
                      <a:pt x="71778" y="7903"/>
                      <a:pt x="69053" y="7848"/>
                    </a:cubicBezTo>
                    <a:lnTo>
                      <a:pt x="67636" y="7848"/>
                    </a:lnTo>
                    <a:lnTo>
                      <a:pt x="65510" y="7848"/>
                    </a:lnTo>
                    <a:cubicBezTo>
                      <a:pt x="64257" y="7848"/>
                      <a:pt x="63058" y="7903"/>
                      <a:pt x="61859" y="8012"/>
                    </a:cubicBezTo>
                    <a:cubicBezTo>
                      <a:pt x="59842" y="8284"/>
                      <a:pt x="57771" y="8666"/>
                      <a:pt x="55755" y="8993"/>
                    </a:cubicBezTo>
                    <a:cubicBezTo>
                      <a:pt x="53847" y="9429"/>
                      <a:pt x="51940" y="10028"/>
                      <a:pt x="50141" y="10900"/>
                    </a:cubicBezTo>
                    <a:cubicBezTo>
                      <a:pt x="49160" y="11173"/>
                      <a:pt x="48397" y="11936"/>
                      <a:pt x="48070" y="12862"/>
                    </a:cubicBezTo>
                    <a:lnTo>
                      <a:pt x="48016" y="12862"/>
                    </a:lnTo>
                    <a:cubicBezTo>
                      <a:pt x="47907" y="12862"/>
                      <a:pt x="47798" y="12808"/>
                      <a:pt x="47689" y="12753"/>
                    </a:cubicBezTo>
                    <a:cubicBezTo>
                      <a:pt x="47634" y="12699"/>
                      <a:pt x="47580" y="12590"/>
                      <a:pt x="47580" y="12481"/>
                    </a:cubicBezTo>
                    <a:lnTo>
                      <a:pt x="47580" y="11391"/>
                    </a:lnTo>
                    <a:lnTo>
                      <a:pt x="47580" y="10137"/>
                    </a:lnTo>
                    <a:lnTo>
                      <a:pt x="47580" y="8284"/>
                    </a:lnTo>
                    <a:cubicBezTo>
                      <a:pt x="47580" y="6758"/>
                      <a:pt x="46980" y="5287"/>
                      <a:pt x="45890" y="4197"/>
                    </a:cubicBezTo>
                    <a:cubicBezTo>
                      <a:pt x="45454" y="3652"/>
                      <a:pt x="44964" y="3107"/>
                      <a:pt x="44528" y="2507"/>
                    </a:cubicBezTo>
                    <a:cubicBezTo>
                      <a:pt x="43928" y="1526"/>
                      <a:pt x="42947" y="818"/>
                      <a:pt x="41802" y="545"/>
                    </a:cubicBezTo>
                    <a:cubicBezTo>
                      <a:pt x="41584" y="491"/>
                      <a:pt x="41366" y="382"/>
                      <a:pt x="41148" y="327"/>
                    </a:cubicBezTo>
                    <a:cubicBezTo>
                      <a:pt x="40930" y="273"/>
                      <a:pt x="40712" y="218"/>
                      <a:pt x="40440" y="164"/>
                    </a:cubicBezTo>
                    <a:cubicBezTo>
                      <a:pt x="40222" y="55"/>
                      <a:pt x="40004" y="0"/>
                      <a:pt x="39786" y="0"/>
                    </a:cubicBezTo>
                    <a:cubicBezTo>
                      <a:pt x="38641" y="0"/>
                      <a:pt x="37606" y="709"/>
                      <a:pt x="37224" y="1744"/>
                    </a:cubicBezTo>
                    <a:cubicBezTo>
                      <a:pt x="37115" y="2126"/>
                      <a:pt x="37006" y="2562"/>
                      <a:pt x="36952" y="2943"/>
                    </a:cubicBezTo>
                    <a:cubicBezTo>
                      <a:pt x="36952" y="3434"/>
                      <a:pt x="36952" y="3924"/>
                      <a:pt x="36952" y="4415"/>
                    </a:cubicBezTo>
                    <a:lnTo>
                      <a:pt x="36952" y="5123"/>
                    </a:lnTo>
                    <a:lnTo>
                      <a:pt x="36952" y="5614"/>
                    </a:lnTo>
                    <a:lnTo>
                      <a:pt x="36952" y="5668"/>
                    </a:lnTo>
                    <a:lnTo>
                      <a:pt x="36897" y="5668"/>
                    </a:lnTo>
                    <a:cubicBezTo>
                      <a:pt x="36679" y="5559"/>
                      <a:pt x="36516" y="5450"/>
                      <a:pt x="36352" y="5341"/>
                    </a:cubicBezTo>
                    <a:cubicBezTo>
                      <a:pt x="34227" y="3924"/>
                      <a:pt x="31829" y="2943"/>
                      <a:pt x="29322" y="2398"/>
                    </a:cubicBezTo>
                    <a:cubicBezTo>
                      <a:pt x="28668" y="2180"/>
                      <a:pt x="27959" y="2126"/>
                      <a:pt x="27305" y="2071"/>
                    </a:cubicBezTo>
                    <a:lnTo>
                      <a:pt x="24253" y="2071"/>
                    </a:lnTo>
                    <a:lnTo>
                      <a:pt x="21255" y="2071"/>
                    </a:lnTo>
                    <a:cubicBezTo>
                      <a:pt x="19729" y="2071"/>
                      <a:pt x="18203" y="2344"/>
                      <a:pt x="16786" y="2943"/>
                    </a:cubicBezTo>
                    <a:cubicBezTo>
                      <a:pt x="14770" y="3761"/>
                      <a:pt x="12753" y="4687"/>
                      <a:pt x="10846" y="5777"/>
                    </a:cubicBezTo>
                    <a:cubicBezTo>
                      <a:pt x="8611" y="6922"/>
                      <a:pt x="6595" y="8557"/>
                      <a:pt x="4960" y="10573"/>
                    </a:cubicBezTo>
                    <a:cubicBezTo>
                      <a:pt x="4796" y="10791"/>
                      <a:pt x="4633" y="10955"/>
                      <a:pt x="4415" y="11173"/>
                    </a:cubicBezTo>
                    <a:lnTo>
                      <a:pt x="4197" y="11391"/>
                    </a:lnTo>
                    <a:cubicBezTo>
                      <a:pt x="2943" y="12753"/>
                      <a:pt x="1690" y="14116"/>
                      <a:pt x="1036" y="15969"/>
                    </a:cubicBezTo>
                    <a:cubicBezTo>
                      <a:pt x="981" y="16187"/>
                      <a:pt x="872" y="16405"/>
                      <a:pt x="709" y="16568"/>
                    </a:cubicBezTo>
                    <a:cubicBezTo>
                      <a:pt x="654" y="16732"/>
                      <a:pt x="600" y="16841"/>
                      <a:pt x="491" y="16950"/>
                    </a:cubicBezTo>
                    <a:cubicBezTo>
                      <a:pt x="164" y="17549"/>
                      <a:pt x="0" y="18203"/>
                      <a:pt x="0" y="18912"/>
                    </a:cubicBezTo>
                    <a:lnTo>
                      <a:pt x="0" y="22291"/>
                    </a:lnTo>
                    <a:close/>
                    <a:moveTo>
                      <a:pt x="106495" y="41748"/>
                    </a:moveTo>
                    <a:cubicBezTo>
                      <a:pt x="106550" y="41693"/>
                      <a:pt x="106604" y="41639"/>
                      <a:pt x="106659" y="41639"/>
                    </a:cubicBezTo>
                    <a:cubicBezTo>
                      <a:pt x="106986" y="41475"/>
                      <a:pt x="107204" y="41148"/>
                      <a:pt x="107313" y="40821"/>
                    </a:cubicBezTo>
                    <a:cubicBezTo>
                      <a:pt x="107313" y="40603"/>
                      <a:pt x="107258" y="40385"/>
                      <a:pt x="107095" y="40222"/>
                    </a:cubicBezTo>
                    <a:cubicBezTo>
                      <a:pt x="106550" y="39568"/>
                      <a:pt x="106713" y="38968"/>
                      <a:pt x="107040" y="38260"/>
                    </a:cubicBezTo>
                    <a:cubicBezTo>
                      <a:pt x="107749" y="36843"/>
                      <a:pt x="109166" y="35916"/>
                      <a:pt x="110747" y="35862"/>
                    </a:cubicBezTo>
                    <a:cubicBezTo>
                      <a:pt x="110856" y="35807"/>
                      <a:pt x="110965" y="35807"/>
                      <a:pt x="111074" y="35862"/>
                    </a:cubicBezTo>
                    <a:cubicBezTo>
                      <a:pt x="111782" y="35862"/>
                      <a:pt x="112491" y="36352"/>
                      <a:pt x="112763" y="37006"/>
                    </a:cubicBezTo>
                    <a:cubicBezTo>
                      <a:pt x="113254" y="38042"/>
                      <a:pt x="113472" y="39186"/>
                      <a:pt x="113472" y="40276"/>
                    </a:cubicBezTo>
                    <a:lnTo>
                      <a:pt x="113472" y="40549"/>
                    </a:lnTo>
                    <a:lnTo>
                      <a:pt x="113472" y="43873"/>
                    </a:lnTo>
                    <a:cubicBezTo>
                      <a:pt x="113417" y="45617"/>
                      <a:pt x="112763" y="47252"/>
                      <a:pt x="111564" y="48506"/>
                    </a:cubicBezTo>
                    <a:cubicBezTo>
                      <a:pt x="111074" y="48942"/>
                      <a:pt x="110583" y="49378"/>
                      <a:pt x="110038" y="49759"/>
                    </a:cubicBezTo>
                    <a:cubicBezTo>
                      <a:pt x="109602" y="50141"/>
                      <a:pt x="109057" y="50304"/>
                      <a:pt x="108457" y="50304"/>
                    </a:cubicBezTo>
                    <a:lnTo>
                      <a:pt x="108457" y="50304"/>
                    </a:lnTo>
                    <a:cubicBezTo>
                      <a:pt x="108294" y="50304"/>
                      <a:pt x="108076" y="50304"/>
                      <a:pt x="107912" y="50250"/>
                    </a:cubicBezTo>
                    <a:lnTo>
                      <a:pt x="107912" y="50141"/>
                    </a:lnTo>
                    <a:cubicBezTo>
                      <a:pt x="107858" y="49977"/>
                      <a:pt x="107858" y="49814"/>
                      <a:pt x="107858" y="49650"/>
                    </a:cubicBezTo>
                    <a:cubicBezTo>
                      <a:pt x="107912" y="47852"/>
                      <a:pt x="107640" y="45999"/>
                      <a:pt x="107149" y="44255"/>
                    </a:cubicBezTo>
                    <a:cubicBezTo>
                      <a:pt x="107040" y="43982"/>
                      <a:pt x="106986" y="43710"/>
                      <a:pt x="106931" y="43437"/>
                    </a:cubicBezTo>
                    <a:cubicBezTo>
                      <a:pt x="106877" y="43110"/>
                      <a:pt x="106713" y="42620"/>
                      <a:pt x="106659" y="42238"/>
                    </a:cubicBezTo>
                    <a:lnTo>
                      <a:pt x="106495" y="41802"/>
                    </a:lnTo>
                    <a:close/>
                    <a:moveTo>
                      <a:pt x="40767" y="71396"/>
                    </a:moveTo>
                    <a:lnTo>
                      <a:pt x="39731" y="71396"/>
                    </a:lnTo>
                    <a:lnTo>
                      <a:pt x="38587" y="71396"/>
                    </a:lnTo>
                    <a:cubicBezTo>
                      <a:pt x="37769" y="71396"/>
                      <a:pt x="36952" y="71342"/>
                      <a:pt x="36189" y="71287"/>
                    </a:cubicBezTo>
                    <a:cubicBezTo>
                      <a:pt x="34990" y="71124"/>
                      <a:pt x="33791" y="70688"/>
                      <a:pt x="32755" y="70034"/>
                    </a:cubicBezTo>
                    <a:cubicBezTo>
                      <a:pt x="31829" y="69489"/>
                      <a:pt x="31120" y="68562"/>
                      <a:pt x="30793" y="67527"/>
                    </a:cubicBezTo>
                    <a:cubicBezTo>
                      <a:pt x="30575" y="66873"/>
                      <a:pt x="30630" y="66164"/>
                      <a:pt x="31011" y="65619"/>
                    </a:cubicBezTo>
                    <a:lnTo>
                      <a:pt x="31066" y="65510"/>
                    </a:lnTo>
                    <a:cubicBezTo>
                      <a:pt x="31175" y="65456"/>
                      <a:pt x="31229" y="65347"/>
                      <a:pt x="31284" y="65238"/>
                    </a:cubicBezTo>
                    <a:cubicBezTo>
                      <a:pt x="31556" y="64475"/>
                      <a:pt x="32319" y="63984"/>
                      <a:pt x="33137" y="63984"/>
                    </a:cubicBezTo>
                    <a:cubicBezTo>
                      <a:pt x="33682" y="63984"/>
                      <a:pt x="34227" y="64093"/>
                      <a:pt x="34717" y="64311"/>
                    </a:cubicBezTo>
                    <a:cubicBezTo>
                      <a:pt x="34881" y="64366"/>
                      <a:pt x="35044" y="64475"/>
                      <a:pt x="35153" y="64529"/>
                    </a:cubicBezTo>
                    <a:cubicBezTo>
                      <a:pt x="35371" y="64638"/>
                      <a:pt x="35589" y="64747"/>
                      <a:pt x="35807" y="64802"/>
                    </a:cubicBezTo>
                    <a:cubicBezTo>
                      <a:pt x="36134" y="64911"/>
                      <a:pt x="36407" y="65074"/>
                      <a:pt x="36570" y="65401"/>
                    </a:cubicBezTo>
                    <a:cubicBezTo>
                      <a:pt x="36843" y="65892"/>
                      <a:pt x="37333" y="66219"/>
                      <a:pt x="37878" y="66328"/>
                    </a:cubicBezTo>
                    <a:lnTo>
                      <a:pt x="37987" y="66491"/>
                    </a:lnTo>
                    <a:cubicBezTo>
                      <a:pt x="38968" y="68126"/>
                      <a:pt x="39840" y="69761"/>
                      <a:pt x="40712" y="71287"/>
                    </a:cubicBezTo>
                    <a:close/>
                    <a:moveTo>
                      <a:pt x="103225" y="40549"/>
                    </a:moveTo>
                    <a:lnTo>
                      <a:pt x="103225" y="40549"/>
                    </a:lnTo>
                    <a:cubicBezTo>
                      <a:pt x="103334" y="40658"/>
                      <a:pt x="103389" y="40767"/>
                      <a:pt x="103443" y="40930"/>
                    </a:cubicBezTo>
                    <a:lnTo>
                      <a:pt x="103716" y="42020"/>
                    </a:lnTo>
                    <a:cubicBezTo>
                      <a:pt x="104152" y="43710"/>
                      <a:pt x="104588" y="45454"/>
                      <a:pt x="104969" y="47143"/>
                    </a:cubicBezTo>
                    <a:cubicBezTo>
                      <a:pt x="105187" y="48342"/>
                      <a:pt x="105242" y="49541"/>
                      <a:pt x="105024" y="50740"/>
                    </a:cubicBezTo>
                    <a:cubicBezTo>
                      <a:pt x="105024" y="50740"/>
                      <a:pt x="105024" y="50795"/>
                      <a:pt x="105024" y="50849"/>
                    </a:cubicBezTo>
                    <a:cubicBezTo>
                      <a:pt x="104969" y="50958"/>
                      <a:pt x="104969" y="51067"/>
                      <a:pt x="105024" y="51176"/>
                    </a:cubicBezTo>
                    <a:cubicBezTo>
                      <a:pt x="105187" y="51994"/>
                      <a:pt x="105242" y="52812"/>
                      <a:pt x="105133" y="53629"/>
                    </a:cubicBezTo>
                    <a:cubicBezTo>
                      <a:pt x="105133" y="54011"/>
                      <a:pt x="105133" y="54447"/>
                      <a:pt x="105133" y="54828"/>
                    </a:cubicBezTo>
                    <a:cubicBezTo>
                      <a:pt x="105187" y="56136"/>
                      <a:pt x="105133" y="57444"/>
                      <a:pt x="105078" y="58534"/>
                    </a:cubicBezTo>
                    <a:cubicBezTo>
                      <a:pt x="105078" y="58970"/>
                      <a:pt x="105024" y="59461"/>
                      <a:pt x="104860" y="59897"/>
                    </a:cubicBezTo>
                    <a:cubicBezTo>
                      <a:pt x="104370" y="61586"/>
                      <a:pt x="103879" y="63221"/>
                      <a:pt x="103334" y="64911"/>
                    </a:cubicBezTo>
                    <a:cubicBezTo>
                      <a:pt x="102844" y="66764"/>
                      <a:pt x="101972" y="68453"/>
                      <a:pt x="100773" y="69925"/>
                    </a:cubicBezTo>
                    <a:cubicBezTo>
                      <a:pt x="100282" y="70470"/>
                      <a:pt x="99846" y="71015"/>
                      <a:pt x="99410" y="71560"/>
                    </a:cubicBezTo>
                    <a:cubicBezTo>
                      <a:pt x="98865" y="72323"/>
                      <a:pt x="98266" y="72977"/>
                      <a:pt x="97666" y="73685"/>
                    </a:cubicBezTo>
                    <a:cubicBezTo>
                      <a:pt x="96467" y="74830"/>
                      <a:pt x="95268" y="75865"/>
                      <a:pt x="94015" y="76901"/>
                    </a:cubicBezTo>
                    <a:lnTo>
                      <a:pt x="93633" y="77228"/>
                    </a:lnTo>
                    <a:cubicBezTo>
                      <a:pt x="91344" y="79081"/>
                      <a:pt x="88783" y="80498"/>
                      <a:pt x="86057" y="81534"/>
                    </a:cubicBezTo>
                    <a:lnTo>
                      <a:pt x="85785" y="81588"/>
                    </a:lnTo>
                    <a:cubicBezTo>
                      <a:pt x="84095" y="82351"/>
                      <a:pt x="82297" y="82951"/>
                      <a:pt x="80498" y="83387"/>
                    </a:cubicBezTo>
                    <a:cubicBezTo>
                      <a:pt x="78645" y="83823"/>
                      <a:pt x="76792" y="84041"/>
                      <a:pt x="74939" y="84095"/>
                    </a:cubicBezTo>
                    <a:lnTo>
                      <a:pt x="73904" y="84095"/>
                    </a:lnTo>
                    <a:cubicBezTo>
                      <a:pt x="70579" y="84041"/>
                      <a:pt x="67255" y="83768"/>
                      <a:pt x="63930" y="83223"/>
                    </a:cubicBezTo>
                    <a:cubicBezTo>
                      <a:pt x="61586" y="82896"/>
                      <a:pt x="59297" y="82242"/>
                      <a:pt x="57117" y="81207"/>
                    </a:cubicBezTo>
                    <a:cubicBezTo>
                      <a:pt x="54283" y="79899"/>
                      <a:pt x="51613" y="78318"/>
                      <a:pt x="49051" y="76519"/>
                    </a:cubicBezTo>
                    <a:cubicBezTo>
                      <a:pt x="47580" y="75484"/>
                      <a:pt x="46272" y="74230"/>
                      <a:pt x="45127" y="72813"/>
                    </a:cubicBezTo>
                    <a:cubicBezTo>
                      <a:pt x="45073" y="72759"/>
                      <a:pt x="45018" y="72704"/>
                      <a:pt x="44964" y="72704"/>
                    </a:cubicBezTo>
                    <a:cubicBezTo>
                      <a:pt x="44964" y="72704"/>
                      <a:pt x="44964" y="72650"/>
                      <a:pt x="44909" y="72650"/>
                    </a:cubicBezTo>
                    <a:cubicBezTo>
                      <a:pt x="44909" y="71723"/>
                      <a:pt x="44364" y="71287"/>
                      <a:pt x="43710" y="70906"/>
                    </a:cubicBezTo>
                    <a:cubicBezTo>
                      <a:pt x="43601" y="70851"/>
                      <a:pt x="43492" y="70742"/>
                      <a:pt x="43437" y="70579"/>
                    </a:cubicBezTo>
                    <a:lnTo>
                      <a:pt x="43383" y="70524"/>
                    </a:lnTo>
                    <a:cubicBezTo>
                      <a:pt x="43056" y="69979"/>
                      <a:pt x="42729" y="69434"/>
                      <a:pt x="42402" y="68889"/>
                    </a:cubicBezTo>
                    <a:cubicBezTo>
                      <a:pt x="41584" y="67690"/>
                      <a:pt x="40876" y="66437"/>
                      <a:pt x="40222" y="65129"/>
                    </a:cubicBezTo>
                    <a:cubicBezTo>
                      <a:pt x="40058" y="64747"/>
                      <a:pt x="39895" y="64366"/>
                      <a:pt x="39677" y="63984"/>
                    </a:cubicBezTo>
                    <a:cubicBezTo>
                      <a:pt x="39241" y="63112"/>
                      <a:pt x="38859" y="62240"/>
                      <a:pt x="38532" y="61259"/>
                    </a:cubicBezTo>
                    <a:cubicBezTo>
                      <a:pt x="38478" y="60932"/>
                      <a:pt x="38369" y="60605"/>
                      <a:pt x="38260" y="60278"/>
                    </a:cubicBezTo>
                    <a:cubicBezTo>
                      <a:pt x="38096" y="59733"/>
                      <a:pt x="37878" y="59188"/>
                      <a:pt x="37769" y="58589"/>
                    </a:cubicBezTo>
                    <a:cubicBezTo>
                      <a:pt x="37660" y="58044"/>
                      <a:pt x="37551" y="57499"/>
                      <a:pt x="37497" y="56954"/>
                    </a:cubicBezTo>
                    <a:cubicBezTo>
                      <a:pt x="37497" y="56681"/>
                      <a:pt x="37442" y="56463"/>
                      <a:pt x="37388" y="56245"/>
                    </a:cubicBezTo>
                    <a:cubicBezTo>
                      <a:pt x="45345" y="53357"/>
                      <a:pt x="51177" y="49814"/>
                      <a:pt x="55755" y="45181"/>
                    </a:cubicBezTo>
                    <a:cubicBezTo>
                      <a:pt x="56463" y="45508"/>
                      <a:pt x="57281" y="45672"/>
                      <a:pt x="58098" y="45672"/>
                    </a:cubicBezTo>
                    <a:cubicBezTo>
                      <a:pt x="59188" y="45617"/>
                      <a:pt x="60278" y="45399"/>
                      <a:pt x="61259" y="44963"/>
                    </a:cubicBezTo>
                    <a:cubicBezTo>
                      <a:pt x="62894" y="44364"/>
                      <a:pt x="64529" y="43601"/>
                      <a:pt x="66110" y="42783"/>
                    </a:cubicBezTo>
                    <a:lnTo>
                      <a:pt x="66819" y="42402"/>
                    </a:lnTo>
                    <a:cubicBezTo>
                      <a:pt x="68072" y="41748"/>
                      <a:pt x="69271" y="40876"/>
                      <a:pt x="70252" y="39840"/>
                    </a:cubicBezTo>
                    <a:cubicBezTo>
                      <a:pt x="70961" y="39186"/>
                      <a:pt x="71669" y="38423"/>
                      <a:pt x="72378" y="37660"/>
                    </a:cubicBezTo>
                    <a:lnTo>
                      <a:pt x="73304" y="36788"/>
                    </a:lnTo>
                    <a:cubicBezTo>
                      <a:pt x="73577" y="36952"/>
                      <a:pt x="73904" y="37170"/>
                      <a:pt x="74122" y="37388"/>
                    </a:cubicBezTo>
                    <a:lnTo>
                      <a:pt x="74340" y="37551"/>
                    </a:lnTo>
                    <a:cubicBezTo>
                      <a:pt x="75375" y="38369"/>
                      <a:pt x="76520" y="39186"/>
                      <a:pt x="77719" y="39895"/>
                    </a:cubicBezTo>
                    <a:cubicBezTo>
                      <a:pt x="79354" y="40767"/>
                      <a:pt x="81098" y="41421"/>
                      <a:pt x="82951" y="41748"/>
                    </a:cubicBezTo>
                    <a:cubicBezTo>
                      <a:pt x="85730" y="42347"/>
                      <a:pt x="88619" y="42620"/>
                      <a:pt x="91508" y="42620"/>
                    </a:cubicBezTo>
                    <a:cubicBezTo>
                      <a:pt x="92543" y="42620"/>
                      <a:pt x="93633" y="42565"/>
                      <a:pt x="94832" y="42511"/>
                    </a:cubicBezTo>
                    <a:cubicBezTo>
                      <a:pt x="96358" y="42402"/>
                      <a:pt x="97830" y="42129"/>
                      <a:pt x="99301" y="41693"/>
                    </a:cubicBezTo>
                    <a:cubicBezTo>
                      <a:pt x="100228" y="41421"/>
                      <a:pt x="101209" y="41148"/>
                      <a:pt x="102135" y="40876"/>
                    </a:cubicBezTo>
                    <a:close/>
                    <a:moveTo>
                      <a:pt x="47144" y="18639"/>
                    </a:moveTo>
                    <a:cubicBezTo>
                      <a:pt x="47634" y="17985"/>
                      <a:pt x="48179" y="17386"/>
                      <a:pt x="48779" y="16841"/>
                    </a:cubicBezTo>
                    <a:cubicBezTo>
                      <a:pt x="49542" y="16187"/>
                      <a:pt x="49923" y="15206"/>
                      <a:pt x="49760" y="14225"/>
                    </a:cubicBezTo>
                    <a:cubicBezTo>
                      <a:pt x="49705" y="14116"/>
                      <a:pt x="49705" y="14007"/>
                      <a:pt x="49651" y="13898"/>
                    </a:cubicBezTo>
                    <a:lnTo>
                      <a:pt x="49651" y="13789"/>
                    </a:lnTo>
                    <a:cubicBezTo>
                      <a:pt x="49869" y="13407"/>
                      <a:pt x="50250" y="13135"/>
                      <a:pt x="50686" y="12971"/>
                    </a:cubicBezTo>
                    <a:cubicBezTo>
                      <a:pt x="52430" y="12208"/>
                      <a:pt x="54229" y="11609"/>
                      <a:pt x="56136" y="11282"/>
                    </a:cubicBezTo>
                    <a:cubicBezTo>
                      <a:pt x="58044" y="10955"/>
                      <a:pt x="59788" y="10628"/>
                      <a:pt x="61423" y="10410"/>
                    </a:cubicBezTo>
                    <a:cubicBezTo>
                      <a:pt x="62240" y="10301"/>
                      <a:pt x="63058" y="10246"/>
                      <a:pt x="63875" y="10246"/>
                    </a:cubicBezTo>
                    <a:lnTo>
                      <a:pt x="64039" y="10246"/>
                    </a:lnTo>
                    <a:cubicBezTo>
                      <a:pt x="66492" y="10246"/>
                      <a:pt x="68835" y="10301"/>
                      <a:pt x="71233" y="10464"/>
                    </a:cubicBezTo>
                    <a:cubicBezTo>
                      <a:pt x="72214" y="10519"/>
                      <a:pt x="73195" y="10737"/>
                      <a:pt x="74176" y="10900"/>
                    </a:cubicBezTo>
                    <a:lnTo>
                      <a:pt x="75648" y="11118"/>
                    </a:lnTo>
                    <a:cubicBezTo>
                      <a:pt x="78972" y="11609"/>
                      <a:pt x="82024" y="13026"/>
                      <a:pt x="84749" y="14225"/>
                    </a:cubicBezTo>
                    <a:cubicBezTo>
                      <a:pt x="86439" y="15042"/>
                      <a:pt x="88129" y="15969"/>
                      <a:pt x="89709" y="16950"/>
                    </a:cubicBezTo>
                    <a:lnTo>
                      <a:pt x="90254" y="17277"/>
                    </a:lnTo>
                    <a:cubicBezTo>
                      <a:pt x="91617" y="18149"/>
                      <a:pt x="92870" y="19184"/>
                      <a:pt x="94015" y="20383"/>
                    </a:cubicBezTo>
                    <a:lnTo>
                      <a:pt x="94069" y="20492"/>
                    </a:lnTo>
                    <a:cubicBezTo>
                      <a:pt x="95159" y="21582"/>
                      <a:pt x="96195" y="22836"/>
                      <a:pt x="97067" y="24089"/>
                    </a:cubicBezTo>
                    <a:cubicBezTo>
                      <a:pt x="97394" y="24525"/>
                      <a:pt x="97775" y="25016"/>
                      <a:pt x="98102" y="25452"/>
                    </a:cubicBezTo>
                    <a:cubicBezTo>
                      <a:pt x="98157" y="25561"/>
                      <a:pt x="98211" y="25670"/>
                      <a:pt x="98266" y="25779"/>
                    </a:cubicBezTo>
                    <a:cubicBezTo>
                      <a:pt x="98157" y="25615"/>
                      <a:pt x="97993" y="25506"/>
                      <a:pt x="97830" y="25397"/>
                    </a:cubicBezTo>
                    <a:cubicBezTo>
                      <a:pt x="97721" y="25288"/>
                      <a:pt x="97503" y="25234"/>
                      <a:pt x="97339" y="25234"/>
                    </a:cubicBezTo>
                    <a:cubicBezTo>
                      <a:pt x="96958" y="25234"/>
                      <a:pt x="96576" y="25506"/>
                      <a:pt x="96522" y="25888"/>
                    </a:cubicBezTo>
                    <a:cubicBezTo>
                      <a:pt x="96358" y="26488"/>
                      <a:pt x="96467" y="27142"/>
                      <a:pt x="96794" y="27687"/>
                    </a:cubicBezTo>
                    <a:cubicBezTo>
                      <a:pt x="97176" y="28286"/>
                      <a:pt x="97503" y="28940"/>
                      <a:pt x="97830" y="29540"/>
                    </a:cubicBezTo>
                    <a:cubicBezTo>
                      <a:pt x="98266" y="30466"/>
                      <a:pt x="98811" y="31393"/>
                      <a:pt x="99410" y="32210"/>
                    </a:cubicBezTo>
                    <a:cubicBezTo>
                      <a:pt x="100228" y="33355"/>
                      <a:pt x="100882" y="34608"/>
                      <a:pt x="101372" y="35862"/>
                    </a:cubicBezTo>
                    <a:cubicBezTo>
                      <a:pt x="101590" y="36407"/>
                      <a:pt x="101754" y="37006"/>
                      <a:pt x="101917" y="37551"/>
                    </a:cubicBezTo>
                    <a:cubicBezTo>
                      <a:pt x="101972" y="37769"/>
                      <a:pt x="102026" y="37987"/>
                      <a:pt x="102081" y="38205"/>
                    </a:cubicBezTo>
                    <a:cubicBezTo>
                      <a:pt x="101481" y="38805"/>
                      <a:pt x="100664" y="39132"/>
                      <a:pt x="99792" y="39132"/>
                    </a:cubicBezTo>
                    <a:cubicBezTo>
                      <a:pt x="99029" y="39132"/>
                      <a:pt x="98211" y="39241"/>
                      <a:pt x="97448" y="39459"/>
                    </a:cubicBezTo>
                    <a:cubicBezTo>
                      <a:pt x="96794" y="39677"/>
                      <a:pt x="96086" y="39786"/>
                      <a:pt x="95377" y="39895"/>
                    </a:cubicBezTo>
                    <a:cubicBezTo>
                      <a:pt x="93906" y="40004"/>
                      <a:pt x="92434" y="40058"/>
                      <a:pt x="91072" y="40058"/>
                    </a:cubicBezTo>
                    <a:cubicBezTo>
                      <a:pt x="88347" y="40113"/>
                      <a:pt x="85676" y="39840"/>
                      <a:pt x="83060" y="39295"/>
                    </a:cubicBezTo>
                    <a:cubicBezTo>
                      <a:pt x="81098" y="38914"/>
                      <a:pt x="79245" y="38151"/>
                      <a:pt x="77610" y="37061"/>
                    </a:cubicBezTo>
                    <a:cubicBezTo>
                      <a:pt x="76901" y="36570"/>
                      <a:pt x="76193" y="36080"/>
                      <a:pt x="75484" y="35589"/>
                    </a:cubicBezTo>
                    <a:lnTo>
                      <a:pt x="74721" y="34990"/>
                    </a:lnTo>
                    <a:lnTo>
                      <a:pt x="75866" y="32374"/>
                    </a:lnTo>
                    <a:cubicBezTo>
                      <a:pt x="76193" y="31665"/>
                      <a:pt x="76247" y="30848"/>
                      <a:pt x="76138" y="30030"/>
                    </a:cubicBezTo>
                    <a:cubicBezTo>
                      <a:pt x="76084" y="29376"/>
                      <a:pt x="75702" y="28831"/>
                      <a:pt x="75103" y="28613"/>
                    </a:cubicBezTo>
                    <a:cubicBezTo>
                      <a:pt x="74994" y="28504"/>
                      <a:pt x="74885" y="28504"/>
                      <a:pt x="74776" y="28504"/>
                    </a:cubicBezTo>
                    <a:cubicBezTo>
                      <a:pt x="74503" y="28504"/>
                      <a:pt x="74285" y="28668"/>
                      <a:pt x="74176" y="28886"/>
                    </a:cubicBezTo>
                    <a:cubicBezTo>
                      <a:pt x="74122" y="29104"/>
                      <a:pt x="74067" y="29376"/>
                      <a:pt x="74013" y="29594"/>
                    </a:cubicBezTo>
                    <a:cubicBezTo>
                      <a:pt x="73849" y="31447"/>
                      <a:pt x="73032" y="33191"/>
                      <a:pt x="71778" y="34499"/>
                    </a:cubicBezTo>
                    <a:cubicBezTo>
                      <a:pt x="70743" y="35698"/>
                      <a:pt x="69653" y="36843"/>
                      <a:pt x="68508" y="37878"/>
                    </a:cubicBezTo>
                    <a:lnTo>
                      <a:pt x="68127" y="38260"/>
                    </a:lnTo>
                    <a:cubicBezTo>
                      <a:pt x="66982" y="39350"/>
                      <a:pt x="65674" y="40222"/>
                      <a:pt x="64257" y="40821"/>
                    </a:cubicBezTo>
                    <a:cubicBezTo>
                      <a:pt x="63058" y="41366"/>
                      <a:pt x="61859" y="41911"/>
                      <a:pt x="60660" y="42402"/>
                    </a:cubicBezTo>
                    <a:cubicBezTo>
                      <a:pt x="59788" y="42783"/>
                      <a:pt x="58861" y="43001"/>
                      <a:pt x="57935" y="43056"/>
                    </a:cubicBezTo>
                    <a:cubicBezTo>
                      <a:pt x="57935" y="42947"/>
                      <a:pt x="58044" y="42892"/>
                      <a:pt x="58098" y="42783"/>
                    </a:cubicBezTo>
                    <a:lnTo>
                      <a:pt x="58207" y="42674"/>
                    </a:lnTo>
                    <a:cubicBezTo>
                      <a:pt x="60060" y="40385"/>
                      <a:pt x="61641" y="37933"/>
                      <a:pt x="63003" y="35317"/>
                    </a:cubicBezTo>
                    <a:cubicBezTo>
                      <a:pt x="63276" y="34772"/>
                      <a:pt x="63494" y="34227"/>
                      <a:pt x="63657" y="33627"/>
                    </a:cubicBezTo>
                    <a:cubicBezTo>
                      <a:pt x="63712" y="33300"/>
                      <a:pt x="63766" y="32919"/>
                      <a:pt x="63875" y="32646"/>
                    </a:cubicBezTo>
                    <a:cubicBezTo>
                      <a:pt x="63930" y="32210"/>
                      <a:pt x="63984" y="31774"/>
                      <a:pt x="64148" y="31393"/>
                    </a:cubicBezTo>
                    <a:cubicBezTo>
                      <a:pt x="64366" y="30575"/>
                      <a:pt x="64420" y="29703"/>
                      <a:pt x="64311" y="28886"/>
                    </a:cubicBezTo>
                    <a:cubicBezTo>
                      <a:pt x="64311" y="28613"/>
                      <a:pt x="64311" y="28395"/>
                      <a:pt x="64257" y="28123"/>
                    </a:cubicBezTo>
                    <a:cubicBezTo>
                      <a:pt x="64257" y="28014"/>
                      <a:pt x="64257" y="27959"/>
                      <a:pt x="64257" y="27850"/>
                    </a:cubicBezTo>
                    <a:cubicBezTo>
                      <a:pt x="64148" y="27469"/>
                      <a:pt x="63821" y="27142"/>
                      <a:pt x="63439" y="27087"/>
                    </a:cubicBezTo>
                    <a:lnTo>
                      <a:pt x="63385" y="27087"/>
                    </a:lnTo>
                    <a:cubicBezTo>
                      <a:pt x="62949" y="27142"/>
                      <a:pt x="62567" y="27469"/>
                      <a:pt x="62567" y="27959"/>
                    </a:cubicBezTo>
                    <a:cubicBezTo>
                      <a:pt x="62513" y="28068"/>
                      <a:pt x="62513" y="28232"/>
                      <a:pt x="62513" y="28341"/>
                    </a:cubicBezTo>
                    <a:cubicBezTo>
                      <a:pt x="62458" y="29649"/>
                      <a:pt x="62186" y="30902"/>
                      <a:pt x="61750" y="32101"/>
                    </a:cubicBezTo>
                    <a:cubicBezTo>
                      <a:pt x="61641" y="32483"/>
                      <a:pt x="61532" y="32810"/>
                      <a:pt x="61477" y="33191"/>
                    </a:cubicBezTo>
                    <a:cubicBezTo>
                      <a:pt x="61259" y="33682"/>
                      <a:pt x="60987" y="34172"/>
                      <a:pt x="60660" y="34663"/>
                    </a:cubicBezTo>
                    <a:cubicBezTo>
                      <a:pt x="59188" y="36788"/>
                      <a:pt x="57989" y="38532"/>
                      <a:pt x="56681" y="40331"/>
                    </a:cubicBezTo>
                    <a:cubicBezTo>
                      <a:pt x="56191" y="40985"/>
                      <a:pt x="55591" y="41639"/>
                      <a:pt x="54992" y="42184"/>
                    </a:cubicBezTo>
                    <a:cubicBezTo>
                      <a:pt x="54610" y="42565"/>
                      <a:pt x="54229" y="42947"/>
                      <a:pt x="53847" y="43274"/>
                    </a:cubicBezTo>
                    <a:cubicBezTo>
                      <a:pt x="52757" y="44418"/>
                      <a:pt x="51558" y="45399"/>
                      <a:pt x="50359" y="46380"/>
                    </a:cubicBezTo>
                    <a:cubicBezTo>
                      <a:pt x="47362" y="48669"/>
                      <a:pt x="44092" y="50522"/>
                      <a:pt x="40658" y="51994"/>
                    </a:cubicBezTo>
                    <a:cubicBezTo>
                      <a:pt x="40222" y="52158"/>
                      <a:pt x="39786" y="52376"/>
                      <a:pt x="39295" y="52539"/>
                    </a:cubicBezTo>
                    <a:cubicBezTo>
                      <a:pt x="38859" y="52757"/>
                      <a:pt x="38478" y="52921"/>
                      <a:pt x="38042" y="53084"/>
                    </a:cubicBezTo>
                    <a:cubicBezTo>
                      <a:pt x="37878" y="53139"/>
                      <a:pt x="37715" y="53193"/>
                      <a:pt x="37497" y="53193"/>
                    </a:cubicBezTo>
                    <a:lnTo>
                      <a:pt x="37388" y="53193"/>
                    </a:lnTo>
                    <a:cubicBezTo>
                      <a:pt x="37388" y="53193"/>
                      <a:pt x="37388" y="53193"/>
                      <a:pt x="37388" y="53193"/>
                    </a:cubicBezTo>
                    <a:cubicBezTo>
                      <a:pt x="37388" y="53030"/>
                      <a:pt x="37333" y="52921"/>
                      <a:pt x="37333" y="52757"/>
                    </a:cubicBezTo>
                    <a:lnTo>
                      <a:pt x="37333" y="51394"/>
                    </a:lnTo>
                    <a:lnTo>
                      <a:pt x="37333" y="49214"/>
                    </a:lnTo>
                    <a:cubicBezTo>
                      <a:pt x="37388" y="48179"/>
                      <a:pt x="37660" y="47143"/>
                      <a:pt x="38151" y="46217"/>
                    </a:cubicBezTo>
                    <a:cubicBezTo>
                      <a:pt x="38314" y="46053"/>
                      <a:pt x="38423" y="45890"/>
                      <a:pt x="38587" y="45726"/>
                    </a:cubicBezTo>
                    <a:lnTo>
                      <a:pt x="38805" y="45563"/>
                    </a:lnTo>
                    <a:cubicBezTo>
                      <a:pt x="39459" y="44963"/>
                      <a:pt x="38968" y="43928"/>
                      <a:pt x="38151" y="43982"/>
                    </a:cubicBezTo>
                    <a:cubicBezTo>
                      <a:pt x="38042" y="43982"/>
                      <a:pt x="37987" y="43982"/>
                      <a:pt x="37933" y="43982"/>
                    </a:cubicBezTo>
                    <a:cubicBezTo>
                      <a:pt x="37442" y="44091"/>
                      <a:pt x="37061" y="44364"/>
                      <a:pt x="36788" y="44800"/>
                    </a:cubicBezTo>
                    <a:cubicBezTo>
                      <a:pt x="35916" y="45890"/>
                      <a:pt x="35371" y="47252"/>
                      <a:pt x="35153" y="48615"/>
                    </a:cubicBezTo>
                    <a:cubicBezTo>
                      <a:pt x="35099" y="49051"/>
                      <a:pt x="35099" y="49487"/>
                      <a:pt x="35044" y="49923"/>
                    </a:cubicBezTo>
                    <a:cubicBezTo>
                      <a:pt x="35044" y="50250"/>
                      <a:pt x="35044" y="50631"/>
                      <a:pt x="34990" y="50904"/>
                    </a:cubicBezTo>
                    <a:cubicBezTo>
                      <a:pt x="34990" y="51176"/>
                      <a:pt x="34935" y="51394"/>
                      <a:pt x="34881" y="51612"/>
                    </a:cubicBezTo>
                    <a:lnTo>
                      <a:pt x="34881" y="51667"/>
                    </a:lnTo>
                    <a:cubicBezTo>
                      <a:pt x="34881" y="51667"/>
                      <a:pt x="34881" y="51612"/>
                      <a:pt x="34881" y="51612"/>
                    </a:cubicBezTo>
                    <a:lnTo>
                      <a:pt x="34881" y="49868"/>
                    </a:lnTo>
                    <a:cubicBezTo>
                      <a:pt x="34881" y="47797"/>
                      <a:pt x="34881" y="45726"/>
                      <a:pt x="34935" y="43655"/>
                    </a:cubicBezTo>
                    <a:cubicBezTo>
                      <a:pt x="34935" y="42892"/>
                      <a:pt x="34990" y="42129"/>
                      <a:pt x="35044" y="41421"/>
                    </a:cubicBezTo>
                    <a:lnTo>
                      <a:pt x="35044" y="41203"/>
                    </a:lnTo>
                    <a:cubicBezTo>
                      <a:pt x="35153" y="39186"/>
                      <a:pt x="35371" y="37170"/>
                      <a:pt x="35807" y="35153"/>
                    </a:cubicBezTo>
                    <a:cubicBezTo>
                      <a:pt x="35862" y="34826"/>
                      <a:pt x="35971" y="34554"/>
                      <a:pt x="36134" y="34281"/>
                    </a:cubicBezTo>
                    <a:cubicBezTo>
                      <a:pt x="36952" y="33028"/>
                      <a:pt x="37551" y="31720"/>
                      <a:pt x="38042" y="30303"/>
                    </a:cubicBezTo>
                    <a:cubicBezTo>
                      <a:pt x="38314" y="29431"/>
                      <a:pt x="38696" y="28559"/>
                      <a:pt x="39186" y="27741"/>
                    </a:cubicBezTo>
                    <a:cubicBezTo>
                      <a:pt x="39513" y="27142"/>
                      <a:pt x="39895" y="26542"/>
                      <a:pt x="40276" y="25942"/>
                    </a:cubicBezTo>
                    <a:lnTo>
                      <a:pt x="40549" y="25506"/>
                    </a:lnTo>
                    <a:cubicBezTo>
                      <a:pt x="40712" y="25288"/>
                      <a:pt x="40876" y="25125"/>
                      <a:pt x="41039" y="24907"/>
                    </a:cubicBezTo>
                    <a:cubicBezTo>
                      <a:pt x="42020" y="23817"/>
                      <a:pt x="43110" y="22836"/>
                      <a:pt x="44310" y="21855"/>
                    </a:cubicBezTo>
                    <a:cubicBezTo>
                      <a:pt x="45073" y="21255"/>
                      <a:pt x="45727" y="20492"/>
                      <a:pt x="46326" y="19675"/>
                    </a:cubicBezTo>
                    <a:lnTo>
                      <a:pt x="46817" y="19075"/>
                    </a:lnTo>
                    <a:close/>
                    <a:moveTo>
                      <a:pt x="36897" y="12372"/>
                    </a:moveTo>
                    <a:lnTo>
                      <a:pt x="39786" y="12372"/>
                    </a:lnTo>
                    <a:cubicBezTo>
                      <a:pt x="40113" y="12372"/>
                      <a:pt x="40440" y="12317"/>
                      <a:pt x="40767" y="12263"/>
                    </a:cubicBezTo>
                    <a:cubicBezTo>
                      <a:pt x="41366" y="12154"/>
                      <a:pt x="41857" y="11718"/>
                      <a:pt x="42020" y="11118"/>
                    </a:cubicBezTo>
                    <a:cubicBezTo>
                      <a:pt x="42184" y="10573"/>
                      <a:pt x="41966" y="10028"/>
                      <a:pt x="41530" y="9701"/>
                    </a:cubicBezTo>
                    <a:cubicBezTo>
                      <a:pt x="41148" y="9374"/>
                      <a:pt x="40876" y="9047"/>
                      <a:pt x="40549" y="8666"/>
                    </a:cubicBezTo>
                    <a:cubicBezTo>
                      <a:pt x="39786" y="7739"/>
                      <a:pt x="39404" y="6486"/>
                      <a:pt x="39513" y="5287"/>
                    </a:cubicBezTo>
                    <a:lnTo>
                      <a:pt x="39513" y="4524"/>
                    </a:lnTo>
                    <a:cubicBezTo>
                      <a:pt x="39513" y="4033"/>
                      <a:pt x="39513" y="3543"/>
                      <a:pt x="39568" y="3107"/>
                    </a:cubicBezTo>
                    <a:cubicBezTo>
                      <a:pt x="39622" y="2998"/>
                      <a:pt x="39622" y="2889"/>
                      <a:pt x="39677" y="2780"/>
                    </a:cubicBezTo>
                    <a:cubicBezTo>
                      <a:pt x="39677" y="2725"/>
                      <a:pt x="39677" y="2725"/>
                      <a:pt x="39677" y="2725"/>
                    </a:cubicBezTo>
                    <a:lnTo>
                      <a:pt x="39786" y="2725"/>
                    </a:lnTo>
                    <a:cubicBezTo>
                      <a:pt x="40385" y="2725"/>
                      <a:pt x="40985" y="2889"/>
                      <a:pt x="41584" y="3161"/>
                    </a:cubicBezTo>
                    <a:cubicBezTo>
                      <a:pt x="41911" y="3325"/>
                      <a:pt x="42238" y="3597"/>
                      <a:pt x="42456" y="3924"/>
                    </a:cubicBezTo>
                    <a:lnTo>
                      <a:pt x="42511" y="3979"/>
                    </a:lnTo>
                    <a:cubicBezTo>
                      <a:pt x="42783" y="4306"/>
                      <a:pt x="43056" y="4633"/>
                      <a:pt x="43328" y="4905"/>
                    </a:cubicBezTo>
                    <a:cubicBezTo>
                      <a:pt x="43546" y="5232"/>
                      <a:pt x="43873" y="5614"/>
                      <a:pt x="44201" y="5941"/>
                    </a:cubicBezTo>
                    <a:cubicBezTo>
                      <a:pt x="44800" y="6540"/>
                      <a:pt x="45182" y="7358"/>
                      <a:pt x="45182" y="8230"/>
                    </a:cubicBezTo>
                    <a:lnTo>
                      <a:pt x="45182" y="10573"/>
                    </a:lnTo>
                    <a:lnTo>
                      <a:pt x="45182" y="11554"/>
                    </a:lnTo>
                    <a:lnTo>
                      <a:pt x="45182" y="11554"/>
                    </a:lnTo>
                    <a:cubicBezTo>
                      <a:pt x="45073" y="11609"/>
                      <a:pt x="44964" y="11718"/>
                      <a:pt x="44855" y="11827"/>
                    </a:cubicBezTo>
                    <a:cubicBezTo>
                      <a:pt x="44473" y="12154"/>
                      <a:pt x="44255" y="12590"/>
                      <a:pt x="44310" y="13080"/>
                    </a:cubicBezTo>
                    <a:cubicBezTo>
                      <a:pt x="44310" y="13571"/>
                      <a:pt x="44528" y="14007"/>
                      <a:pt x="44909" y="14279"/>
                    </a:cubicBezTo>
                    <a:cubicBezTo>
                      <a:pt x="45127" y="14388"/>
                      <a:pt x="45291" y="14497"/>
                      <a:pt x="45509" y="14606"/>
                    </a:cubicBezTo>
                    <a:cubicBezTo>
                      <a:pt x="45672" y="14661"/>
                      <a:pt x="45781" y="14770"/>
                      <a:pt x="45945" y="14824"/>
                    </a:cubicBezTo>
                    <a:cubicBezTo>
                      <a:pt x="46108" y="14933"/>
                      <a:pt x="46217" y="15042"/>
                      <a:pt x="46381" y="15206"/>
                    </a:cubicBezTo>
                    <a:lnTo>
                      <a:pt x="46490" y="15260"/>
                    </a:lnTo>
                    <a:lnTo>
                      <a:pt x="46435" y="15369"/>
                    </a:lnTo>
                    <a:cubicBezTo>
                      <a:pt x="46381" y="15533"/>
                      <a:pt x="46272" y="15642"/>
                      <a:pt x="46163" y="15805"/>
                    </a:cubicBezTo>
                    <a:cubicBezTo>
                      <a:pt x="45182" y="16950"/>
                      <a:pt x="44201" y="18149"/>
                      <a:pt x="43219" y="19293"/>
                    </a:cubicBezTo>
                    <a:cubicBezTo>
                      <a:pt x="43110" y="19457"/>
                      <a:pt x="43001" y="19566"/>
                      <a:pt x="42838" y="19675"/>
                    </a:cubicBezTo>
                    <a:lnTo>
                      <a:pt x="42674" y="19838"/>
                    </a:lnTo>
                    <a:lnTo>
                      <a:pt x="41857" y="20601"/>
                    </a:lnTo>
                    <a:cubicBezTo>
                      <a:pt x="41257" y="21146"/>
                      <a:pt x="40603" y="21691"/>
                      <a:pt x="40058" y="22236"/>
                    </a:cubicBezTo>
                    <a:cubicBezTo>
                      <a:pt x="39186" y="22945"/>
                      <a:pt x="38478" y="23871"/>
                      <a:pt x="37878" y="24852"/>
                    </a:cubicBezTo>
                    <a:cubicBezTo>
                      <a:pt x="37660" y="25234"/>
                      <a:pt x="37333" y="25615"/>
                      <a:pt x="37006" y="25997"/>
                    </a:cubicBezTo>
                    <a:cubicBezTo>
                      <a:pt x="36897" y="26106"/>
                      <a:pt x="36734" y="26270"/>
                      <a:pt x="36625" y="26379"/>
                    </a:cubicBezTo>
                    <a:cubicBezTo>
                      <a:pt x="36516" y="26542"/>
                      <a:pt x="36243" y="26815"/>
                      <a:pt x="36080" y="27033"/>
                    </a:cubicBezTo>
                    <a:lnTo>
                      <a:pt x="35807" y="27360"/>
                    </a:lnTo>
                    <a:cubicBezTo>
                      <a:pt x="34826" y="28450"/>
                      <a:pt x="34227" y="29812"/>
                      <a:pt x="34009" y="31229"/>
                    </a:cubicBezTo>
                    <a:cubicBezTo>
                      <a:pt x="33954" y="31502"/>
                      <a:pt x="33900" y="31774"/>
                      <a:pt x="33845" y="31992"/>
                    </a:cubicBezTo>
                    <a:cubicBezTo>
                      <a:pt x="33791" y="32265"/>
                      <a:pt x="33736" y="32592"/>
                      <a:pt x="33682" y="32864"/>
                    </a:cubicBezTo>
                    <a:cubicBezTo>
                      <a:pt x="33682" y="33300"/>
                      <a:pt x="33355" y="33627"/>
                      <a:pt x="32973" y="33627"/>
                    </a:cubicBezTo>
                    <a:lnTo>
                      <a:pt x="32374" y="33736"/>
                    </a:lnTo>
                    <a:cubicBezTo>
                      <a:pt x="31883" y="33791"/>
                      <a:pt x="31393" y="33845"/>
                      <a:pt x="30848" y="33845"/>
                    </a:cubicBezTo>
                    <a:cubicBezTo>
                      <a:pt x="30575" y="33845"/>
                      <a:pt x="30248" y="33791"/>
                      <a:pt x="29976" y="33736"/>
                    </a:cubicBezTo>
                    <a:lnTo>
                      <a:pt x="29976" y="33736"/>
                    </a:lnTo>
                    <a:lnTo>
                      <a:pt x="29976" y="33682"/>
                    </a:lnTo>
                    <a:lnTo>
                      <a:pt x="29976" y="33682"/>
                    </a:lnTo>
                    <a:cubicBezTo>
                      <a:pt x="30466" y="33028"/>
                      <a:pt x="30303" y="32101"/>
                      <a:pt x="29649" y="31611"/>
                    </a:cubicBezTo>
                    <a:cubicBezTo>
                      <a:pt x="29649" y="30957"/>
                      <a:pt x="29812" y="30303"/>
                      <a:pt x="30085" y="29703"/>
                    </a:cubicBezTo>
                    <a:cubicBezTo>
                      <a:pt x="30412" y="28995"/>
                      <a:pt x="30739" y="28286"/>
                      <a:pt x="31120" y="27578"/>
                    </a:cubicBezTo>
                    <a:lnTo>
                      <a:pt x="31447" y="26869"/>
                    </a:lnTo>
                    <a:cubicBezTo>
                      <a:pt x="31720" y="26379"/>
                      <a:pt x="31992" y="26215"/>
                      <a:pt x="32374" y="26215"/>
                    </a:cubicBezTo>
                    <a:lnTo>
                      <a:pt x="32592" y="26215"/>
                    </a:lnTo>
                    <a:cubicBezTo>
                      <a:pt x="32646" y="26215"/>
                      <a:pt x="32701" y="26215"/>
                      <a:pt x="32810" y="26215"/>
                    </a:cubicBezTo>
                    <a:cubicBezTo>
                      <a:pt x="33409" y="26161"/>
                      <a:pt x="33954" y="25779"/>
                      <a:pt x="34172" y="25179"/>
                    </a:cubicBezTo>
                    <a:cubicBezTo>
                      <a:pt x="34445" y="24743"/>
                      <a:pt x="34499" y="24198"/>
                      <a:pt x="34227" y="23762"/>
                    </a:cubicBezTo>
                    <a:cubicBezTo>
                      <a:pt x="34009" y="23381"/>
                      <a:pt x="33573" y="23108"/>
                      <a:pt x="33082" y="23163"/>
                    </a:cubicBezTo>
                    <a:lnTo>
                      <a:pt x="33082" y="23163"/>
                    </a:lnTo>
                    <a:cubicBezTo>
                      <a:pt x="32592" y="23163"/>
                      <a:pt x="32156" y="23272"/>
                      <a:pt x="31665" y="23381"/>
                    </a:cubicBezTo>
                    <a:cubicBezTo>
                      <a:pt x="31120" y="23544"/>
                      <a:pt x="30521" y="23599"/>
                      <a:pt x="29976" y="23599"/>
                    </a:cubicBezTo>
                    <a:cubicBezTo>
                      <a:pt x="29649" y="23599"/>
                      <a:pt x="29322" y="23544"/>
                      <a:pt x="28995" y="23490"/>
                    </a:cubicBezTo>
                    <a:cubicBezTo>
                      <a:pt x="28886" y="23490"/>
                      <a:pt x="28777" y="23435"/>
                      <a:pt x="28722" y="23381"/>
                    </a:cubicBezTo>
                    <a:cubicBezTo>
                      <a:pt x="28722" y="23272"/>
                      <a:pt x="28722" y="23217"/>
                      <a:pt x="28722" y="23163"/>
                    </a:cubicBezTo>
                    <a:cubicBezTo>
                      <a:pt x="28886" y="22727"/>
                      <a:pt x="29049" y="22345"/>
                      <a:pt x="29213" y="22018"/>
                    </a:cubicBezTo>
                    <a:cubicBezTo>
                      <a:pt x="30030" y="20656"/>
                      <a:pt x="31175" y="19566"/>
                      <a:pt x="32537" y="18803"/>
                    </a:cubicBezTo>
                    <a:cubicBezTo>
                      <a:pt x="32755" y="18694"/>
                      <a:pt x="33028" y="18585"/>
                      <a:pt x="33246" y="18585"/>
                    </a:cubicBezTo>
                    <a:lnTo>
                      <a:pt x="33409" y="18585"/>
                    </a:lnTo>
                    <a:cubicBezTo>
                      <a:pt x="33573" y="18530"/>
                      <a:pt x="33736" y="18530"/>
                      <a:pt x="33845" y="18530"/>
                    </a:cubicBezTo>
                    <a:cubicBezTo>
                      <a:pt x="34009" y="18530"/>
                      <a:pt x="34172" y="18530"/>
                      <a:pt x="34281" y="18530"/>
                    </a:cubicBezTo>
                    <a:cubicBezTo>
                      <a:pt x="35208" y="18421"/>
                      <a:pt x="35862" y="17604"/>
                      <a:pt x="35753" y="16677"/>
                    </a:cubicBezTo>
                    <a:cubicBezTo>
                      <a:pt x="35698" y="16187"/>
                      <a:pt x="35371" y="15805"/>
                      <a:pt x="34935" y="15642"/>
                    </a:cubicBezTo>
                    <a:cubicBezTo>
                      <a:pt x="34826" y="15587"/>
                      <a:pt x="34717" y="15533"/>
                      <a:pt x="34608" y="15478"/>
                    </a:cubicBezTo>
                    <a:cubicBezTo>
                      <a:pt x="34445" y="15424"/>
                      <a:pt x="34281" y="15369"/>
                      <a:pt x="34172" y="15315"/>
                    </a:cubicBezTo>
                    <a:cubicBezTo>
                      <a:pt x="34063" y="15260"/>
                      <a:pt x="33954" y="15151"/>
                      <a:pt x="33954" y="15042"/>
                    </a:cubicBezTo>
                    <a:cubicBezTo>
                      <a:pt x="33900" y="14933"/>
                      <a:pt x="33954" y="14824"/>
                      <a:pt x="34009" y="14715"/>
                    </a:cubicBezTo>
                    <a:lnTo>
                      <a:pt x="34172" y="14497"/>
                    </a:lnTo>
                    <a:cubicBezTo>
                      <a:pt x="34445" y="14007"/>
                      <a:pt x="34826" y="13516"/>
                      <a:pt x="35208" y="13080"/>
                    </a:cubicBezTo>
                    <a:cubicBezTo>
                      <a:pt x="35644" y="12590"/>
                      <a:pt x="36243" y="12317"/>
                      <a:pt x="36897" y="12372"/>
                    </a:cubicBezTo>
                    <a:close/>
                    <a:moveTo>
                      <a:pt x="2616" y="22672"/>
                    </a:moveTo>
                    <a:cubicBezTo>
                      <a:pt x="2671" y="21800"/>
                      <a:pt x="2616" y="20874"/>
                      <a:pt x="2616" y="19947"/>
                    </a:cubicBezTo>
                    <a:lnTo>
                      <a:pt x="2616" y="19348"/>
                    </a:lnTo>
                    <a:cubicBezTo>
                      <a:pt x="2562" y="18803"/>
                      <a:pt x="2671" y="18258"/>
                      <a:pt x="2998" y="17767"/>
                    </a:cubicBezTo>
                    <a:cubicBezTo>
                      <a:pt x="3161" y="17549"/>
                      <a:pt x="3325" y="17277"/>
                      <a:pt x="3434" y="17059"/>
                    </a:cubicBezTo>
                    <a:cubicBezTo>
                      <a:pt x="3870" y="15751"/>
                      <a:pt x="4633" y="14661"/>
                      <a:pt x="5614" y="13680"/>
                    </a:cubicBezTo>
                    <a:lnTo>
                      <a:pt x="5832" y="13407"/>
                    </a:lnTo>
                    <a:cubicBezTo>
                      <a:pt x="6486" y="12699"/>
                      <a:pt x="7140" y="11990"/>
                      <a:pt x="7903" y="11118"/>
                    </a:cubicBezTo>
                    <a:cubicBezTo>
                      <a:pt x="8121" y="10846"/>
                      <a:pt x="8393" y="10628"/>
                      <a:pt x="8720" y="10355"/>
                    </a:cubicBezTo>
                    <a:cubicBezTo>
                      <a:pt x="10028" y="9265"/>
                      <a:pt x="11445" y="8339"/>
                      <a:pt x="12971" y="7576"/>
                    </a:cubicBezTo>
                    <a:cubicBezTo>
                      <a:pt x="14443" y="6867"/>
                      <a:pt x="15969" y="6159"/>
                      <a:pt x="17440" y="5450"/>
                    </a:cubicBezTo>
                    <a:cubicBezTo>
                      <a:pt x="18748" y="4905"/>
                      <a:pt x="20111" y="4633"/>
                      <a:pt x="21473" y="4633"/>
                    </a:cubicBezTo>
                    <a:lnTo>
                      <a:pt x="23218" y="4633"/>
                    </a:lnTo>
                    <a:lnTo>
                      <a:pt x="25616" y="4633"/>
                    </a:lnTo>
                    <a:lnTo>
                      <a:pt x="27033" y="4633"/>
                    </a:lnTo>
                    <a:cubicBezTo>
                      <a:pt x="27687" y="4633"/>
                      <a:pt x="28286" y="4742"/>
                      <a:pt x="28886" y="4960"/>
                    </a:cubicBezTo>
                    <a:lnTo>
                      <a:pt x="29485" y="5123"/>
                    </a:lnTo>
                    <a:cubicBezTo>
                      <a:pt x="31502" y="5614"/>
                      <a:pt x="33464" y="6431"/>
                      <a:pt x="35262" y="7630"/>
                    </a:cubicBezTo>
                    <a:cubicBezTo>
                      <a:pt x="35589" y="7848"/>
                      <a:pt x="35971" y="8175"/>
                      <a:pt x="36243" y="8502"/>
                    </a:cubicBezTo>
                    <a:cubicBezTo>
                      <a:pt x="36570" y="8775"/>
                      <a:pt x="36734" y="9211"/>
                      <a:pt x="36679" y="9592"/>
                    </a:cubicBezTo>
                    <a:lnTo>
                      <a:pt x="36080" y="9810"/>
                    </a:lnTo>
                    <a:cubicBezTo>
                      <a:pt x="35535" y="9974"/>
                      <a:pt x="35099" y="10083"/>
                      <a:pt x="34608" y="10301"/>
                    </a:cubicBezTo>
                    <a:cubicBezTo>
                      <a:pt x="34172" y="10464"/>
                      <a:pt x="33791" y="10682"/>
                      <a:pt x="33464" y="11064"/>
                    </a:cubicBezTo>
                    <a:cubicBezTo>
                      <a:pt x="32755" y="11881"/>
                      <a:pt x="32156" y="12753"/>
                      <a:pt x="31556" y="13625"/>
                    </a:cubicBezTo>
                    <a:cubicBezTo>
                      <a:pt x="31338" y="14007"/>
                      <a:pt x="31229" y="14443"/>
                      <a:pt x="31284" y="14824"/>
                    </a:cubicBezTo>
                    <a:cubicBezTo>
                      <a:pt x="31284" y="15206"/>
                      <a:pt x="31338" y="15587"/>
                      <a:pt x="31393" y="15914"/>
                    </a:cubicBezTo>
                    <a:cubicBezTo>
                      <a:pt x="31393" y="16023"/>
                      <a:pt x="31393" y="16132"/>
                      <a:pt x="31447" y="16296"/>
                    </a:cubicBezTo>
                    <a:lnTo>
                      <a:pt x="30793" y="16841"/>
                    </a:lnTo>
                    <a:cubicBezTo>
                      <a:pt x="30139" y="17277"/>
                      <a:pt x="29540" y="17713"/>
                      <a:pt x="28940" y="18258"/>
                    </a:cubicBezTo>
                    <a:cubicBezTo>
                      <a:pt x="27796" y="19239"/>
                      <a:pt x="26924" y="20547"/>
                      <a:pt x="26379" y="21964"/>
                    </a:cubicBezTo>
                    <a:cubicBezTo>
                      <a:pt x="26215" y="22345"/>
                      <a:pt x="26161" y="22727"/>
                      <a:pt x="26161" y="23163"/>
                    </a:cubicBezTo>
                    <a:cubicBezTo>
                      <a:pt x="26161" y="24907"/>
                      <a:pt x="26542" y="25997"/>
                      <a:pt x="28668" y="26215"/>
                    </a:cubicBezTo>
                    <a:lnTo>
                      <a:pt x="28777" y="26215"/>
                    </a:lnTo>
                    <a:cubicBezTo>
                      <a:pt x="28777" y="26215"/>
                      <a:pt x="28777" y="26215"/>
                      <a:pt x="28777" y="26215"/>
                    </a:cubicBezTo>
                    <a:cubicBezTo>
                      <a:pt x="28722" y="26379"/>
                      <a:pt x="28668" y="26488"/>
                      <a:pt x="28613" y="26651"/>
                    </a:cubicBezTo>
                    <a:cubicBezTo>
                      <a:pt x="27687" y="28341"/>
                      <a:pt x="27033" y="30248"/>
                      <a:pt x="26815" y="32156"/>
                    </a:cubicBezTo>
                    <a:lnTo>
                      <a:pt x="26815" y="32374"/>
                    </a:lnTo>
                    <a:cubicBezTo>
                      <a:pt x="26760" y="32592"/>
                      <a:pt x="26706" y="32864"/>
                      <a:pt x="26760" y="33082"/>
                    </a:cubicBezTo>
                    <a:cubicBezTo>
                      <a:pt x="26760" y="33954"/>
                      <a:pt x="26597" y="34826"/>
                      <a:pt x="26270" y="35644"/>
                    </a:cubicBezTo>
                    <a:cubicBezTo>
                      <a:pt x="25943" y="36461"/>
                      <a:pt x="25725" y="37333"/>
                      <a:pt x="25616" y="38260"/>
                    </a:cubicBezTo>
                    <a:cubicBezTo>
                      <a:pt x="25507" y="38805"/>
                      <a:pt x="25343" y="39350"/>
                      <a:pt x="25125" y="39895"/>
                    </a:cubicBezTo>
                    <a:cubicBezTo>
                      <a:pt x="25016" y="40113"/>
                      <a:pt x="24907" y="40385"/>
                      <a:pt x="24853" y="40658"/>
                    </a:cubicBezTo>
                    <a:cubicBezTo>
                      <a:pt x="24798" y="40712"/>
                      <a:pt x="24798" y="40821"/>
                      <a:pt x="24798" y="40876"/>
                    </a:cubicBezTo>
                    <a:cubicBezTo>
                      <a:pt x="24744" y="40985"/>
                      <a:pt x="24744" y="41039"/>
                      <a:pt x="24689" y="41148"/>
                    </a:cubicBezTo>
                    <a:cubicBezTo>
                      <a:pt x="24253" y="42129"/>
                      <a:pt x="24090" y="43274"/>
                      <a:pt x="24199" y="44364"/>
                    </a:cubicBezTo>
                    <a:cubicBezTo>
                      <a:pt x="24199" y="44527"/>
                      <a:pt x="24144" y="44691"/>
                      <a:pt x="24090" y="44909"/>
                    </a:cubicBezTo>
                    <a:cubicBezTo>
                      <a:pt x="24090" y="44963"/>
                      <a:pt x="24035" y="45072"/>
                      <a:pt x="24035" y="45127"/>
                    </a:cubicBezTo>
                    <a:lnTo>
                      <a:pt x="23926" y="45454"/>
                    </a:lnTo>
                    <a:cubicBezTo>
                      <a:pt x="23872" y="45781"/>
                      <a:pt x="23817" y="46108"/>
                      <a:pt x="23708" y="46489"/>
                    </a:cubicBezTo>
                    <a:lnTo>
                      <a:pt x="23654" y="46653"/>
                    </a:lnTo>
                    <a:cubicBezTo>
                      <a:pt x="23599" y="46871"/>
                      <a:pt x="23545" y="47034"/>
                      <a:pt x="23381" y="47198"/>
                    </a:cubicBezTo>
                    <a:cubicBezTo>
                      <a:pt x="23000" y="47634"/>
                      <a:pt x="22727" y="48124"/>
                      <a:pt x="22564" y="48669"/>
                    </a:cubicBezTo>
                    <a:lnTo>
                      <a:pt x="22564" y="48724"/>
                    </a:lnTo>
                    <a:cubicBezTo>
                      <a:pt x="22346" y="49432"/>
                      <a:pt x="21964" y="50086"/>
                      <a:pt x="21473" y="50686"/>
                    </a:cubicBezTo>
                    <a:cubicBezTo>
                      <a:pt x="21146" y="51122"/>
                      <a:pt x="20819" y="51558"/>
                      <a:pt x="20547" y="51994"/>
                    </a:cubicBezTo>
                    <a:lnTo>
                      <a:pt x="19893" y="52866"/>
                    </a:lnTo>
                    <a:cubicBezTo>
                      <a:pt x="19457" y="53466"/>
                      <a:pt x="18857" y="53902"/>
                      <a:pt x="18203" y="54229"/>
                    </a:cubicBezTo>
                    <a:cubicBezTo>
                      <a:pt x="17985" y="54338"/>
                      <a:pt x="17767" y="54392"/>
                      <a:pt x="17495" y="54392"/>
                    </a:cubicBezTo>
                    <a:lnTo>
                      <a:pt x="17495" y="54392"/>
                    </a:lnTo>
                    <a:cubicBezTo>
                      <a:pt x="17059" y="54392"/>
                      <a:pt x="16677" y="54120"/>
                      <a:pt x="16459" y="53684"/>
                    </a:cubicBezTo>
                    <a:cubicBezTo>
                      <a:pt x="16241" y="53248"/>
                      <a:pt x="16023" y="52757"/>
                      <a:pt x="15860" y="52212"/>
                    </a:cubicBezTo>
                    <a:cubicBezTo>
                      <a:pt x="15696" y="51503"/>
                      <a:pt x="15478" y="50740"/>
                      <a:pt x="15206" y="50032"/>
                    </a:cubicBezTo>
                    <a:cubicBezTo>
                      <a:pt x="14879" y="48942"/>
                      <a:pt x="14552" y="47797"/>
                      <a:pt x="14334" y="46653"/>
                    </a:cubicBezTo>
                    <a:cubicBezTo>
                      <a:pt x="14170" y="45781"/>
                      <a:pt x="13407" y="45181"/>
                      <a:pt x="12535" y="45236"/>
                    </a:cubicBezTo>
                    <a:cubicBezTo>
                      <a:pt x="12099" y="45236"/>
                      <a:pt x="11718" y="45345"/>
                      <a:pt x="11391" y="45563"/>
                    </a:cubicBezTo>
                    <a:cubicBezTo>
                      <a:pt x="11009" y="45781"/>
                      <a:pt x="10682" y="46108"/>
                      <a:pt x="10410" y="46489"/>
                    </a:cubicBezTo>
                    <a:cubicBezTo>
                      <a:pt x="10083" y="46980"/>
                      <a:pt x="9483" y="47252"/>
                      <a:pt x="8884" y="47143"/>
                    </a:cubicBezTo>
                    <a:lnTo>
                      <a:pt x="7358" y="47143"/>
                    </a:lnTo>
                    <a:lnTo>
                      <a:pt x="6649" y="47143"/>
                    </a:lnTo>
                    <a:cubicBezTo>
                      <a:pt x="6268" y="47143"/>
                      <a:pt x="5941" y="46980"/>
                      <a:pt x="5777" y="46707"/>
                    </a:cubicBezTo>
                    <a:cubicBezTo>
                      <a:pt x="5396" y="46271"/>
                      <a:pt x="5178" y="45726"/>
                      <a:pt x="5232" y="45181"/>
                    </a:cubicBezTo>
                    <a:cubicBezTo>
                      <a:pt x="5287" y="44636"/>
                      <a:pt x="5341" y="44091"/>
                      <a:pt x="5396" y="43546"/>
                    </a:cubicBezTo>
                    <a:cubicBezTo>
                      <a:pt x="5505" y="43001"/>
                      <a:pt x="5559" y="42347"/>
                      <a:pt x="5614" y="41748"/>
                    </a:cubicBezTo>
                    <a:cubicBezTo>
                      <a:pt x="5777" y="40821"/>
                      <a:pt x="6050" y="39949"/>
                      <a:pt x="6540" y="39132"/>
                    </a:cubicBezTo>
                    <a:lnTo>
                      <a:pt x="6867" y="38423"/>
                    </a:lnTo>
                    <a:cubicBezTo>
                      <a:pt x="7303" y="37442"/>
                      <a:pt x="7794" y="36461"/>
                      <a:pt x="8448" y="35262"/>
                    </a:cubicBezTo>
                    <a:cubicBezTo>
                      <a:pt x="8720" y="34826"/>
                      <a:pt x="8993" y="34445"/>
                      <a:pt x="9320" y="34063"/>
                    </a:cubicBezTo>
                    <a:cubicBezTo>
                      <a:pt x="9756" y="33573"/>
                      <a:pt x="10246" y="33137"/>
                      <a:pt x="10682" y="32646"/>
                    </a:cubicBezTo>
                    <a:lnTo>
                      <a:pt x="11227" y="32156"/>
                    </a:lnTo>
                    <a:cubicBezTo>
                      <a:pt x="11609" y="31774"/>
                      <a:pt x="11827" y="31229"/>
                      <a:pt x="11718" y="30739"/>
                    </a:cubicBezTo>
                    <a:cubicBezTo>
                      <a:pt x="11554" y="30248"/>
                      <a:pt x="11118" y="29867"/>
                      <a:pt x="10628" y="29758"/>
                    </a:cubicBezTo>
                    <a:cubicBezTo>
                      <a:pt x="8829" y="29267"/>
                      <a:pt x="7085" y="28450"/>
                      <a:pt x="5450" y="27414"/>
                    </a:cubicBezTo>
                    <a:cubicBezTo>
                      <a:pt x="4742" y="26978"/>
                      <a:pt x="4142" y="26433"/>
                      <a:pt x="3652" y="25724"/>
                    </a:cubicBezTo>
                    <a:cubicBezTo>
                      <a:pt x="2889" y="24907"/>
                      <a:pt x="2507" y="23817"/>
                      <a:pt x="2616" y="226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47" name="Google Shape;1947;p69"/>
              <p:cNvSpPr/>
              <p:nvPr/>
            </p:nvSpPr>
            <p:spPr>
              <a:xfrm>
                <a:off x="-3456921" y="3017717"/>
                <a:ext cx="383959" cy="137436"/>
              </a:xfrm>
              <a:custGeom>
                <a:avLst/>
                <a:gdLst/>
                <a:ahLst/>
                <a:cxnLst/>
                <a:rect l="l" t="t" r="r" b="b"/>
                <a:pathLst>
                  <a:path w="29541" h="10574" extrusionOk="0">
                    <a:moveTo>
                      <a:pt x="27142" y="6322"/>
                    </a:moveTo>
                    <a:cubicBezTo>
                      <a:pt x="27633" y="5777"/>
                      <a:pt x="28123" y="5232"/>
                      <a:pt x="28559" y="4633"/>
                    </a:cubicBezTo>
                    <a:cubicBezTo>
                      <a:pt x="29322" y="3706"/>
                      <a:pt x="29540" y="2398"/>
                      <a:pt x="29050" y="1254"/>
                    </a:cubicBezTo>
                    <a:cubicBezTo>
                      <a:pt x="28995" y="1090"/>
                      <a:pt x="28941" y="981"/>
                      <a:pt x="28941" y="818"/>
                    </a:cubicBezTo>
                    <a:cubicBezTo>
                      <a:pt x="28886" y="654"/>
                      <a:pt x="28832" y="545"/>
                      <a:pt x="28777" y="382"/>
                    </a:cubicBezTo>
                    <a:cubicBezTo>
                      <a:pt x="28723" y="164"/>
                      <a:pt x="28505" y="55"/>
                      <a:pt x="28287" y="0"/>
                    </a:cubicBezTo>
                    <a:lnTo>
                      <a:pt x="28287" y="0"/>
                    </a:lnTo>
                    <a:cubicBezTo>
                      <a:pt x="28178" y="55"/>
                      <a:pt x="27851" y="218"/>
                      <a:pt x="27796" y="436"/>
                    </a:cubicBezTo>
                    <a:cubicBezTo>
                      <a:pt x="27524" y="1635"/>
                      <a:pt x="26869" y="2671"/>
                      <a:pt x="25997" y="3488"/>
                    </a:cubicBezTo>
                    <a:cubicBezTo>
                      <a:pt x="25834" y="3597"/>
                      <a:pt x="25779" y="3706"/>
                      <a:pt x="25670" y="3815"/>
                    </a:cubicBezTo>
                    <a:cubicBezTo>
                      <a:pt x="25180" y="4578"/>
                      <a:pt x="24471" y="5123"/>
                      <a:pt x="23599" y="5450"/>
                    </a:cubicBezTo>
                    <a:lnTo>
                      <a:pt x="22564" y="5832"/>
                    </a:lnTo>
                    <a:cubicBezTo>
                      <a:pt x="21910" y="6050"/>
                      <a:pt x="21201" y="6322"/>
                      <a:pt x="20602" y="6649"/>
                    </a:cubicBezTo>
                    <a:cubicBezTo>
                      <a:pt x="18858" y="7521"/>
                      <a:pt x="16896" y="7957"/>
                      <a:pt x="14934" y="7903"/>
                    </a:cubicBezTo>
                    <a:cubicBezTo>
                      <a:pt x="13898" y="7903"/>
                      <a:pt x="12863" y="7848"/>
                      <a:pt x="11827" y="7685"/>
                    </a:cubicBezTo>
                    <a:cubicBezTo>
                      <a:pt x="11119" y="7630"/>
                      <a:pt x="10356" y="7467"/>
                      <a:pt x="9647" y="7249"/>
                    </a:cubicBezTo>
                    <a:lnTo>
                      <a:pt x="8993" y="7031"/>
                    </a:lnTo>
                    <a:cubicBezTo>
                      <a:pt x="7467" y="6813"/>
                      <a:pt x="6050" y="6159"/>
                      <a:pt x="4796" y="5232"/>
                    </a:cubicBezTo>
                    <a:lnTo>
                      <a:pt x="4524" y="5069"/>
                    </a:lnTo>
                    <a:cubicBezTo>
                      <a:pt x="3815" y="4633"/>
                      <a:pt x="3107" y="4251"/>
                      <a:pt x="2344" y="3979"/>
                    </a:cubicBezTo>
                    <a:lnTo>
                      <a:pt x="2126" y="3870"/>
                    </a:lnTo>
                    <a:cubicBezTo>
                      <a:pt x="1744" y="3706"/>
                      <a:pt x="1363" y="3652"/>
                      <a:pt x="981" y="3652"/>
                    </a:cubicBezTo>
                    <a:cubicBezTo>
                      <a:pt x="600" y="3706"/>
                      <a:pt x="273" y="3924"/>
                      <a:pt x="164" y="4306"/>
                    </a:cubicBezTo>
                    <a:cubicBezTo>
                      <a:pt x="0" y="4633"/>
                      <a:pt x="109" y="5014"/>
                      <a:pt x="382" y="5232"/>
                    </a:cubicBezTo>
                    <a:cubicBezTo>
                      <a:pt x="763" y="5614"/>
                      <a:pt x="1199" y="5995"/>
                      <a:pt x="1690" y="6322"/>
                    </a:cubicBezTo>
                    <a:cubicBezTo>
                      <a:pt x="2180" y="6649"/>
                      <a:pt x="2725" y="6976"/>
                      <a:pt x="3270" y="7303"/>
                    </a:cubicBezTo>
                    <a:cubicBezTo>
                      <a:pt x="3815" y="7630"/>
                      <a:pt x="4306" y="8012"/>
                      <a:pt x="4796" y="8284"/>
                    </a:cubicBezTo>
                    <a:cubicBezTo>
                      <a:pt x="5341" y="8611"/>
                      <a:pt x="5887" y="8884"/>
                      <a:pt x="6486" y="9047"/>
                    </a:cubicBezTo>
                    <a:cubicBezTo>
                      <a:pt x="7304" y="9211"/>
                      <a:pt x="8067" y="9483"/>
                      <a:pt x="8939" y="9701"/>
                    </a:cubicBezTo>
                    <a:cubicBezTo>
                      <a:pt x="10465" y="10192"/>
                      <a:pt x="12045" y="10519"/>
                      <a:pt x="13680" y="10573"/>
                    </a:cubicBezTo>
                    <a:lnTo>
                      <a:pt x="14171" y="10573"/>
                    </a:lnTo>
                    <a:lnTo>
                      <a:pt x="15370" y="10573"/>
                    </a:lnTo>
                    <a:cubicBezTo>
                      <a:pt x="17604" y="10573"/>
                      <a:pt x="19839" y="10028"/>
                      <a:pt x="21855" y="8993"/>
                    </a:cubicBezTo>
                    <a:cubicBezTo>
                      <a:pt x="22073" y="8938"/>
                      <a:pt x="22291" y="8829"/>
                      <a:pt x="22509" y="8775"/>
                    </a:cubicBezTo>
                    <a:cubicBezTo>
                      <a:pt x="22673" y="8720"/>
                      <a:pt x="22891" y="8611"/>
                      <a:pt x="23054" y="8557"/>
                    </a:cubicBezTo>
                    <a:lnTo>
                      <a:pt x="23381" y="8393"/>
                    </a:lnTo>
                    <a:cubicBezTo>
                      <a:pt x="24253" y="8012"/>
                      <a:pt x="25180" y="7576"/>
                      <a:pt x="26106" y="7140"/>
                    </a:cubicBezTo>
                    <a:cubicBezTo>
                      <a:pt x="26488" y="6922"/>
                      <a:pt x="26815" y="6649"/>
                      <a:pt x="27142"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48" name="Google Shape;1948;p69"/>
              <p:cNvSpPr/>
              <p:nvPr/>
            </p:nvSpPr>
            <p:spPr>
              <a:xfrm>
                <a:off x="-3494471" y="2913581"/>
                <a:ext cx="63766" cy="58099"/>
              </a:xfrm>
              <a:custGeom>
                <a:avLst/>
                <a:gdLst/>
                <a:ahLst/>
                <a:cxnLst/>
                <a:rect l="l" t="t" r="r" b="b"/>
                <a:pathLst>
                  <a:path w="4906" h="4470" extrusionOk="0">
                    <a:moveTo>
                      <a:pt x="4633" y="3271"/>
                    </a:moveTo>
                    <a:cubicBezTo>
                      <a:pt x="4906" y="2344"/>
                      <a:pt x="4742" y="1363"/>
                      <a:pt x="4143" y="655"/>
                    </a:cubicBezTo>
                    <a:cubicBezTo>
                      <a:pt x="3761" y="219"/>
                      <a:pt x="3162" y="1"/>
                      <a:pt x="2562" y="55"/>
                    </a:cubicBezTo>
                    <a:lnTo>
                      <a:pt x="1963" y="55"/>
                    </a:lnTo>
                    <a:cubicBezTo>
                      <a:pt x="1309" y="55"/>
                      <a:pt x="655" y="437"/>
                      <a:pt x="382" y="1036"/>
                    </a:cubicBezTo>
                    <a:cubicBezTo>
                      <a:pt x="1" y="1636"/>
                      <a:pt x="55" y="2399"/>
                      <a:pt x="491" y="2998"/>
                    </a:cubicBezTo>
                    <a:cubicBezTo>
                      <a:pt x="764" y="3489"/>
                      <a:pt x="1200" y="3925"/>
                      <a:pt x="1745" y="4197"/>
                    </a:cubicBezTo>
                    <a:cubicBezTo>
                      <a:pt x="2017" y="4361"/>
                      <a:pt x="2344" y="4415"/>
                      <a:pt x="2671" y="4470"/>
                    </a:cubicBezTo>
                    <a:lnTo>
                      <a:pt x="2726" y="4470"/>
                    </a:lnTo>
                    <a:cubicBezTo>
                      <a:pt x="3543" y="4470"/>
                      <a:pt x="4252" y="3979"/>
                      <a:pt x="4633" y="32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49" name="Google Shape;1949;p69"/>
              <p:cNvSpPr/>
              <p:nvPr/>
            </p:nvSpPr>
            <p:spPr>
              <a:xfrm>
                <a:off x="-3119740" y="2854079"/>
                <a:ext cx="47480" cy="53147"/>
              </a:xfrm>
              <a:custGeom>
                <a:avLst/>
                <a:gdLst/>
                <a:ahLst/>
                <a:cxnLst/>
                <a:rect l="l" t="t" r="r" b="b"/>
                <a:pathLst>
                  <a:path w="3653" h="4089" extrusionOk="0">
                    <a:moveTo>
                      <a:pt x="110" y="2508"/>
                    </a:moveTo>
                    <a:cubicBezTo>
                      <a:pt x="110" y="2780"/>
                      <a:pt x="164" y="3053"/>
                      <a:pt x="273" y="3271"/>
                    </a:cubicBezTo>
                    <a:cubicBezTo>
                      <a:pt x="600" y="3816"/>
                      <a:pt x="1200" y="4088"/>
                      <a:pt x="1854" y="4034"/>
                    </a:cubicBezTo>
                    <a:lnTo>
                      <a:pt x="1909" y="4034"/>
                    </a:lnTo>
                    <a:cubicBezTo>
                      <a:pt x="2563" y="4088"/>
                      <a:pt x="3162" y="3652"/>
                      <a:pt x="3380" y="2998"/>
                    </a:cubicBezTo>
                    <a:cubicBezTo>
                      <a:pt x="3598" y="2344"/>
                      <a:pt x="3653" y="1635"/>
                      <a:pt x="3435" y="981"/>
                    </a:cubicBezTo>
                    <a:cubicBezTo>
                      <a:pt x="3326" y="382"/>
                      <a:pt x="2781" y="0"/>
                      <a:pt x="2181" y="55"/>
                    </a:cubicBezTo>
                    <a:cubicBezTo>
                      <a:pt x="2127" y="0"/>
                      <a:pt x="2018" y="0"/>
                      <a:pt x="1963" y="55"/>
                    </a:cubicBezTo>
                    <a:lnTo>
                      <a:pt x="1745" y="55"/>
                    </a:lnTo>
                    <a:lnTo>
                      <a:pt x="1745" y="55"/>
                    </a:lnTo>
                    <a:lnTo>
                      <a:pt x="1527" y="55"/>
                    </a:lnTo>
                    <a:cubicBezTo>
                      <a:pt x="927" y="55"/>
                      <a:pt x="382" y="436"/>
                      <a:pt x="273" y="1036"/>
                    </a:cubicBezTo>
                    <a:cubicBezTo>
                      <a:pt x="164" y="1254"/>
                      <a:pt x="110" y="1526"/>
                      <a:pt x="110" y="1745"/>
                    </a:cubicBezTo>
                    <a:cubicBezTo>
                      <a:pt x="110" y="1854"/>
                      <a:pt x="110" y="1963"/>
                      <a:pt x="55" y="2072"/>
                    </a:cubicBezTo>
                    <a:cubicBezTo>
                      <a:pt x="1" y="2126"/>
                      <a:pt x="1" y="2126"/>
                      <a:pt x="55" y="2181"/>
                    </a:cubicBezTo>
                    <a:cubicBezTo>
                      <a:pt x="55" y="2344"/>
                      <a:pt x="55" y="2453"/>
                      <a:pt x="110" y="2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grpSp>
        <p:nvGrpSpPr>
          <p:cNvPr id="3" name="Grupo 2">
            <a:extLst>
              <a:ext uri="{FF2B5EF4-FFF2-40B4-BE49-F238E27FC236}">
                <a16:creationId xmlns:a16="http://schemas.microsoft.com/office/drawing/2014/main" id="{51BC7CC2-FA61-4C40-9D47-6C0A9ADBE63F}"/>
              </a:ext>
            </a:extLst>
          </p:cNvPr>
          <p:cNvGrpSpPr/>
          <p:nvPr/>
        </p:nvGrpSpPr>
        <p:grpSpPr>
          <a:xfrm>
            <a:off x="257667" y="2328491"/>
            <a:ext cx="1167484" cy="1109099"/>
            <a:chOff x="3963002" y="1716299"/>
            <a:chExt cx="1367181" cy="1210429"/>
          </a:xfrm>
        </p:grpSpPr>
        <p:sp>
          <p:nvSpPr>
            <p:cNvPr id="1924" name="Google Shape;1924;p69"/>
            <p:cNvSpPr/>
            <p:nvPr/>
          </p:nvSpPr>
          <p:spPr>
            <a:xfrm rot="-5210138">
              <a:off x="4024287" y="1687456"/>
              <a:ext cx="1210429" cy="1268116"/>
            </a:xfrm>
            <a:custGeom>
              <a:avLst/>
              <a:gdLst/>
              <a:ahLst/>
              <a:cxnLst/>
              <a:rect l="l" t="t" r="r" b="b"/>
              <a:pathLst>
                <a:path w="42831" h="34400" extrusionOk="0">
                  <a:moveTo>
                    <a:pt x="42684" y="32139"/>
                  </a:moveTo>
                  <a:cubicBezTo>
                    <a:pt x="42663" y="31323"/>
                    <a:pt x="42684" y="30487"/>
                    <a:pt x="42684" y="29691"/>
                  </a:cubicBezTo>
                  <a:lnTo>
                    <a:pt x="42601" y="21908"/>
                  </a:lnTo>
                  <a:cubicBezTo>
                    <a:pt x="42580" y="19355"/>
                    <a:pt x="42559" y="16823"/>
                    <a:pt x="42559" y="14250"/>
                  </a:cubicBezTo>
                  <a:cubicBezTo>
                    <a:pt x="42559" y="13643"/>
                    <a:pt x="42496" y="13078"/>
                    <a:pt x="42370" y="12492"/>
                  </a:cubicBezTo>
                  <a:cubicBezTo>
                    <a:pt x="42287" y="12157"/>
                    <a:pt x="42203" y="11802"/>
                    <a:pt x="42203" y="11446"/>
                  </a:cubicBezTo>
                  <a:cubicBezTo>
                    <a:pt x="42182" y="10818"/>
                    <a:pt x="42245" y="10191"/>
                    <a:pt x="42203" y="9605"/>
                  </a:cubicBezTo>
                  <a:cubicBezTo>
                    <a:pt x="42203" y="9291"/>
                    <a:pt x="42203" y="8914"/>
                    <a:pt x="42098" y="8621"/>
                  </a:cubicBezTo>
                  <a:cubicBezTo>
                    <a:pt x="41889" y="7994"/>
                    <a:pt x="41826" y="7366"/>
                    <a:pt x="41868" y="6696"/>
                  </a:cubicBezTo>
                  <a:cubicBezTo>
                    <a:pt x="41889" y="6278"/>
                    <a:pt x="41889" y="5838"/>
                    <a:pt x="41889" y="5420"/>
                  </a:cubicBezTo>
                  <a:cubicBezTo>
                    <a:pt x="41889" y="4750"/>
                    <a:pt x="41889" y="4102"/>
                    <a:pt x="41847" y="3453"/>
                  </a:cubicBezTo>
                  <a:cubicBezTo>
                    <a:pt x="41764" y="2637"/>
                    <a:pt x="41659" y="1821"/>
                    <a:pt x="41533" y="859"/>
                  </a:cubicBezTo>
                  <a:cubicBezTo>
                    <a:pt x="40676" y="1047"/>
                    <a:pt x="39880" y="440"/>
                    <a:pt x="39023" y="629"/>
                  </a:cubicBezTo>
                  <a:cubicBezTo>
                    <a:pt x="38939" y="649"/>
                    <a:pt x="38813" y="629"/>
                    <a:pt x="38730" y="566"/>
                  </a:cubicBezTo>
                  <a:cubicBezTo>
                    <a:pt x="38186" y="294"/>
                    <a:pt x="37600" y="398"/>
                    <a:pt x="37035" y="356"/>
                  </a:cubicBezTo>
                  <a:cubicBezTo>
                    <a:pt x="36763" y="356"/>
                    <a:pt x="36512" y="398"/>
                    <a:pt x="36282" y="294"/>
                  </a:cubicBezTo>
                  <a:cubicBezTo>
                    <a:pt x="35926" y="126"/>
                    <a:pt x="35591" y="126"/>
                    <a:pt x="35256" y="126"/>
                  </a:cubicBezTo>
                  <a:cubicBezTo>
                    <a:pt x="34398" y="147"/>
                    <a:pt x="33520" y="147"/>
                    <a:pt x="32662" y="189"/>
                  </a:cubicBezTo>
                  <a:cubicBezTo>
                    <a:pt x="31323" y="231"/>
                    <a:pt x="29963" y="336"/>
                    <a:pt x="28644" y="43"/>
                  </a:cubicBezTo>
                  <a:cubicBezTo>
                    <a:pt x="28435" y="1"/>
                    <a:pt x="28184" y="22"/>
                    <a:pt x="27954" y="22"/>
                  </a:cubicBezTo>
                  <a:cubicBezTo>
                    <a:pt x="26510" y="43"/>
                    <a:pt x="25087" y="43"/>
                    <a:pt x="23644" y="126"/>
                  </a:cubicBezTo>
                  <a:cubicBezTo>
                    <a:pt x="22367" y="189"/>
                    <a:pt x="21070" y="84"/>
                    <a:pt x="19815" y="461"/>
                  </a:cubicBezTo>
                  <a:cubicBezTo>
                    <a:pt x="19605" y="545"/>
                    <a:pt x="19375" y="503"/>
                    <a:pt x="19145" y="524"/>
                  </a:cubicBezTo>
                  <a:cubicBezTo>
                    <a:pt x="18852" y="545"/>
                    <a:pt x="18559" y="545"/>
                    <a:pt x="18287" y="649"/>
                  </a:cubicBezTo>
                  <a:cubicBezTo>
                    <a:pt x="17492" y="921"/>
                    <a:pt x="16718" y="880"/>
                    <a:pt x="15902" y="921"/>
                  </a:cubicBezTo>
                  <a:cubicBezTo>
                    <a:pt x="15065" y="942"/>
                    <a:pt x="14228" y="942"/>
                    <a:pt x="13412" y="963"/>
                  </a:cubicBezTo>
                  <a:cubicBezTo>
                    <a:pt x="9939" y="1047"/>
                    <a:pt x="6424" y="1152"/>
                    <a:pt x="2950" y="1193"/>
                  </a:cubicBezTo>
                  <a:cubicBezTo>
                    <a:pt x="2636" y="1193"/>
                    <a:pt x="2323" y="1152"/>
                    <a:pt x="2009" y="1047"/>
                  </a:cubicBezTo>
                  <a:cubicBezTo>
                    <a:pt x="1360" y="838"/>
                    <a:pt x="711" y="880"/>
                    <a:pt x="42" y="1026"/>
                  </a:cubicBezTo>
                  <a:cubicBezTo>
                    <a:pt x="21" y="1193"/>
                    <a:pt x="0" y="1340"/>
                    <a:pt x="0" y="1465"/>
                  </a:cubicBezTo>
                  <a:cubicBezTo>
                    <a:pt x="21" y="3328"/>
                    <a:pt x="84" y="5211"/>
                    <a:pt x="105" y="7052"/>
                  </a:cubicBezTo>
                  <a:cubicBezTo>
                    <a:pt x="398" y="8245"/>
                    <a:pt x="356" y="9458"/>
                    <a:pt x="523" y="10651"/>
                  </a:cubicBezTo>
                  <a:cubicBezTo>
                    <a:pt x="628" y="11488"/>
                    <a:pt x="774" y="12325"/>
                    <a:pt x="753" y="13183"/>
                  </a:cubicBezTo>
                  <a:cubicBezTo>
                    <a:pt x="753" y="13601"/>
                    <a:pt x="753" y="14041"/>
                    <a:pt x="774" y="14459"/>
                  </a:cubicBezTo>
                  <a:cubicBezTo>
                    <a:pt x="837" y="15401"/>
                    <a:pt x="732" y="16363"/>
                    <a:pt x="1046" y="17284"/>
                  </a:cubicBezTo>
                  <a:cubicBezTo>
                    <a:pt x="1130" y="17514"/>
                    <a:pt x="1130" y="17807"/>
                    <a:pt x="1130" y="18079"/>
                  </a:cubicBezTo>
                  <a:cubicBezTo>
                    <a:pt x="1151" y="20108"/>
                    <a:pt x="1172" y="22117"/>
                    <a:pt x="1235" y="24168"/>
                  </a:cubicBezTo>
                  <a:cubicBezTo>
                    <a:pt x="1235" y="24837"/>
                    <a:pt x="1193" y="25549"/>
                    <a:pt x="1360" y="26197"/>
                  </a:cubicBezTo>
                  <a:cubicBezTo>
                    <a:pt x="1507" y="26929"/>
                    <a:pt x="1590" y="27704"/>
                    <a:pt x="1590" y="28436"/>
                  </a:cubicBezTo>
                  <a:cubicBezTo>
                    <a:pt x="1590" y="28708"/>
                    <a:pt x="1611" y="29022"/>
                    <a:pt x="1716" y="29294"/>
                  </a:cubicBezTo>
                  <a:cubicBezTo>
                    <a:pt x="1883" y="29754"/>
                    <a:pt x="1925" y="30256"/>
                    <a:pt x="1925" y="30738"/>
                  </a:cubicBezTo>
                  <a:cubicBezTo>
                    <a:pt x="1925" y="31533"/>
                    <a:pt x="1925" y="32370"/>
                    <a:pt x="1967" y="33186"/>
                  </a:cubicBezTo>
                  <a:cubicBezTo>
                    <a:pt x="1967" y="33583"/>
                    <a:pt x="1925" y="33981"/>
                    <a:pt x="2092" y="34357"/>
                  </a:cubicBezTo>
                  <a:cubicBezTo>
                    <a:pt x="2218" y="34357"/>
                    <a:pt x="2344" y="34399"/>
                    <a:pt x="2490" y="34399"/>
                  </a:cubicBezTo>
                  <a:cubicBezTo>
                    <a:pt x="4059" y="34357"/>
                    <a:pt x="5629" y="34336"/>
                    <a:pt x="7198" y="34253"/>
                  </a:cubicBezTo>
                  <a:cubicBezTo>
                    <a:pt x="7637" y="34232"/>
                    <a:pt x="8077" y="34127"/>
                    <a:pt x="8516" y="34044"/>
                  </a:cubicBezTo>
                  <a:cubicBezTo>
                    <a:pt x="8788" y="34002"/>
                    <a:pt x="9018" y="33918"/>
                    <a:pt x="9290" y="33918"/>
                  </a:cubicBezTo>
                  <a:cubicBezTo>
                    <a:pt x="11111" y="33876"/>
                    <a:pt x="12952" y="33834"/>
                    <a:pt x="14751" y="33792"/>
                  </a:cubicBezTo>
                  <a:cubicBezTo>
                    <a:pt x="14981" y="33792"/>
                    <a:pt x="15212" y="33792"/>
                    <a:pt x="15400" y="33709"/>
                  </a:cubicBezTo>
                  <a:cubicBezTo>
                    <a:pt x="16048" y="33479"/>
                    <a:pt x="16739" y="33500"/>
                    <a:pt x="17388" y="33395"/>
                  </a:cubicBezTo>
                  <a:cubicBezTo>
                    <a:pt x="18413" y="33248"/>
                    <a:pt x="19438" y="33144"/>
                    <a:pt x="20422" y="32976"/>
                  </a:cubicBezTo>
                  <a:cubicBezTo>
                    <a:pt x="21175" y="32851"/>
                    <a:pt x="21949" y="32683"/>
                    <a:pt x="22702" y="32725"/>
                  </a:cubicBezTo>
                  <a:cubicBezTo>
                    <a:pt x="23142" y="32725"/>
                    <a:pt x="23581" y="32725"/>
                    <a:pt x="24041" y="32683"/>
                  </a:cubicBezTo>
                  <a:cubicBezTo>
                    <a:pt x="25150" y="32642"/>
                    <a:pt x="26280" y="32746"/>
                    <a:pt x="27389" y="32349"/>
                  </a:cubicBezTo>
                  <a:cubicBezTo>
                    <a:pt x="27536" y="32286"/>
                    <a:pt x="27703" y="32286"/>
                    <a:pt x="27849" y="32286"/>
                  </a:cubicBezTo>
                  <a:cubicBezTo>
                    <a:pt x="28770" y="32265"/>
                    <a:pt x="29712" y="32223"/>
                    <a:pt x="30653" y="32223"/>
                  </a:cubicBezTo>
                  <a:cubicBezTo>
                    <a:pt x="30967" y="32223"/>
                    <a:pt x="31281" y="32265"/>
                    <a:pt x="31595" y="32370"/>
                  </a:cubicBezTo>
                  <a:cubicBezTo>
                    <a:pt x="32034" y="32537"/>
                    <a:pt x="32453" y="32537"/>
                    <a:pt x="32934" y="32495"/>
                  </a:cubicBezTo>
                  <a:cubicBezTo>
                    <a:pt x="33624" y="32453"/>
                    <a:pt x="34336" y="32432"/>
                    <a:pt x="35047" y="32411"/>
                  </a:cubicBezTo>
                  <a:cubicBezTo>
                    <a:pt x="35194" y="32411"/>
                    <a:pt x="35382" y="32411"/>
                    <a:pt x="35507" y="32474"/>
                  </a:cubicBezTo>
                  <a:cubicBezTo>
                    <a:pt x="35926" y="32683"/>
                    <a:pt x="36386" y="32663"/>
                    <a:pt x="36826" y="32663"/>
                  </a:cubicBezTo>
                  <a:cubicBezTo>
                    <a:pt x="37056" y="32663"/>
                    <a:pt x="37286" y="32621"/>
                    <a:pt x="37474" y="32683"/>
                  </a:cubicBezTo>
                  <a:cubicBezTo>
                    <a:pt x="38123" y="32976"/>
                    <a:pt x="38855" y="32872"/>
                    <a:pt x="39546" y="33081"/>
                  </a:cubicBezTo>
                  <a:cubicBezTo>
                    <a:pt x="39776" y="33165"/>
                    <a:pt x="40048" y="33165"/>
                    <a:pt x="40299" y="33165"/>
                  </a:cubicBezTo>
                  <a:cubicBezTo>
                    <a:pt x="41136" y="33165"/>
                    <a:pt x="41994" y="33144"/>
                    <a:pt x="42831" y="33102"/>
                  </a:cubicBezTo>
                  <a:cubicBezTo>
                    <a:pt x="42726" y="32788"/>
                    <a:pt x="42684" y="32474"/>
                    <a:pt x="42684" y="321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grpSp>
          <p:nvGrpSpPr>
            <p:cNvPr id="1950" name="Google Shape;1950;p69"/>
            <p:cNvGrpSpPr/>
            <p:nvPr/>
          </p:nvGrpSpPr>
          <p:grpSpPr>
            <a:xfrm>
              <a:off x="3963002" y="1797747"/>
              <a:ext cx="1367181" cy="1114289"/>
              <a:chOff x="-1897780" y="2612520"/>
              <a:chExt cx="1367181" cy="1114289"/>
            </a:xfrm>
          </p:grpSpPr>
          <p:sp>
            <p:nvSpPr>
              <p:cNvPr id="1951" name="Google Shape;1951;p69"/>
              <p:cNvSpPr/>
              <p:nvPr/>
            </p:nvSpPr>
            <p:spPr>
              <a:xfrm>
                <a:off x="-1750441" y="3114757"/>
                <a:ext cx="1035667" cy="573099"/>
              </a:xfrm>
              <a:custGeom>
                <a:avLst/>
                <a:gdLst/>
                <a:ahLst/>
                <a:cxnLst/>
                <a:rect l="l" t="t" r="r" b="b"/>
                <a:pathLst>
                  <a:path w="79682" h="44093" extrusionOk="0">
                    <a:moveTo>
                      <a:pt x="44692" y="1745"/>
                    </a:moveTo>
                    <a:cubicBezTo>
                      <a:pt x="45291" y="2998"/>
                      <a:pt x="46218" y="3979"/>
                      <a:pt x="47362" y="4688"/>
                    </a:cubicBezTo>
                    <a:cubicBezTo>
                      <a:pt x="48125" y="5124"/>
                      <a:pt x="48943" y="5451"/>
                      <a:pt x="49815" y="5723"/>
                    </a:cubicBezTo>
                    <a:cubicBezTo>
                      <a:pt x="50905" y="5996"/>
                      <a:pt x="51886" y="6541"/>
                      <a:pt x="53085" y="6541"/>
                    </a:cubicBezTo>
                    <a:cubicBezTo>
                      <a:pt x="54175" y="6541"/>
                      <a:pt x="55265" y="6377"/>
                      <a:pt x="56246" y="5996"/>
                    </a:cubicBezTo>
                    <a:cubicBezTo>
                      <a:pt x="56900" y="5832"/>
                      <a:pt x="57445" y="5560"/>
                      <a:pt x="58045" y="5342"/>
                    </a:cubicBezTo>
                    <a:cubicBezTo>
                      <a:pt x="59952" y="4633"/>
                      <a:pt x="61696" y="3543"/>
                      <a:pt x="63113" y="2126"/>
                    </a:cubicBezTo>
                    <a:cubicBezTo>
                      <a:pt x="63277" y="2017"/>
                      <a:pt x="63440" y="1963"/>
                      <a:pt x="63604" y="1908"/>
                    </a:cubicBezTo>
                    <a:cubicBezTo>
                      <a:pt x="63931" y="2072"/>
                      <a:pt x="64258" y="2235"/>
                      <a:pt x="64530" y="2453"/>
                    </a:cubicBezTo>
                    <a:cubicBezTo>
                      <a:pt x="66274" y="3652"/>
                      <a:pt x="68291" y="4306"/>
                      <a:pt x="70362" y="4197"/>
                    </a:cubicBezTo>
                    <a:cubicBezTo>
                      <a:pt x="71834" y="4306"/>
                      <a:pt x="73251" y="3979"/>
                      <a:pt x="74504" y="3325"/>
                    </a:cubicBezTo>
                    <a:cubicBezTo>
                      <a:pt x="75104" y="2944"/>
                      <a:pt x="75703" y="2562"/>
                      <a:pt x="76194" y="2072"/>
                    </a:cubicBezTo>
                    <a:cubicBezTo>
                      <a:pt x="76521" y="1636"/>
                      <a:pt x="77011" y="1309"/>
                      <a:pt x="77556" y="1200"/>
                    </a:cubicBezTo>
                    <a:cubicBezTo>
                      <a:pt x="77720" y="1527"/>
                      <a:pt x="77883" y="1799"/>
                      <a:pt x="77992" y="2126"/>
                    </a:cubicBezTo>
                    <a:cubicBezTo>
                      <a:pt x="78646" y="3652"/>
                      <a:pt x="79137" y="5233"/>
                      <a:pt x="79464" y="6922"/>
                    </a:cubicBezTo>
                    <a:cubicBezTo>
                      <a:pt x="79573" y="8013"/>
                      <a:pt x="79682" y="9157"/>
                      <a:pt x="79682" y="10302"/>
                    </a:cubicBezTo>
                    <a:cubicBezTo>
                      <a:pt x="79682" y="11991"/>
                      <a:pt x="79627" y="13626"/>
                      <a:pt x="79573" y="15316"/>
                    </a:cubicBezTo>
                    <a:cubicBezTo>
                      <a:pt x="79518" y="16515"/>
                      <a:pt x="79300" y="17659"/>
                      <a:pt x="78919" y="18804"/>
                    </a:cubicBezTo>
                    <a:cubicBezTo>
                      <a:pt x="78265" y="20929"/>
                      <a:pt x="77393" y="22946"/>
                      <a:pt x="76303" y="24853"/>
                    </a:cubicBezTo>
                    <a:cubicBezTo>
                      <a:pt x="75322" y="26488"/>
                      <a:pt x="74123" y="27960"/>
                      <a:pt x="72760" y="29268"/>
                    </a:cubicBezTo>
                    <a:cubicBezTo>
                      <a:pt x="71888" y="30194"/>
                      <a:pt x="70961" y="31066"/>
                      <a:pt x="70035" y="31993"/>
                    </a:cubicBezTo>
                    <a:cubicBezTo>
                      <a:pt x="68836" y="33137"/>
                      <a:pt x="67473" y="34173"/>
                      <a:pt x="66056" y="34991"/>
                    </a:cubicBezTo>
                    <a:cubicBezTo>
                      <a:pt x="63713" y="36462"/>
                      <a:pt x="61315" y="37879"/>
                      <a:pt x="58917" y="39242"/>
                    </a:cubicBezTo>
                    <a:cubicBezTo>
                      <a:pt x="56464" y="40550"/>
                      <a:pt x="53903" y="41531"/>
                      <a:pt x="51232" y="42185"/>
                    </a:cubicBezTo>
                    <a:cubicBezTo>
                      <a:pt x="48561" y="42893"/>
                      <a:pt x="45945" y="43384"/>
                      <a:pt x="43220" y="43656"/>
                    </a:cubicBezTo>
                    <a:cubicBezTo>
                      <a:pt x="40986" y="43874"/>
                      <a:pt x="38697" y="43929"/>
                      <a:pt x="36408" y="44038"/>
                    </a:cubicBezTo>
                    <a:cubicBezTo>
                      <a:pt x="35427" y="44092"/>
                      <a:pt x="34446" y="44038"/>
                      <a:pt x="33465" y="44038"/>
                    </a:cubicBezTo>
                    <a:cubicBezTo>
                      <a:pt x="31557" y="44092"/>
                      <a:pt x="29704" y="43929"/>
                      <a:pt x="27851" y="43602"/>
                    </a:cubicBezTo>
                    <a:cubicBezTo>
                      <a:pt x="27197" y="43493"/>
                      <a:pt x="26488" y="43384"/>
                      <a:pt x="25834" y="43166"/>
                    </a:cubicBezTo>
                    <a:cubicBezTo>
                      <a:pt x="23382" y="42403"/>
                      <a:pt x="20929" y="41640"/>
                      <a:pt x="18477" y="40877"/>
                    </a:cubicBezTo>
                    <a:cubicBezTo>
                      <a:pt x="15207" y="39787"/>
                      <a:pt x="12209" y="37934"/>
                      <a:pt x="9757" y="35427"/>
                    </a:cubicBezTo>
                    <a:cubicBezTo>
                      <a:pt x="8394" y="34064"/>
                      <a:pt x="7086" y="32701"/>
                      <a:pt x="5832" y="31230"/>
                    </a:cubicBezTo>
                    <a:cubicBezTo>
                      <a:pt x="5233" y="30467"/>
                      <a:pt x="4633" y="29704"/>
                      <a:pt x="4088" y="28832"/>
                    </a:cubicBezTo>
                    <a:cubicBezTo>
                      <a:pt x="3761" y="28396"/>
                      <a:pt x="3652" y="27197"/>
                      <a:pt x="3162" y="26979"/>
                    </a:cubicBezTo>
                    <a:cubicBezTo>
                      <a:pt x="2399" y="25344"/>
                      <a:pt x="1799" y="23545"/>
                      <a:pt x="1472" y="21747"/>
                    </a:cubicBezTo>
                    <a:cubicBezTo>
                      <a:pt x="1527" y="21583"/>
                      <a:pt x="437" y="17768"/>
                      <a:pt x="328" y="16460"/>
                    </a:cubicBezTo>
                    <a:cubicBezTo>
                      <a:pt x="164" y="14335"/>
                      <a:pt x="110" y="12264"/>
                      <a:pt x="55" y="10138"/>
                    </a:cubicBezTo>
                    <a:cubicBezTo>
                      <a:pt x="1" y="8285"/>
                      <a:pt x="219" y="6486"/>
                      <a:pt x="764" y="4742"/>
                    </a:cubicBezTo>
                    <a:cubicBezTo>
                      <a:pt x="1091" y="3652"/>
                      <a:pt x="1363" y="2562"/>
                      <a:pt x="1636" y="1527"/>
                    </a:cubicBezTo>
                    <a:cubicBezTo>
                      <a:pt x="1854" y="1418"/>
                      <a:pt x="2126" y="1527"/>
                      <a:pt x="2181" y="1745"/>
                    </a:cubicBezTo>
                    <a:cubicBezTo>
                      <a:pt x="2617" y="2562"/>
                      <a:pt x="3380" y="3216"/>
                      <a:pt x="4252" y="3489"/>
                    </a:cubicBezTo>
                    <a:cubicBezTo>
                      <a:pt x="5505" y="3925"/>
                      <a:pt x="6759" y="4197"/>
                      <a:pt x="8013" y="4252"/>
                    </a:cubicBezTo>
                    <a:cubicBezTo>
                      <a:pt x="9920" y="4361"/>
                      <a:pt x="11773" y="4306"/>
                      <a:pt x="13626" y="3979"/>
                    </a:cubicBezTo>
                    <a:cubicBezTo>
                      <a:pt x="15479" y="3652"/>
                      <a:pt x="17223" y="2998"/>
                      <a:pt x="18804" y="1963"/>
                    </a:cubicBezTo>
                    <a:cubicBezTo>
                      <a:pt x="20003" y="1200"/>
                      <a:pt x="21311" y="546"/>
                      <a:pt x="22619" y="1"/>
                    </a:cubicBezTo>
                    <a:cubicBezTo>
                      <a:pt x="22891" y="491"/>
                      <a:pt x="23218" y="982"/>
                      <a:pt x="23436" y="1472"/>
                    </a:cubicBezTo>
                    <a:cubicBezTo>
                      <a:pt x="24635" y="3979"/>
                      <a:pt x="26761" y="5941"/>
                      <a:pt x="29432" y="6813"/>
                    </a:cubicBezTo>
                    <a:cubicBezTo>
                      <a:pt x="31448" y="7576"/>
                      <a:pt x="33574" y="7904"/>
                      <a:pt x="35699" y="7740"/>
                    </a:cubicBezTo>
                    <a:cubicBezTo>
                      <a:pt x="36135" y="7685"/>
                      <a:pt x="36571" y="7631"/>
                      <a:pt x="36953" y="7467"/>
                    </a:cubicBezTo>
                    <a:cubicBezTo>
                      <a:pt x="39896" y="6650"/>
                      <a:pt x="42403" y="4797"/>
                      <a:pt x="44147" y="2290"/>
                    </a:cubicBezTo>
                    <a:cubicBezTo>
                      <a:pt x="44365" y="2126"/>
                      <a:pt x="44474" y="2017"/>
                      <a:pt x="44692" y="1745"/>
                    </a:cubicBezTo>
                    <a:close/>
                    <a:moveTo>
                      <a:pt x="46054" y="38479"/>
                    </a:moveTo>
                    <a:lnTo>
                      <a:pt x="46054" y="38424"/>
                    </a:lnTo>
                    <a:cubicBezTo>
                      <a:pt x="47090" y="38424"/>
                      <a:pt x="48125" y="38479"/>
                      <a:pt x="49161" y="38424"/>
                    </a:cubicBezTo>
                    <a:cubicBezTo>
                      <a:pt x="51886" y="38370"/>
                      <a:pt x="54502" y="37389"/>
                      <a:pt x="56682" y="35699"/>
                    </a:cubicBezTo>
                    <a:cubicBezTo>
                      <a:pt x="57282" y="35209"/>
                      <a:pt x="57827" y="34664"/>
                      <a:pt x="58481" y="34228"/>
                    </a:cubicBezTo>
                    <a:cubicBezTo>
                      <a:pt x="59189" y="33682"/>
                      <a:pt x="59789" y="33028"/>
                      <a:pt x="60279" y="32265"/>
                    </a:cubicBezTo>
                    <a:cubicBezTo>
                      <a:pt x="61097" y="31012"/>
                      <a:pt x="61914" y="29813"/>
                      <a:pt x="62677" y="28559"/>
                    </a:cubicBezTo>
                    <a:cubicBezTo>
                      <a:pt x="63059" y="27960"/>
                      <a:pt x="62895" y="27142"/>
                      <a:pt x="62296" y="26706"/>
                    </a:cubicBezTo>
                    <a:cubicBezTo>
                      <a:pt x="61696" y="26325"/>
                      <a:pt x="60879" y="26434"/>
                      <a:pt x="60497" y="27033"/>
                    </a:cubicBezTo>
                    <a:cubicBezTo>
                      <a:pt x="60007" y="27578"/>
                      <a:pt x="59625" y="28123"/>
                      <a:pt x="59298" y="28723"/>
                    </a:cubicBezTo>
                    <a:cubicBezTo>
                      <a:pt x="58372" y="30521"/>
                      <a:pt x="57009" y="32102"/>
                      <a:pt x="55429" y="33301"/>
                    </a:cubicBezTo>
                    <a:cubicBezTo>
                      <a:pt x="53521" y="34936"/>
                      <a:pt x="51069" y="35808"/>
                      <a:pt x="48616" y="35808"/>
                    </a:cubicBezTo>
                    <a:cubicBezTo>
                      <a:pt x="46872" y="35863"/>
                      <a:pt x="45182" y="35863"/>
                      <a:pt x="43438" y="35863"/>
                    </a:cubicBezTo>
                    <a:cubicBezTo>
                      <a:pt x="42076" y="35863"/>
                      <a:pt x="40768" y="35645"/>
                      <a:pt x="39514" y="35209"/>
                    </a:cubicBezTo>
                    <a:cubicBezTo>
                      <a:pt x="37607" y="34500"/>
                      <a:pt x="35808" y="33573"/>
                      <a:pt x="34173" y="32374"/>
                    </a:cubicBezTo>
                    <a:cubicBezTo>
                      <a:pt x="32702" y="31393"/>
                      <a:pt x="31285" y="30303"/>
                      <a:pt x="30522" y="28614"/>
                    </a:cubicBezTo>
                    <a:cubicBezTo>
                      <a:pt x="30522" y="28505"/>
                      <a:pt x="30413" y="28450"/>
                      <a:pt x="30358" y="28341"/>
                    </a:cubicBezTo>
                    <a:cubicBezTo>
                      <a:pt x="29977" y="27905"/>
                      <a:pt x="29159" y="28014"/>
                      <a:pt x="28941" y="28614"/>
                    </a:cubicBezTo>
                    <a:cubicBezTo>
                      <a:pt x="28832" y="28941"/>
                      <a:pt x="28778" y="29268"/>
                      <a:pt x="28778" y="29595"/>
                    </a:cubicBezTo>
                    <a:cubicBezTo>
                      <a:pt x="28887" y="30576"/>
                      <a:pt x="29323" y="31502"/>
                      <a:pt x="30086" y="32211"/>
                    </a:cubicBezTo>
                    <a:cubicBezTo>
                      <a:pt x="31993" y="34173"/>
                      <a:pt x="34282" y="35754"/>
                      <a:pt x="36844" y="36844"/>
                    </a:cubicBezTo>
                    <a:cubicBezTo>
                      <a:pt x="39187" y="38043"/>
                      <a:pt x="41749" y="38642"/>
                      <a:pt x="44419" y="38533"/>
                    </a:cubicBezTo>
                    <a:cubicBezTo>
                      <a:pt x="44964" y="38479"/>
                      <a:pt x="45509" y="38479"/>
                      <a:pt x="46054" y="38479"/>
                    </a:cubicBezTo>
                    <a:close/>
                    <a:moveTo>
                      <a:pt x="58154" y="17550"/>
                    </a:moveTo>
                    <a:cubicBezTo>
                      <a:pt x="58263" y="16515"/>
                      <a:pt x="57718" y="15588"/>
                      <a:pt x="56846" y="15152"/>
                    </a:cubicBezTo>
                    <a:cubicBezTo>
                      <a:pt x="56410" y="14934"/>
                      <a:pt x="55974" y="14662"/>
                      <a:pt x="55483" y="14934"/>
                    </a:cubicBezTo>
                    <a:cubicBezTo>
                      <a:pt x="54829" y="15207"/>
                      <a:pt x="54284" y="15697"/>
                      <a:pt x="53957" y="16297"/>
                    </a:cubicBezTo>
                    <a:cubicBezTo>
                      <a:pt x="53412" y="17768"/>
                      <a:pt x="54448" y="19349"/>
                      <a:pt x="56028" y="19512"/>
                    </a:cubicBezTo>
                    <a:cubicBezTo>
                      <a:pt x="57445" y="19621"/>
                      <a:pt x="58154" y="18967"/>
                      <a:pt x="58154" y="17550"/>
                    </a:cubicBezTo>
                    <a:close/>
                    <a:moveTo>
                      <a:pt x="30304" y="22292"/>
                    </a:moveTo>
                    <a:cubicBezTo>
                      <a:pt x="30358" y="22183"/>
                      <a:pt x="30358" y="22019"/>
                      <a:pt x="30413" y="21910"/>
                    </a:cubicBezTo>
                    <a:lnTo>
                      <a:pt x="30413" y="20439"/>
                    </a:lnTo>
                    <a:cubicBezTo>
                      <a:pt x="30304" y="18531"/>
                      <a:pt x="29759" y="18041"/>
                      <a:pt x="27906" y="18313"/>
                    </a:cubicBezTo>
                    <a:cubicBezTo>
                      <a:pt x="27360" y="18368"/>
                      <a:pt x="26924" y="18749"/>
                      <a:pt x="26761" y="19294"/>
                    </a:cubicBezTo>
                    <a:cubicBezTo>
                      <a:pt x="26488" y="20275"/>
                      <a:pt x="26706" y="21311"/>
                      <a:pt x="27360" y="22019"/>
                    </a:cubicBezTo>
                    <a:cubicBezTo>
                      <a:pt x="28233" y="23000"/>
                      <a:pt x="28778" y="23164"/>
                      <a:pt x="29922" y="22510"/>
                    </a:cubicBezTo>
                    <a:cubicBezTo>
                      <a:pt x="30031" y="22455"/>
                      <a:pt x="30140" y="22401"/>
                      <a:pt x="30304" y="222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52" name="Google Shape;1952;p69"/>
              <p:cNvSpPr/>
              <p:nvPr/>
            </p:nvSpPr>
            <p:spPr>
              <a:xfrm>
                <a:off x="-682904" y="3211094"/>
                <a:ext cx="116887" cy="146651"/>
              </a:xfrm>
              <a:custGeom>
                <a:avLst/>
                <a:gdLst/>
                <a:ahLst/>
                <a:cxnLst/>
                <a:rect l="l" t="t" r="r" b="b"/>
                <a:pathLst>
                  <a:path w="8993" h="11283" extrusionOk="0">
                    <a:moveTo>
                      <a:pt x="109" y="11283"/>
                    </a:moveTo>
                    <a:cubicBezTo>
                      <a:pt x="0" y="11065"/>
                      <a:pt x="0" y="11010"/>
                      <a:pt x="0" y="11010"/>
                    </a:cubicBezTo>
                    <a:cubicBezTo>
                      <a:pt x="600" y="8503"/>
                      <a:pt x="491" y="5942"/>
                      <a:pt x="491" y="3380"/>
                    </a:cubicBezTo>
                    <a:cubicBezTo>
                      <a:pt x="545" y="2781"/>
                      <a:pt x="600" y="2181"/>
                      <a:pt x="709" y="1636"/>
                    </a:cubicBezTo>
                    <a:cubicBezTo>
                      <a:pt x="1036" y="1473"/>
                      <a:pt x="1308" y="1309"/>
                      <a:pt x="1526" y="1146"/>
                    </a:cubicBezTo>
                    <a:cubicBezTo>
                      <a:pt x="2671" y="328"/>
                      <a:pt x="4088" y="1"/>
                      <a:pt x="5450" y="219"/>
                    </a:cubicBezTo>
                    <a:cubicBezTo>
                      <a:pt x="6050" y="219"/>
                      <a:pt x="6649" y="219"/>
                      <a:pt x="7249" y="219"/>
                    </a:cubicBezTo>
                    <a:cubicBezTo>
                      <a:pt x="7794" y="164"/>
                      <a:pt x="8284" y="546"/>
                      <a:pt x="8448" y="1091"/>
                    </a:cubicBezTo>
                    <a:cubicBezTo>
                      <a:pt x="8502" y="1309"/>
                      <a:pt x="8611" y="1527"/>
                      <a:pt x="8611" y="1745"/>
                    </a:cubicBezTo>
                    <a:cubicBezTo>
                      <a:pt x="8775" y="3053"/>
                      <a:pt x="8884" y="4416"/>
                      <a:pt x="8993" y="5724"/>
                    </a:cubicBezTo>
                    <a:cubicBezTo>
                      <a:pt x="8993" y="6051"/>
                      <a:pt x="8884" y="6378"/>
                      <a:pt x="8720" y="6705"/>
                    </a:cubicBezTo>
                    <a:cubicBezTo>
                      <a:pt x="7957" y="8394"/>
                      <a:pt x="6704" y="9757"/>
                      <a:pt x="5069" y="10629"/>
                    </a:cubicBezTo>
                    <a:cubicBezTo>
                      <a:pt x="4687" y="10792"/>
                      <a:pt x="4251" y="10901"/>
                      <a:pt x="3815" y="11010"/>
                    </a:cubicBezTo>
                    <a:cubicBezTo>
                      <a:pt x="2562" y="11228"/>
                      <a:pt x="1363" y="11283"/>
                      <a:pt x="109" y="112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53" name="Google Shape;1953;p69"/>
              <p:cNvSpPr/>
              <p:nvPr/>
            </p:nvSpPr>
            <p:spPr>
              <a:xfrm>
                <a:off x="-1864481" y="3344279"/>
                <a:ext cx="119018" cy="134602"/>
              </a:xfrm>
              <a:custGeom>
                <a:avLst/>
                <a:gdLst/>
                <a:ahLst/>
                <a:cxnLst/>
                <a:rect l="l" t="t" r="r" b="b"/>
                <a:pathLst>
                  <a:path w="9157" h="10356" extrusionOk="0">
                    <a:moveTo>
                      <a:pt x="9156" y="9865"/>
                    </a:moveTo>
                    <a:cubicBezTo>
                      <a:pt x="6813" y="10355"/>
                      <a:pt x="4360" y="9647"/>
                      <a:pt x="2671" y="7957"/>
                    </a:cubicBezTo>
                    <a:cubicBezTo>
                      <a:pt x="2017" y="7303"/>
                      <a:pt x="1363" y="6595"/>
                      <a:pt x="818" y="5832"/>
                    </a:cubicBezTo>
                    <a:cubicBezTo>
                      <a:pt x="218" y="5069"/>
                      <a:pt x="0" y="4033"/>
                      <a:pt x="273" y="3052"/>
                    </a:cubicBezTo>
                    <a:cubicBezTo>
                      <a:pt x="491" y="2453"/>
                      <a:pt x="600" y="1799"/>
                      <a:pt x="818" y="1199"/>
                    </a:cubicBezTo>
                    <a:cubicBezTo>
                      <a:pt x="1036" y="491"/>
                      <a:pt x="1744" y="0"/>
                      <a:pt x="2507" y="55"/>
                    </a:cubicBezTo>
                    <a:cubicBezTo>
                      <a:pt x="4088" y="55"/>
                      <a:pt x="5559" y="654"/>
                      <a:pt x="6649" y="1744"/>
                    </a:cubicBezTo>
                    <a:cubicBezTo>
                      <a:pt x="6922" y="2071"/>
                      <a:pt x="7140" y="2507"/>
                      <a:pt x="7194" y="2943"/>
                    </a:cubicBezTo>
                    <a:cubicBezTo>
                      <a:pt x="7630" y="4633"/>
                      <a:pt x="8066" y="6322"/>
                      <a:pt x="8557" y="8066"/>
                    </a:cubicBezTo>
                    <a:cubicBezTo>
                      <a:pt x="8720" y="8611"/>
                      <a:pt x="8938" y="9156"/>
                      <a:pt x="9156" y="98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54" name="Google Shape;1954;p69"/>
              <p:cNvSpPr/>
              <p:nvPr/>
            </p:nvSpPr>
            <p:spPr>
              <a:xfrm>
                <a:off x="-1795061" y="2640153"/>
                <a:ext cx="1158207" cy="541203"/>
              </a:xfrm>
              <a:custGeom>
                <a:avLst/>
                <a:gdLst/>
                <a:ahLst/>
                <a:cxnLst/>
                <a:rect l="l" t="t" r="r" b="b"/>
                <a:pathLst>
                  <a:path w="89110" h="41639" extrusionOk="0">
                    <a:moveTo>
                      <a:pt x="22509" y="10301"/>
                    </a:moveTo>
                    <a:cubicBezTo>
                      <a:pt x="22346" y="8339"/>
                      <a:pt x="23218" y="6976"/>
                      <a:pt x="24253" y="5668"/>
                    </a:cubicBezTo>
                    <a:cubicBezTo>
                      <a:pt x="24962" y="4742"/>
                      <a:pt x="25834" y="3924"/>
                      <a:pt x="26597" y="3052"/>
                    </a:cubicBezTo>
                    <a:cubicBezTo>
                      <a:pt x="29049" y="491"/>
                      <a:pt x="32047" y="0"/>
                      <a:pt x="35317" y="1090"/>
                    </a:cubicBezTo>
                    <a:cubicBezTo>
                      <a:pt x="36353" y="1363"/>
                      <a:pt x="37334" y="1853"/>
                      <a:pt x="38151" y="2562"/>
                    </a:cubicBezTo>
                    <a:cubicBezTo>
                      <a:pt x="38751" y="3052"/>
                      <a:pt x="39187" y="3597"/>
                      <a:pt x="39514" y="4251"/>
                    </a:cubicBezTo>
                    <a:cubicBezTo>
                      <a:pt x="39405" y="4578"/>
                      <a:pt x="39241" y="5014"/>
                      <a:pt x="39078" y="5396"/>
                    </a:cubicBezTo>
                    <a:cubicBezTo>
                      <a:pt x="38260" y="7303"/>
                      <a:pt x="38151" y="9483"/>
                      <a:pt x="38860" y="11445"/>
                    </a:cubicBezTo>
                    <a:cubicBezTo>
                      <a:pt x="39023" y="12154"/>
                      <a:pt x="39459" y="12699"/>
                      <a:pt x="40059" y="13080"/>
                    </a:cubicBezTo>
                    <a:cubicBezTo>
                      <a:pt x="41203" y="13680"/>
                      <a:pt x="42675" y="13080"/>
                      <a:pt x="43002" y="11827"/>
                    </a:cubicBezTo>
                    <a:cubicBezTo>
                      <a:pt x="43220" y="11227"/>
                      <a:pt x="43274" y="10682"/>
                      <a:pt x="43329" y="10083"/>
                    </a:cubicBezTo>
                    <a:cubicBezTo>
                      <a:pt x="43383" y="8666"/>
                      <a:pt x="43220" y="7303"/>
                      <a:pt x="42838" y="5995"/>
                    </a:cubicBezTo>
                    <a:cubicBezTo>
                      <a:pt x="42729" y="5614"/>
                      <a:pt x="42620" y="5232"/>
                      <a:pt x="42511" y="4796"/>
                    </a:cubicBezTo>
                    <a:cubicBezTo>
                      <a:pt x="42838" y="4415"/>
                      <a:pt x="43165" y="4033"/>
                      <a:pt x="43547" y="3761"/>
                    </a:cubicBezTo>
                    <a:cubicBezTo>
                      <a:pt x="45127" y="2398"/>
                      <a:pt x="46980" y="1363"/>
                      <a:pt x="48997" y="872"/>
                    </a:cubicBezTo>
                    <a:cubicBezTo>
                      <a:pt x="49760" y="654"/>
                      <a:pt x="50523" y="600"/>
                      <a:pt x="51340" y="600"/>
                    </a:cubicBezTo>
                    <a:cubicBezTo>
                      <a:pt x="53193" y="545"/>
                      <a:pt x="55101" y="491"/>
                      <a:pt x="56845" y="1199"/>
                    </a:cubicBezTo>
                    <a:cubicBezTo>
                      <a:pt x="57935" y="1635"/>
                      <a:pt x="59025" y="2126"/>
                      <a:pt x="60115" y="2616"/>
                    </a:cubicBezTo>
                    <a:cubicBezTo>
                      <a:pt x="60442" y="2725"/>
                      <a:pt x="60715" y="2943"/>
                      <a:pt x="61042" y="3107"/>
                    </a:cubicBezTo>
                    <a:cubicBezTo>
                      <a:pt x="61914" y="3488"/>
                      <a:pt x="62622" y="4142"/>
                      <a:pt x="63058" y="4960"/>
                    </a:cubicBezTo>
                    <a:cubicBezTo>
                      <a:pt x="62949" y="5287"/>
                      <a:pt x="62786" y="5614"/>
                      <a:pt x="62622" y="5886"/>
                    </a:cubicBezTo>
                    <a:cubicBezTo>
                      <a:pt x="62023" y="6813"/>
                      <a:pt x="61641" y="7848"/>
                      <a:pt x="61587" y="8938"/>
                    </a:cubicBezTo>
                    <a:cubicBezTo>
                      <a:pt x="61260" y="10464"/>
                      <a:pt x="61750" y="11990"/>
                      <a:pt x="62840" y="13026"/>
                    </a:cubicBezTo>
                    <a:cubicBezTo>
                      <a:pt x="63331" y="13516"/>
                      <a:pt x="64039" y="13789"/>
                      <a:pt x="64748" y="13789"/>
                    </a:cubicBezTo>
                    <a:cubicBezTo>
                      <a:pt x="65947" y="13734"/>
                      <a:pt x="66928" y="12753"/>
                      <a:pt x="66982" y="11500"/>
                    </a:cubicBezTo>
                    <a:cubicBezTo>
                      <a:pt x="67091" y="10028"/>
                      <a:pt x="66928" y="8502"/>
                      <a:pt x="66546" y="7085"/>
                    </a:cubicBezTo>
                    <a:cubicBezTo>
                      <a:pt x="66437" y="6595"/>
                      <a:pt x="66328" y="6159"/>
                      <a:pt x="66165" y="5668"/>
                    </a:cubicBezTo>
                    <a:cubicBezTo>
                      <a:pt x="66873" y="4633"/>
                      <a:pt x="67909" y="3924"/>
                      <a:pt x="69108" y="3652"/>
                    </a:cubicBezTo>
                    <a:cubicBezTo>
                      <a:pt x="70416" y="3434"/>
                      <a:pt x="71778" y="3379"/>
                      <a:pt x="73086" y="3488"/>
                    </a:cubicBezTo>
                    <a:cubicBezTo>
                      <a:pt x="73795" y="3488"/>
                      <a:pt x="74449" y="3597"/>
                      <a:pt x="75158" y="3597"/>
                    </a:cubicBezTo>
                    <a:cubicBezTo>
                      <a:pt x="76411" y="3652"/>
                      <a:pt x="77610" y="4142"/>
                      <a:pt x="78482" y="4960"/>
                    </a:cubicBezTo>
                    <a:cubicBezTo>
                      <a:pt x="78809" y="5287"/>
                      <a:pt x="79191" y="5559"/>
                      <a:pt x="79518" y="5832"/>
                    </a:cubicBezTo>
                    <a:cubicBezTo>
                      <a:pt x="80444" y="6595"/>
                      <a:pt x="81044" y="7630"/>
                      <a:pt x="81262" y="8829"/>
                    </a:cubicBezTo>
                    <a:cubicBezTo>
                      <a:pt x="81534" y="10791"/>
                      <a:pt x="81589" y="12753"/>
                      <a:pt x="81371" y="14715"/>
                    </a:cubicBezTo>
                    <a:cubicBezTo>
                      <a:pt x="81371" y="15969"/>
                      <a:pt x="81098" y="17168"/>
                      <a:pt x="80717" y="18367"/>
                    </a:cubicBezTo>
                    <a:cubicBezTo>
                      <a:pt x="80499" y="18858"/>
                      <a:pt x="80281" y="19348"/>
                      <a:pt x="80063" y="19784"/>
                    </a:cubicBezTo>
                    <a:cubicBezTo>
                      <a:pt x="79572" y="19948"/>
                      <a:pt x="79027" y="20002"/>
                      <a:pt x="78537" y="19839"/>
                    </a:cubicBezTo>
                    <a:cubicBezTo>
                      <a:pt x="78046" y="19784"/>
                      <a:pt x="77556" y="19893"/>
                      <a:pt x="77174" y="20220"/>
                    </a:cubicBezTo>
                    <a:cubicBezTo>
                      <a:pt x="76956" y="20329"/>
                      <a:pt x="76738" y="20438"/>
                      <a:pt x="76520" y="20547"/>
                    </a:cubicBezTo>
                    <a:cubicBezTo>
                      <a:pt x="76084" y="20765"/>
                      <a:pt x="75594" y="20874"/>
                      <a:pt x="75430" y="21419"/>
                    </a:cubicBezTo>
                    <a:cubicBezTo>
                      <a:pt x="75049" y="22128"/>
                      <a:pt x="74939" y="22945"/>
                      <a:pt x="75049" y="23763"/>
                    </a:cubicBezTo>
                    <a:cubicBezTo>
                      <a:pt x="75158" y="24090"/>
                      <a:pt x="75430" y="24308"/>
                      <a:pt x="75757" y="24417"/>
                    </a:cubicBezTo>
                    <a:cubicBezTo>
                      <a:pt x="76956" y="24907"/>
                      <a:pt x="78319" y="24798"/>
                      <a:pt x="79463" y="24199"/>
                    </a:cubicBezTo>
                    <a:cubicBezTo>
                      <a:pt x="79954" y="23926"/>
                      <a:pt x="80390" y="23654"/>
                      <a:pt x="80880" y="23327"/>
                    </a:cubicBezTo>
                    <a:cubicBezTo>
                      <a:pt x="81916" y="23763"/>
                      <a:pt x="82842" y="24417"/>
                      <a:pt x="83605" y="25234"/>
                    </a:cubicBezTo>
                    <a:cubicBezTo>
                      <a:pt x="84205" y="25725"/>
                      <a:pt x="84859" y="26161"/>
                      <a:pt x="85513" y="26597"/>
                    </a:cubicBezTo>
                    <a:cubicBezTo>
                      <a:pt x="86930" y="27469"/>
                      <a:pt x="87965" y="28777"/>
                      <a:pt x="88565" y="30303"/>
                    </a:cubicBezTo>
                    <a:cubicBezTo>
                      <a:pt x="89110" y="31502"/>
                      <a:pt x="88565" y="32919"/>
                      <a:pt x="87366" y="33409"/>
                    </a:cubicBezTo>
                    <a:cubicBezTo>
                      <a:pt x="86930" y="33627"/>
                      <a:pt x="86494" y="33900"/>
                      <a:pt x="86167" y="34227"/>
                    </a:cubicBezTo>
                    <a:cubicBezTo>
                      <a:pt x="85731" y="34554"/>
                      <a:pt x="85240" y="34826"/>
                      <a:pt x="84695" y="34990"/>
                    </a:cubicBezTo>
                    <a:cubicBezTo>
                      <a:pt x="84041" y="35208"/>
                      <a:pt x="83333" y="35044"/>
                      <a:pt x="82733" y="34608"/>
                    </a:cubicBezTo>
                    <a:cubicBezTo>
                      <a:pt x="82243" y="34227"/>
                      <a:pt x="81698" y="33736"/>
                      <a:pt x="81207" y="33246"/>
                    </a:cubicBezTo>
                    <a:cubicBezTo>
                      <a:pt x="80826" y="32810"/>
                      <a:pt x="80281" y="32537"/>
                      <a:pt x="79681" y="32428"/>
                    </a:cubicBezTo>
                    <a:cubicBezTo>
                      <a:pt x="78918" y="32265"/>
                      <a:pt x="78210" y="32973"/>
                      <a:pt x="78373" y="33736"/>
                    </a:cubicBezTo>
                    <a:cubicBezTo>
                      <a:pt x="78482" y="34336"/>
                      <a:pt x="78646" y="34881"/>
                      <a:pt x="78809" y="35480"/>
                    </a:cubicBezTo>
                    <a:cubicBezTo>
                      <a:pt x="77883" y="36897"/>
                      <a:pt x="76411" y="37769"/>
                      <a:pt x="74776" y="37933"/>
                    </a:cubicBezTo>
                    <a:cubicBezTo>
                      <a:pt x="72650" y="38205"/>
                      <a:pt x="70470" y="37551"/>
                      <a:pt x="68835" y="36134"/>
                    </a:cubicBezTo>
                    <a:cubicBezTo>
                      <a:pt x="68944" y="35807"/>
                      <a:pt x="69053" y="35535"/>
                      <a:pt x="69217" y="35208"/>
                    </a:cubicBezTo>
                    <a:cubicBezTo>
                      <a:pt x="69762" y="34390"/>
                      <a:pt x="69980" y="33464"/>
                      <a:pt x="69980" y="32537"/>
                    </a:cubicBezTo>
                    <a:cubicBezTo>
                      <a:pt x="70143" y="31284"/>
                      <a:pt x="69980" y="29976"/>
                      <a:pt x="69544" y="28777"/>
                    </a:cubicBezTo>
                    <a:cubicBezTo>
                      <a:pt x="69108" y="27796"/>
                      <a:pt x="68290" y="27033"/>
                      <a:pt x="67255" y="26869"/>
                    </a:cubicBezTo>
                    <a:cubicBezTo>
                      <a:pt x="65947" y="26488"/>
                      <a:pt x="64639" y="27360"/>
                      <a:pt x="64312" y="28668"/>
                    </a:cubicBezTo>
                    <a:cubicBezTo>
                      <a:pt x="63930" y="30466"/>
                      <a:pt x="63985" y="32428"/>
                      <a:pt x="64584" y="34172"/>
                    </a:cubicBezTo>
                    <a:cubicBezTo>
                      <a:pt x="64748" y="34826"/>
                      <a:pt x="65020" y="35371"/>
                      <a:pt x="65238" y="36025"/>
                    </a:cubicBezTo>
                    <a:cubicBezTo>
                      <a:pt x="64475" y="37006"/>
                      <a:pt x="63549" y="37824"/>
                      <a:pt x="62459" y="38423"/>
                    </a:cubicBezTo>
                    <a:cubicBezTo>
                      <a:pt x="61314" y="38968"/>
                      <a:pt x="60170" y="39459"/>
                      <a:pt x="58971" y="39949"/>
                    </a:cubicBezTo>
                    <a:cubicBezTo>
                      <a:pt x="57772" y="40440"/>
                      <a:pt x="56409" y="40440"/>
                      <a:pt x="55210" y="39949"/>
                    </a:cubicBezTo>
                    <a:cubicBezTo>
                      <a:pt x="54447" y="39677"/>
                      <a:pt x="53630" y="39404"/>
                      <a:pt x="52812" y="39186"/>
                    </a:cubicBezTo>
                    <a:cubicBezTo>
                      <a:pt x="52049" y="38914"/>
                      <a:pt x="51395" y="38423"/>
                      <a:pt x="51013" y="37715"/>
                    </a:cubicBezTo>
                    <a:cubicBezTo>
                      <a:pt x="50087" y="36134"/>
                      <a:pt x="49487" y="34445"/>
                      <a:pt x="50196" y="32592"/>
                    </a:cubicBezTo>
                    <a:cubicBezTo>
                      <a:pt x="50414" y="31938"/>
                      <a:pt x="50523" y="31175"/>
                      <a:pt x="50359" y="30412"/>
                    </a:cubicBezTo>
                    <a:cubicBezTo>
                      <a:pt x="50305" y="29976"/>
                      <a:pt x="50141" y="29594"/>
                      <a:pt x="49869" y="29213"/>
                    </a:cubicBezTo>
                    <a:cubicBezTo>
                      <a:pt x="49433" y="28613"/>
                      <a:pt x="48561" y="28559"/>
                      <a:pt x="48070" y="29104"/>
                    </a:cubicBezTo>
                    <a:cubicBezTo>
                      <a:pt x="47580" y="29485"/>
                      <a:pt x="47307" y="30030"/>
                      <a:pt x="47253" y="30630"/>
                    </a:cubicBezTo>
                    <a:cubicBezTo>
                      <a:pt x="47253" y="30957"/>
                      <a:pt x="47198" y="31338"/>
                      <a:pt x="47198" y="31665"/>
                    </a:cubicBezTo>
                    <a:cubicBezTo>
                      <a:pt x="47089" y="36134"/>
                      <a:pt x="44146" y="40058"/>
                      <a:pt x="39841" y="41366"/>
                    </a:cubicBezTo>
                    <a:cubicBezTo>
                      <a:pt x="38642" y="41639"/>
                      <a:pt x="37388" y="41639"/>
                      <a:pt x="36189" y="41421"/>
                    </a:cubicBezTo>
                    <a:cubicBezTo>
                      <a:pt x="34990" y="41148"/>
                      <a:pt x="33900" y="40767"/>
                      <a:pt x="32810" y="40276"/>
                    </a:cubicBezTo>
                    <a:cubicBezTo>
                      <a:pt x="30630" y="39186"/>
                      <a:pt x="29431" y="37279"/>
                      <a:pt x="28668" y="35099"/>
                    </a:cubicBezTo>
                    <a:cubicBezTo>
                      <a:pt x="28395" y="34227"/>
                      <a:pt x="28504" y="33300"/>
                      <a:pt x="28995" y="32537"/>
                    </a:cubicBezTo>
                    <a:cubicBezTo>
                      <a:pt x="29540" y="31611"/>
                      <a:pt x="29812" y="30521"/>
                      <a:pt x="29758" y="29431"/>
                    </a:cubicBezTo>
                    <a:cubicBezTo>
                      <a:pt x="29758" y="29104"/>
                      <a:pt x="29703" y="28831"/>
                      <a:pt x="29649" y="28559"/>
                    </a:cubicBezTo>
                    <a:cubicBezTo>
                      <a:pt x="29540" y="27959"/>
                      <a:pt x="29049" y="27578"/>
                      <a:pt x="28504" y="27523"/>
                    </a:cubicBezTo>
                    <a:cubicBezTo>
                      <a:pt x="27959" y="27414"/>
                      <a:pt x="27414" y="27687"/>
                      <a:pt x="27142" y="28232"/>
                    </a:cubicBezTo>
                    <a:cubicBezTo>
                      <a:pt x="26597" y="29267"/>
                      <a:pt x="26161" y="30357"/>
                      <a:pt x="25997" y="31556"/>
                    </a:cubicBezTo>
                    <a:cubicBezTo>
                      <a:pt x="25779" y="32973"/>
                      <a:pt x="24907" y="34118"/>
                      <a:pt x="23599" y="34717"/>
                    </a:cubicBezTo>
                    <a:cubicBezTo>
                      <a:pt x="22400" y="35262"/>
                      <a:pt x="21256" y="35971"/>
                      <a:pt x="20111" y="36625"/>
                    </a:cubicBezTo>
                    <a:cubicBezTo>
                      <a:pt x="18367" y="37551"/>
                      <a:pt x="16405" y="38042"/>
                      <a:pt x="14443" y="38042"/>
                    </a:cubicBezTo>
                    <a:cubicBezTo>
                      <a:pt x="13190" y="38042"/>
                      <a:pt x="11991" y="38042"/>
                      <a:pt x="10737" y="37933"/>
                    </a:cubicBezTo>
                    <a:cubicBezTo>
                      <a:pt x="10356" y="37933"/>
                      <a:pt x="9974" y="37878"/>
                      <a:pt x="9593" y="37715"/>
                    </a:cubicBezTo>
                    <a:cubicBezTo>
                      <a:pt x="8066" y="37333"/>
                      <a:pt x="7794" y="36952"/>
                      <a:pt x="8012" y="35426"/>
                    </a:cubicBezTo>
                    <a:cubicBezTo>
                      <a:pt x="8066" y="34772"/>
                      <a:pt x="8230" y="34172"/>
                      <a:pt x="8557" y="33573"/>
                    </a:cubicBezTo>
                    <a:cubicBezTo>
                      <a:pt x="9647" y="31338"/>
                      <a:pt x="11119" y="29267"/>
                      <a:pt x="12863" y="27469"/>
                    </a:cubicBezTo>
                    <a:cubicBezTo>
                      <a:pt x="13244" y="27033"/>
                      <a:pt x="13680" y="26760"/>
                      <a:pt x="14225" y="26651"/>
                    </a:cubicBezTo>
                    <a:cubicBezTo>
                      <a:pt x="15206" y="26433"/>
                      <a:pt x="16133" y="26106"/>
                      <a:pt x="17059" y="25834"/>
                    </a:cubicBezTo>
                    <a:cubicBezTo>
                      <a:pt x="17877" y="25561"/>
                      <a:pt x="18585" y="25071"/>
                      <a:pt x="19130" y="24417"/>
                    </a:cubicBezTo>
                    <a:cubicBezTo>
                      <a:pt x="19893" y="23654"/>
                      <a:pt x="19512" y="22346"/>
                      <a:pt x="18422" y="22128"/>
                    </a:cubicBezTo>
                    <a:cubicBezTo>
                      <a:pt x="18204" y="22019"/>
                      <a:pt x="17931" y="22019"/>
                      <a:pt x="17713" y="22019"/>
                    </a:cubicBezTo>
                    <a:cubicBezTo>
                      <a:pt x="16514" y="22019"/>
                      <a:pt x="15370" y="22346"/>
                      <a:pt x="14334" y="22945"/>
                    </a:cubicBezTo>
                    <a:cubicBezTo>
                      <a:pt x="13844" y="23272"/>
                      <a:pt x="13299" y="23545"/>
                      <a:pt x="12863" y="23926"/>
                    </a:cubicBezTo>
                    <a:cubicBezTo>
                      <a:pt x="12427" y="24199"/>
                      <a:pt x="11991" y="24417"/>
                      <a:pt x="11500" y="24417"/>
                    </a:cubicBezTo>
                    <a:cubicBezTo>
                      <a:pt x="7794" y="24744"/>
                      <a:pt x="4142" y="23708"/>
                      <a:pt x="1145" y="21528"/>
                    </a:cubicBezTo>
                    <a:lnTo>
                      <a:pt x="709" y="21147"/>
                    </a:lnTo>
                    <a:cubicBezTo>
                      <a:pt x="273" y="20874"/>
                      <a:pt x="55" y="20384"/>
                      <a:pt x="109" y="19893"/>
                    </a:cubicBezTo>
                    <a:cubicBezTo>
                      <a:pt x="109" y="19348"/>
                      <a:pt x="109" y="18803"/>
                      <a:pt x="109" y="18258"/>
                    </a:cubicBezTo>
                    <a:cubicBezTo>
                      <a:pt x="0" y="17495"/>
                      <a:pt x="273" y="16786"/>
                      <a:pt x="818" y="16241"/>
                    </a:cubicBezTo>
                    <a:cubicBezTo>
                      <a:pt x="1744" y="15042"/>
                      <a:pt x="2998" y="14061"/>
                      <a:pt x="4360" y="13353"/>
                    </a:cubicBezTo>
                    <a:cubicBezTo>
                      <a:pt x="4851" y="13189"/>
                      <a:pt x="5341" y="12917"/>
                      <a:pt x="5832" y="12644"/>
                    </a:cubicBezTo>
                    <a:cubicBezTo>
                      <a:pt x="7848" y="11445"/>
                      <a:pt x="10247" y="10900"/>
                      <a:pt x="12645" y="11009"/>
                    </a:cubicBezTo>
                    <a:lnTo>
                      <a:pt x="17059" y="11009"/>
                    </a:lnTo>
                    <a:cubicBezTo>
                      <a:pt x="17604" y="11064"/>
                      <a:pt x="18149" y="11118"/>
                      <a:pt x="18640" y="11282"/>
                    </a:cubicBezTo>
                    <a:cubicBezTo>
                      <a:pt x="19239" y="11391"/>
                      <a:pt x="19730" y="11827"/>
                      <a:pt x="19948" y="12372"/>
                    </a:cubicBezTo>
                    <a:cubicBezTo>
                      <a:pt x="20002" y="12590"/>
                      <a:pt x="20057" y="12753"/>
                      <a:pt x="20220" y="12917"/>
                    </a:cubicBezTo>
                    <a:cubicBezTo>
                      <a:pt x="20384" y="13244"/>
                      <a:pt x="20820" y="13298"/>
                      <a:pt x="21092" y="13026"/>
                    </a:cubicBezTo>
                    <a:cubicBezTo>
                      <a:pt x="21365" y="12699"/>
                      <a:pt x="21801" y="12535"/>
                      <a:pt x="22237" y="12644"/>
                    </a:cubicBezTo>
                    <a:cubicBezTo>
                      <a:pt x="22346" y="12644"/>
                      <a:pt x="22509" y="12590"/>
                      <a:pt x="22673" y="12535"/>
                    </a:cubicBezTo>
                    <a:cubicBezTo>
                      <a:pt x="23599" y="12208"/>
                      <a:pt x="23817" y="11500"/>
                      <a:pt x="23109" y="10737"/>
                    </a:cubicBezTo>
                    <a:cubicBezTo>
                      <a:pt x="22891" y="10573"/>
                      <a:pt x="22727" y="10464"/>
                      <a:pt x="22509" y="103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55" name="Google Shape;1955;p69"/>
              <p:cNvSpPr/>
              <p:nvPr/>
            </p:nvSpPr>
            <p:spPr>
              <a:xfrm>
                <a:off x="-929428" y="3027634"/>
                <a:ext cx="9930" cy="35431"/>
              </a:xfrm>
              <a:custGeom>
                <a:avLst/>
                <a:gdLst/>
                <a:ahLst/>
                <a:cxnLst/>
                <a:rect l="l" t="t" r="r" b="b"/>
                <a:pathLst>
                  <a:path w="764" h="2726" extrusionOk="0">
                    <a:moveTo>
                      <a:pt x="437" y="2725"/>
                    </a:moveTo>
                    <a:cubicBezTo>
                      <a:pt x="110" y="1908"/>
                      <a:pt x="1" y="927"/>
                      <a:pt x="164" y="0"/>
                    </a:cubicBezTo>
                    <a:cubicBezTo>
                      <a:pt x="382" y="273"/>
                      <a:pt x="546" y="382"/>
                      <a:pt x="546" y="491"/>
                    </a:cubicBezTo>
                    <a:cubicBezTo>
                      <a:pt x="764" y="1254"/>
                      <a:pt x="709" y="2017"/>
                      <a:pt x="437" y="2725"/>
                    </a:cubicBezTo>
                    <a:close/>
                  </a:path>
                </a:pathLst>
              </a:custGeom>
              <a:solidFill>
                <a:srgbClr val="6D6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56" name="Google Shape;1956;p69"/>
              <p:cNvSpPr/>
              <p:nvPr/>
            </p:nvSpPr>
            <p:spPr>
              <a:xfrm>
                <a:off x="-1687390" y="3361280"/>
                <a:ext cx="230940" cy="224571"/>
              </a:xfrm>
              <a:custGeom>
                <a:avLst/>
                <a:gdLst/>
                <a:ahLst/>
                <a:cxnLst/>
                <a:rect l="l" t="t" r="r" b="b"/>
                <a:pathLst>
                  <a:path w="17768" h="17278" extrusionOk="0">
                    <a:moveTo>
                      <a:pt x="17277" y="7739"/>
                    </a:moveTo>
                    <a:cubicBezTo>
                      <a:pt x="17768" y="3652"/>
                      <a:pt x="14334" y="491"/>
                      <a:pt x="10356" y="164"/>
                    </a:cubicBezTo>
                    <a:cubicBezTo>
                      <a:pt x="8884" y="0"/>
                      <a:pt x="7358" y="382"/>
                      <a:pt x="6159" y="1254"/>
                    </a:cubicBezTo>
                    <a:cubicBezTo>
                      <a:pt x="4960" y="1799"/>
                      <a:pt x="3979" y="2780"/>
                      <a:pt x="3325" y="3979"/>
                    </a:cubicBezTo>
                    <a:cubicBezTo>
                      <a:pt x="1581" y="4633"/>
                      <a:pt x="164" y="5668"/>
                      <a:pt x="109" y="8121"/>
                    </a:cubicBezTo>
                    <a:cubicBezTo>
                      <a:pt x="0" y="11009"/>
                      <a:pt x="1636" y="13135"/>
                      <a:pt x="3925" y="14661"/>
                    </a:cubicBezTo>
                    <a:cubicBezTo>
                      <a:pt x="7740" y="17277"/>
                      <a:pt x="14334" y="16296"/>
                      <a:pt x="16569" y="12045"/>
                    </a:cubicBezTo>
                    <a:cubicBezTo>
                      <a:pt x="17277" y="10737"/>
                      <a:pt x="17550" y="9211"/>
                      <a:pt x="17277" y="7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57" name="Google Shape;1957;p69"/>
              <p:cNvSpPr/>
              <p:nvPr/>
            </p:nvSpPr>
            <p:spPr>
              <a:xfrm>
                <a:off x="-957762" y="3249359"/>
                <a:ext cx="212535" cy="221022"/>
              </a:xfrm>
              <a:custGeom>
                <a:avLst/>
                <a:gdLst/>
                <a:ahLst/>
                <a:cxnLst/>
                <a:rect l="l" t="t" r="r" b="b"/>
                <a:pathLst>
                  <a:path w="16352" h="17005" extrusionOk="0">
                    <a:moveTo>
                      <a:pt x="15588" y="7031"/>
                    </a:moveTo>
                    <a:cubicBezTo>
                      <a:pt x="15207" y="5614"/>
                      <a:pt x="14226" y="4415"/>
                      <a:pt x="12863" y="3815"/>
                    </a:cubicBezTo>
                    <a:cubicBezTo>
                      <a:pt x="11228" y="1145"/>
                      <a:pt x="7903" y="0"/>
                      <a:pt x="4960" y="1199"/>
                    </a:cubicBezTo>
                    <a:cubicBezTo>
                      <a:pt x="1963" y="2453"/>
                      <a:pt x="655" y="4796"/>
                      <a:pt x="219" y="7903"/>
                    </a:cubicBezTo>
                    <a:cubicBezTo>
                      <a:pt x="1" y="10355"/>
                      <a:pt x="927" y="12753"/>
                      <a:pt x="2726" y="14497"/>
                    </a:cubicBezTo>
                    <a:cubicBezTo>
                      <a:pt x="5287" y="16950"/>
                      <a:pt x="8830" y="17004"/>
                      <a:pt x="11991" y="15696"/>
                    </a:cubicBezTo>
                    <a:cubicBezTo>
                      <a:pt x="15316" y="14279"/>
                      <a:pt x="16351" y="10246"/>
                      <a:pt x="15588" y="70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58" name="Google Shape;1958;p69"/>
              <p:cNvSpPr/>
              <p:nvPr/>
            </p:nvSpPr>
            <p:spPr>
              <a:xfrm>
                <a:off x="-1897780" y="2612520"/>
                <a:ext cx="1367181" cy="1114289"/>
              </a:xfrm>
              <a:custGeom>
                <a:avLst/>
                <a:gdLst/>
                <a:ahLst/>
                <a:cxnLst/>
                <a:rect l="l" t="t" r="r" b="b"/>
                <a:pathLst>
                  <a:path w="105188" h="85731" extrusionOk="0">
                    <a:moveTo>
                      <a:pt x="105134" y="51722"/>
                    </a:moveTo>
                    <a:cubicBezTo>
                      <a:pt x="104970" y="50523"/>
                      <a:pt x="104970" y="49270"/>
                      <a:pt x="104806" y="48071"/>
                    </a:cubicBezTo>
                    <a:cubicBezTo>
                      <a:pt x="104643" y="47035"/>
                      <a:pt x="104316" y="46054"/>
                      <a:pt x="103771" y="45182"/>
                    </a:cubicBezTo>
                    <a:cubicBezTo>
                      <a:pt x="103662" y="44909"/>
                      <a:pt x="103498" y="44746"/>
                      <a:pt x="103280" y="44582"/>
                    </a:cubicBezTo>
                    <a:cubicBezTo>
                      <a:pt x="102572" y="44092"/>
                      <a:pt x="101700" y="43819"/>
                      <a:pt x="100773" y="43765"/>
                    </a:cubicBezTo>
                    <a:cubicBezTo>
                      <a:pt x="99792" y="43874"/>
                      <a:pt x="98811" y="43874"/>
                      <a:pt x="97830" y="43874"/>
                    </a:cubicBezTo>
                    <a:cubicBezTo>
                      <a:pt x="96740" y="43874"/>
                      <a:pt x="95650" y="44146"/>
                      <a:pt x="94724" y="44637"/>
                    </a:cubicBezTo>
                    <a:cubicBezTo>
                      <a:pt x="94451" y="44800"/>
                      <a:pt x="94124" y="44909"/>
                      <a:pt x="93743" y="45073"/>
                    </a:cubicBezTo>
                    <a:cubicBezTo>
                      <a:pt x="93579" y="43220"/>
                      <a:pt x="92598" y="41748"/>
                      <a:pt x="92380" y="40059"/>
                    </a:cubicBezTo>
                    <a:cubicBezTo>
                      <a:pt x="92925" y="39841"/>
                      <a:pt x="93470" y="39623"/>
                      <a:pt x="94015" y="39350"/>
                    </a:cubicBezTo>
                    <a:cubicBezTo>
                      <a:pt x="95051" y="38805"/>
                      <a:pt x="96086" y="38206"/>
                      <a:pt x="97067" y="37552"/>
                    </a:cubicBezTo>
                    <a:cubicBezTo>
                      <a:pt x="98103" y="36898"/>
                      <a:pt x="98866" y="35808"/>
                      <a:pt x="99084" y="34554"/>
                    </a:cubicBezTo>
                    <a:cubicBezTo>
                      <a:pt x="99356" y="32865"/>
                      <a:pt x="98920" y="31175"/>
                      <a:pt x="97939" y="29813"/>
                    </a:cubicBezTo>
                    <a:cubicBezTo>
                      <a:pt x="97231" y="28886"/>
                      <a:pt x="96468" y="28069"/>
                      <a:pt x="95650" y="27306"/>
                    </a:cubicBezTo>
                    <a:cubicBezTo>
                      <a:pt x="94233" y="25889"/>
                      <a:pt x="92707" y="24635"/>
                      <a:pt x="91072" y="23545"/>
                    </a:cubicBezTo>
                    <a:cubicBezTo>
                      <a:pt x="90854" y="23382"/>
                      <a:pt x="90636" y="23164"/>
                      <a:pt x="90473" y="23000"/>
                    </a:cubicBezTo>
                    <a:cubicBezTo>
                      <a:pt x="91181" y="21420"/>
                      <a:pt x="91726" y="19730"/>
                      <a:pt x="91944" y="18040"/>
                    </a:cubicBezTo>
                    <a:cubicBezTo>
                      <a:pt x="92162" y="15806"/>
                      <a:pt x="92217" y="13571"/>
                      <a:pt x="91999" y="11391"/>
                    </a:cubicBezTo>
                    <a:cubicBezTo>
                      <a:pt x="91890" y="9320"/>
                      <a:pt x="90909" y="7413"/>
                      <a:pt x="89383" y="6050"/>
                    </a:cubicBezTo>
                    <a:cubicBezTo>
                      <a:pt x="88674" y="5451"/>
                      <a:pt x="88020" y="4906"/>
                      <a:pt x="87312" y="4361"/>
                    </a:cubicBezTo>
                    <a:cubicBezTo>
                      <a:pt x="86276" y="3598"/>
                      <a:pt x="85023" y="3107"/>
                      <a:pt x="83715" y="3053"/>
                    </a:cubicBezTo>
                    <a:cubicBezTo>
                      <a:pt x="81916" y="2944"/>
                      <a:pt x="80117" y="2889"/>
                      <a:pt x="78264" y="2889"/>
                    </a:cubicBezTo>
                    <a:cubicBezTo>
                      <a:pt x="76956" y="2835"/>
                      <a:pt x="75703" y="3162"/>
                      <a:pt x="74558" y="3816"/>
                    </a:cubicBezTo>
                    <a:lnTo>
                      <a:pt x="72760" y="4851"/>
                    </a:lnTo>
                    <a:cubicBezTo>
                      <a:pt x="72433" y="4524"/>
                      <a:pt x="72106" y="4252"/>
                      <a:pt x="71779" y="3925"/>
                    </a:cubicBezTo>
                    <a:cubicBezTo>
                      <a:pt x="71506" y="3652"/>
                      <a:pt x="71179" y="3434"/>
                      <a:pt x="70852" y="3216"/>
                    </a:cubicBezTo>
                    <a:cubicBezTo>
                      <a:pt x="69326" y="2453"/>
                      <a:pt x="67800" y="1636"/>
                      <a:pt x="66165" y="982"/>
                    </a:cubicBezTo>
                    <a:cubicBezTo>
                      <a:pt x="65130" y="546"/>
                      <a:pt x="64040" y="273"/>
                      <a:pt x="62895" y="164"/>
                    </a:cubicBezTo>
                    <a:cubicBezTo>
                      <a:pt x="61205" y="1"/>
                      <a:pt x="59461" y="1"/>
                      <a:pt x="57717" y="164"/>
                    </a:cubicBezTo>
                    <a:cubicBezTo>
                      <a:pt x="55755" y="328"/>
                      <a:pt x="53848" y="982"/>
                      <a:pt x="52213" y="2126"/>
                    </a:cubicBezTo>
                    <a:cubicBezTo>
                      <a:pt x="51722" y="2399"/>
                      <a:pt x="51177" y="2726"/>
                      <a:pt x="50687" y="3053"/>
                    </a:cubicBezTo>
                    <a:cubicBezTo>
                      <a:pt x="50196" y="3380"/>
                      <a:pt x="49706" y="3816"/>
                      <a:pt x="49215" y="4143"/>
                    </a:cubicBezTo>
                    <a:cubicBezTo>
                      <a:pt x="49106" y="4088"/>
                      <a:pt x="48997" y="4034"/>
                      <a:pt x="48888" y="3979"/>
                    </a:cubicBezTo>
                    <a:cubicBezTo>
                      <a:pt x="47253" y="2181"/>
                      <a:pt x="45073" y="982"/>
                      <a:pt x="42675" y="491"/>
                    </a:cubicBezTo>
                    <a:cubicBezTo>
                      <a:pt x="41531" y="164"/>
                      <a:pt x="40386" y="55"/>
                      <a:pt x="39187" y="164"/>
                    </a:cubicBezTo>
                    <a:cubicBezTo>
                      <a:pt x="36898" y="491"/>
                      <a:pt x="34772" y="1472"/>
                      <a:pt x="33192" y="3107"/>
                    </a:cubicBezTo>
                    <a:cubicBezTo>
                      <a:pt x="32265" y="4088"/>
                      <a:pt x="31339" y="5069"/>
                      <a:pt x="30467" y="6050"/>
                    </a:cubicBezTo>
                    <a:cubicBezTo>
                      <a:pt x="29431" y="7195"/>
                      <a:pt x="28668" y="8557"/>
                      <a:pt x="28232" y="10029"/>
                    </a:cubicBezTo>
                    <a:cubicBezTo>
                      <a:pt x="28123" y="10465"/>
                      <a:pt x="28014" y="10846"/>
                      <a:pt x="27851" y="11282"/>
                    </a:cubicBezTo>
                    <a:cubicBezTo>
                      <a:pt x="27687" y="11282"/>
                      <a:pt x="27524" y="11282"/>
                      <a:pt x="27415" y="11228"/>
                    </a:cubicBezTo>
                    <a:cubicBezTo>
                      <a:pt x="26379" y="10846"/>
                      <a:pt x="25289" y="10628"/>
                      <a:pt x="24199" y="10683"/>
                    </a:cubicBezTo>
                    <a:lnTo>
                      <a:pt x="19458" y="10683"/>
                    </a:lnTo>
                    <a:cubicBezTo>
                      <a:pt x="17714" y="10574"/>
                      <a:pt x="15969" y="10846"/>
                      <a:pt x="14389" y="11500"/>
                    </a:cubicBezTo>
                    <a:cubicBezTo>
                      <a:pt x="12808" y="12209"/>
                      <a:pt x="11228" y="12972"/>
                      <a:pt x="9756" y="13844"/>
                    </a:cubicBezTo>
                    <a:cubicBezTo>
                      <a:pt x="8176" y="14770"/>
                      <a:pt x="6868" y="16078"/>
                      <a:pt x="5832" y="17604"/>
                    </a:cubicBezTo>
                    <a:cubicBezTo>
                      <a:pt x="5451" y="18149"/>
                      <a:pt x="5233" y="18858"/>
                      <a:pt x="5233" y="19512"/>
                    </a:cubicBezTo>
                    <a:cubicBezTo>
                      <a:pt x="5287" y="20493"/>
                      <a:pt x="5287" y="21420"/>
                      <a:pt x="5233" y="22346"/>
                    </a:cubicBezTo>
                    <a:cubicBezTo>
                      <a:pt x="5233" y="23327"/>
                      <a:pt x="5614" y="24199"/>
                      <a:pt x="6377" y="24853"/>
                    </a:cubicBezTo>
                    <a:cubicBezTo>
                      <a:pt x="6759" y="25180"/>
                      <a:pt x="7195" y="25562"/>
                      <a:pt x="7631" y="25889"/>
                    </a:cubicBezTo>
                    <a:cubicBezTo>
                      <a:pt x="10192" y="27796"/>
                      <a:pt x="13244" y="28941"/>
                      <a:pt x="16460" y="29213"/>
                    </a:cubicBezTo>
                    <a:cubicBezTo>
                      <a:pt x="16678" y="29268"/>
                      <a:pt x="16841" y="29322"/>
                      <a:pt x="17059" y="29431"/>
                    </a:cubicBezTo>
                    <a:cubicBezTo>
                      <a:pt x="16078" y="30957"/>
                      <a:pt x="15152" y="32429"/>
                      <a:pt x="14225" y="33900"/>
                    </a:cubicBezTo>
                    <a:cubicBezTo>
                      <a:pt x="14116" y="34064"/>
                      <a:pt x="13953" y="34282"/>
                      <a:pt x="13735" y="34445"/>
                    </a:cubicBezTo>
                    <a:cubicBezTo>
                      <a:pt x="12590" y="35426"/>
                      <a:pt x="11718" y="36734"/>
                      <a:pt x="11282" y="38206"/>
                    </a:cubicBezTo>
                    <a:cubicBezTo>
                      <a:pt x="10683" y="39895"/>
                      <a:pt x="10192" y="41585"/>
                      <a:pt x="9702" y="43274"/>
                    </a:cubicBezTo>
                    <a:cubicBezTo>
                      <a:pt x="9429" y="44092"/>
                      <a:pt x="9266" y="44909"/>
                      <a:pt x="9157" y="45727"/>
                    </a:cubicBezTo>
                    <a:cubicBezTo>
                      <a:pt x="8830" y="48507"/>
                      <a:pt x="8775" y="51341"/>
                      <a:pt x="9048" y="54120"/>
                    </a:cubicBezTo>
                    <a:cubicBezTo>
                      <a:pt x="9048" y="54393"/>
                      <a:pt x="8993" y="54665"/>
                      <a:pt x="8993" y="54883"/>
                    </a:cubicBezTo>
                    <a:cubicBezTo>
                      <a:pt x="8503" y="54720"/>
                      <a:pt x="8121" y="54611"/>
                      <a:pt x="7794" y="54502"/>
                    </a:cubicBezTo>
                    <a:cubicBezTo>
                      <a:pt x="6868" y="54175"/>
                      <a:pt x="5996" y="54011"/>
                      <a:pt x="5069" y="53957"/>
                    </a:cubicBezTo>
                    <a:cubicBezTo>
                      <a:pt x="3434" y="53848"/>
                      <a:pt x="1908" y="54774"/>
                      <a:pt x="1200" y="56246"/>
                    </a:cubicBezTo>
                    <a:cubicBezTo>
                      <a:pt x="873" y="57009"/>
                      <a:pt x="600" y="57826"/>
                      <a:pt x="437" y="58644"/>
                    </a:cubicBezTo>
                    <a:cubicBezTo>
                      <a:pt x="1" y="60279"/>
                      <a:pt x="273" y="62023"/>
                      <a:pt x="1200" y="63494"/>
                    </a:cubicBezTo>
                    <a:cubicBezTo>
                      <a:pt x="1745" y="64312"/>
                      <a:pt x="2453" y="65129"/>
                      <a:pt x="3162" y="65838"/>
                    </a:cubicBezTo>
                    <a:cubicBezTo>
                      <a:pt x="5015" y="67745"/>
                      <a:pt x="7576" y="68835"/>
                      <a:pt x="10192" y="68781"/>
                    </a:cubicBezTo>
                    <a:lnTo>
                      <a:pt x="13026" y="68781"/>
                    </a:lnTo>
                    <a:cubicBezTo>
                      <a:pt x="13626" y="69653"/>
                      <a:pt x="14171" y="70470"/>
                      <a:pt x="14770" y="71288"/>
                    </a:cubicBezTo>
                    <a:cubicBezTo>
                      <a:pt x="16351" y="73250"/>
                      <a:pt x="18041" y="75049"/>
                      <a:pt x="19894" y="76738"/>
                    </a:cubicBezTo>
                    <a:cubicBezTo>
                      <a:pt x="22237" y="79027"/>
                      <a:pt x="25071" y="80771"/>
                      <a:pt x="28123" y="81861"/>
                    </a:cubicBezTo>
                    <a:cubicBezTo>
                      <a:pt x="30739" y="82733"/>
                      <a:pt x="33301" y="83551"/>
                      <a:pt x="35862" y="84423"/>
                    </a:cubicBezTo>
                    <a:cubicBezTo>
                      <a:pt x="38533" y="85240"/>
                      <a:pt x="41258" y="85622"/>
                      <a:pt x="44038" y="85622"/>
                    </a:cubicBezTo>
                    <a:cubicBezTo>
                      <a:pt x="46654" y="85622"/>
                      <a:pt x="49270" y="85731"/>
                      <a:pt x="51886" y="85513"/>
                    </a:cubicBezTo>
                    <a:cubicBezTo>
                      <a:pt x="54447" y="85295"/>
                      <a:pt x="56954" y="84968"/>
                      <a:pt x="59461" y="84532"/>
                    </a:cubicBezTo>
                    <a:cubicBezTo>
                      <a:pt x="60878" y="84259"/>
                      <a:pt x="62296" y="83932"/>
                      <a:pt x="63713" y="83551"/>
                    </a:cubicBezTo>
                    <a:cubicBezTo>
                      <a:pt x="67473" y="82570"/>
                      <a:pt x="71070" y="80989"/>
                      <a:pt x="74395" y="78864"/>
                    </a:cubicBezTo>
                    <a:lnTo>
                      <a:pt x="77883" y="76847"/>
                    </a:lnTo>
                    <a:cubicBezTo>
                      <a:pt x="78319" y="76575"/>
                      <a:pt x="78646" y="76357"/>
                      <a:pt x="78973" y="76139"/>
                    </a:cubicBezTo>
                    <a:cubicBezTo>
                      <a:pt x="80444" y="75267"/>
                      <a:pt x="81807" y="74231"/>
                      <a:pt x="83115" y="73087"/>
                    </a:cubicBezTo>
                    <a:cubicBezTo>
                      <a:pt x="84260" y="71942"/>
                      <a:pt x="85404" y="70797"/>
                      <a:pt x="86603" y="69653"/>
                    </a:cubicBezTo>
                    <a:cubicBezTo>
                      <a:pt x="89056" y="67146"/>
                      <a:pt x="90963" y="64148"/>
                      <a:pt x="92162" y="60824"/>
                    </a:cubicBezTo>
                    <a:cubicBezTo>
                      <a:pt x="92326" y="60551"/>
                      <a:pt x="92489" y="60224"/>
                      <a:pt x="92653" y="59952"/>
                    </a:cubicBezTo>
                    <a:cubicBezTo>
                      <a:pt x="92980" y="59952"/>
                      <a:pt x="93307" y="59897"/>
                      <a:pt x="93579" y="59897"/>
                    </a:cubicBezTo>
                    <a:cubicBezTo>
                      <a:pt x="94560" y="59952"/>
                      <a:pt x="95541" y="59952"/>
                      <a:pt x="96522" y="59897"/>
                    </a:cubicBezTo>
                    <a:cubicBezTo>
                      <a:pt x="97612" y="59843"/>
                      <a:pt x="98702" y="59570"/>
                      <a:pt x="99683" y="59189"/>
                    </a:cubicBezTo>
                    <a:cubicBezTo>
                      <a:pt x="100773" y="58753"/>
                      <a:pt x="101700" y="58044"/>
                      <a:pt x="102408" y="57172"/>
                    </a:cubicBezTo>
                    <a:cubicBezTo>
                      <a:pt x="103171" y="56191"/>
                      <a:pt x="103880" y="55156"/>
                      <a:pt x="104534" y="54120"/>
                    </a:cubicBezTo>
                    <a:cubicBezTo>
                      <a:pt x="104970" y="53412"/>
                      <a:pt x="105188" y="52594"/>
                      <a:pt x="105134" y="51722"/>
                    </a:cubicBezTo>
                    <a:close/>
                    <a:moveTo>
                      <a:pt x="5233" y="64257"/>
                    </a:moveTo>
                    <a:cubicBezTo>
                      <a:pt x="4579" y="63603"/>
                      <a:pt x="3925" y="62895"/>
                      <a:pt x="3380" y="62132"/>
                    </a:cubicBezTo>
                    <a:cubicBezTo>
                      <a:pt x="2780" y="61369"/>
                      <a:pt x="2562" y="60333"/>
                      <a:pt x="2835" y="59352"/>
                    </a:cubicBezTo>
                    <a:cubicBezTo>
                      <a:pt x="3053" y="58753"/>
                      <a:pt x="3162" y="58099"/>
                      <a:pt x="3380" y="57499"/>
                    </a:cubicBezTo>
                    <a:cubicBezTo>
                      <a:pt x="3598" y="56791"/>
                      <a:pt x="4306" y="56300"/>
                      <a:pt x="5069" y="56355"/>
                    </a:cubicBezTo>
                    <a:cubicBezTo>
                      <a:pt x="6650" y="56355"/>
                      <a:pt x="8121" y="56954"/>
                      <a:pt x="9211" y="58044"/>
                    </a:cubicBezTo>
                    <a:cubicBezTo>
                      <a:pt x="9484" y="58371"/>
                      <a:pt x="9702" y="58807"/>
                      <a:pt x="9756" y="59243"/>
                    </a:cubicBezTo>
                    <a:cubicBezTo>
                      <a:pt x="10192" y="60933"/>
                      <a:pt x="10628" y="62622"/>
                      <a:pt x="11119" y="64366"/>
                    </a:cubicBezTo>
                    <a:cubicBezTo>
                      <a:pt x="11282" y="64911"/>
                      <a:pt x="11446" y="65456"/>
                      <a:pt x="11718" y="66165"/>
                    </a:cubicBezTo>
                    <a:cubicBezTo>
                      <a:pt x="9375" y="66655"/>
                      <a:pt x="6922" y="65947"/>
                      <a:pt x="5233" y="64257"/>
                    </a:cubicBezTo>
                    <a:close/>
                    <a:moveTo>
                      <a:pt x="90963" y="53957"/>
                    </a:moveTo>
                    <a:cubicBezTo>
                      <a:pt x="90854" y="55156"/>
                      <a:pt x="90636" y="56300"/>
                      <a:pt x="90255" y="57445"/>
                    </a:cubicBezTo>
                    <a:cubicBezTo>
                      <a:pt x="89655" y="59570"/>
                      <a:pt x="88729" y="61587"/>
                      <a:pt x="87639" y="63549"/>
                    </a:cubicBezTo>
                    <a:cubicBezTo>
                      <a:pt x="86658" y="65129"/>
                      <a:pt x="85459" y="66601"/>
                      <a:pt x="84151" y="67909"/>
                    </a:cubicBezTo>
                    <a:cubicBezTo>
                      <a:pt x="83224" y="68835"/>
                      <a:pt x="82352" y="69707"/>
                      <a:pt x="81425" y="70634"/>
                    </a:cubicBezTo>
                    <a:cubicBezTo>
                      <a:pt x="80172" y="71778"/>
                      <a:pt x="78864" y="72814"/>
                      <a:pt x="77392" y="73632"/>
                    </a:cubicBezTo>
                    <a:cubicBezTo>
                      <a:pt x="75049" y="75103"/>
                      <a:pt x="72705" y="76520"/>
                      <a:pt x="70307" y="77883"/>
                    </a:cubicBezTo>
                    <a:cubicBezTo>
                      <a:pt x="67855" y="79191"/>
                      <a:pt x="65239" y="80172"/>
                      <a:pt x="62568" y="80826"/>
                    </a:cubicBezTo>
                    <a:cubicBezTo>
                      <a:pt x="59952" y="81534"/>
                      <a:pt x="57281" y="82025"/>
                      <a:pt x="54611" y="82297"/>
                    </a:cubicBezTo>
                    <a:cubicBezTo>
                      <a:pt x="52322" y="82570"/>
                      <a:pt x="50087" y="82570"/>
                      <a:pt x="47798" y="82679"/>
                    </a:cubicBezTo>
                    <a:cubicBezTo>
                      <a:pt x="46817" y="82733"/>
                      <a:pt x="45782" y="82679"/>
                      <a:pt x="44801" y="82679"/>
                    </a:cubicBezTo>
                    <a:cubicBezTo>
                      <a:pt x="42948" y="82733"/>
                      <a:pt x="41040" y="82570"/>
                      <a:pt x="39242" y="82243"/>
                    </a:cubicBezTo>
                    <a:cubicBezTo>
                      <a:pt x="38533" y="82134"/>
                      <a:pt x="37824" y="82025"/>
                      <a:pt x="37170" y="81807"/>
                    </a:cubicBezTo>
                    <a:cubicBezTo>
                      <a:pt x="34718" y="81044"/>
                      <a:pt x="32265" y="80281"/>
                      <a:pt x="29867" y="79518"/>
                    </a:cubicBezTo>
                    <a:cubicBezTo>
                      <a:pt x="26543" y="78428"/>
                      <a:pt x="23545" y="76575"/>
                      <a:pt x="21147" y="74122"/>
                    </a:cubicBezTo>
                    <a:cubicBezTo>
                      <a:pt x="19785" y="72760"/>
                      <a:pt x="18477" y="71342"/>
                      <a:pt x="17168" y="69871"/>
                    </a:cubicBezTo>
                    <a:cubicBezTo>
                      <a:pt x="16569" y="69108"/>
                      <a:pt x="15969" y="68345"/>
                      <a:pt x="15479" y="67473"/>
                    </a:cubicBezTo>
                    <a:cubicBezTo>
                      <a:pt x="15152" y="67037"/>
                      <a:pt x="14988" y="66383"/>
                      <a:pt x="14552" y="65620"/>
                    </a:cubicBezTo>
                    <a:cubicBezTo>
                      <a:pt x="13735" y="63985"/>
                      <a:pt x="13135" y="62186"/>
                      <a:pt x="12808" y="60388"/>
                    </a:cubicBezTo>
                    <a:cubicBezTo>
                      <a:pt x="12917" y="60224"/>
                      <a:pt x="11827" y="56409"/>
                      <a:pt x="11718" y="55101"/>
                    </a:cubicBezTo>
                    <a:cubicBezTo>
                      <a:pt x="11500" y="52976"/>
                      <a:pt x="11500" y="50905"/>
                      <a:pt x="11446" y="48779"/>
                    </a:cubicBezTo>
                    <a:cubicBezTo>
                      <a:pt x="11337" y="46926"/>
                      <a:pt x="11609" y="45127"/>
                      <a:pt x="12100" y="43383"/>
                    </a:cubicBezTo>
                    <a:cubicBezTo>
                      <a:pt x="12427" y="42293"/>
                      <a:pt x="12699" y="41203"/>
                      <a:pt x="13026" y="40168"/>
                    </a:cubicBezTo>
                    <a:cubicBezTo>
                      <a:pt x="13190" y="40059"/>
                      <a:pt x="13462" y="40168"/>
                      <a:pt x="13517" y="40386"/>
                    </a:cubicBezTo>
                    <a:cubicBezTo>
                      <a:pt x="13953" y="41258"/>
                      <a:pt x="14716" y="41857"/>
                      <a:pt x="15642" y="42130"/>
                    </a:cubicBezTo>
                    <a:cubicBezTo>
                      <a:pt x="16841" y="42566"/>
                      <a:pt x="18095" y="42838"/>
                      <a:pt x="19403" y="42893"/>
                    </a:cubicBezTo>
                    <a:cubicBezTo>
                      <a:pt x="21256" y="43056"/>
                      <a:pt x="23109" y="42947"/>
                      <a:pt x="24962" y="42620"/>
                    </a:cubicBezTo>
                    <a:cubicBezTo>
                      <a:pt x="26815" y="42293"/>
                      <a:pt x="28614" y="41639"/>
                      <a:pt x="30194" y="40604"/>
                    </a:cubicBezTo>
                    <a:cubicBezTo>
                      <a:pt x="31393" y="39841"/>
                      <a:pt x="32647" y="39187"/>
                      <a:pt x="34009" y="38642"/>
                    </a:cubicBezTo>
                    <a:cubicBezTo>
                      <a:pt x="34282" y="39187"/>
                      <a:pt x="34554" y="39623"/>
                      <a:pt x="34772" y="40113"/>
                    </a:cubicBezTo>
                    <a:cubicBezTo>
                      <a:pt x="35971" y="42620"/>
                      <a:pt x="38151" y="44582"/>
                      <a:pt x="40822" y="45454"/>
                    </a:cubicBezTo>
                    <a:cubicBezTo>
                      <a:pt x="42784" y="46217"/>
                      <a:pt x="44910" y="46545"/>
                      <a:pt x="47035" y="46381"/>
                    </a:cubicBezTo>
                    <a:cubicBezTo>
                      <a:pt x="47471" y="46381"/>
                      <a:pt x="47907" y="46272"/>
                      <a:pt x="48343" y="46163"/>
                    </a:cubicBezTo>
                    <a:cubicBezTo>
                      <a:pt x="51232" y="45291"/>
                      <a:pt x="53739" y="43438"/>
                      <a:pt x="55483" y="40931"/>
                    </a:cubicBezTo>
                    <a:cubicBezTo>
                      <a:pt x="55592" y="40767"/>
                      <a:pt x="55755" y="40658"/>
                      <a:pt x="55973" y="40386"/>
                    </a:cubicBezTo>
                    <a:cubicBezTo>
                      <a:pt x="56518" y="41639"/>
                      <a:pt x="57445" y="42675"/>
                      <a:pt x="58589" y="43329"/>
                    </a:cubicBezTo>
                    <a:cubicBezTo>
                      <a:pt x="59352" y="43765"/>
                      <a:pt x="60170" y="44146"/>
                      <a:pt x="61042" y="44364"/>
                    </a:cubicBezTo>
                    <a:cubicBezTo>
                      <a:pt x="62132" y="44637"/>
                      <a:pt x="63168" y="45182"/>
                      <a:pt x="64312" y="45182"/>
                    </a:cubicBezTo>
                    <a:cubicBezTo>
                      <a:pt x="65402" y="45182"/>
                      <a:pt x="66492" y="45018"/>
                      <a:pt x="67528" y="44691"/>
                    </a:cubicBezTo>
                    <a:cubicBezTo>
                      <a:pt x="68127" y="44473"/>
                      <a:pt x="68672" y="44201"/>
                      <a:pt x="69272" y="43983"/>
                    </a:cubicBezTo>
                    <a:cubicBezTo>
                      <a:pt x="71179" y="43329"/>
                      <a:pt x="72923" y="42239"/>
                      <a:pt x="74395" y="40767"/>
                    </a:cubicBezTo>
                    <a:cubicBezTo>
                      <a:pt x="74504" y="40658"/>
                      <a:pt x="74667" y="40604"/>
                      <a:pt x="74831" y="40549"/>
                    </a:cubicBezTo>
                    <a:cubicBezTo>
                      <a:pt x="75158" y="40713"/>
                      <a:pt x="75485" y="40876"/>
                      <a:pt x="75812" y="41094"/>
                    </a:cubicBezTo>
                    <a:cubicBezTo>
                      <a:pt x="77501" y="42348"/>
                      <a:pt x="79518" y="42947"/>
                      <a:pt x="81643" y="42838"/>
                    </a:cubicBezTo>
                    <a:cubicBezTo>
                      <a:pt x="83061" y="42947"/>
                      <a:pt x="84478" y="42620"/>
                      <a:pt x="85786" y="41966"/>
                    </a:cubicBezTo>
                    <a:cubicBezTo>
                      <a:pt x="86385" y="41639"/>
                      <a:pt x="86985" y="41203"/>
                      <a:pt x="87530" y="40713"/>
                    </a:cubicBezTo>
                    <a:cubicBezTo>
                      <a:pt x="87857" y="40277"/>
                      <a:pt x="88347" y="39950"/>
                      <a:pt x="88892" y="39841"/>
                    </a:cubicBezTo>
                    <a:cubicBezTo>
                      <a:pt x="89056" y="40168"/>
                      <a:pt x="89219" y="40440"/>
                      <a:pt x="89328" y="40767"/>
                    </a:cubicBezTo>
                    <a:cubicBezTo>
                      <a:pt x="89982" y="42293"/>
                      <a:pt x="90473" y="43874"/>
                      <a:pt x="90800" y="45563"/>
                    </a:cubicBezTo>
                    <a:cubicBezTo>
                      <a:pt x="90909" y="46654"/>
                      <a:pt x="91018" y="47798"/>
                      <a:pt x="91018" y="48943"/>
                    </a:cubicBezTo>
                    <a:cubicBezTo>
                      <a:pt x="91072" y="50632"/>
                      <a:pt x="90963" y="52267"/>
                      <a:pt x="90963" y="53957"/>
                    </a:cubicBezTo>
                    <a:close/>
                    <a:moveTo>
                      <a:pt x="74667" y="31938"/>
                    </a:moveTo>
                    <a:cubicBezTo>
                      <a:pt x="74885" y="32211"/>
                      <a:pt x="75049" y="32320"/>
                      <a:pt x="75049" y="32429"/>
                    </a:cubicBezTo>
                    <a:cubicBezTo>
                      <a:pt x="75267" y="33192"/>
                      <a:pt x="75212" y="33955"/>
                      <a:pt x="74940" y="34663"/>
                    </a:cubicBezTo>
                    <a:cubicBezTo>
                      <a:pt x="74613" y="33846"/>
                      <a:pt x="74504" y="32865"/>
                      <a:pt x="74667" y="31938"/>
                    </a:cubicBezTo>
                    <a:close/>
                    <a:moveTo>
                      <a:pt x="90582" y="36734"/>
                    </a:moveTo>
                    <a:cubicBezTo>
                      <a:pt x="90091" y="36353"/>
                      <a:pt x="89546" y="35862"/>
                      <a:pt x="89110" y="35372"/>
                    </a:cubicBezTo>
                    <a:cubicBezTo>
                      <a:pt x="88674" y="34936"/>
                      <a:pt x="88129" y="34663"/>
                      <a:pt x="87530" y="34554"/>
                    </a:cubicBezTo>
                    <a:cubicBezTo>
                      <a:pt x="86767" y="34391"/>
                      <a:pt x="86058" y="35099"/>
                      <a:pt x="86222" y="35862"/>
                    </a:cubicBezTo>
                    <a:cubicBezTo>
                      <a:pt x="86331" y="36462"/>
                      <a:pt x="86494" y="37007"/>
                      <a:pt x="86658" y="37606"/>
                    </a:cubicBezTo>
                    <a:cubicBezTo>
                      <a:pt x="85731" y="39023"/>
                      <a:pt x="84260" y="39895"/>
                      <a:pt x="82624" y="40059"/>
                    </a:cubicBezTo>
                    <a:cubicBezTo>
                      <a:pt x="80499" y="40331"/>
                      <a:pt x="78319" y="39677"/>
                      <a:pt x="76684" y="38260"/>
                    </a:cubicBezTo>
                    <a:cubicBezTo>
                      <a:pt x="76793" y="37933"/>
                      <a:pt x="76902" y="37661"/>
                      <a:pt x="77120" y="37334"/>
                    </a:cubicBezTo>
                    <a:cubicBezTo>
                      <a:pt x="77610" y="36516"/>
                      <a:pt x="77828" y="35590"/>
                      <a:pt x="77828" y="34663"/>
                    </a:cubicBezTo>
                    <a:cubicBezTo>
                      <a:pt x="77992" y="33410"/>
                      <a:pt x="77828" y="32102"/>
                      <a:pt x="77392" y="30903"/>
                    </a:cubicBezTo>
                    <a:cubicBezTo>
                      <a:pt x="76956" y="29922"/>
                      <a:pt x="76139" y="29159"/>
                      <a:pt x="75103" y="28995"/>
                    </a:cubicBezTo>
                    <a:cubicBezTo>
                      <a:pt x="73795" y="28614"/>
                      <a:pt x="72487" y="29486"/>
                      <a:pt x="72160" y="30794"/>
                    </a:cubicBezTo>
                    <a:cubicBezTo>
                      <a:pt x="71779" y="32592"/>
                      <a:pt x="71833" y="34554"/>
                      <a:pt x="72433" y="36298"/>
                    </a:cubicBezTo>
                    <a:cubicBezTo>
                      <a:pt x="72596" y="36952"/>
                      <a:pt x="72869" y="37497"/>
                      <a:pt x="73087" y="38151"/>
                    </a:cubicBezTo>
                    <a:cubicBezTo>
                      <a:pt x="72324" y="39132"/>
                      <a:pt x="71397" y="39950"/>
                      <a:pt x="70307" y="40549"/>
                    </a:cubicBezTo>
                    <a:cubicBezTo>
                      <a:pt x="69163" y="41094"/>
                      <a:pt x="68018" y="41585"/>
                      <a:pt x="66819" y="42075"/>
                    </a:cubicBezTo>
                    <a:cubicBezTo>
                      <a:pt x="65620" y="42566"/>
                      <a:pt x="64258" y="42566"/>
                      <a:pt x="63059" y="42075"/>
                    </a:cubicBezTo>
                    <a:cubicBezTo>
                      <a:pt x="62296" y="41803"/>
                      <a:pt x="61478" y="41530"/>
                      <a:pt x="60660" y="41312"/>
                    </a:cubicBezTo>
                    <a:cubicBezTo>
                      <a:pt x="59897" y="41040"/>
                      <a:pt x="59298" y="40495"/>
                      <a:pt x="58916" y="39841"/>
                    </a:cubicBezTo>
                    <a:cubicBezTo>
                      <a:pt x="57990" y="38260"/>
                      <a:pt x="57390" y="36571"/>
                      <a:pt x="58099" y="34718"/>
                    </a:cubicBezTo>
                    <a:cubicBezTo>
                      <a:pt x="58317" y="34064"/>
                      <a:pt x="58426" y="33301"/>
                      <a:pt x="58262" y="32538"/>
                    </a:cubicBezTo>
                    <a:cubicBezTo>
                      <a:pt x="58208" y="32102"/>
                      <a:pt x="58044" y="31720"/>
                      <a:pt x="57772" y="31339"/>
                    </a:cubicBezTo>
                    <a:cubicBezTo>
                      <a:pt x="57336" y="30739"/>
                      <a:pt x="56464" y="30685"/>
                      <a:pt x="55973" y="31230"/>
                    </a:cubicBezTo>
                    <a:cubicBezTo>
                      <a:pt x="55483" y="31611"/>
                      <a:pt x="55210" y="32156"/>
                      <a:pt x="55156" y="32756"/>
                    </a:cubicBezTo>
                    <a:cubicBezTo>
                      <a:pt x="55156" y="33083"/>
                      <a:pt x="55101" y="33464"/>
                      <a:pt x="55101" y="33791"/>
                    </a:cubicBezTo>
                    <a:cubicBezTo>
                      <a:pt x="54992" y="38260"/>
                      <a:pt x="52049" y="42184"/>
                      <a:pt x="47744" y="43492"/>
                    </a:cubicBezTo>
                    <a:cubicBezTo>
                      <a:pt x="46545" y="43765"/>
                      <a:pt x="45291" y="43765"/>
                      <a:pt x="44092" y="43547"/>
                    </a:cubicBezTo>
                    <a:cubicBezTo>
                      <a:pt x="42893" y="43274"/>
                      <a:pt x="41803" y="42893"/>
                      <a:pt x="40713" y="42402"/>
                    </a:cubicBezTo>
                    <a:cubicBezTo>
                      <a:pt x="38533" y="41312"/>
                      <a:pt x="37334" y="39405"/>
                      <a:pt x="36571" y="37225"/>
                    </a:cubicBezTo>
                    <a:cubicBezTo>
                      <a:pt x="36298" y="36353"/>
                      <a:pt x="36407" y="35426"/>
                      <a:pt x="36898" y="34663"/>
                    </a:cubicBezTo>
                    <a:cubicBezTo>
                      <a:pt x="37443" y="33737"/>
                      <a:pt x="37715" y="32647"/>
                      <a:pt x="37661" y="31557"/>
                    </a:cubicBezTo>
                    <a:cubicBezTo>
                      <a:pt x="37661" y="31230"/>
                      <a:pt x="37606" y="30957"/>
                      <a:pt x="37552" y="30685"/>
                    </a:cubicBezTo>
                    <a:cubicBezTo>
                      <a:pt x="37443" y="30085"/>
                      <a:pt x="36952" y="29704"/>
                      <a:pt x="36407" y="29649"/>
                    </a:cubicBezTo>
                    <a:cubicBezTo>
                      <a:pt x="35862" y="29540"/>
                      <a:pt x="35317" y="29813"/>
                      <a:pt x="35045" y="30358"/>
                    </a:cubicBezTo>
                    <a:cubicBezTo>
                      <a:pt x="34500" y="31393"/>
                      <a:pt x="34064" y="32483"/>
                      <a:pt x="33900" y="33682"/>
                    </a:cubicBezTo>
                    <a:cubicBezTo>
                      <a:pt x="33682" y="35099"/>
                      <a:pt x="32810" y="36244"/>
                      <a:pt x="31502" y="36843"/>
                    </a:cubicBezTo>
                    <a:cubicBezTo>
                      <a:pt x="30303" y="37388"/>
                      <a:pt x="29159" y="38097"/>
                      <a:pt x="28014" y="38751"/>
                    </a:cubicBezTo>
                    <a:cubicBezTo>
                      <a:pt x="26270" y="39677"/>
                      <a:pt x="24308" y="40168"/>
                      <a:pt x="22346" y="40168"/>
                    </a:cubicBezTo>
                    <a:cubicBezTo>
                      <a:pt x="21093" y="40168"/>
                      <a:pt x="19894" y="40168"/>
                      <a:pt x="18640" y="40059"/>
                    </a:cubicBezTo>
                    <a:cubicBezTo>
                      <a:pt x="18259" y="40059"/>
                      <a:pt x="17877" y="40004"/>
                      <a:pt x="17496" y="39841"/>
                    </a:cubicBezTo>
                    <a:cubicBezTo>
                      <a:pt x="15969" y="39459"/>
                      <a:pt x="15697" y="39078"/>
                      <a:pt x="15915" y="37552"/>
                    </a:cubicBezTo>
                    <a:cubicBezTo>
                      <a:pt x="15969" y="36898"/>
                      <a:pt x="16133" y="36298"/>
                      <a:pt x="16460" y="35699"/>
                    </a:cubicBezTo>
                    <a:cubicBezTo>
                      <a:pt x="17550" y="33464"/>
                      <a:pt x="19022" y="31393"/>
                      <a:pt x="20766" y="29595"/>
                    </a:cubicBezTo>
                    <a:cubicBezTo>
                      <a:pt x="21147" y="29159"/>
                      <a:pt x="21583" y="28886"/>
                      <a:pt x="22128" y="28777"/>
                    </a:cubicBezTo>
                    <a:cubicBezTo>
                      <a:pt x="23109" y="28559"/>
                      <a:pt x="24036" y="28232"/>
                      <a:pt x="24962" y="27960"/>
                    </a:cubicBezTo>
                    <a:cubicBezTo>
                      <a:pt x="25780" y="27687"/>
                      <a:pt x="26488" y="27197"/>
                      <a:pt x="27033" y="26543"/>
                    </a:cubicBezTo>
                    <a:cubicBezTo>
                      <a:pt x="27796" y="25780"/>
                      <a:pt x="27415" y="24472"/>
                      <a:pt x="26325" y="24254"/>
                    </a:cubicBezTo>
                    <a:cubicBezTo>
                      <a:pt x="26107" y="24145"/>
                      <a:pt x="25834" y="24145"/>
                      <a:pt x="25616" y="24145"/>
                    </a:cubicBezTo>
                    <a:cubicBezTo>
                      <a:pt x="24417" y="24145"/>
                      <a:pt x="23273" y="24472"/>
                      <a:pt x="22237" y="25071"/>
                    </a:cubicBezTo>
                    <a:cubicBezTo>
                      <a:pt x="21747" y="25398"/>
                      <a:pt x="21202" y="25671"/>
                      <a:pt x="20766" y="26052"/>
                    </a:cubicBezTo>
                    <a:cubicBezTo>
                      <a:pt x="20330" y="26325"/>
                      <a:pt x="19894" y="26543"/>
                      <a:pt x="19403" y="26543"/>
                    </a:cubicBezTo>
                    <a:cubicBezTo>
                      <a:pt x="15697" y="26870"/>
                      <a:pt x="12045" y="25834"/>
                      <a:pt x="9048" y="23654"/>
                    </a:cubicBezTo>
                    <a:lnTo>
                      <a:pt x="8612" y="23273"/>
                    </a:lnTo>
                    <a:cubicBezTo>
                      <a:pt x="8176" y="23000"/>
                      <a:pt x="7958" y="22510"/>
                      <a:pt x="8012" y="22019"/>
                    </a:cubicBezTo>
                    <a:cubicBezTo>
                      <a:pt x="8012" y="21474"/>
                      <a:pt x="8012" y="20929"/>
                      <a:pt x="8012" y="20384"/>
                    </a:cubicBezTo>
                    <a:cubicBezTo>
                      <a:pt x="7903" y="19621"/>
                      <a:pt x="8176" y="18912"/>
                      <a:pt x="8721" y="18367"/>
                    </a:cubicBezTo>
                    <a:cubicBezTo>
                      <a:pt x="9647" y="17168"/>
                      <a:pt x="10901" y="16187"/>
                      <a:pt x="12263" y="15479"/>
                    </a:cubicBezTo>
                    <a:cubicBezTo>
                      <a:pt x="12754" y="15315"/>
                      <a:pt x="13244" y="15043"/>
                      <a:pt x="13735" y="14770"/>
                    </a:cubicBezTo>
                    <a:cubicBezTo>
                      <a:pt x="15751" y="13571"/>
                      <a:pt x="18150" y="13026"/>
                      <a:pt x="20548" y="13135"/>
                    </a:cubicBezTo>
                    <a:lnTo>
                      <a:pt x="24962" y="13135"/>
                    </a:lnTo>
                    <a:cubicBezTo>
                      <a:pt x="25507" y="13190"/>
                      <a:pt x="26052" y="13244"/>
                      <a:pt x="26543" y="13408"/>
                    </a:cubicBezTo>
                    <a:cubicBezTo>
                      <a:pt x="27142" y="13517"/>
                      <a:pt x="27633" y="13953"/>
                      <a:pt x="27851" y="14498"/>
                    </a:cubicBezTo>
                    <a:cubicBezTo>
                      <a:pt x="27905" y="14716"/>
                      <a:pt x="27960" y="14879"/>
                      <a:pt x="28123" y="15043"/>
                    </a:cubicBezTo>
                    <a:cubicBezTo>
                      <a:pt x="28287" y="15370"/>
                      <a:pt x="28723" y="15424"/>
                      <a:pt x="28995" y="15152"/>
                    </a:cubicBezTo>
                    <a:cubicBezTo>
                      <a:pt x="29268" y="14825"/>
                      <a:pt x="29704" y="14661"/>
                      <a:pt x="30140" y="14770"/>
                    </a:cubicBezTo>
                    <a:cubicBezTo>
                      <a:pt x="30249" y="14770"/>
                      <a:pt x="30412" y="14716"/>
                      <a:pt x="30576" y="14661"/>
                    </a:cubicBezTo>
                    <a:cubicBezTo>
                      <a:pt x="31502" y="14334"/>
                      <a:pt x="31720" y="13626"/>
                      <a:pt x="31012" y="12863"/>
                    </a:cubicBezTo>
                    <a:cubicBezTo>
                      <a:pt x="30794" y="12699"/>
                      <a:pt x="30630" y="12590"/>
                      <a:pt x="30412" y="12427"/>
                    </a:cubicBezTo>
                    <a:cubicBezTo>
                      <a:pt x="30249" y="10465"/>
                      <a:pt x="31121" y="9102"/>
                      <a:pt x="32156" y="7794"/>
                    </a:cubicBezTo>
                    <a:cubicBezTo>
                      <a:pt x="32865" y="6868"/>
                      <a:pt x="33737" y="6050"/>
                      <a:pt x="34500" y="5178"/>
                    </a:cubicBezTo>
                    <a:cubicBezTo>
                      <a:pt x="36952" y="2562"/>
                      <a:pt x="39950" y="2072"/>
                      <a:pt x="43220" y="3216"/>
                    </a:cubicBezTo>
                    <a:cubicBezTo>
                      <a:pt x="44256" y="3489"/>
                      <a:pt x="45237" y="3979"/>
                      <a:pt x="46054" y="4688"/>
                    </a:cubicBezTo>
                    <a:cubicBezTo>
                      <a:pt x="46654" y="5124"/>
                      <a:pt x="47090" y="5723"/>
                      <a:pt x="47417" y="6377"/>
                    </a:cubicBezTo>
                    <a:cubicBezTo>
                      <a:pt x="47308" y="6704"/>
                      <a:pt x="47144" y="7086"/>
                      <a:pt x="46981" y="7522"/>
                    </a:cubicBezTo>
                    <a:cubicBezTo>
                      <a:pt x="46163" y="9429"/>
                      <a:pt x="46054" y="11609"/>
                      <a:pt x="46763" y="13571"/>
                    </a:cubicBezTo>
                    <a:cubicBezTo>
                      <a:pt x="46926" y="14225"/>
                      <a:pt x="47362" y="14825"/>
                      <a:pt x="47962" y="15152"/>
                    </a:cubicBezTo>
                    <a:cubicBezTo>
                      <a:pt x="49106" y="15806"/>
                      <a:pt x="50578" y="15206"/>
                      <a:pt x="50905" y="13953"/>
                    </a:cubicBezTo>
                    <a:cubicBezTo>
                      <a:pt x="51123" y="13353"/>
                      <a:pt x="51177" y="12808"/>
                      <a:pt x="51232" y="12209"/>
                    </a:cubicBezTo>
                    <a:cubicBezTo>
                      <a:pt x="51286" y="10792"/>
                      <a:pt x="51123" y="9429"/>
                      <a:pt x="50741" y="8121"/>
                    </a:cubicBezTo>
                    <a:cubicBezTo>
                      <a:pt x="50632" y="7740"/>
                      <a:pt x="50523" y="7358"/>
                      <a:pt x="50414" y="6922"/>
                    </a:cubicBezTo>
                    <a:cubicBezTo>
                      <a:pt x="50741" y="6541"/>
                      <a:pt x="51068" y="6159"/>
                      <a:pt x="51450" y="5887"/>
                    </a:cubicBezTo>
                    <a:cubicBezTo>
                      <a:pt x="53030" y="4524"/>
                      <a:pt x="54883" y="3489"/>
                      <a:pt x="56900" y="2998"/>
                    </a:cubicBezTo>
                    <a:cubicBezTo>
                      <a:pt x="57663" y="2780"/>
                      <a:pt x="58426" y="2726"/>
                      <a:pt x="59243" y="2726"/>
                    </a:cubicBezTo>
                    <a:cubicBezTo>
                      <a:pt x="61096" y="2671"/>
                      <a:pt x="63004" y="2617"/>
                      <a:pt x="64748" y="3325"/>
                    </a:cubicBezTo>
                    <a:cubicBezTo>
                      <a:pt x="65838" y="3761"/>
                      <a:pt x="66928" y="4252"/>
                      <a:pt x="68018" y="4742"/>
                    </a:cubicBezTo>
                    <a:cubicBezTo>
                      <a:pt x="68345" y="4851"/>
                      <a:pt x="68618" y="5069"/>
                      <a:pt x="68945" y="5233"/>
                    </a:cubicBezTo>
                    <a:cubicBezTo>
                      <a:pt x="69817" y="5614"/>
                      <a:pt x="70525" y="6268"/>
                      <a:pt x="70961" y="7086"/>
                    </a:cubicBezTo>
                    <a:cubicBezTo>
                      <a:pt x="70852" y="7413"/>
                      <a:pt x="70689" y="7740"/>
                      <a:pt x="70525" y="8012"/>
                    </a:cubicBezTo>
                    <a:cubicBezTo>
                      <a:pt x="69926" y="8939"/>
                      <a:pt x="69544" y="9974"/>
                      <a:pt x="69490" y="11064"/>
                    </a:cubicBezTo>
                    <a:cubicBezTo>
                      <a:pt x="69163" y="12590"/>
                      <a:pt x="69653" y="14116"/>
                      <a:pt x="70743" y="15152"/>
                    </a:cubicBezTo>
                    <a:cubicBezTo>
                      <a:pt x="71234" y="15642"/>
                      <a:pt x="71942" y="15915"/>
                      <a:pt x="72651" y="15915"/>
                    </a:cubicBezTo>
                    <a:cubicBezTo>
                      <a:pt x="73850" y="15860"/>
                      <a:pt x="74831" y="14879"/>
                      <a:pt x="74885" y="13626"/>
                    </a:cubicBezTo>
                    <a:cubicBezTo>
                      <a:pt x="74994" y="12154"/>
                      <a:pt x="74831" y="10628"/>
                      <a:pt x="74449" y="9211"/>
                    </a:cubicBezTo>
                    <a:cubicBezTo>
                      <a:pt x="74340" y="8721"/>
                      <a:pt x="74231" y="8285"/>
                      <a:pt x="74068" y="7794"/>
                    </a:cubicBezTo>
                    <a:cubicBezTo>
                      <a:pt x="74776" y="6759"/>
                      <a:pt x="75812" y="6050"/>
                      <a:pt x="77011" y="5778"/>
                    </a:cubicBezTo>
                    <a:cubicBezTo>
                      <a:pt x="78319" y="5560"/>
                      <a:pt x="79681" y="5505"/>
                      <a:pt x="80989" y="5614"/>
                    </a:cubicBezTo>
                    <a:cubicBezTo>
                      <a:pt x="81698" y="5614"/>
                      <a:pt x="82352" y="5723"/>
                      <a:pt x="83061" y="5723"/>
                    </a:cubicBezTo>
                    <a:cubicBezTo>
                      <a:pt x="84314" y="5778"/>
                      <a:pt x="85513" y="6268"/>
                      <a:pt x="86385" y="7086"/>
                    </a:cubicBezTo>
                    <a:cubicBezTo>
                      <a:pt x="86712" y="7413"/>
                      <a:pt x="87094" y="7685"/>
                      <a:pt x="87421" y="7958"/>
                    </a:cubicBezTo>
                    <a:cubicBezTo>
                      <a:pt x="88347" y="8721"/>
                      <a:pt x="88947" y="9756"/>
                      <a:pt x="89165" y="10955"/>
                    </a:cubicBezTo>
                    <a:cubicBezTo>
                      <a:pt x="89437" y="12917"/>
                      <a:pt x="89492" y="14879"/>
                      <a:pt x="89274" y="16841"/>
                    </a:cubicBezTo>
                    <a:cubicBezTo>
                      <a:pt x="89274" y="18095"/>
                      <a:pt x="89001" y="19294"/>
                      <a:pt x="88620" y="20493"/>
                    </a:cubicBezTo>
                    <a:cubicBezTo>
                      <a:pt x="88402" y="20984"/>
                      <a:pt x="88184" y="21474"/>
                      <a:pt x="87966" y="21910"/>
                    </a:cubicBezTo>
                    <a:cubicBezTo>
                      <a:pt x="87475" y="22074"/>
                      <a:pt x="86930" y="22128"/>
                      <a:pt x="86440" y="21965"/>
                    </a:cubicBezTo>
                    <a:cubicBezTo>
                      <a:pt x="85949" y="21910"/>
                      <a:pt x="85459" y="22019"/>
                      <a:pt x="85077" y="22346"/>
                    </a:cubicBezTo>
                    <a:cubicBezTo>
                      <a:pt x="84859" y="22455"/>
                      <a:pt x="84641" y="22564"/>
                      <a:pt x="84423" y="22673"/>
                    </a:cubicBezTo>
                    <a:cubicBezTo>
                      <a:pt x="83987" y="22891"/>
                      <a:pt x="83497" y="23000"/>
                      <a:pt x="83333" y="23545"/>
                    </a:cubicBezTo>
                    <a:cubicBezTo>
                      <a:pt x="82952" y="24254"/>
                      <a:pt x="82842" y="25071"/>
                      <a:pt x="82952" y="25889"/>
                    </a:cubicBezTo>
                    <a:cubicBezTo>
                      <a:pt x="83061" y="26216"/>
                      <a:pt x="83333" y="26434"/>
                      <a:pt x="83660" y="26543"/>
                    </a:cubicBezTo>
                    <a:cubicBezTo>
                      <a:pt x="84859" y="27033"/>
                      <a:pt x="86222" y="26924"/>
                      <a:pt x="87366" y="26325"/>
                    </a:cubicBezTo>
                    <a:cubicBezTo>
                      <a:pt x="87857" y="26052"/>
                      <a:pt x="88293" y="25780"/>
                      <a:pt x="88783" y="25453"/>
                    </a:cubicBezTo>
                    <a:cubicBezTo>
                      <a:pt x="89819" y="25889"/>
                      <a:pt x="90745" y="26543"/>
                      <a:pt x="91508" y="27360"/>
                    </a:cubicBezTo>
                    <a:cubicBezTo>
                      <a:pt x="92108" y="27851"/>
                      <a:pt x="92762" y="28287"/>
                      <a:pt x="93416" y="28723"/>
                    </a:cubicBezTo>
                    <a:cubicBezTo>
                      <a:pt x="94833" y="29595"/>
                      <a:pt x="95868" y="30903"/>
                      <a:pt x="96468" y="32429"/>
                    </a:cubicBezTo>
                    <a:cubicBezTo>
                      <a:pt x="97013" y="33628"/>
                      <a:pt x="96468" y="35045"/>
                      <a:pt x="95269" y="35535"/>
                    </a:cubicBezTo>
                    <a:cubicBezTo>
                      <a:pt x="94833" y="35753"/>
                      <a:pt x="94397" y="36026"/>
                      <a:pt x="94070" y="36353"/>
                    </a:cubicBezTo>
                    <a:cubicBezTo>
                      <a:pt x="93634" y="36680"/>
                      <a:pt x="93143" y="36952"/>
                      <a:pt x="92598" y="37116"/>
                    </a:cubicBezTo>
                    <a:cubicBezTo>
                      <a:pt x="91944" y="37334"/>
                      <a:pt x="91181" y="37225"/>
                      <a:pt x="90582" y="36734"/>
                    </a:cubicBezTo>
                    <a:close/>
                    <a:moveTo>
                      <a:pt x="102190" y="52812"/>
                    </a:moveTo>
                    <a:cubicBezTo>
                      <a:pt x="101427" y="54502"/>
                      <a:pt x="100119" y="55864"/>
                      <a:pt x="98539" y="56736"/>
                    </a:cubicBezTo>
                    <a:cubicBezTo>
                      <a:pt x="98103" y="56900"/>
                      <a:pt x="97667" y="57009"/>
                      <a:pt x="97285" y="57118"/>
                    </a:cubicBezTo>
                    <a:cubicBezTo>
                      <a:pt x="96032" y="57281"/>
                      <a:pt x="94778" y="57390"/>
                      <a:pt x="93579" y="57336"/>
                    </a:cubicBezTo>
                    <a:cubicBezTo>
                      <a:pt x="93470" y="57118"/>
                      <a:pt x="93416" y="57063"/>
                      <a:pt x="93470" y="57063"/>
                    </a:cubicBezTo>
                    <a:cubicBezTo>
                      <a:pt x="94015" y="54556"/>
                      <a:pt x="93906" y="51995"/>
                      <a:pt x="93961" y="49433"/>
                    </a:cubicBezTo>
                    <a:cubicBezTo>
                      <a:pt x="93961" y="48834"/>
                      <a:pt x="94070" y="48234"/>
                      <a:pt x="94124" y="47689"/>
                    </a:cubicBezTo>
                    <a:cubicBezTo>
                      <a:pt x="94451" y="47526"/>
                      <a:pt x="94724" y="47362"/>
                      <a:pt x="94996" y="47199"/>
                    </a:cubicBezTo>
                    <a:cubicBezTo>
                      <a:pt x="96141" y="46381"/>
                      <a:pt x="97503" y="46054"/>
                      <a:pt x="98920" y="46272"/>
                    </a:cubicBezTo>
                    <a:cubicBezTo>
                      <a:pt x="99465" y="46272"/>
                      <a:pt x="100065" y="46272"/>
                      <a:pt x="100664" y="46272"/>
                    </a:cubicBezTo>
                    <a:cubicBezTo>
                      <a:pt x="101209" y="46217"/>
                      <a:pt x="101754" y="46599"/>
                      <a:pt x="101863" y="47144"/>
                    </a:cubicBezTo>
                    <a:cubicBezTo>
                      <a:pt x="101972" y="47362"/>
                      <a:pt x="102027" y="47580"/>
                      <a:pt x="102081" y="47798"/>
                    </a:cubicBezTo>
                    <a:cubicBezTo>
                      <a:pt x="102190" y="49106"/>
                      <a:pt x="102354" y="50469"/>
                      <a:pt x="102408" y="51777"/>
                    </a:cubicBezTo>
                    <a:cubicBezTo>
                      <a:pt x="102463" y="52104"/>
                      <a:pt x="102354" y="52485"/>
                      <a:pt x="102190" y="528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59" name="Google Shape;1959;p69"/>
              <p:cNvSpPr/>
              <p:nvPr/>
            </p:nvSpPr>
            <p:spPr>
              <a:xfrm>
                <a:off x="-1376412" y="3456201"/>
                <a:ext cx="446295" cy="160103"/>
              </a:xfrm>
              <a:custGeom>
                <a:avLst/>
                <a:gdLst/>
                <a:ahLst/>
                <a:cxnLst/>
                <a:rect l="l" t="t" r="r" b="b"/>
                <a:pathLst>
                  <a:path w="34337" h="12318" extrusionOk="0">
                    <a:moveTo>
                      <a:pt x="17277" y="12209"/>
                    </a:moveTo>
                    <a:lnTo>
                      <a:pt x="15642" y="12209"/>
                    </a:lnTo>
                    <a:cubicBezTo>
                      <a:pt x="13026" y="12318"/>
                      <a:pt x="10410" y="11773"/>
                      <a:pt x="8067" y="10574"/>
                    </a:cubicBezTo>
                    <a:cubicBezTo>
                      <a:pt x="5560" y="9429"/>
                      <a:pt x="3271" y="7849"/>
                      <a:pt x="1309" y="5886"/>
                    </a:cubicBezTo>
                    <a:cubicBezTo>
                      <a:pt x="546" y="5232"/>
                      <a:pt x="110" y="4306"/>
                      <a:pt x="1" y="3325"/>
                    </a:cubicBezTo>
                    <a:cubicBezTo>
                      <a:pt x="1" y="2943"/>
                      <a:pt x="55" y="2616"/>
                      <a:pt x="164" y="2289"/>
                    </a:cubicBezTo>
                    <a:cubicBezTo>
                      <a:pt x="382" y="1690"/>
                      <a:pt x="1200" y="1581"/>
                      <a:pt x="1581" y="2071"/>
                    </a:cubicBezTo>
                    <a:cubicBezTo>
                      <a:pt x="1690" y="2126"/>
                      <a:pt x="1745" y="2235"/>
                      <a:pt x="1799" y="2289"/>
                    </a:cubicBezTo>
                    <a:cubicBezTo>
                      <a:pt x="2562" y="3979"/>
                      <a:pt x="3925" y="5069"/>
                      <a:pt x="5396" y="6104"/>
                    </a:cubicBezTo>
                    <a:cubicBezTo>
                      <a:pt x="7031" y="7249"/>
                      <a:pt x="8830" y="8230"/>
                      <a:pt x="10737" y="8884"/>
                    </a:cubicBezTo>
                    <a:cubicBezTo>
                      <a:pt x="11991" y="9320"/>
                      <a:pt x="13353" y="9538"/>
                      <a:pt x="14661" y="9593"/>
                    </a:cubicBezTo>
                    <a:cubicBezTo>
                      <a:pt x="16405" y="9593"/>
                      <a:pt x="18095" y="9593"/>
                      <a:pt x="19839" y="9484"/>
                    </a:cubicBezTo>
                    <a:cubicBezTo>
                      <a:pt x="22346" y="9484"/>
                      <a:pt x="24744" y="8612"/>
                      <a:pt x="26652" y="7031"/>
                    </a:cubicBezTo>
                    <a:cubicBezTo>
                      <a:pt x="28287" y="5777"/>
                      <a:pt x="29595" y="4251"/>
                      <a:pt x="30521" y="2453"/>
                    </a:cubicBezTo>
                    <a:cubicBezTo>
                      <a:pt x="30848" y="1853"/>
                      <a:pt x="31284" y="1254"/>
                      <a:pt x="31720" y="709"/>
                    </a:cubicBezTo>
                    <a:cubicBezTo>
                      <a:pt x="32156" y="164"/>
                      <a:pt x="32919" y="0"/>
                      <a:pt x="33519" y="436"/>
                    </a:cubicBezTo>
                    <a:cubicBezTo>
                      <a:pt x="34173" y="818"/>
                      <a:pt x="34336" y="1635"/>
                      <a:pt x="33900" y="2235"/>
                    </a:cubicBezTo>
                    <a:cubicBezTo>
                      <a:pt x="33137" y="3488"/>
                      <a:pt x="32320" y="4742"/>
                      <a:pt x="31502" y="5995"/>
                    </a:cubicBezTo>
                    <a:cubicBezTo>
                      <a:pt x="31012" y="6704"/>
                      <a:pt x="30412" y="7358"/>
                      <a:pt x="29704" y="7903"/>
                    </a:cubicBezTo>
                    <a:cubicBezTo>
                      <a:pt x="29050" y="8394"/>
                      <a:pt x="28505" y="8939"/>
                      <a:pt x="27905" y="9429"/>
                    </a:cubicBezTo>
                    <a:cubicBezTo>
                      <a:pt x="25780" y="11119"/>
                      <a:pt x="23109" y="12045"/>
                      <a:pt x="20384" y="12154"/>
                    </a:cubicBezTo>
                    <a:cubicBezTo>
                      <a:pt x="19348" y="12209"/>
                      <a:pt x="18367" y="12154"/>
                      <a:pt x="17277" y="121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60" name="Google Shape;1960;p69"/>
              <p:cNvSpPr/>
              <p:nvPr/>
            </p:nvSpPr>
            <p:spPr>
              <a:xfrm>
                <a:off x="-1056218" y="3304611"/>
                <a:ext cx="63051" cy="65182"/>
              </a:xfrm>
              <a:custGeom>
                <a:avLst/>
                <a:gdLst/>
                <a:ahLst/>
                <a:cxnLst/>
                <a:rect l="l" t="t" r="r" b="b"/>
                <a:pathLst>
                  <a:path w="4851" h="5015" extrusionOk="0">
                    <a:moveTo>
                      <a:pt x="4742" y="2943"/>
                    </a:moveTo>
                    <a:cubicBezTo>
                      <a:pt x="4742" y="4415"/>
                      <a:pt x="4033" y="5014"/>
                      <a:pt x="2616" y="4851"/>
                    </a:cubicBezTo>
                    <a:cubicBezTo>
                      <a:pt x="1036" y="4742"/>
                      <a:pt x="0" y="3161"/>
                      <a:pt x="545" y="1690"/>
                    </a:cubicBezTo>
                    <a:cubicBezTo>
                      <a:pt x="872" y="1036"/>
                      <a:pt x="1417" y="545"/>
                      <a:pt x="2017" y="327"/>
                    </a:cubicBezTo>
                    <a:cubicBezTo>
                      <a:pt x="2562" y="0"/>
                      <a:pt x="2998" y="327"/>
                      <a:pt x="3379" y="545"/>
                    </a:cubicBezTo>
                    <a:cubicBezTo>
                      <a:pt x="4306" y="981"/>
                      <a:pt x="4851" y="1908"/>
                      <a:pt x="4742" y="29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61" name="Google Shape;1961;p69"/>
              <p:cNvSpPr/>
              <p:nvPr/>
            </p:nvSpPr>
            <p:spPr>
              <a:xfrm>
                <a:off x="-1406878" y="3349231"/>
                <a:ext cx="51028" cy="66599"/>
              </a:xfrm>
              <a:custGeom>
                <a:avLst/>
                <a:gdLst/>
                <a:ahLst/>
                <a:cxnLst/>
                <a:rect l="l" t="t" r="r" b="b"/>
                <a:pathLst>
                  <a:path w="3926" h="5124" extrusionOk="0">
                    <a:moveTo>
                      <a:pt x="3871" y="4252"/>
                    </a:moveTo>
                    <a:cubicBezTo>
                      <a:pt x="3707" y="4361"/>
                      <a:pt x="3598" y="4470"/>
                      <a:pt x="3435" y="4524"/>
                    </a:cubicBezTo>
                    <a:cubicBezTo>
                      <a:pt x="2345" y="5124"/>
                      <a:pt x="1745" y="5015"/>
                      <a:pt x="927" y="4034"/>
                    </a:cubicBezTo>
                    <a:cubicBezTo>
                      <a:pt x="219" y="3271"/>
                      <a:pt x="1" y="2235"/>
                      <a:pt x="328" y="1309"/>
                    </a:cubicBezTo>
                    <a:cubicBezTo>
                      <a:pt x="437" y="764"/>
                      <a:pt x="927" y="328"/>
                      <a:pt x="1473" y="273"/>
                    </a:cubicBezTo>
                    <a:cubicBezTo>
                      <a:pt x="3271" y="1"/>
                      <a:pt x="3871" y="491"/>
                      <a:pt x="3925" y="2399"/>
                    </a:cubicBezTo>
                    <a:lnTo>
                      <a:pt x="3925" y="3870"/>
                    </a:lnTo>
                    <a:cubicBezTo>
                      <a:pt x="3925" y="3979"/>
                      <a:pt x="3925" y="4143"/>
                      <a:pt x="3871" y="42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grpSp>
      </p:grpSp>
      <p:grpSp>
        <p:nvGrpSpPr>
          <p:cNvPr id="4" name="Grupo 3">
            <a:extLst>
              <a:ext uri="{FF2B5EF4-FFF2-40B4-BE49-F238E27FC236}">
                <a16:creationId xmlns:a16="http://schemas.microsoft.com/office/drawing/2014/main" id="{F055D53B-B2AC-4A13-8CDB-8728E0EF5000}"/>
              </a:ext>
            </a:extLst>
          </p:cNvPr>
          <p:cNvGrpSpPr/>
          <p:nvPr/>
        </p:nvGrpSpPr>
        <p:grpSpPr>
          <a:xfrm>
            <a:off x="271162" y="3723127"/>
            <a:ext cx="1109037" cy="1073123"/>
            <a:chOff x="6493637" y="1716234"/>
            <a:chExt cx="1275020" cy="1222540"/>
          </a:xfrm>
        </p:grpSpPr>
        <p:sp>
          <p:nvSpPr>
            <p:cNvPr id="1923" name="Google Shape;1923;p69"/>
            <p:cNvSpPr/>
            <p:nvPr/>
          </p:nvSpPr>
          <p:spPr>
            <a:xfrm rot="-5111378">
              <a:off x="6525902" y="1687403"/>
              <a:ext cx="1210492" cy="1268154"/>
            </a:xfrm>
            <a:custGeom>
              <a:avLst/>
              <a:gdLst/>
              <a:ahLst/>
              <a:cxnLst/>
              <a:rect l="l" t="t" r="r" b="b"/>
              <a:pathLst>
                <a:path w="42831" h="34400" extrusionOk="0">
                  <a:moveTo>
                    <a:pt x="42684" y="32139"/>
                  </a:moveTo>
                  <a:cubicBezTo>
                    <a:pt x="42663" y="31323"/>
                    <a:pt x="42684" y="30487"/>
                    <a:pt x="42684" y="29691"/>
                  </a:cubicBezTo>
                  <a:lnTo>
                    <a:pt x="42601" y="21908"/>
                  </a:lnTo>
                  <a:cubicBezTo>
                    <a:pt x="42580" y="19355"/>
                    <a:pt x="42559" y="16823"/>
                    <a:pt x="42559" y="14250"/>
                  </a:cubicBezTo>
                  <a:cubicBezTo>
                    <a:pt x="42559" y="13643"/>
                    <a:pt x="42496" y="13078"/>
                    <a:pt x="42370" y="12492"/>
                  </a:cubicBezTo>
                  <a:cubicBezTo>
                    <a:pt x="42287" y="12157"/>
                    <a:pt x="42203" y="11802"/>
                    <a:pt x="42203" y="11446"/>
                  </a:cubicBezTo>
                  <a:cubicBezTo>
                    <a:pt x="42182" y="10818"/>
                    <a:pt x="42245" y="10191"/>
                    <a:pt x="42203" y="9605"/>
                  </a:cubicBezTo>
                  <a:cubicBezTo>
                    <a:pt x="42203" y="9291"/>
                    <a:pt x="42203" y="8914"/>
                    <a:pt x="42098" y="8621"/>
                  </a:cubicBezTo>
                  <a:cubicBezTo>
                    <a:pt x="41889" y="7994"/>
                    <a:pt x="41826" y="7366"/>
                    <a:pt x="41868" y="6696"/>
                  </a:cubicBezTo>
                  <a:cubicBezTo>
                    <a:pt x="41889" y="6278"/>
                    <a:pt x="41889" y="5838"/>
                    <a:pt x="41889" y="5420"/>
                  </a:cubicBezTo>
                  <a:cubicBezTo>
                    <a:pt x="41889" y="4750"/>
                    <a:pt x="41889" y="4102"/>
                    <a:pt x="41847" y="3453"/>
                  </a:cubicBezTo>
                  <a:cubicBezTo>
                    <a:pt x="41764" y="2637"/>
                    <a:pt x="41659" y="1821"/>
                    <a:pt x="41533" y="859"/>
                  </a:cubicBezTo>
                  <a:cubicBezTo>
                    <a:pt x="40676" y="1047"/>
                    <a:pt x="39880" y="440"/>
                    <a:pt x="39023" y="629"/>
                  </a:cubicBezTo>
                  <a:cubicBezTo>
                    <a:pt x="38939" y="649"/>
                    <a:pt x="38813" y="629"/>
                    <a:pt x="38730" y="566"/>
                  </a:cubicBezTo>
                  <a:cubicBezTo>
                    <a:pt x="38186" y="294"/>
                    <a:pt x="37600" y="398"/>
                    <a:pt x="37035" y="356"/>
                  </a:cubicBezTo>
                  <a:cubicBezTo>
                    <a:pt x="36763" y="356"/>
                    <a:pt x="36512" y="398"/>
                    <a:pt x="36282" y="294"/>
                  </a:cubicBezTo>
                  <a:cubicBezTo>
                    <a:pt x="35926" y="126"/>
                    <a:pt x="35591" y="126"/>
                    <a:pt x="35256" y="126"/>
                  </a:cubicBezTo>
                  <a:cubicBezTo>
                    <a:pt x="34398" y="147"/>
                    <a:pt x="33520" y="147"/>
                    <a:pt x="32662" y="189"/>
                  </a:cubicBezTo>
                  <a:cubicBezTo>
                    <a:pt x="31323" y="231"/>
                    <a:pt x="29963" y="336"/>
                    <a:pt x="28644" y="43"/>
                  </a:cubicBezTo>
                  <a:cubicBezTo>
                    <a:pt x="28435" y="1"/>
                    <a:pt x="28184" y="22"/>
                    <a:pt x="27954" y="22"/>
                  </a:cubicBezTo>
                  <a:cubicBezTo>
                    <a:pt x="26510" y="43"/>
                    <a:pt x="25087" y="43"/>
                    <a:pt x="23644" y="126"/>
                  </a:cubicBezTo>
                  <a:cubicBezTo>
                    <a:pt x="22367" y="189"/>
                    <a:pt x="21070" y="84"/>
                    <a:pt x="19815" y="461"/>
                  </a:cubicBezTo>
                  <a:cubicBezTo>
                    <a:pt x="19605" y="545"/>
                    <a:pt x="19375" y="503"/>
                    <a:pt x="19145" y="524"/>
                  </a:cubicBezTo>
                  <a:cubicBezTo>
                    <a:pt x="18852" y="545"/>
                    <a:pt x="18559" y="545"/>
                    <a:pt x="18287" y="649"/>
                  </a:cubicBezTo>
                  <a:cubicBezTo>
                    <a:pt x="17492" y="921"/>
                    <a:pt x="16718" y="880"/>
                    <a:pt x="15902" y="921"/>
                  </a:cubicBezTo>
                  <a:cubicBezTo>
                    <a:pt x="15065" y="942"/>
                    <a:pt x="14228" y="942"/>
                    <a:pt x="13412" y="963"/>
                  </a:cubicBezTo>
                  <a:cubicBezTo>
                    <a:pt x="9939" y="1047"/>
                    <a:pt x="6424" y="1152"/>
                    <a:pt x="2950" y="1193"/>
                  </a:cubicBezTo>
                  <a:cubicBezTo>
                    <a:pt x="2636" y="1193"/>
                    <a:pt x="2323" y="1152"/>
                    <a:pt x="2009" y="1047"/>
                  </a:cubicBezTo>
                  <a:cubicBezTo>
                    <a:pt x="1360" y="838"/>
                    <a:pt x="711" y="880"/>
                    <a:pt x="42" y="1026"/>
                  </a:cubicBezTo>
                  <a:cubicBezTo>
                    <a:pt x="21" y="1193"/>
                    <a:pt x="0" y="1340"/>
                    <a:pt x="0" y="1465"/>
                  </a:cubicBezTo>
                  <a:cubicBezTo>
                    <a:pt x="21" y="3328"/>
                    <a:pt x="84" y="5211"/>
                    <a:pt x="105" y="7052"/>
                  </a:cubicBezTo>
                  <a:cubicBezTo>
                    <a:pt x="398" y="8245"/>
                    <a:pt x="356" y="9458"/>
                    <a:pt x="523" y="10651"/>
                  </a:cubicBezTo>
                  <a:cubicBezTo>
                    <a:pt x="628" y="11488"/>
                    <a:pt x="774" y="12325"/>
                    <a:pt x="753" y="13183"/>
                  </a:cubicBezTo>
                  <a:cubicBezTo>
                    <a:pt x="753" y="13601"/>
                    <a:pt x="753" y="14041"/>
                    <a:pt x="774" y="14459"/>
                  </a:cubicBezTo>
                  <a:cubicBezTo>
                    <a:pt x="837" y="15401"/>
                    <a:pt x="732" y="16363"/>
                    <a:pt x="1046" y="17284"/>
                  </a:cubicBezTo>
                  <a:cubicBezTo>
                    <a:pt x="1130" y="17514"/>
                    <a:pt x="1130" y="17807"/>
                    <a:pt x="1130" y="18079"/>
                  </a:cubicBezTo>
                  <a:cubicBezTo>
                    <a:pt x="1151" y="20108"/>
                    <a:pt x="1172" y="22117"/>
                    <a:pt x="1235" y="24168"/>
                  </a:cubicBezTo>
                  <a:cubicBezTo>
                    <a:pt x="1235" y="24837"/>
                    <a:pt x="1193" y="25549"/>
                    <a:pt x="1360" y="26197"/>
                  </a:cubicBezTo>
                  <a:cubicBezTo>
                    <a:pt x="1507" y="26929"/>
                    <a:pt x="1590" y="27704"/>
                    <a:pt x="1590" y="28436"/>
                  </a:cubicBezTo>
                  <a:cubicBezTo>
                    <a:pt x="1590" y="28708"/>
                    <a:pt x="1611" y="29022"/>
                    <a:pt x="1716" y="29294"/>
                  </a:cubicBezTo>
                  <a:cubicBezTo>
                    <a:pt x="1883" y="29754"/>
                    <a:pt x="1925" y="30256"/>
                    <a:pt x="1925" y="30738"/>
                  </a:cubicBezTo>
                  <a:cubicBezTo>
                    <a:pt x="1925" y="31533"/>
                    <a:pt x="1925" y="32370"/>
                    <a:pt x="1967" y="33186"/>
                  </a:cubicBezTo>
                  <a:cubicBezTo>
                    <a:pt x="1967" y="33583"/>
                    <a:pt x="1925" y="33981"/>
                    <a:pt x="2092" y="34357"/>
                  </a:cubicBezTo>
                  <a:cubicBezTo>
                    <a:pt x="2218" y="34357"/>
                    <a:pt x="2344" y="34399"/>
                    <a:pt x="2490" y="34399"/>
                  </a:cubicBezTo>
                  <a:cubicBezTo>
                    <a:pt x="4059" y="34357"/>
                    <a:pt x="5629" y="34336"/>
                    <a:pt x="7198" y="34253"/>
                  </a:cubicBezTo>
                  <a:cubicBezTo>
                    <a:pt x="7637" y="34232"/>
                    <a:pt x="8077" y="34127"/>
                    <a:pt x="8516" y="34044"/>
                  </a:cubicBezTo>
                  <a:cubicBezTo>
                    <a:pt x="8788" y="34002"/>
                    <a:pt x="9018" y="33918"/>
                    <a:pt x="9290" y="33918"/>
                  </a:cubicBezTo>
                  <a:cubicBezTo>
                    <a:pt x="11111" y="33876"/>
                    <a:pt x="12952" y="33834"/>
                    <a:pt x="14751" y="33792"/>
                  </a:cubicBezTo>
                  <a:cubicBezTo>
                    <a:pt x="14981" y="33792"/>
                    <a:pt x="15212" y="33792"/>
                    <a:pt x="15400" y="33709"/>
                  </a:cubicBezTo>
                  <a:cubicBezTo>
                    <a:pt x="16048" y="33479"/>
                    <a:pt x="16739" y="33500"/>
                    <a:pt x="17388" y="33395"/>
                  </a:cubicBezTo>
                  <a:cubicBezTo>
                    <a:pt x="18413" y="33248"/>
                    <a:pt x="19438" y="33144"/>
                    <a:pt x="20422" y="32976"/>
                  </a:cubicBezTo>
                  <a:cubicBezTo>
                    <a:pt x="21175" y="32851"/>
                    <a:pt x="21949" y="32683"/>
                    <a:pt x="22702" y="32725"/>
                  </a:cubicBezTo>
                  <a:cubicBezTo>
                    <a:pt x="23142" y="32725"/>
                    <a:pt x="23581" y="32725"/>
                    <a:pt x="24041" y="32683"/>
                  </a:cubicBezTo>
                  <a:cubicBezTo>
                    <a:pt x="25150" y="32642"/>
                    <a:pt x="26280" y="32746"/>
                    <a:pt x="27389" y="32349"/>
                  </a:cubicBezTo>
                  <a:cubicBezTo>
                    <a:pt x="27536" y="32286"/>
                    <a:pt x="27703" y="32286"/>
                    <a:pt x="27849" y="32286"/>
                  </a:cubicBezTo>
                  <a:cubicBezTo>
                    <a:pt x="28770" y="32265"/>
                    <a:pt x="29712" y="32223"/>
                    <a:pt x="30653" y="32223"/>
                  </a:cubicBezTo>
                  <a:cubicBezTo>
                    <a:pt x="30967" y="32223"/>
                    <a:pt x="31281" y="32265"/>
                    <a:pt x="31595" y="32370"/>
                  </a:cubicBezTo>
                  <a:cubicBezTo>
                    <a:pt x="32034" y="32537"/>
                    <a:pt x="32453" y="32537"/>
                    <a:pt x="32934" y="32495"/>
                  </a:cubicBezTo>
                  <a:cubicBezTo>
                    <a:pt x="33624" y="32453"/>
                    <a:pt x="34336" y="32432"/>
                    <a:pt x="35047" y="32411"/>
                  </a:cubicBezTo>
                  <a:cubicBezTo>
                    <a:pt x="35194" y="32411"/>
                    <a:pt x="35382" y="32411"/>
                    <a:pt x="35507" y="32474"/>
                  </a:cubicBezTo>
                  <a:cubicBezTo>
                    <a:pt x="35926" y="32683"/>
                    <a:pt x="36386" y="32663"/>
                    <a:pt x="36826" y="32663"/>
                  </a:cubicBezTo>
                  <a:cubicBezTo>
                    <a:pt x="37056" y="32663"/>
                    <a:pt x="37286" y="32621"/>
                    <a:pt x="37474" y="32683"/>
                  </a:cubicBezTo>
                  <a:cubicBezTo>
                    <a:pt x="38123" y="32976"/>
                    <a:pt x="38855" y="32872"/>
                    <a:pt x="39546" y="33081"/>
                  </a:cubicBezTo>
                  <a:cubicBezTo>
                    <a:pt x="39776" y="33165"/>
                    <a:pt x="40048" y="33165"/>
                    <a:pt x="40299" y="33165"/>
                  </a:cubicBezTo>
                  <a:cubicBezTo>
                    <a:pt x="41136" y="33165"/>
                    <a:pt x="41994" y="33144"/>
                    <a:pt x="42831" y="33102"/>
                  </a:cubicBezTo>
                  <a:cubicBezTo>
                    <a:pt x="42726" y="32788"/>
                    <a:pt x="42684" y="32474"/>
                    <a:pt x="42684" y="321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grpSp>
          <p:nvGrpSpPr>
            <p:cNvPr id="1962" name="Google Shape;1962;p69"/>
            <p:cNvGrpSpPr/>
            <p:nvPr/>
          </p:nvGrpSpPr>
          <p:grpSpPr>
            <a:xfrm rot="1708314">
              <a:off x="6493637" y="1906715"/>
              <a:ext cx="1275020" cy="1032059"/>
              <a:chOff x="-3281949" y="3536954"/>
              <a:chExt cx="1275094" cy="1032118"/>
            </a:xfrm>
          </p:grpSpPr>
          <p:sp>
            <p:nvSpPr>
              <p:cNvPr id="1963" name="Google Shape;1963;p69"/>
              <p:cNvSpPr/>
              <p:nvPr/>
            </p:nvSpPr>
            <p:spPr>
              <a:xfrm>
                <a:off x="-3095643" y="3724677"/>
                <a:ext cx="940733" cy="809679"/>
              </a:xfrm>
              <a:custGeom>
                <a:avLst/>
                <a:gdLst/>
                <a:ahLst/>
                <a:cxnLst/>
                <a:rect l="l" t="t" r="r" b="b"/>
                <a:pathLst>
                  <a:path w="72378" h="62295" extrusionOk="0">
                    <a:moveTo>
                      <a:pt x="763" y="30630"/>
                    </a:moveTo>
                    <a:cubicBezTo>
                      <a:pt x="1526" y="30030"/>
                      <a:pt x="2507" y="29758"/>
                      <a:pt x="3434" y="29976"/>
                    </a:cubicBezTo>
                    <a:cubicBezTo>
                      <a:pt x="4578" y="30085"/>
                      <a:pt x="5723" y="29976"/>
                      <a:pt x="6758" y="30521"/>
                    </a:cubicBezTo>
                    <a:cubicBezTo>
                      <a:pt x="7412" y="30793"/>
                      <a:pt x="8121" y="30848"/>
                      <a:pt x="8775" y="30630"/>
                    </a:cubicBezTo>
                    <a:cubicBezTo>
                      <a:pt x="11718" y="29976"/>
                      <a:pt x="14715" y="29758"/>
                      <a:pt x="17604" y="28722"/>
                    </a:cubicBezTo>
                    <a:cubicBezTo>
                      <a:pt x="19729" y="27959"/>
                      <a:pt x="21855" y="27142"/>
                      <a:pt x="24035" y="26324"/>
                    </a:cubicBezTo>
                    <a:cubicBezTo>
                      <a:pt x="26542" y="25452"/>
                      <a:pt x="28940" y="24199"/>
                      <a:pt x="31175" y="22673"/>
                    </a:cubicBezTo>
                    <a:cubicBezTo>
                      <a:pt x="31665" y="22237"/>
                      <a:pt x="32265" y="21910"/>
                      <a:pt x="32919" y="21637"/>
                    </a:cubicBezTo>
                    <a:cubicBezTo>
                      <a:pt x="36243" y="20220"/>
                      <a:pt x="38750" y="17659"/>
                      <a:pt x="41530" y="15424"/>
                    </a:cubicBezTo>
                    <a:cubicBezTo>
                      <a:pt x="43056" y="14225"/>
                      <a:pt x="43492" y="12481"/>
                      <a:pt x="44037" y="10737"/>
                    </a:cubicBezTo>
                    <a:cubicBezTo>
                      <a:pt x="44255" y="10137"/>
                      <a:pt x="44473" y="9483"/>
                      <a:pt x="44746" y="8884"/>
                    </a:cubicBezTo>
                    <a:cubicBezTo>
                      <a:pt x="45727" y="7085"/>
                      <a:pt x="45999" y="5069"/>
                      <a:pt x="46490" y="3107"/>
                    </a:cubicBezTo>
                    <a:cubicBezTo>
                      <a:pt x="46544" y="2453"/>
                      <a:pt x="46544" y="1744"/>
                      <a:pt x="46490" y="1090"/>
                    </a:cubicBezTo>
                    <a:cubicBezTo>
                      <a:pt x="46490" y="763"/>
                      <a:pt x="46544" y="436"/>
                      <a:pt x="46599" y="0"/>
                    </a:cubicBezTo>
                    <a:cubicBezTo>
                      <a:pt x="47035" y="109"/>
                      <a:pt x="47416" y="218"/>
                      <a:pt x="47852" y="327"/>
                    </a:cubicBezTo>
                    <a:cubicBezTo>
                      <a:pt x="50850" y="1472"/>
                      <a:pt x="53902" y="2507"/>
                      <a:pt x="56845" y="3761"/>
                    </a:cubicBezTo>
                    <a:cubicBezTo>
                      <a:pt x="58098" y="4306"/>
                      <a:pt x="59243" y="4960"/>
                      <a:pt x="60333" y="5777"/>
                    </a:cubicBezTo>
                    <a:cubicBezTo>
                      <a:pt x="63712" y="8121"/>
                      <a:pt x="66710" y="10955"/>
                      <a:pt x="69217" y="14225"/>
                    </a:cubicBezTo>
                    <a:cubicBezTo>
                      <a:pt x="69598" y="14661"/>
                      <a:pt x="69925" y="15206"/>
                      <a:pt x="70143" y="15751"/>
                    </a:cubicBezTo>
                    <a:cubicBezTo>
                      <a:pt x="70852" y="17822"/>
                      <a:pt x="71560" y="19948"/>
                      <a:pt x="72269" y="22128"/>
                    </a:cubicBezTo>
                    <a:lnTo>
                      <a:pt x="71724" y="22891"/>
                    </a:lnTo>
                    <a:cubicBezTo>
                      <a:pt x="71342" y="23272"/>
                      <a:pt x="71342" y="23817"/>
                      <a:pt x="71724" y="24199"/>
                    </a:cubicBezTo>
                    <a:cubicBezTo>
                      <a:pt x="72105" y="24744"/>
                      <a:pt x="72323" y="25398"/>
                      <a:pt x="72269" y="26052"/>
                    </a:cubicBezTo>
                    <a:cubicBezTo>
                      <a:pt x="72378" y="27741"/>
                      <a:pt x="72051" y="29431"/>
                      <a:pt x="71288" y="30957"/>
                    </a:cubicBezTo>
                    <a:cubicBezTo>
                      <a:pt x="70525" y="32428"/>
                      <a:pt x="69925" y="34009"/>
                      <a:pt x="69271" y="35535"/>
                    </a:cubicBezTo>
                    <a:cubicBezTo>
                      <a:pt x="68944" y="36407"/>
                      <a:pt x="68454" y="37224"/>
                      <a:pt x="67800" y="37933"/>
                    </a:cubicBezTo>
                    <a:cubicBezTo>
                      <a:pt x="62404" y="44419"/>
                      <a:pt x="61586" y="45182"/>
                      <a:pt x="55210" y="50359"/>
                    </a:cubicBezTo>
                    <a:cubicBezTo>
                      <a:pt x="54556" y="50850"/>
                      <a:pt x="53902" y="51286"/>
                      <a:pt x="53193" y="51667"/>
                    </a:cubicBezTo>
                    <a:cubicBezTo>
                      <a:pt x="50523" y="53139"/>
                      <a:pt x="47907" y="54665"/>
                      <a:pt x="45236" y="56082"/>
                    </a:cubicBezTo>
                    <a:cubicBezTo>
                      <a:pt x="42402" y="57608"/>
                      <a:pt x="39404" y="58752"/>
                      <a:pt x="36298" y="59624"/>
                    </a:cubicBezTo>
                    <a:cubicBezTo>
                      <a:pt x="33246" y="60442"/>
                      <a:pt x="30139" y="61150"/>
                      <a:pt x="27087" y="61859"/>
                    </a:cubicBezTo>
                    <a:cubicBezTo>
                      <a:pt x="26651" y="62022"/>
                      <a:pt x="26161" y="62131"/>
                      <a:pt x="25725" y="62131"/>
                    </a:cubicBezTo>
                    <a:cubicBezTo>
                      <a:pt x="22564" y="62295"/>
                      <a:pt x="19402" y="62131"/>
                      <a:pt x="16296" y="61695"/>
                    </a:cubicBezTo>
                    <a:cubicBezTo>
                      <a:pt x="15914" y="61641"/>
                      <a:pt x="15533" y="61477"/>
                      <a:pt x="15206" y="61259"/>
                    </a:cubicBezTo>
                    <a:cubicBezTo>
                      <a:pt x="14225" y="60823"/>
                      <a:pt x="13244" y="60387"/>
                      <a:pt x="12317" y="59897"/>
                    </a:cubicBezTo>
                    <a:cubicBezTo>
                      <a:pt x="10846" y="59243"/>
                      <a:pt x="9211" y="58970"/>
                      <a:pt x="7848" y="58044"/>
                    </a:cubicBezTo>
                    <a:cubicBezTo>
                      <a:pt x="5450" y="56463"/>
                      <a:pt x="3597" y="54174"/>
                      <a:pt x="2453" y="51449"/>
                    </a:cubicBezTo>
                    <a:cubicBezTo>
                      <a:pt x="1799" y="49869"/>
                      <a:pt x="1254" y="48179"/>
                      <a:pt x="600" y="46544"/>
                    </a:cubicBezTo>
                    <a:cubicBezTo>
                      <a:pt x="327" y="45727"/>
                      <a:pt x="164" y="44855"/>
                      <a:pt x="164" y="43983"/>
                    </a:cubicBezTo>
                    <a:cubicBezTo>
                      <a:pt x="164" y="40713"/>
                      <a:pt x="109" y="37442"/>
                      <a:pt x="55" y="34118"/>
                    </a:cubicBezTo>
                    <a:cubicBezTo>
                      <a:pt x="0" y="32919"/>
                      <a:pt x="273" y="31720"/>
                      <a:pt x="763" y="30630"/>
                    </a:cubicBezTo>
                    <a:close/>
                    <a:moveTo>
                      <a:pt x="31883" y="56954"/>
                    </a:moveTo>
                    <a:lnTo>
                      <a:pt x="31883" y="56954"/>
                    </a:lnTo>
                    <a:cubicBezTo>
                      <a:pt x="32646" y="56954"/>
                      <a:pt x="33464" y="56899"/>
                      <a:pt x="34281" y="56954"/>
                    </a:cubicBezTo>
                    <a:cubicBezTo>
                      <a:pt x="35371" y="57008"/>
                      <a:pt x="36461" y="56736"/>
                      <a:pt x="37388" y="56245"/>
                    </a:cubicBezTo>
                    <a:cubicBezTo>
                      <a:pt x="38859" y="55428"/>
                      <a:pt x="40385" y="54774"/>
                      <a:pt x="42020" y="54283"/>
                    </a:cubicBezTo>
                    <a:cubicBezTo>
                      <a:pt x="42565" y="54065"/>
                      <a:pt x="43110" y="53793"/>
                      <a:pt x="43547" y="53357"/>
                    </a:cubicBezTo>
                    <a:cubicBezTo>
                      <a:pt x="45345" y="51994"/>
                      <a:pt x="47144" y="50523"/>
                      <a:pt x="48997" y="49160"/>
                    </a:cubicBezTo>
                    <a:cubicBezTo>
                      <a:pt x="51885" y="47144"/>
                      <a:pt x="53575" y="44146"/>
                      <a:pt x="55264" y="41149"/>
                    </a:cubicBezTo>
                    <a:cubicBezTo>
                      <a:pt x="55428" y="40931"/>
                      <a:pt x="55482" y="40658"/>
                      <a:pt x="55591" y="40386"/>
                    </a:cubicBezTo>
                    <a:cubicBezTo>
                      <a:pt x="56354" y="38042"/>
                      <a:pt x="56245" y="35644"/>
                      <a:pt x="56027" y="33246"/>
                    </a:cubicBezTo>
                    <a:cubicBezTo>
                      <a:pt x="55864" y="32374"/>
                      <a:pt x="55537" y="31556"/>
                      <a:pt x="55046" y="30848"/>
                    </a:cubicBezTo>
                    <a:cubicBezTo>
                      <a:pt x="54828" y="30521"/>
                      <a:pt x="54501" y="30248"/>
                      <a:pt x="54120" y="30139"/>
                    </a:cubicBezTo>
                    <a:cubicBezTo>
                      <a:pt x="53520" y="29867"/>
                      <a:pt x="52812" y="30303"/>
                      <a:pt x="52812" y="30957"/>
                    </a:cubicBezTo>
                    <a:cubicBezTo>
                      <a:pt x="52866" y="31556"/>
                      <a:pt x="52921" y="32156"/>
                      <a:pt x="53084" y="32755"/>
                    </a:cubicBezTo>
                    <a:cubicBezTo>
                      <a:pt x="53520" y="34608"/>
                      <a:pt x="53520" y="36461"/>
                      <a:pt x="53193" y="38314"/>
                    </a:cubicBezTo>
                    <a:cubicBezTo>
                      <a:pt x="53139" y="39187"/>
                      <a:pt x="52812" y="40059"/>
                      <a:pt x="52267" y="40767"/>
                    </a:cubicBezTo>
                    <a:cubicBezTo>
                      <a:pt x="51940" y="41258"/>
                      <a:pt x="51613" y="41748"/>
                      <a:pt x="51340" y="42293"/>
                    </a:cubicBezTo>
                    <a:cubicBezTo>
                      <a:pt x="50741" y="43601"/>
                      <a:pt x="49869" y="44691"/>
                      <a:pt x="48779" y="45618"/>
                    </a:cubicBezTo>
                    <a:cubicBezTo>
                      <a:pt x="46490" y="47525"/>
                      <a:pt x="44201" y="49378"/>
                      <a:pt x="41857" y="51177"/>
                    </a:cubicBezTo>
                    <a:cubicBezTo>
                      <a:pt x="41257" y="51613"/>
                      <a:pt x="40603" y="51885"/>
                      <a:pt x="39895" y="52103"/>
                    </a:cubicBezTo>
                    <a:cubicBezTo>
                      <a:pt x="38968" y="52321"/>
                      <a:pt x="38096" y="52703"/>
                      <a:pt x="37333" y="53248"/>
                    </a:cubicBezTo>
                    <a:cubicBezTo>
                      <a:pt x="36407" y="53902"/>
                      <a:pt x="35262" y="54229"/>
                      <a:pt x="34118" y="54174"/>
                    </a:cubicBezTo>
                    <a:lnTo>
                      <a:pt x="30085" y="54174"/>
                    </a:lnTo>
                    <a:cubicBezTo>
                      <a:pt x="29049" y="54229"/>
                      <a:pt x="28068" y="54065"/>
                      <a:pt x="27142" y="53629"/>
                    </a:cubicBezTo>
                    <a:cubicBezTo>
                      <a:pt x="26106" y="53193"/>
                      <a:pt x="25016" y="52757"/>
                      <a:pt x="23926" y="52430"/>
                    </a:cubicBezTo>
                    <a:cubicBezTo>
                      <a:pt x="22945" y="52158"/>
                      <a:pt x="22128" y="51558"/>
                      <a:pt x="21528" y="50741"/>
                    </a:cubicBezTo>
                    <a:cubicBezTo>
                      <a:pt x="21201" y="50305"/>
                      <a:pt x="20819" y="49869"/>
                      <a:pt x="20492" y="49487"/>
                    </a:cubicBezTo>
                    <a:cubicBezTo>
                      <a:pt x="19729" y="48506"/>
                      <a:pt x="19130" y="47471"/>
                      <a:pt x="19838" y="46163"/>
                    </a:cubicBezTo>
                    <a:cubicBezTo>
                      <a:pt x="19947" y="45999"/>
                      <a:pt x="19729" y="45509"/>
                      <a:pt x="19511" y="45291"/>
                    </a:cubicBezTo>
                    <a:cubicBezTo>
                      <a:pt x="19184" y="45018"/>
                      <a:pt x="18748" y="45018"/>
                      <a:pt x="18421" y="45291"/>
                    </a:cubicBezTo>
                    <a:cubicBezTo>
                      <a:pt x="17985" y="45618"/>
                      <a:pt x="17658" y="46108"/>
                      <a:pt x="17604" y="46599"/>
                    </a:cubicBezTo>
                    <a:cubicBezTo>
                      <a:pt x="17331" y="47798"/>
                      <a:pt x="17549" y="49051"/>
                      <a:pt x="18203" y="50087"/>
                    </a:cubicBezTo>
                    <a:cubicBezTo>
                      <a:pt x="18639" y="50795"/>
                      <a:pt x="19130" y="51449"/>
                      <a:pt x="19566" y="52103"/>
                    </a:cubicBezTo>
                    <a:cubicBezTo>
                      <a:pt x="20383" y="53357"/>
                      <a:pt x="21582" y="54283"/>
                      <a:pt x="23000" y="54719"/>
                    </a:cubicBezTo>
                    <a:cubicBezTo>
                      <a:pt x="23327" y="54828"/>
                      <a:pt x="23654" y="54937"/>
                      <a:pt x="23926" y="55101"/>
                    </a:cubicBezTo>
                    <a:cubicBezTo>
                      <a:pt x="26379" y="56300"/>
                      <a:pt x="28886" y="57172"/>
                      <a:pt x="31665" y="56845"/>
                    </a:cubicBezTo>
                    <a:close/>
                    <a:moveTo>
                      <a:pt x="45127" y="26706"/>
                    </a:moveTo>
                    <a:cubicBezTo>
                      <a:pt x="45127" y="26978"/>
                      <a:pt x="45127" y="27305"/>
                      <a:pt x="45127" y="27578"/>
                    </a:cubicBezTo>
                    <a:cubicBezTo>
                      <a:pt x="45127" y="28068"/>
                      <a:pt x="45400" y="28504"/>
                      <a:pt x="45781" y="28722"/>
                    </a:cubicBezTo>
                    <a:cubicBezTo>
                      <a:pt x="46326" y="28940"/>
                      <a:pt x="46926" y="28777"/>
                      <a:pt x="47253" y="28341"/>
                    </a:cubicBezTo>
                    <a:cubicBezTo>
                      <a:pt x="47580" y="27905"/>
                      <a:pt x="47852" y="27360"/>
                      <a:pt x="48070" y="26815"/>
                    </a:cubicBezTo>
                    <a:cubicBezTo>
                      <a:pt x="48452" y="25670"/>
                      <a:pt x="48070" y="25071"/>
                      <a:pt x="46817" y="24962"/>
                    </a:cubicBezTo>
                    <a:cubicBezTo>
                      <a:pt x="45999" y="24798"/>
                      <a:pt x="45182" y="25343"/>
                      <a:pt x="45127" y="26215"/>
                    </a:cubicBezTo>
                    <a:cubicBezTo>
                      <a:pt x="45127" y="26379"/>
                      <a:pt x="45127" y="26542"/>
                      <a:pt x="45127" y="26706"/>
                    </a:cubicBezTo>
                    <a:close/>
                    <a:moveTo>
                      <a:pt x="17113" y="39786"/>
                    </a:moveTo>
                    <a:cubicBezTo>
                      <a:pt x="18367" y="39786"/>
                      <a:pt x="18857" y="39296"/>
                      <a:pt x="18857" y="38423"/>
                    </a:cubicBezTo>
                    <a:cubicBezTo>
                      <a:pt x="18857" y="36952"/>
                      <a:pt x="18040" y="36407"/>
                      <a:pt x="16677" y="37115"/>
                    </a:cubicBezTo>
                    <a:cubicBezTo>
                      <a:pt x="16459" y="37224"/>
                      <a:pt x="16241" y="37333"/>
                      <a:pt x="16023" y="37497"/>
                    </a:cubicBezTo>
                    <a:cubicBezTo>
                      <a:pt x="15642" y="37769"/>
                      <a:pt x="15478" y="38260"/>
                      <a:pt x="15587" y="38750"/>
                    </a:cubicBezTo>
                    <a:cubicBezTo>
                      <a:pt x="15696" y="39187"/>
                      <a:pt x="16023" y="39568"/>
                      <a:pt x="16514" y="39677"/>
                    </a:cubicBezTo>
                    <a:cubicBezTo>
                      <a:pt x="16786" y="39732"/>
                      <a:pt x="17059" y="39786"/>
                      <a:pt x="17113" y="397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tx1"/>
                  </a:solidFill>
                </a:endParaRPr>
              </a:p>
            </p:txBody>
          </p:sp>
          <p:sp>
            <p:nvSpPr>
              <p:cNvPr id="1964" name="Google Shape;1964;p69"/>
              <p:cNvSpPr/>
              <p:nvPr/>
            </p:nvSpPr>
            <p:spPr>
              <a:xfrm>
                <a:off x="-3249364" y="3566004"/>
                <a:ext cx="1211341" cy="937900"/>
              </a:xfrm>
              <a:custGeom>
                <a:avLst/>
                <a:gdLst/>
                <a:ahLst/>
                <a:cxnLst/>
                <a:rect l="l" t="t" r="r" b="b"/>
                <a:pathLst>
                  <a:path w="93198" h="72160" extrusionOk="0">
                    <a:moveTo>
                      <a:pt x="12645" y="65183"/>
                    </a:moveTo>
                    <a:cubicBezTo>
                      <a:pt x="13789" y="67690"/>
                      <a:pt x="15533" y="69870"/>
                      <a:pt x="17713" y="71614"/>
                    </a:cubicBezTo>
                    <a:cubicBezTo>
                      <a:pt x="17604" y="72159"/>
                      <a:pt x="17277" y="72105"/>
                      <a:pt x="16950" y="72105"/>
                    </a:cubicBezTo>
                    <a:cubicBezTo>
                      <a:pt x="15642" y="72105"/>
                      <a:pt x="14389" y="72105"/>
                      <a:pt x="13135" y="72050"/>
                    </a:cubicBezTo>
                    <a:cubicBezTo>
                      <a:pt x="12100" y="72105"/>
                      <a:pt x="11118" y="71832"/>
                      <a:pt x="10246" y="71233"/>
                    </a:cubicBezTo>
                    <a:cubicBezTo>
                      <a:pt x="9865" y="70960"/>
                      <a:pt x="9429" y="70851"/>
                      <a:pt x="8938" y="70851"/>
                    </a:cubicBezTo>
                    <a:cubicBezTo>
                      <a:pt x="7249" y="71015"/>
                      <a:pt x="5559" y="70579"/>
                      <a:pt x="4197" y="69598"/>
                    </a:cubicBezTo>
                    <a:cubicBezTo>
                      <a:pt x="3924" y="69380"/>
                      <a:pt x="3597" y="69271"/>
                      <a:pt x="3270" y="69162"/>
                    </a:cubicBezTo>
                    <a:cubicBezTo>
                      <a:pt x="2180" y="68944"/>
                      <a:pt x="1908" y="68181"/>
                      <a:pt x="1853" y="67254"/>
                    </a:cubicBezTo>
                    <a:cubicBezTo>
                      <a:pt x="1799" y="66328"/>
                      <a:pt x="1853" y="65510"/>
                      <a:pt x="1853" y="64638"/>
                    </a:cubicBezTo>
                    <a:cubicBezTo>
                      <a:pt x="1853" y="64039"/>
                      <a:pt x="1744" y="63439"/>
                      <a:pt x="1581" y="62840"/>
                    </a:cubicBezTo>
                    <a:cubicBezTo>
                      <a:pt x="1363" y="61804"/>
                      <a:pt x="1090" y="60769"/>
                      <a:pt x="709" y="59788"/>
                    </a:cubicBezTo>
                    <a:cubicBezTo>
                      <a:pt x="218" y="58153"/>
                      <a:pt x="0" y="56518"/>
                      <a:pt x="109" y="54828"/>
                    </a:cubicBezTo>
                    <a:lnTo>
                      <a:pt x="109" y="40712"/>
                    </a:lnTo>
                    <a:cubicBezTo>
                      <a:pt x="109" y="39949"/>
                      <a:pt x="164" y="39241"/>
                      <a:pt x="273" y="38478"/>
                    </a:cubicBezTo>
                    <a:cubicBezTo>
                      <a:pt x="545" y="36897"/>
                      <a:pt x="654" y="35317"/>
                      <a:pt x="818" y="33736"/>
                    </a:cubicBezTo>
                    <a:cubicBezTo>
                      <a:pt x="981" y="31774"/>
                      <a:pt x="1417" y="29867"/>
                      <a:pt x="2071" y="28068"/>
                    </a:cubicBezTo>
                    <a:cubicBezTo>
                      <a:pt x="3270" y="24852"/>
                      <a:pt x="4742" y="21746"/>
                      <a:pt x="6540" y="18803"/>
                    </a:cubicBezTo>
                    <a:cubicBezTo>
                      <a:pt x="6922" y="18203"/>
                      <a:pt x="7358" y="17604"/>
                      <a:pt x="7903" y="17059"/>
                    </a:cubicBezTo>
                    <a:cubicBezTo>
                      <a:pt x="9647" y="15260"/>
                      <a:pt x="11445" y="13407"/>
                      <a:pt x="13299" y="11609"/>
                    </a:cubicBezTo>
                    <a:cubicBezTo>
                      <a:pt x="13735" y="11173"/>
                      <a:pt x="14280" y="10737"/>
                      <a:pt x="14825" y="10355"/>
                    </a:cubicBezTo>
                    <a:cubicBezTo>
                      <a:pt x="17168" y="8775"/>
                      <a:pt x="19621" y="7249"/>
                      <a:pt x="21855" y="5559"/>
                    </a:cubicBezTo>
                    <a:cubicBezTo>
                      <a:pt x="24798" y="3488"/>
                      <a:pt x="28068" y="1908"/>
                      <a:pt x="31556" y="818"/>
                    </a:cubicBezTo>
                    <a:cubicBezTo>
                      <a:pt x="33028" y="382"/>
                      <a:pt x="34554" y="164"/>
                      <a:pt x="36135" y="109"/>
                    </a:cubicBezTo>
                    <a:cubicBezTo>
                      <a:pt x="38369" y="0"/>
                      <a:pt x="40658" y="109"/>
                      <a:pt x="42947" y="109"/>
                    </a:cubicBezTo>
                    <a:cubicBezTo>
                      <a:pt x="44800" y="109"/>
                      <a:pt x="46544" y="709"/>
                      <a:pt x="48288" y="1090"/>
                    </a:cubicBezTo>
                    <a:cubicBezTo>
                      <a:pt x="49542" y="1417"/>
                      <a:pt x="50741" y="1799"/>
                      <a:pt x="51940" y="2289"/>
                    </a:cubicBezTo>
                    <a:cubicBezTo>
                      <a:pt x="52594" y="2562"/>
                      <a:pt x="53248" y="2943"/>
                      <a:pt x="53793" y="3434"/>
                    </a:cubicBezTo>
                    <a:cubicBezTo>
                      <a:pt x="54610" y="4088"/>
                      <a:pt x="55483" y="4796"/>
                      <a:pt x="55374" y="6050"/>
                    </a:cubicBezTo>
                    <a:cubicBezTo>
                      <a:pt x="55428" y="6268"/>
                      <a:pt x="55483" y="6431"/>
                      <a:pt x="55646" y="6595"/>
                    </a:cubicBezTo>
                    <a:cubicBezTo>
                      <a:pt x="55864" y="7031"/>
                      <a:pt x="56518" y="7194"/>
                      <a:pt x="56791" y="6813"/>
                    </a:cubicBezTo>
                    <a:cubicBezTo>
                      <a:pt x="57554" y="5668"/>
                      <a:pt x="58753" y="4905"/>
                      <a:pt x="60061" y="4687"/>
                    </a:cubicBezTo>
                    <a:cubicBezTo>
                      <a:pt x="61968" y="4251"/>
                      <a:pt x="63876" y="3815"/>
                      <a:pt x="65838" y="4524"/>
                    </a:cubicBezTo>
                    <a:cubicBezTo>
                      <a:pt x="66764" y="4905"/>
                      <a:pt x="67745" y="5178"/>
                      <a:pt x="68726" y="5396"/>
                    </a:cubicBezTo>
                    <a:cubicBezTo>
                      <a:pt x="70416" y="5777"/>
                      <a:pt x="72051" y="6540"/>
                      <a:pt x="73359" y="7685"/>
                    </a:cubicBezTo>
                    <a:cubicBezTo>
                      <a:pt x="74340" y="8393"/>
                      <a:pt x="75430" y="8993"/>
                      <a:pt x="76411" y="9647"/>
                    </a:cubicBezTo>
                    <a:cubicBezTo>
                      <a:pt x="77010" y="10028"/>
                      <a:pt x="77610" y="10464"/>
                      <a:pt x="78155" y="10955"/>
                    </a:cubicBezTo>
                    <a:cubicBezTo>
                      <a:pt x="80063" y="12753"/>
                      <a:pt x="81861" y="14661"/>
                      <a:pt x="83714" y="16514"/>
                    </a:cubicBezTo>
                    <a:cubicBezTo>
                      <a:pt x="84205" y="17004"/>
                      <a:pt x="84641" y="17495"/>
                      <a:pt x="85022" y="18040"/>
                    </a:cubicBezTo>
                    <a:cubicBezTo>
                      <a:pt x="85676" y="18803"/>
                      <a:pt x="86276" y="19620"/>
                      <a:pt x="86875" y="20438"/>
                    </a:cubicBezTo>
                    <a:cubicBezTo>
                      <a:pt x="89927" y="24525"/>
                      <a:pt x="89982" y="24525"/>
                      <a:pt x="91726" y="29376"/>
                    </a:cubicBezTo>
                    <a:cubicBezTo>
                      <a:pt x="92707" y="31829"/>
                      <a:pt x="93197" y="34445"/>
                      <a:pt x="93197" y="37061"/>
                    </a:cubicBezTo>
                    <a:cubicBezTo>
                      <a:pt x="93143" y="39132"/>
                      <a:pt x="93143" y="41203"/>
                      <a:pt x="93197" y="43328"/>
                    </a:cubicBezTo>
                    <a:cubicBezTo>
                      <a:pt x="93197" y="45399"/>
                      <a:pt x="92816" y="47470"/>
                      <a:pt x="91998" y="49378"/>
                    </a:cubicBezTo>
                    <a:cubicBezTo>
                      <a:pt x="91780" y="49487"/>
                      <a:pt x="91617" y="49596"/>
                      <a:pt x="91453" y="49705"/>
                    </a:cubicBezTo>
                    <a:cubicBezTo>
                      <a:pt x="90309" y="50522"/>
                      <a:pt x="88783" y="50631"/>
                      <a:pt x="87475" y="49977"/>
                    </a:cubicBezTo>
                    <a:cubicBezTo>
                      <a:pt x="86984" y="49814"/>
                      <a:pt x="86439" y="49759"/>
                      <a:pt x="85894" y="49814"/>
                    </a:cubicBezTo>
                    <a:lnTo>
                      <a:pt x="83169" y="49814"/>
                    </a:lnTo>
                    <a:cubicBezTo>
                      <a:pt x="83333" y="49269"/>
                      <a:pt x="83442" y="48778"/>
                      <a:pt x="83605" y="48397"/>
                    </a:cubicBezTo>
                    <a:cubicBezTo>
                      <a:pt x="84368" y="46598"/>
                      <a:pt x="85131" y="44800"/>
                      <a:pt x="85894" y="43001"/>
                    </a:cubicBezTo>
                    <a:cubicBezTo>
                      <a:pt x="86385" y="41966"/>
                      <a:pt x="86657" y="40821"/>
                      <a:pt x="86603" y="39677"/>
                    </a:cubicBezTo>
                    <a:cubicBezTo>
                      <a:pt x="86548" y="38805"/>
                      <a:pt x="86603" y="37933"/>
                      <a:pt x="86603" y="37061"/>
                    </a:cubicBezTo>
                    <a:cubicBezTo>
                      <a:pt x="86548" y="36407"/>
                      <a:pt x="86821" y="35753"/>
                      <a:pt x="87366" y="35317"/>
                    </a:cubicBezTo>
                    <a:cubicBezTo>
                      <a:pt x="88946" y="33954"/>
                      <a:pt x="89382" y="32101"/>
                      <a:pt x="89382" y="30085"/>
                    </a:cubicBezTo>
                    <a:cubicBezTo>
                      <a:pt x="89382" y="29758"/>
                      <a:pt x="89382" y="29431"/>
                      <a:pt x="89382" y="29104"/>
                    </a:cubicBezTo>
                    <a:cubicBezTo>
                      <a:pt x="89764" y="26978"/>
                      <a:pt x="88728" y="25507"/>
                      <a:pt x="87475" y="23980"/>
                    </a:cubicBezTo>
                    <a:cubicBezTo>
                      <a:pt x="87148" y="23599"/>
                      <a:pt x="86657" y="23326"/>
                      <a:pt x="86112" y="23326"/>
                    </a:cubicBezTo>
                    <a:cubicBezTo>
                      <a:pt x="84859" y="23217"/>
                      <a:pt x="83551" y="23435"/>
                      <a:pt x="82352" y="23980"/>
                    </a:cubicBezTo>
                    <a:lnTo>
                      <a:pt x="81698" y="23326"/>
                    </a:lnTo>
                    <a:cubicBezTo>
                      <a:pt x="78755" y="20056"/>
                      <a:pt x="75430" y="17168"/>
                      <a:pt x="71724" y="14824"/>
                    </a:cubicBezTo>
                    <a:cubicBezTo>
                      <a:pt x="71233" y="14497"/>
                      <a:pt x="70688" y="14170"/>
                      <a:pt x="70143" y="13952"/>
                    </a:cubicBezTo>
                    <a:cubicBezTo>
                      <a:pt x="65947" y="12372"/>
                      <a:pt x="61696" y="10846"/>
                      <a:pt x="57499" y="9265"/>
                    </a:cubicBezTo>
                    <a:cubicBezTo>
                      <a:pt x="57336" y="9265"/>
                      <a:pt x="57172" y="9265"/>
                      <a:pt x="57063" y="9265"/>
                    </a:cubicBezTo>
                    <a:cubicBezTo>
                      <a:pt x="56682" y="9647"/>
                      <a:pt x="56900" y="10137"/>
                      <a:pt x="56845" y="10573"/>
                    </a:cubicBezTo>
                    <a:cubicBezTo>
                      <a:pt x="56845" y="10955"/>
                      <a:pt x="56845" y="11500"/>
                      <a:pt x="56791" y="11936"/>
                    </a:cubicBezTo>
                    <a:cubicBezTo>
                      <a:pt x="56736" y="12426"/>
                      <a:pt x="56791" y="12862"/>
                      <a:pt x="56573" y="13135"/>
                    </a:cubicBezTo>
                    <a:cubicBezTo>
                      <a:pt x="55810" y="13898"/>
                      <a:pt x="56028" y="14879"/>
                      <a:pt x="55973" y="15805"/>
                    </a:cubicBezTo>
                    <a:cubicBezTo>
                      <a:pt x="55973" y="17658"/>
                      <a:pt x="55264" y="19511"/>
                      <a:pt x="54120" y="20983"/>
                    </a:cubicBezTo>
                    <a:cubicBezTo>
                      <a:pt x="53793" y="21419"/>
                      <a:pt x="53520" y="21855"/>
                      <a:pt x="53302" y="22345"/>
                    </a:cubicBezTo>
                    <a:lnTo>
                      <a:pt x="52430" y="23926"/>
                    </a:lnTo>
                    <a:cubicBezTo>
                      <a:pt x="52212" y="24307"/>
                      <a:pt x="51831" y="24743"/>
                      <a:pt x="51831" y="25125"/>
                    </a:cubicBezTo>
                    <a:cubicBezTo>
                      <a:pt x="51776" y="25888"/>
                      <a:pt x="51340" y="26542"/>
                      <a:pt x="50686" y="26924"/>
                    </a:cubicBezTo>
                    <a:cubicBezTo>
                      <a:pt x="49324" y="27905"/>
                      <a:pt x="48016" y="28940"/>
                      <a:pt x="46708" y="29976"/>
                    </a:cubicBezTo>
                    <a:cubicBezTo>
                      <a:pt x="45945" y="30630"/>
                      <a:pt x="45073" y="31066"/>
                      <a:pt x="44092" y="31284"/>
                    </a:cubicBezTo>
                    <a:cubicBezTo>
                      <a:pt x="44146" y="30303"/>
                      <a:pt x="44364" y="29376"/>
                      <a:pt x="44855" y="28559"/>
                    </a:cubicBezTo>
                    <a:cubicBezTo>
                      <a:pt x="45672" y="26924"/>
                      <a:pt x="46272" y="25180"/>
                      <a:pt x="46599" y="23435"/>
                    </a:cubicBezTo>
                    <a:cubicBezTo>
                      <a:pt x="46708" y="22400"/>
                      <a:pt x="47089" y="21473"/>
                      <a:pt x="47634" y="20601"/>
                    </a:cubicBezTo>
                    <a:cubicBezTo>
                      <a:pt x="48288" y="19675"/>
                      <a:pt x="48125" y="18694"/>
                      <a:pt x="47852" y="17713"/>
                    </a:cubicBezTo>
                    <a:cubicBezTo>
                      <a:pt x="47743" y="17440"/>
                      <a:pt x="47580" y="17277"/>
                      <a:pt x="47307" y="17168"/>
                    </a:cubicBezTo>
                    <a:cubicBezTo>
                      <a:pt x="46708" y="16950"/>
                      <a:pt x="46163" y="17386"/>
                      <a:pt x="46272" y="17931"/>
                    </a:cubicBezTo>
                    <a:cubicBezTo>
                      <a:pt x="46381" y="18639"/>
                      <a:pt x="46163" y="19402"/>
                      <a:pt x="45672" y="19947"/>
                    </a:cubicBezTo>
                    <a:cubicBezTo>
                      <a:pt x="45291" y="20656"/>
                      <a:pt x="44964" y="21364"/>
                      <a:pt x="44691" y="22127"/>
                    </a:cubicBezTo>
                    <a:cubicBezTo>
                      <a:pt x="44255" y="24089"/>
                      <a:pt x="43601" y="25997"/>
                      <a:pt x="42729" y="27850"/>
                    </a:cubicBezTo>
                    <a:cubicBezTo>
                      <a:pt x="42348" y="28668"/>
                      <a:pt x="42130" y="29594"/>
                      <a:pt x="42075" y="30575"/>
                    </a:cubicBezTo>
                    <a:cubicBezTo>
                      <a:pt x="42075" y="31066"/>
                      <a:pt x="42184" y="31611"/>
                      <a:pt x="42348" y="32101"/>
                    </a:cubicBezTo>
                    <a:cubicBezTo>
                      <a:pt x="40113" y="34172"/>
                      <a:pt x="34990" y="36679"/>
                      <a:pt x="31992" y="37115"/>
                    </a:cubicBezTo>
                    <a:cubicBezTo>
                      <a:pt x="32210" y="36625"/>
                      <a:pt x="32374" y="36134"/>
                      <a:pt x="32537" y="35644"/>
                    </a:cubicBezTo>
                    <a:cubicBezTo>
                      <a:pt x="32646" y="35371"/>
                      <a:pt x="32810" y="34990"/>
                      <a:pt x="32701" y="34881"/>
                    </a:cubicBezTo>
                    <a:cubicBezTo>
                      <a:pt x="32047" y="34009"/>
                      <a:pt x="32701" y="33409"/>
                      <a:pt x="32973" y="32701"/>
                    </a:cubicBezTo>
                    <a:cubicBezTo>
                      <a:pt x="34227" y="29267"/>
                      <a:pt x="35971" y="26052"/>
                      <a:pt x="37388" y="22727"/>
                    </a:cubicBezTo>
                    <a:cubicBezTo>
                      <a:pt x="37770" y="21746"/>
                      <a:pt x="38369" y="20819"/>
                      <a:pt x="39187" y="20111"/>
                    </a:cubicBezTo>
                    <a:cubicBezTo>
                      <a:pt x="39950" y="19402"/>
                      <a:pt x="40440" y="18476"/>
                      <a:pt x="40549" y="17440"/>
                    </a:cubicBezTo>
                    <a:cubicBezTo>
                      <a:pt x="40604" y="17277"/>
                      <a:pt x="40549" y="17059"/>
                      <a:pt x="40495" y="16895"/>
                    </a:cubicBezTo>
                    <a:cubicBezTo>
                      <a:pt x="40331" y="16568"/>
                      <a:pt x="39950" y="16459"/>
                      <a:pt x="39623" y="16623"/>
                    </a:cubicBezTo>
                    <a:cubicBezTo>
                      <a:pt x="39459" y="16732"/>
                      <a:pt x="39241" y="16895"/>
                      <a:pt x="39241" y="17059"/>
                    </a:cubicBezTo>
                    <a:cubicBezTo>
                      <a:pt x="38860" y="18149"/>
                      <a:pt x="38206" y="19075"/>
                      <a:pt x="37334" y="19838"/>
                    </a:cubicBezTo>
                    <a:cubicBezTo>
                      <a:pt x="36952" y="20220"/>
                      <a:pt x="36625" y="20656"/>
                      <a:pt x="36407" y="21146"/>
                    </a:cubicBezTo>
                    <a:cubicBezTo>
                      <a:pt x="34609" y="24580"/>
                      <a:pt x="32755" y="27905"/>
                      <a:pt x="31229" y="31393"/>
                    </a:cubicBezTo>
                    <a:cubicBezTo>
                      <a:pt x="30139" y="33682"/>
                      <a:pt x="29213" y="36080"/>
                      <a:pt x="28450" y="38532"/>
                    </a:cubicBezTo>
                    <a:cubicBezTo>
                      <a:pt x="25888" y="39677"/>
                      <a:pt x="23109" y="39677"/>
                      <a:pt x="20493" y="40440"/>
                    </a:cubicBezTo>
                    <a:cubicBezTo>
                      <a:pt x="20166" y="40004"/>
                      <a:pt x="20493" y="39677"/>
                      <a:pt x="20602" y="39350"/>
                    </a:cubicBezTo>
                    <a:cubicBezTo>
                      <a:pt x="21964" y="36134"/>
                      <a:pt x="23327" y="32919"/>
                      <a:pt x="24798" y="29758"/>
                    </a:cubicBezTo>
                    <a:cubicBezTo>
                      <a:pt x="25507" y="28232"/>
                      <a:pt x="26324" y="26706"/>
                      <a:pt x="27196" y="25289"/>
                    </a:cubicBezTo>
                    <a:cubicBezTo>
                      <a:pt x="27578" y="24743"/>
                      <a:pt x="28068" y="24253"/>
                      <a:pt x="28559" y="23817"/>
                    </a:cubicBezTo>
                    <a:cubicBezTo>
                      <a:pt x="28668" y="23272"/>
                      <a:pt x="28232" y="23163"/>
                      <a:pt x="27850" y="22999"/>
                    </a:cubicBezTo>
                    <a:cubicBezTo>
                      <a:pt x="27523" y="22781"/>
                      <a:pt x="27033" y="22836"/>
                      <a:pt x="26706" y="23108"/>
                    </a:cubicBezTo>
                    <a:cubicBezTo>
                      <a:pt x="26324" y="23435"/>
                      <a:pt x="25943" y="23817"/>
                      <a:pt x="25616" y="24253"/>
                    </a:cubicBezTo>
                    <a:cubicBezTo>
                      <a:pt x="24689" y="25888"/>
                      <a:pt x="23708" y="27469"/>
                      <a:pt x="22891" y="29158"/>
                    </a:cubicBezTo>
                    <a:cubicBezTo>
                      <a:pt x="21855" y="31338"/>
                      <a:pt x="20874" y="33573"/>
                      <a:pt x="19893" y="35753"/>
                    </a:cubicBezTo>
                    <a:cubicBezTo>
                      <a:pt x="19130" y="37170"/>
                      <a:pt x="18585" y="38696"/>
                      <a:pt x="18313" y="40276"/>
                    </a:cubicBezTo>
                    <a:cubicBezTo>
                      <a:pt x="18204" y="40494"/>
                      <a:pt x="18149" y="40712"/>
                      <a:pt x="17986" y="40930"/>
                    </a:cubicBezTo>
                    <a:cubicBezTo>
                      <a:pt x="16133" y="40821"/>
                      <a:pt x="14334" y="40276"/>
                      <a:pt x="12754" y="39295"/>
                    </a:cubicBezTo>
                    <a:lnTo>
                      <a:pt x="11118" y="41148"/>
                    </a:lnTo>
                    <a:cubicBezTo>
                      <a:pt x="11064" y="41257"/>
                      <a:pt x="10955" y="41366"/>
                      <a:pt x="10955" y="41530"/>
                    </a:cubicBezTo>
                    <a:cubicBezTo>
                      <a:pt x="10791" y="43001"/>
                      <a:pt x="10028" y="44309"/>
                      <a:pt x="10028" y="45835"/>
                    </a:cubicBezTo>
                    <a:cubicBezTo>
                      <a:pt x="10083" y="47906"/>
                      <a:pt x="10028" y="49977"/>
                      <a:pt x="9974" y="52049"/>
                    </a:cubicBezTo>
                    <a:cubicBezTo>
                      <a:pt x="9974" y="52594"/>
                      <a:pt x="9865" y="53139"/>
                      <a:pt x="9810" y="53793"/>
                    </a:cubicBezTo>
                    <a:cubicBezTo>
                      <a:pt x="9211" y="53738"/>
                      <a:pt x="8557" y="53684"/>
                      <a:pt x="7957" y="53629"/>
                    </a:cubicBezTo>
                    <a:cubicBezTo>
                      <a:pt x="6922" y="53411"/>
                      <a:pt x="5886" y="53793"/>
                      <a:pt x="5287" y="54665"/>
                    </a:cubicBezTo>
                    <a:cubicBezTo>
                      <a:pt x="4687" y="55428"/>
                      <a:pt x="4088" y="56245"/>
                      <a:pt x="3543" y="57117"/>
                    </a:cubicBezTo>
                    <a:cubicBezTo>
                      <a:pt x="3379" y="57444"/>
                      <a:pt x="3270" y="57826"/>
                      <a:pt x="3325" y="58262"/>
                    </a:cubicBezTo>
                    <a:cubicBezTo>
                      <a:pt x="3270" y="58970"/>
                      <a:pt x="3270" y="59733"/>
                      <a:pt x="3325" y="60496"/>
                    </a:cubicBezTo>
                    <a:cubicBezTo>
                      <a:pt x="3325" y="61859"/>
                      <a:pt x="4033" y="63112"/>
                      <a:pt x="5178" y="63875"/>
                    </a:cubicBezTo>
                    <a:cubicBezTo>
                      <a:pt x="5505" y="64039"/>
                      <a:pt x="5832" y="64257"/>
                      <a:pt x="6159" y="64529"/>
                    </a:cubicBezTo>
                    <a:cubicBezTo>
                      <a:pt x="6813" y="65020"/>
                      <a:pt x="7630" y="65292"/>
                      <a:pt x="8448" y="65183"/>
                    </a:cubicBezTo>
                    <a:cubicBezTo>
                      <a:pt x="9810" y="65183"/>
                      <a:pt x="11173" y="65183"/>
                      <a:pt x="12645" y="651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65" name="Google Shape;1965;p69"/>
              <p:cNvSpPr/>
              <p:nvPr/>
            </p:nvSpPr>
            <p:spPr>
              <a:xfrm>
                <a:off x="-3182778" y="4281464"/>
                <a:ext cx="83600" cy="106969"/>
              </a:xfrm>
              <a:custGeom>
                <a:avLst/>
                <a:gdLst/>
                <a:ahLst/>
                <a:cxnLst/>
                <a:rect l="l" t="t" r="r" b="b"/>
                <a:pathLst>
                  <a:path w="6432" h="8230" extrusionOk="0">
                    <a:moveTo>
                      <a:pt x="4033" y="382"/>
                    </a:moveTo>
                    <a:cubicBezTo>
                      <a:pt x="4851" y="2943"/>
                      <a:pt x="5614" y="5396"/>
                      <a:pt x="6432" y="7957"/>
                    </a:cubicBezTo>
                    <a:cubicBezTo>
                      <a:pt x="5341" y="8230"/>
                      <a:pt x="4197" y="8230"/>
                      <a:pt x="3052" y="8012"/>
                    </a:cubicBezTo>
                    <a:cubicBezTo>
                      <a:pt x="1635" y="7739"/>
                      <a:pt x="0" y="6758"/>
                      <a:pt x="164" y="4796"/>
                    </a:cubicBezTo>
                    <a:cubicBezTo>
                      <a:pt x="164" y="3870"/>
                      <a:pt x="327" y="2943"/>
                      <a:pt x="709" y="2126"/>
                    </a:cubicBezTo>
                    <a:cubicBezTo>
                      <a:pt x="1199" y="763"/>
                      <a:pt x="2671" y="0"/>
                      <a:pt x="4033" y="3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66" name="Google Shape;1966;p69"/>
              <p:cNvSpPr/>
              <p:nvPr/>
            </p:nvSpPr>
            <p:spPr>
              <a:xfrm>
                <a:off x="-2160590" y="3893268"/>
                <a:ext cx="46765" cy="99184"/>
              </a:xfrm>
              <a:custGeom>
                <a:avLst/>
                <a:gdLst/>
                <a:ahLst/>
                <a:cxnLst/>
                <a:rect l="l" t="t" r="r" b="b"/>
                <a:pathLst>
                  <a:path w="3598" h="7631" extrusionOk="0">
                    <a:moveTo>
                      <a:pt x="2562" y="7631"/>
                    </a:moveTo>
                    <a:cubicBezTo>
                      <a:pt x="2453" y="7467"/>
                      <a:pt x="2344" y="7249"/>
                      <a:pt x="2235" y="7086"/>
                    </a:cubicBezTo>
                    <a:cubicBezTo>
                      <a:pt x="1581" y="5124"/>
                      <a:pt x="873" y="3162"/>
                      <a:pt x="273" y="1200"/>
                    </a:cubicBezTo>
                    <a:cubicBezTo>
                      <a:pt x="1" y="655"/>
                      <a:pt x="437" y="55"/>
                      <a:pt x="1036" y="110"/>
                    </a:cubicBezTo>
                    <a:cubicBezTo>
                      <a:pt x="1636" y="1"/>
                      <a:pt x="2235" y="219"/>
                      <a:pt x="2562" y="709"/>
                    </a:cubicBezTo>
                    <a:cubicBezTo>
                      <a:pt x="3271" y="1527"/>
                      <a:pt x="3598" y="2617"/>
                      <a:pt x="3543" y="3652"/>
                    </a:cubicBezTo>
                    <a:cubicBezTo>
                      <a:pt x="3598" y="5069"/>
                      <a:pt x="3216" y="6432"/>
                      <a:pt x="2562" y="76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67" name="Google Shape;1967;p69"/>
              <p:cNvSpPr/>
              <p:nvPr/>
            </p:nvSpPr>
            <p:spPr>
              <a:xfrm>
                <a:off x="-2356098" y="3971188"/>
                <a:ext cx="191271" cy="242273"/>
              </a:xfrm>
              <a:custGeom>
                <a:avLst/>
                <a:gdLst/>
                <a:ahLst/>
                <a:cxnLst/>
                <a:rect l="l" t="t" r="r" b="b"/>
                <a:pathLst>
                  <a:path w="14716" h="18640" extrusionOk="0">
                    <a:moveTo>
                      <a:pt x="13353" y="6105"/>
                    </a:moveTo>
                    <a:cubicBezTo>
                      <a:pt x="13190" y="4306"/>
                      <a:pt x="12318" y="2671"/>
                      <a:pt x="10901" y="1581"/>
                    </a:cubicBezTo>
                    <a:cubicBezTo>
                      <a:pt x="8721" y="1"/>
                      <a:pt x="5723" y="219"/>
                      <a:pt x="3761" y="2017"/>
                    </a:cubicBezTo>
                    <a:cubicBezTo>
                      <a:pt x="3379" y="2344"/>
                      <a:pt x="3052" y="2726"/>
                      <a:pt x="2725" y="3162"/>
                    </a:cubicBezTo>
                    <a:cubicBezTo>
                      <a:pt x="2507" y="3325"/>
                      <a:pt x="2344" y="3543"/>
                      <a:pt x="2235" y="3816"/>
                    </a:cubicBezTo>
                    <a:cubicBezTo>
                      <a:pt x="2180" y="3925"/>
                      <a:pt x="2071" y="4034"/>
                      <a:pt x="2017" y="4143"/>
                    </a:cubicBezTo>
                    <a:cubicBezTo>
                      <a:pt x="109" y="7140"/>
                      <a:pt x="0" y="11010"/>
                      <a:pt x="1799" y="14062"/>
                    </a:cubicBezTo>
                    <a:cubicBezTo>
                      <a:pt x="4633" y="18640"/>
                      <a:pt x="10737" y="17277"/>
                      <a:pt x="13408" y="13408"/>
                    </a:cubicBezTo>
                    <a:cubicBezTo>
                      <a:pt x="14716" y="11337"/>
                      <a:pt x="14498" y="8448"/>
                      <a:pt x="13353" y="61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68" name="Google Shape;1968;p69"/>
              <p:cNvSpPr/>
              <p:nvPr/>
            </p:nvSpPr>
            <p:spPr>
              <a:xfrm>
                <a:off x="-3060225" y="4229747"/>
                <a:ext cx="208974" cy="253607"/>
              </a:xfrm>
              <a:custGeom>
                <a:avLst/>
                <a:gdLst/>
                <a:ahLst/>
                <a:cxnLst/>
                <a:rect l="l" t="t" r="r" b="b"/>
                <a:pathLst>
                  <a:path w="16078" h="19512" extrusionOk="0">
                    <a:moveTo>
                      <a:pt x="15533" y="7794"/>
                    </a:moveTo>
                    <a:cubicBezTo>
                      <a:pt x="15424" y="7031"/>
                      <a:pt x="15206" y="6323"/>
                      <a:pt x="14824" y="5669"/>
                    </a:cubicBezTo>
                    <a:cubicBezTo>
                      <a:pt x="12808" y="1799"/>
                      <a:pt x="6540" y="0"/>
                      <a:pt x="3979" y="3816"/>
                    </a:cubicBezTo>
                    <a:cubicBezTo>
                      <a:pt x="3761" y="3870"/>
                      <a:pt x="3488" y="3979"/>
                      <a:pt x="3270" y="4088"/>
                    </a:cubicBezTo>
                    <a:cubicBezTo>
                      <a:pt x="164" y="5669"/>
                      <a:pt x="0" y="10465"/>
                      <a:pt x="1908" y="13299"/>
                    </a:cubicBezTo>
                    <a:cubicBezTo>
                      <a:pt x="1962" y="14825"/>
                      <a:pt x="2562" y="16296"/>
                      <a:pt x="3543" y="17495"/>
                    </a:cubicBezTo>
                    <a:cubicBezTo>
                      <a:pt x="4742" y="18694"/>
                      <a:pt x="6540" y="19076"/>
                      <a:pt x="8066" y="18422"/>
                    </a:cubicBezTo>
                    <a:cubicBezTo>
                      <a:pt x="12154" y="19512"/>
                      <a:pt x="16078" y="13626"/>
                      <a:pt x="15969" y="9865"/>
                    </a:cubicBezTo>
                    <a:cubicBezTo>
                      <a:pt x="15969" y="9102"/>
                      <a:pt x="15805" y="8448"/>
                      <a:pt x="15533" y="77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69" name="Google Shape;1969;p69"/>
              <p:cNvSpPr/>
              <p:nvPr/>
            </p:nvSpPr>
            <p:spPr>
              <a:xfrm>
                <a:off x="-3281949" y="3536954"/>
                <a:ext cx="1275094" cy="1032118"/>
              </a:xfrm>
              <a:custGeom>
                <a:avLst/>
                <a:gdLst/>
                <a:ahLst/>
                <a:cxnLst/>
                <a:rect l="l" t="t" r="r" b="b"/>
                <a:pathLst>
                  <a:path w="98103" h="79409" extrusionOk="0">
                    <a:moveTo>
                      <a:pt x="1472" y="70743"/>
                    </a:moveTo>
                    <a:cubicBezTo>
                      <a:pt x="2017" y="71124"/>
                      <a:pt x="2507" y="71724"/>
                      <a:pt x="2889" y="72378"/>
                    </a:cubicBezTo>
                    <a:cubicBezTo>
                      <a:pt x="3107" y="72814"/>
                      <a:pt x="3488" y="73195"/>
                      <a:pt x="3979" y="73413"/>
                    </a:cubicBezTo>
                    <a:cubicBezTo>
                      <a:pt x="5123" y="73795"/>
                      <a:pt x="6268" y="74285"/>
                      <a:pt x="7303" y="74830"/>
                    </a:cubicBezTo>
                    <a:cubicBezTo>
                      <a:pt x="8230" y="75266"/>
                      <a:pt x="9211" y="75484"/>
                      <a:pt x="10246" y="75430"/>
                    </a:cubicBezTo>
                    <a:cubicBezTo>
                      <a:pt x="10955" y="75321"/>
                      <a:pt x="11718" y="75321"/>
                      <a:pt x="12426" y="75539"/>
                    </a:cubicBezTo>
                    <a:cubicBezTo>
                      <a:pt x="14225" y="76193"/>
                      <a:pt x="16024" y="75975"/>
                      <a:pt x="17822" y="76084"/>
                    </a:cubicBezTo>
                    <a:cubicBezTo>
                      <a:pt x="18422" y="76029"/>
                      <a:pt x="19021" y="76084"/>
                      <a:pt x="19621" y="76302"/>
                    </a:cubicBezTo>
                    <a:cubicBezTo>
                      <a:pt x="20983" y="76847"/>
                      <a:pt x="22182" y="76792"/>
                      <a:pt x="23327" y="75702"/>
                    </a:cubicBezTo>
                    <a:cubicBezTo>
                      <a:pt x="24798" y="76465"/>
                      <a:pt x="26215" y="77228"/>
                      <a:pt x="27632" y="77937"/>
                    </a:cubicBezTo>
                    <a:cubicBezTo>
                      <a:pt x="28232" y="78264"/>
                      <a:pt x="28831" y="78482"/>
                      <a:pt x="29485" y="78591"/>
                    </a:cubicBezTo>
                    <a:cubicBezTo>
                      <a:pt x="33137" y="79245"/>
                      <a:pt x="36843" y="79408"/>
                      <a:pt x="40495" y="79136"/>
                    </a:cubicBezTo>
                    <a:cubicBezTo>
                      <a:pt x="44364" y="78700"/>
                      <a:pt x="48234" y="77446"/>
                      <a:pt x="51994" y="76411"/>
                    </a:cubicBezTo>
                    <a:cubicBezTo>
                      <a:pt x="53684" y="75975"/>
                      <a:pt x="55373" y="75430"/>
                      <a:pt x="57063" y="74776"/>
                    </a:cubicBezTo>
                    <a:cubicBezTo>
                      <a:pt x="58371" y="74176"/>
                      <a:pt x="59679" y="73522"/>
                      <a:pt x="60878" y="72814"/>
                    </a:cubicBezTo>
                    <a:lnTo>
                      <a:pt x="66001" y="69980"/>
                    </a:lnTo>
                    <a:cubicBezTo>
                      <a:pt x="67582" y="69108"/>
                      <a:pt x="69162" y="68236"/>
                      <a:pt x="70634" y="67255"/>
                    </a:cubicBezTo>
                    <a:cubicBezTo>
                      <a:pt x="73522" y="65184"/>
                      <a:pt x="76193" y="62895"/>
                      <a:pt x="78645" y="60388"/>
                    </a:cubicBezTo>
                    <a:cubicBezTo>
                      <a:pt x="80608" y="58426"/>
                      <a:pt x="82352" y="56191"/>
                      <a:pt x="84041" y="54175"/>
                    </a:cubicBezTo>
                    <a:lnTo>
                      <a:pt x="87311" y="54175"/>
                    </a:lnTo>
                    <a:cubicBezTo>
                      <a:pt x="89001" y="54120"/>
                      <a:pt x="90745" y="54556"/>
                      <a:pt x="92271" y="55428"/>
                    </a:cubicBezTo>
                    <a:cubicBezTo>
                      <a:pt x="92870" y="55810"/>
                      <a:pt x="93688" y="55755"/>
                      <a:pt x="94287" y="55319"/>
                    </a:cubicBezTo>
                    <a:cubicBezTo>
                      <a:pt x="95268" y="54720"/>
                      <a:pt x="96031" y="53793"/>
                      <a:pt x="96522" y="52757"/>
                    </a:cubicBezTo>
                    <a:cubicBezTo>
                      <a:pt x="97448" y="50686"/>
                      <a:pt x="97993" y="48452"/>
                      <a:pt x="97993" y="46163"/>
                    </a:cubicBezTo>
                    <a:cubicBezTo>
                      <a:pt x="97939" y="44201"/>
                      <a:pt x="97939" y="42239"/>
                      <a:pt x="97993" y="40277"/>
                    </a:cubicBezTo>
                    <a:cubicBezTo>
                      <a:pt x="98102" y="37879"/>
                      <a:pt x="97775" y="35426"/>
                      <a:pt x="97067" y="33137"/>
                    </a:cubicBezTo>
                    <a:cubicBezTo>
                      <a:pt x="95922" y="29377"/>
                      <a:pt x="94669" y="25561"/>
                      <a:pt x="92053" y="22509"/>
                    </a:cubicBezTo>
                    <a:cubicBezTo>
                      <a:pt x="91072" y="21365"/>
                      <a:pt x="90254" y="20111"/>
                      <a:pt x="89328" y="18967"/>
                    </a:cubicBezTo>
                    <a:cubicBezTo>
                      <a:pt x="89001" y="18476"/>
                      <a:pt x="88619" y="18040"/>
                      <a:pt x="88183" y="17604"/>
                    </a:cubicBezTo>
                    <a:cubicBezTo>
                      <a:pt x="86112" y="15479"/>
                      <a:pt x="84041" y="13408"/>
                      <a:pt x="81916" y="11337"/>
                    </a:cubicBezTo>
                    <a:cubicBezTo>
                      <a:pt x="81534" y="10955"/>
                      <a:pt x="81098" y="10574"/>
                      <a:pt x="80662" y="10356"/>
                    </a:cubicBezTo>
                    <a:cubicBezTo>
                      <a:pt x="79027" y="9538"/>
                      <a:pt x="77501" y="8557"/>
                      <a:pt x="76084" y="7413"/>
                    </a:cubicBezTo>
                    <a:cubicBezTo>
                      <a:pt x="74994" y="6650"/>
                      <a:pt x="73740" y="6105"/>
                      <a:pt x="72432" y="5778"/>
                    </a:cubicBezTo>
                    <a:cubicBezTo>
                      <a:pt x="71179" y="5505"/>
                      <a:pt x="69925" y="5233"/>
                      <a:pt x="68726" y="4851"/>
                    </a:cubicBezTo>
                    <a:cubicBezTo>
                      <a:pt x="67309" y="4415"/>
                      <a:pt x="65783" y="4361"/>
                      <a:pt x="64366" y="4742"/>
                    </a:cubicBezTo>
                    <a:cubicBezTo>
                      <a:pt x="62786" y="5124"/>
                      <a:pt x="61260" y="5560"/>
                      <a:pt x="59570" y="6050"/>
                    </a:cubicBezTo>
                    <a:cubicBezTo>
                      <a:pt x="59189" y="5669"/>
                      <a:pt x="58698" y="5233"/>
                      <a:pt x="58262" y="4688"/>
                    </a:cubicBezTo>
                    <a:cubicBezTo>
                      <a:pt x="57281" y="3543"/>
                      <a:pt x="55918" y="2671"/>
                      <a:pt x="54392" y="2290"/>
                    </a:cubicBezTo>
                    <a:cubicBezTo>
                      <a:pt x="52212" y="1636"/>
                      <a:pt x="50032" y="981"/>
                      <a:pt x="47852" y="436"/>
                    </a:cubicBezTo>
                    <a:cubicBezTo>
                      <a:pt x="47144" y="218"/>
                      <a:pt x="46381" y="109"/>
                      <a:pt x="45672" y="109"/>
                    </a:cubicBezTo>
                    <a:cubicBezTo>
                      <a:pt x="43220" y="109"/>
                      <a:pt x="40822" y="0"/>
                      <a:pt x="38424" y="109"/>
                    </a:cubicBezTo>
                    <a:cubicBezTo>
                      <a:pt x="36680" y="164"/>
                      <a:pt x="34935" y="436"/>
                      <a:pt x="33246" y="927"/>
                    </a:cubicBezTo>
                    <a:cubicBezTo>
                      <a:pt x="29485" y="2126"/>
                      <a:pt x="25888" y="3870"/>
                      <a:pt x="22673" y="6159"/>
                    </a:cubicBezTo>
                    <a:cubicBezTo>
                      <a:pt x="20493" y="7740"/>
                      <a:pt x="18204" y="9157"/>
                      <a:pt x="15969" y="10628"/>
                    </a:cubicBezTo>
                    <a:cubicBezTo>
                      <a:pt x="15370" y="11064"/>
                      <a:pt x="14770" y="11500"/>
                      <a:pt x="14280" y="11991"/>
                    </a:cubicBezTo>
                    <a:cubicBezTo>
                      <a:pt x="12372" y="13844"/>
                      <a:pt x="10519" y="15642"/>
                      <a:pt x="8666" y="17550"/>
                    </a:cubicBezTo>
                    <a:cubicBezTo>
                      <a:pt x="8012" y="18204"/>
                      <a:pt x="7467" y="18967"/>
                      <a:pt x="6922" y="19730"/>
                    </a:cubicBezTo>
                    <a:cubicBezTo>
                      <a:pt x="5069" y="22782"/>
                      <a:pt x="3488" y="25943"/>
                      <a:pt x="2235" y="29268"/>
                    </a:cubicBezTo>
                    <a:cubicBezTo>
                      <a:pt x="1417" y="31502"/>
                      <a:pt x="927" y="33791"/>
                      <a:pt x="763" y="36135"/>
                    </a:cubicBezTo>
                    <a:cubicBezTo>
                      <a:pt x="654" y="37279"/>
                      <a:pt x="491" y="38424"/>
                      <a:pt x="382" y="39568"/>
                    </a:cubicBezTo>
                    <a:cubicBezTo>
                      <a:pt x="273" y="40549"/>
                      <a:pt x="109" y="41530"/>
                      <a:pt x="109" y="42566"/>
                    </a:cubicBezTo>
                    <a:lnTo>
                      <a:pt x="109" y="56464"/>
                    </a:lnTo>
                    <a:cubicBezTo>
                      <a:pt x="109" y="60224"/>
                      <a:pt x="164" y="63985"/>
                      <a:pt x="109" y="67745"/>
                    </a:cubicBezTo>
                    <a:cubicBezTo>
                      <a:pt x="0" y="68890"/>
                      <a:pt x="491" y="70034"/>
                      <a:pt x="1472" y="70743"/>
                    </a:cubicBezTo>
                    <a:close/>
                    <a:moveTo>
                      <a:pt x="83660" y="49978"/>
                    </a:moveTo>
                    <a:cubicBezTo>
                      <a:pt x="83278" y="50850"/>
                      <a:pt x="82788" y="51667"/>
                      <a:pt x="82134" y="52376"/>
                    </a:cubicBezTo>
                    <a:cubicBezTo>
                      <a:pt x="76738" y="58862"/>
                      <a:pt x="75975" y="59625"/>
                      <a:pt x="69544" y="64802"/>
                    </a:cubicBezTo>
                    <a:cubicBezTo>
                      <a:pt x="68890" y="65293"/>
                      <a:pt x="68236" y="65729"/>
                      <a:pt x="67527" y="66110"/>
                    </a:cubicBezTo>
                    <a:cubicBezTo>
                      <a:pt x="64857" y="67582"/>
                      <a:pt x="62241" y="69108"/>
                      <a:pt x="59570" y="70525"/>
                    </a:cubicBezTo>
                    <a:cubicBezTo>
                      <a:pt x="56736" y="72051"/>
                      <a:pt x="53738" y="73195"/>
                      <a:pt x="50632" y="74067"/>
                    </a:cubicBezTo>
                    <a:cubicBezTo>
                      <a:pt x="47580" y="74885"/>
                      <a:pt x="44473" y="75593"/>
                      <a:pt x="41421" y="76302"/>
                    </a:cubicBezTo>
                    <a:cubicBezTo>
                      <a:pt x="40985" y="76465"/>
                      <a:pt x="40549" y="76574"/>
                      <a:pt x="40059" y="76574"/>
                    </a:cubicBezTo>
                    <a:cubicBezTo>
                      <a:pt x="36898" y="76738"/>
                      <a:pt x="33736" y="76574"/>
                      <a:pt x="30630" y="76138"/>
                    </a:cubicBezTo>
                    <a:cubicBezTo>
                      <a:pt x="30248" y="76084"/>
                      <a:pt x="29867" y="75920"/>
                      <a:pt x="29540" y="75702"/>
                    </a:cubicBezTo>
                    <a:cubicBezTo>
                      <a:pt x="28559" y="75266"/>
                      <a:pt x="27578" y="74830"/>
                      <a:pt x="26651" y="74340"/>
                    </a:cubicBezTo>
                    <a:cubicBezTo>
                      <a:pt x="25180" y="73686"/>
                      <a:pt x="23599" y="73413"/>
                      <a:pt x="22237" y="72487"/>
                    </a:cubicBezTo>
                    <a:cubicBezTo>
                      <a:pt x="19784" y="70906"/>
                      <a:pt x="17931" y="68617"/>
                      <a:pt x="16787" y="65892"/>
                    </a:cubicBezTo>
                    <a:cubicBezTo>
                      <a:pt x="16133" y="64312"/>
                      <a:pt x="15588" y="62622"/>
                      <a:pt x="14934" y="60987"/>
                    </a:cubicBezTo>
                    <a:cubicBezTo>
                      <a:pt x="14661" y="60170"/>
                      <a:pt x="14498" y="59298"/>
                      <a:pt x="14498" y="58426"/>
                    </a:cubicBezTo>
                    <a:cubicBezTo>
                      <a:pt x="14498" y="55156"/>
                      <a:pt x="14498" y="51885"/>
                      <a:pt x="14389" y="48561"/>
                    </a:cubicBezTo>
                    <a:cubicBezTo>
                      <a:pt x="14389" y="47362"/>
                      <a:pt x="14607" y="46163"/>
                      <a:pt x="15097" y="45073"/>
                    </a:cubicBezTo>
                    <a:cubicBezTo>
                      <a:pt x="15860" y="44473"/>
                      <a:pt x="16841" y="44255"/>
                      <a:pt x="17768" y="44419"/>
                    </a:cubicBezTo>
                    <a:cubicBezTo>
                      <a:pt x="18912" y="44528"/>
                      <a:pt x="20002" y="44419"/>
                      <a:pt x="21092" y="44964"/>
                    </a:cubicBezTo>
                    <a:cubicBezTo>
                      <a:pt x="21746" y="45236"/>
                      <a:pt x="22400" y="45291"/>
                      <a:pt x="23054" y="45127"/>
                    </a:cubicBezTo>
                    <a:cubicBezTo>
                      <a:pt x="25997" y="44419"/>
                      <a:pt x="29049" y="44255"/>
                      <a:pt x="31938" y="43220"/>
                    </a:cubicBezTo>
                    <a:cubicBezTo>
                      <a:pt x="34063" y="42402"/>
                      <a:pt x="36189" y="41585"/>
                      <a:pt x="38315" y="40767"/>
                    </a:cubicBezTo>
                    <a:cubicBezTo>
                      <a:pt x="40876" y="39895"/>
                      <a:pt x="43274" y="38642"/>
                      <a:pt x="45509" y="37116"/>
                    </a:cubicBezTo>
                    <a:cubicBezTo>
                      <a:pt x="45999" y="36680"/>
                      <a:pt x="46599" y="36353"/>
                      <a:pt x="47253" y="36080"/>
                    </a:cubicBezTo>
                    <a:cubicBezTo>
                      <a:pt x="50577" y="34663"/>
                      <a:pt x="53084" y="32102"/>
                      <a:pt x="55864" y="29867"/>
                    </a:cubicBezTo>
                    <a:cubicBezTo>
                      <a:pt x="57390" y="28668"/>
                      <a:pt x="57826" y="26924"/>
                      <a:pt x="58371" y="25180"/>
                    </a:cubicBezTo>
                    <a:cubicBezTo>
                      <a:pt x="58589" y="24580"/>
                      <a:pt x="58807" y="23926"/>
                      <a:pt x="59080" y="23327"/>
                    </a:cubicBezTo>
                    <a:cubicBezTo>
                      <a:pt x="60061" y="21528"/>
                      <a:pt x="60333" y="19512"/>
                      <a:pt x="60824" y="17550"/>
                    </a:cubicBezTo>
                    <a:cubicBezTo>
                      <a:pt x="60878" y="16896"/>
                      <a:pt x="60878" y="16187"/>
                      <a:pt x="60824" y="15533"/>
                    </a:cubicBezTo>
                    <a:cubicBezTo>
                      <a:pt x="60824" y="15206"/>
                      <a:pt x="60878" y="14879"/>
                      <a:pt x="60933" y="14443"/>
                    </a:cubicBezTo>
                    <a:cubicBezTo>
                      <a:pt x="61369" y="14552"/>
                      <a:pt x="61750" y="14661"/>
                      <a:pt x="62186" y="14770"/>
                    </a:cubicBezTo>
                    <a:cubicBezTo>
                      <a:pt x="65184" y="15915"/>
                      <a:pt x="68236" y="16950"/>
                      <a:pt x="71179" y="18204"/>
                    </a:cubicBezTo>
                    <a:cubicBezTo>
                      <a:pt x="72432" y="18749"/>
                      <a:pt x="73577" y="19403"/>
                      <a:pt x="74667" y="20220"/>
                    </a:cubicBezTo>
                    <a:cubicBezTo>
                      <a:pt x="78046" y="22564"/>
                      <a:pt x="81044" y="25398"/>
                      <a:pt x="83551" y="28668"/>
                    </a:cubicBezTo>
                    <a:cubicBezTo>
                      <a:pt x="83932" y="29104"/>
                      <a:pt x="84259" y="29649"/>
                      <a:pt x="84477" y="30194"/>
                    </a:cubicBezTo>
                    <a:cubicBezTo>
                      <a:pt x="85186" y="32265"/>
                      <a:pt x="85894" y="34391"/>
                      <a:pt x="86603" y="36571"/>
                    </a:cubicBezTo>
                    <a:lnTo>
                      <a:pt x="86058" y="37334"/>
                    </a:lnTo>
                    <a:cubicBezTo>
                      <a:pt x="85676" y="37715"/>
                      <a:pt x="85676" y="38260"/>
                      <a:pt x="86058" y="38642"/>
                    </a:cubicBezTo>
                    <a:cubicBezTo>
                      <a:pt x="86439" y="39187"/>
                      <a:pt x="86657" y="39841"/>
                      <a:pt x="86603" y="40495"/>
                    </a:cubicBezTo>
                    <a:cubicBezTo>
                      <a:pt x="86712" y="42184"/>
                      <a:pt x="86385" y="43874"/>
                      <a:pt x="85622" y="45400"/>
                    </a:cubicBezTo>
                    <a:cubicBezTo>
                      <a:pt x="84859" y="46871"/>
                      <a:pt x="84259" y="48452"/>
                      <a:pt x="83660" y="49978"/>
                    </a:cubicBezTo>
                    <a:close/>
                    <a:moveTo>
                      <a:pt x="87311" y="27524"/>
                    </a:moveTo>
                    <a:cubicBezTo>
                      <a:pt x="87911" y="27415"/>
                      <a:pt x="88510" y="27633"/>
                      <a:pt x="88892" y="28178"/>
                    </a:cubicBezTo>
                    <a:cubicBezTo>
                      <a:pt x="89546" y="28995"/>
                      <a:pt x="89873" y="30031"/>
                      <a:pt x="89818" y="31066"/>
                    </a:cubicBezTo>
                    <a:cubicBezTo>
                      <a:pt x="89873" y="32483"/>
                      <a:pt x="89546" y="33846"/>
                      <a:pt x="88837" y="35045"/>
                    </a:cubicBezTo>
                    <a:cubicBezTo>
                      <a:pt x="88728" y="34881"/>
                      <a:pt x="88619" y="34663"/>
                      <a:pt x="88510" y="34500"/>
                    </a:cubicBezTo>
                    <a:cubicBezTo>
                      <a:pt x="87856" y="32538"/>
                      <a:pt x="87148" y="30576"/>
                      <a:pt x="86548" y="28614"/>
                    </a:cubicBezTo>
                    <a:cubicBezTo>
                      <a:pt x="86276" y="28069"/>
                      <a:pt x="86712" y="27469"/>
                      <a:pt x="87311" y="27524"/>
                    </a:cubicBezTo>
                    <a:close/>
                    <a:moveTo>
                      <a:pt x="2616" y="42947"/>
                    </a:moveTo>
                    <a:cubicBezTo>
                      <a:pt x="2562" y="42184"/>
                      <a:pt x="2616" y="41476"/>
                      <a:pt x="2725" y="40767"/>
                    </a:cubicBezTo>
                    <a:cubicBezTo>
                      <a:pt x="2998" y="39132"/>
                      <a:pt x="3161" y="37552"/>
                      <a:pt x="3325" y="35971"/>
                    </a:cubicBezTo>
                    <a:cubicBezTo>
                      <a:pt x="3488" y="34009"/>
                      <a:pt x="3924" y="32102"/>
                      <a:pt x="4578" y="30303"/>
                    </a:cubicBezTo>
                    <a:cubicBezTo>
                      <a:pt x="5723" y="27087"/>
                      <a:pt x="7249" y="23981"/>
                      <a:pt x="8993" y="21038"/>
                    </a:cubicBezTo>
                    <a:cubicBezTo>
                      <a:pt x="9429" y="20438"/>
                      <a:pt x="9865" y="19839"/>
                      <a:pt x="10355" y="19294"/>
                    </a:cubicBezTo>
                    <a:cubicBezTo>
                      <a:pt x="12154" y="17495"/>
                      <a:pt x="13952" y="15642"/>
                      <a:pt x="15751" y="13844"/>
                    </a:cubicBezTo>
                    <a:cubicBezTo>
                      <a:pt x="16242" y="13408"/>
                      <a:pt x="16787" y="12972"/>
                      <a:pt x="17332" y="12590"/>
                    </a:cubicBezTo>
                    <a:cubicBezTo>
                      <a:pt x="19621" y="11010"/>
                      <a:pt x="22073" y="9484"/>
                      <a:pt x="24308" y="7794"/>
                    </a:cubicBezTo>
                    <a:cubicBezTo>
                      <a:pt x="27305" y="5723"/>
                      <a:pt x="30575" y="4143"/>
                      <a:pt x="34063" y="3053"/>
                    </a:cubicBezTo>
                    <a:cubicBezTo>
                      <a:pt x="35535" y="2617"/>
                      <a:pt x="37061" y="2399"/>
                      <a:pt x="38587" y="2344"/>
                    </a:cubicBezTo>
                    <a:cubicBezTo>
                      <a:pt x="40876" y="2235"/>
                      <a:pt x="43165" y="2344"/>
                      <a:pt x="45454" y="2344"/>
                    </a:cubicBezTo>
                    <a:cubicBezTo>
                      <a:pt x="47307" y="2344"/>
                      <a:pt x="48997" y="2944"/>
                      <a:pt x="50795" y="3380"/>
                    </a:cubicBezTo>
                    <a:cubicBezTo>
                      <a:pt x="51994" y="3652"/>
                      <a:pt x="53248" y="4034"/>
                      <a:pt x="54392" y="4524"/>
                    </a:cubicBezTo>
                    <a:cubicBezTo>
                      <a:pt x="55101" y="4797"/>
                      <a:pt x="55755" y="5178"/>
                      <a:pt x="56300" y="5669"/>
                    </a:cubicBezTo>
                    <a:cubicBezTo>
                      <a:pt x="57117" y="6323"/>
                      <a:pt x="57990" y="7031"/>
                      <a:pt x="57881" y="8285"/>
                    </a:cubicBezTo>
                    <a:cubicBezTo>
                      <a:pt x="57935" y="8503"/>
                      <a:pt x="57990" y="8666"/>
                      <a:pt x="58099" y="8830"/>
                    </a:cubicBezTo>
                    <a:cubicBezTo>
                      <a:pt x="58371" y="9320"/>
                      <a:pt x="59025" y="9429"/>
                      <a:pt x="59298" y="9048"/>
                    </a:cubicBezTo>
                    <a:cubicBezTo>
                      <a:pt x="60061" y="7903"/>
                      <a:pt x="61205" y="7140"/>
                      <a:pt x="62568" y="6922"/>
                    </a:cubicBezTo>
                    <a:cubicBezTo>
                      <a:pt x="64475" y="6486"/>
                      <a:pt x="66383" y="6105"/>
                      <a:pt x="68345" y="6813"/>
                    </a:cubicBezTo>
                    <a:cubicBezTo>
                      <a:pt x="69271" y="7140"/>
                      <a:pt x="70198" y="7467"/>
                      <a:pt x="71233" y="7631"/>
                    </a:cubicBezTo>
                    <a:cubicBezTo>
                      <a:pt x="72923" y="8012"/>
                      <a:pt x="74503" y="8775"/>
                      <a:pt x="75866" y="9920"/>
                    </a:cubicBezTo>
                    <a:cubicBezTo>
                      <a:pt x="76792" y="10628"/>
                      <a:pt x="77882" y="11228"/>
                      <a:pt x="78863" y="11882"/>
                    </a:cubicBezTo>
                    <a:cubicBezTo>
                      <a:pt x="79517" y="12263"/>
                      <a:pt x="80117" y="12699"/>
                      <a:pt x="80662" y="13190"/>
                    </a:cubicBezTo>
                    <a:cubicBezTo>
                      <a:pt x="82515" y="14988"/>
                      <a:pt x="84368" y="16896"/>
                      <a:pt x="86221" y="18749"/>
                    </a:cubicBezTo>
                    <a:cubicBezTo>
                      <a:pt x="86657" y="19239"/>
                      <a:pt x="87093" y="19730"/>
                      <a:pt x="87529" y="20275"/>
                    </a:cubicBezTo>
                    <a:cubicBezTo>
                      <a:pt x="88129" y="21038"/>
                      <a:pt x="88728" y="21855"/>
                      <a:pt x="89328" y="22673"/>
                    </a:cubicBezTo>
                    <a:cubicBezTo>
                      <a:pt x="92434" y="26760"/>
                      <a:pt x="92489" y="26760"/>
                      <a:pt x="94233" y="31611"/>
                    </a:cubicBezTo>
                    <a:cubicBezTo>
                      <a:pt x="95214" y="34064"/>
                      <a:pt x="95704" y="36680"/>
                      <a:pt x="95650" y="39296"/>
                    </a:cubicBezTo>
                    <a:cubicBezTo>
                      <a:pt x="95650" y="41367"/>
                      <a:pt x="95595" y="43492"/>
                      <a:pt x="95650" y="45563"/>
                    </a:cubicBezTo>
                    <a:cubicBezTo>
                      <a:pt x="95704" y="47634"/>
                      <a:pt x="95268" y="49705"/>
                      <a:pt x="94505" y="51613"/>
                    </a:cubicBezTo>
                    <a:cubicBezTo>
                      <a:pt x="94287" y="51722"/>
                      <a:pt x="94124" y="51831"/>
                      <a:pt x="93960" y="51940"/>
                    </a:cubicBezTo>
                    <a:cubicBezTo>
                      <a:pt x="92816" y="52812"/>
                      <a:pt x="91235" y="52866"/>
                      <a:pt x="89982" y="52212"/>
                    </a:cubicBezTo>
                    <a:cubicBezTo>
                      <a:pt x="89437" y="52049"/>
                      <a:pt x="88892" y="51994"/>
                      <a:pt x="88401" y="52049"/>
                    </a:cubicBezTo>
                    <a:lnTo>
                      <a:pt x="85676" y="52049"/>
                    </a:lnTo>
                    <a:cubicBezTo>
                      <a:pt x="85840" y="51504"/>
                      <a:pt x="85949" y="51068"/>
                      <a:pt x="86112" y="50632"/>
                    </a:cubicBezTo>
                    <a:cubicBezTo>
                      <a:pt x="86821" y="48833"/>
                      <a:pt x="87584" y="47035"/>
                      <a:pt x="88401" y="45236"/>
                    </a:cubicBezTo>
                    <a:cubicBezTo>
                      <a:pt x="88892" y="44201"/>
                      <a:pt x="89110" y="43056"/>
                      <a:pt x="89055" y="41912"/>
                    </a:cubicBezTo>
                    <a:cubicBezTo>
                      <a:pt x="89055" y="41040"/>
                      <a:pt x="89055" y="40168"/>
                      <a:pt x="89055" y="39296"/>
                    </a:cubicBezTo>
                    <a:cubicBezTo>
                      <a:pt x="89055" y="38642"/>
                      <a:pt x="89328" y="37988"/>
                      <a:pt x="89818" y="37552"/>
                    </a:cubicBezTo>
                    <a:cubicBezTo>
                      <a:pt x="91453" y="36189"/>
                      <a:pt x="91889" y="34336"/>
                      <a:pt x="91889" y="32320"/>
                    </a:cubicBezTo>
                    <a:cubicBezTo>
                      <a:pt x="91835" y="31993"/>
                      <a:pt x="91835" y="31666"/>
                      <a:pt x="91889" y="31339"/>
                    </a:cubicBezTo>
                    <a:cubicBezTo>
                      <a:pt x="92271" y="29268"/>
                      <a:pt x="91181" y="27742"/>
                      <a:pt x="89982" y="26270"/>
                    </a:cubicBezTo>
                    <a:cubicBezTo>
                      <a:pt x="89655" y="25834"/>
                      <a:pt x="89164" y="25616"/>
                      <a:pt x="88619" y="25561"/>
                    </a:cubicBezTo>
                    <a:cubicBezTo>
                      <a:pt x="87311" y="25452"/>
                      <a:pt x="86003" y="25725"/>
                      <a:pt x="84859" y="26270"/>
                    </a:cubicBezTo>
                    <a:cubicBezTo>
                      <a:pt x="84641" y="26052"/>
                      <a:pt x="84423" y="25779"/>
                      <a:pt x="84150" y="25561"/>
                    </a:cubicBezTo>
                    <a:cubicBezTo>
                      <a:pt x="81262" y="22291"/>
                      <a:pt x="77882" y="19403"/>
                      <a:pt x="74231" y="17059"/>
                    </a:cubicBezTo>
                    <a:cubicBezTo>
                      <a:pt x="73740" y="16732"/>
                      <a:pt x="73195" y="16405"/>
                      <a:pt x="72650" y="16187"/>
                    </a:cubicBezTo>
                    <a:cubicBezTo>
                      <a:pt x="68454" y="14607"/>
                      <a:pt x="64203" y="13081"/>
                      <a:pt x="60006" y="11500"/>
                    </a:cubicBezTo>
                    <a:cubicBezTo>
                      <a:pt x="59843" y="11500"/>
                      <a:pt x="59679" y="11500"/>
                      <a:pt x="59570" y="11500"/>
                    </a:cubicBezTo>
                    <a:cubicBezTo>
                      <a:pt x="59189" y="11882"/>
                      <a:pt x="59407" y="12372"/>
                      <a:pt x="59352" y="12808"/>
                    </a:cubicBezTo>
                    <a:cubicBezTo>
                      <a:pt x="59352" y="13190"/>
                      <a:pt x="59352" y="13735"/>
                      <a:pt x="59298" y="14171"/>
                    </a:cubicBezTo>
                    <a:cubicBezTo>
                      <a:pt x="59243" y="14661"/>
                      <a:pt x="59298" y="15097"/>
                      <a:pt x="59080" y="15370"/>
                    </a:cubicBezTo>
                    <a:cubicBezTo>
                      <a:pt x="58317" y="16133"/>
                      <a:pt x="58535" y="17114"/>
                      <a:pt x="58480" y="18040"/>
                    </a:cubicBezTo>
                    <a:cubicBezTo>
                      <a:pt x="58480" y="19893"/>
                      <a:pt x="57771" y="21746"/>
                      <a:pt x="56627" y="23218"/>
                    </a:cubicBezTo>
                    <a:cubicBezTo>
                      <a:pt x="56300" y="23654"/>
                      <a:pt x="56027" y="24090"/>
                      <a:pt x="55809" y="24580"/>
                    </a:cubicBezTo>
                    <a:lnTo>
                      <a:pt x="54937" y="26161"/>
                    </a:lnTo>
                    <a:cubicBezTo>
                      <a:pt x="54719" y="26542"/>
                      <a:pt x="54338" y="26978"/>
                      <a:pt x="54338" y="27360"/>
                    </a:cubicBezTo>
                    <a:cubicBezTo>
                      <a:pt x="54283" y="28123"/>
                      <a:pt x="53847" y="28777"/>
                      <a:pt x="53193" y="29159"/>
                    </a:cubicBezTo>
                    <a:cubicBezTo>
                      <a:pt x="51831" y="30140"/>
                      <a:pt x="50523" y="31175"/>
                      <a:pt x="49215" y="32211"/>
                    </a:cubicBezTo>
                    <a:cubicBezTo>
                      <a:pt x="48452" y="32865"/>
                      <a:pt x="47580" y="33301"/>
                      <a:pt x="46599" y="33519"/>
                    </a:cubicBezTo>
                    <a:cubicBezTo>
                      <a:pt x="46653" y="32538"/>
                      <a:pt x="46871" y="31611"/>
                      <a:pt x="47362" y="30794"/>
                    </a:cubicBezTo>
                    <a:cubicBezTo>
                      <a:pt x="48179" y="29159"/>
                      <a:pt x="48779" y="27415"/>
                      <a:pt x="49106" y="25670"/>
                    </a:cubicBezTo>
                    <a:cubicBezTo>
                      <a:pt x="49215" y="24635"/>
                      <a:pt x="49596" y="23708"/>
                      <a:pt x="50141" y="22836"/>
                    </a:cubicBezTo>
                    <a:cubicBezTo>
                      <a:pt x="50795" y="21910"/>
                      <a:pt x="50632" y="20929"/>
                      <a:pt x="50359" y="19948"/>
                    </a:cubicBezTo>
                    <a:cubicBezTo>
                      <a:pt x="50250" y="19675"/>
                      <a:pt x="50087" y="19512"/>
                      <a:pt x="49814" y="19403"/>
                    </a:cubicBezTo>
                    <a:cubicBezTo>
                      <a:pt x="49215" y="19185"/>
                      <a:pt x="48670" y="19621"/>
                      <a:pt x="48779" y="20166"/>
                    </a:cubicBezTo>
                    <a:cubicBezTo>
                      <a:pt x="48888" y="20874"/>
                      <a:pt x="48670" y="21637"/>
                      <a:pt x="48179" y="22182"/>
                    </a:cubicBezTo>
                    <a:cubicBezTo>
                      <a:pt x="47798" y="22891"/>
                      <a:pt x="47471" y="23599"/>
                      <a:pt x="47198" y="24362"/>
                    </a:cubicBezTo>
                    <a:cubicBezTo>
                      <a:pt x="46762" y="26324"/>
                      <a:pt x="46108" y="28232"/>
                      <a:pt x="45236" y="30085"/>
                    </a:cubicBezTo>
                    <a:cubicBezTo>
                      <a:pt x="44855" y="30903"/>
                      <a:pt x="44637" y="31829"/>
                      <a:pt x="44582" y="32810"/>
                    </a:cubicBezTo>
                    <a:cubicBezTo>
                      <a:pt x="44582" y="33301"/>
                      <a:pt x="44691" y="33846"/>
                      <a:pt x="44855" y="34336"/>
                    </a:cubicBezTo>
                    <a:cubicBezTo>
                      <a:pt x="42620" y="36407"/>
                      <a:pt x="37497" y="38914"/>
                      <a:pt x="34499" y="39350"/>
                    </a:cubicBezTo>
                    <a:cubicBezTo>
                      <a:pt x="34717" y="38860"/>
                      <a:pt x="34881" y="38369"/>
                      <a:pt x="35044" y="37879"/>
                    </a:cubicBezTo>
                    <a:cubicBezTo>
                      <a:pt x="35153" y="37606"/>
                      <a:pt x="35317" y="37225"/>
                      <a:pt x="35208" y="37116"/>
                    </a:cubicBezTo>
                    <a:cubicBezTo>
                      <a:pt x="34554" y="36244"/>
                      <a:pt x="35208" y="35644"/>
                      <a:pt x="35480" y="34936"/>
                    </a:cubicBezTo>
                    <a:cubicBezTo>
                      <a:pt x="36734" y="31502"/>
                      <a:pt x="38478" y="28287"/>
                      <a:pt x="39895" y="24962"/>
                    </a:cubicBezTo>
                    <a:cubicBezTo>
                      <a:pt x="40277" y="23981"/>
                      <a:pt x="40876" y="23054"/>
                      <a:pt x="41694" y="22346"/>
                    </a:cubicBezTo>
                    <a:cubicBezTo>
                      <a:pt x="42457" y="21637"/>
                      <a:pt x="42947" y="20711"/>
                      <a:pt x="43056" y="19675"/>
                    </a:cubicBezTo>
                    <a:cubicBezTo>
                      <a:pt x="43111" y="19512"/>
                      <a:pt x="43056" y="19294"/>
                      <a:pt x="43002" y="19130"/>
                    </a:cubicBezTo>
                    <a:cubicBezTo>
                      <a:pt x="42838" y="18803"/>
                      <a:pt x="42457" y="18694"/>
                      <a:pt x="42130" y="18858"/>
                    </a:cubicBezTo>
                    <a:cubicBezTo>
                      <a:pt x="41966" y="18967"/>
                      <a:pt x="41748" y="19130"/>
                      <a:pt x="41748" y="19294"/>
                    </a:cubicBezTo>
                    <a:cubicBezTo>
                      <a:pt x="41367" y="20384"/>
                      <a:pt x="40713" y="21310"/>
                      <a:pt x="39841" y="22073"/>
                    </a:cubicBezTo>
                    <a:cubicBezTo>
                      <a:pt x="39459" y="22455"/>
                      <a:pt x="39132" y="22891"/>
                      <a:pt x="38914" y="23381"/>
                    </a:cubicBezTo>
                    <a:cubicBezTo>
                      <a:pt x="37116" y="26815"/>
                      <a:pt x="35262" y="30140"/>
                      <a:pt x="33736" y="33628"/>
                    </a:cubicBezTo>
                    <a:cubicBezTo>
                      <a:pt x="32646" y="35917"/>
                      <a:pt x="31720" y="38315"/>
                      <a:pt x="30957" y="40767"/>
                    </a:cubicBezTo>
                    <a:cubicBezTo>
                      <a:pt x="28395" y="41912"/>
                      <a:pt x="25616" y="41912"/>
                      <a:pt x="23000" y="42675"/>
                    </a:cubicBezTo>
                    <a:cubicBezTo>
                      <a:pt x="22673" y="42239"/>
                      <a:pt x="23000" y="41912"/>
                      <a:pt x="23109" y="41585"/>
                    </a:cubicBezTo>
                    <a:cubicBezTo>
                      <a:pt x="24471" y="38369"/>
                      <a:pt x="25834" y="35154"/>
                      <a:pt x="27305" y="31993"/>
                    </a:cubicBezTo>
                    <a:cubicBezTo>
                      <a:pt x="28014" y="30467"/>
                      <a:pt x="28831" y="28941"/>
                      <a:pt x="29703" y="27524"/>
                    </a:cubicBezTo>
                    <a:cubicBezTo>
                      <a:pt x="30085" y="26978"/>
                      <a:pt x="30575" y="26488"/>
                      <a:pt x="31066" y="26052"/>
                    </a:cubicBezTo>
                    <a:cubicBezTo>
                      <a:pt x="31175" y="25507"/>
                      <a:pt x="30739" y="25398"/>
                      <a:pt x="30357" y="25234"/>
                    </a:cubicBezTo>
                    <a:cubicBezTo>
                      <a:pt x="30030" y="25016"/>
                      <a:pt x="29540" y="25071"/>
                      <a:pt x="29213" y="25343"/>
                    </a:cubicBezTo>
                    <a:cubicBezTo>
                      <a:pt x="28831" y="25670"/>
                      <a:pt x="28450" y="26052"/>
                      <a:pt x="28123" y="26488"/>
                    </a:cubicBezTo>
                    <a:cubicBezTo>
                      <a:pt x="27196" y="28123"/>
                      <a:pt x="26215" y="29704"/>
                      <a:pt x="25398" y="31393"/>
                    </a:cubicBezTo>
                    <a:cubicBezTo>
                      <a:pt x="24362" y="33573"/>
                      <a:pt x="23381" y="35808"/>
                      <a:pt x="22400" y="37988"/>
                    </a:cubicBezTo>
                    <a:cubicBezTo>
                      <a:pt x="21637" y="39405"/>
                      <a:pt x="21092" y="40931"/>
                      <a:pt x="20820" y="42511"/>
                    </a:cubicBezTo>
                    <a:cubicBezTo>
                      <a:pt x="20711" y="42729"/>
                      <a:pt x="20656" y="42947"/>
                      <a:pt x="20493" y="43165"/>
                    </a:cubicBezTo>
                    <a:cubicBezTo>
                      <a:pt x="18640" y="43056"/>
                      <a:pt x="16841" y="42511"/>
                      <a:pt x="15261" y="41530"/>
                    </a:cubicBezTo>
                    <a:lnTo>
                      <a:pt x="13625" y="43383"/>
                    </a:lnTo>
                    <a:cubicBezTo>
                      <a:pt x="13571" y="43492"/>
                      <a:pt x="13462" y="43601"/>
                      <a:pt x="13462" y="43765"/>
                    </a:cubicBezTo>
                    <a:cubicBezTo>
                      <a:pt x="13298" y="45236"/>
                      <a:pt x="12535" y="46544"/>
                      <a:pt x="12535" y="48070"/>
                    </a:cubicBezTo>
                    <a:cubicBezTo>
                      <a:pt x="12590" y="50141"/>
                      <a:pt x="12535" y="52212"/>
                      <a:pt x="12481" y="54284"/>
                    </a:cubicBezTo>
                    <a:cubicBezTo>
                      <a:pt x="12481" y="54829"/>
                      <a:pt x="12372" y="55374"/>
                      <a:pt x="12317" y="56028"/>
                    </a:cubicBezTo>
                    <a:cubicBezTo>
                      <a:pt x="11718" y="55973"/>
                      <a:pt x="11064" y="55919"/>
                      <a:pt x="10464" y="55864"/>
                    </a:cubicBezTo>
                    <a:cubicBezTo>
                      <a:pt x="9429" y="55646"/>
                      <a:pt x="8393" y="56028"/>
                      <a:pt x="7794" y="56900"/>
                    </a:cubicBezTo>
                    <a:cubicBezTo>
                      <a:pt x="7194" y="57663"/>
                      <a:pt x="6595" y="58480"/>
                      <a:pt x="6050" y="59352"/>
                    </a:cubicBezTo>
                    <a:cubicBezTo>
                      <a:pt x="5886" y="59679"/>
                      <a:pt x="5777" y="60061"/>
                      <a:pt x="5777" y="60497"/>
                    </a:cubicBezTo>
                    <a:lnTo>
                      <a:pt x="5777" y="62731"/>
                    </a:lnTo>
                    <a:cubicBezTo>
                      <a:pt x="5832" y="64094"/>
                      <a:pt x="6486" y="65347"/>
                      <a:pt x="7630" y="66110"/>
                    </a:cubicBezTo>
                    <a:cubicBezTo>
                      <a:pt x="8012" y="66274"/>
                      <a:pt x="8339" y="66492"/>
                      <a:pt x="8666" y="66764"/>
                    </a:cubicBezTo>
                    <a:cubicBezTo>
                      <a:pt x="9320" y="67255"/>
                      <a:pt x="10137" y="67527"/>
                      <a:pt x="10900" y="67418"/>
                    </a:cubicBezTo>
                    <a:lnTo>
                      <a:pt x="15152" y="67418"/>
                    </a:lnTo>
                    <a:cubicBezTo>
                      <a:pt x="16351" y="69925"/>
                      <a:pt x="18095" y="72105"/>
                      <a:pt x="20275" y="73849"/>
                    </a:cubicBezTo>
                    <a:cubicBezTo>
                      <a:pt x="20166" y="74340"/>
                      <a:pt x="19784" y="74285"/>
                      <a:pt x="19512" y="74285"/>
                    </a:cubicBezTo>
                    <a:cubicBezTo>
                      <a:pt x="18204" y="74285"/>
                      <a:pt x="16950" y="74285"/>
                      <a:pt x="15642" y="74285"/>
                    </a:cubicBezTo>
                    <a:cubicBezTo>
                      <a:pt x="14661" y="74340"/>
                      <a:pt x="13625" y="74067"/>
                      <a:pt x="12808" y="73468"/>
                    </a:cubicBezTo>
                    <a:cubicBezTo>
                      <a:pt x="12426" y="73195"/>
                      <a:pt x="11990" y="73032"/>
                      <a:pt x="11500" y="73086"/>
                    </a:cubicBezTo>
                    <a:cubicBezTo>
                      <a:pt x="9810" y="73250"/>
                      <a:pt x="8121" y="72814"/>
                      <a:pt x="6758" y="71833"/>
                    </a:cubicBezTo>
                    <a:cubicBezTo>
                      <a:pt x="6486" y="71615"/>
                      <a:pt x="6159" y="71506"/>
                      <a:pt x="5832" y="71397"/>
                    </a:cubicBezTo>
                    <a:cubicBezTo>
                      <a:pt x="4742" y="71179"/>
                      <a:pt x="4469" y="70416"/>
                      <a:pt x="4415" y="69489"/>
                    </a:cubicBezTo>
                    <a:cubicBezTo>
                      <a:pt x="4360" y="68563"/>
                      <a:pt x="4415" y="67745"/>
                      <a:pt x="4415" y="66873"/>
                    </a:cubicBezTo>
                    <a:cubicBezTo>
                      <a:pt x="4360" y="66274"/>
                      <a:pt x="4306" y="65674"/>
                      <a:pt x="4142" y="65075"/>
                    </a:cubicBezTo>
                    <a:cubicBezTo>
                      <a:pt x="3924" y="64039"/>
                      <a:pt x="3652" y="63004"/>
                      <a:pt x="3270" y="62023"/>
                    </a:cubicBezTo>
                    <a:cubicBezTo>
                      <a:pt x="2780" y="60388"/>
                      <a:pt x="2562" y="58698"/>
                      <a:pt x="2671" y="57009"/>
                    </a:cubicBezTo>
                    <a:cubicBezTo>
                      <a:pt x="2616" y="52376"/>
                      <a:pt x="2562" y="47634"/>
                      <a:pt x="2616" y="42947"/>
                    </a:cubicBezTo>
                    <a:close/>
                    <a:moveTo>
                      <a:pt x="14062" y="65238"/>
                    </a:moveTo>
                    <a:cubicBezTo>
                      <a:pt x="12971" y="65511"/>
                      <a:pt x="11827" y="65511"/>
                      <a:pt x="10682" y="65293"/>
                    </a:cubicBezTo>
                    <a:cubicBezTo>
                      <a:pt x="9265" y="65020"/>
                      <a:pt x="7630" y="64094"/>
                      <a:pt x="7794" y="62077"/>
                    </a:cubicBezTo>
                    <a:cubicBezTo>
                      <a:pt x="7794" y="61151"/>
                      <a:pt x="7957" y="60279"/>
                      <a:pt x="8339" y="59407"/>
                    </a:cubicBezTo>
                    <a:cubicBezTo>
                      <a:pt x="8829" y="58044"/>
                      <a:pt x="10301" y="57281"/>
                      <a:pt x="11663" y="57663"/>
                    </a:cubicBezTo>
                    <a:cubicBezTo>
                      <a:pt x="12481" y="60224"/>
                      <a:pt x="13244" y="62731"/>
                      <a:pt x="14062" y="652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70" name="Google Shape;1970;p69"/>
              <p:cNvSpPr/>
              <p:nvPr/>
            </p:nvSpPr>
            <p:spPr>
              <a:xfrm>
                <a:off x="-2870383" y="4114277"/>
                <a:ext cx="507214" cy="354910"/>
              </a:xfrm>
              <a:custGeom>
                <a:avLst/>
                <a:gdLst/>
                <a:ahLst/>
                <a:cxnLst/>
                <a:rect l="l" t="t" r="r" b="b"/>
                <a:pathLst>
                  <a:path w="39024" h="27306" extrusionOk="0">
                    <a:moveTo>
                      <a:pt x="14552" y="26979"/>
                    </a:moveTo>
                    <a:lnTo>
                      <a:pt x="14334" y="26979"/>
                    </a:lnTo>
                    <a:cubicBezTo>
                      <a:pt x="11555" y="27306"/>
                      <a:pt x="9048" y="26434"/>
                      <a:pt x="6595" y="25235"/>
                    </a:cubicBezTo>
                    <a:cubicBezTo>
                      <a:pt x="6323" y="25071"/>
                      <a:pt x="5996" y="24908"/>
                      <a:pt x="5669" y="24853"/>
                    </a:cubicBezTo>
                    <a:cubicBezTo>
                      <a:pt x="4251" y="24417"/>
                      <a:pt x="2998" y="23491"/>
                      <a:pt x="2235" y="22183"/>
                    </a:cubicBezTo>
                    <a:cubicBezTo>
                      <a:pt x="1744" y="21529"/>
                      <a:pt x="1308" y="20875"/>
                      <a:pt x="872" y="20221"/>
                    </a:cubicBezTo>
                    <a:cubicBezTo>
                      <a:pt x="218" y="19185"/>
                      <a:pt x="0" y="17932"/>
                      <a:pt x="273" y="16733"/>
                    </a:cubicBezTo>
                    <a:cubicBezTo>
                      <a:pt x="327" y="16188"/>
                      <a:pt x="600" y="15697"/>
                      <a:pt x="1090" y="15425"/>
                    </a:cubicBezTo>
                    <a:cubicBezTo>
                      <a:pt x="1417" y="15152"/>
                      <a:pt x="1853" y="15152"/>
                      <a:pt x="2180" y="15425"/>
                    </a:cubicBezTo>
                    <a:cubicBezTo>
                      <a:pt x="2398" y="15588"/>
                      <a:pt x="2616" y="16079"/>
                      <a:pt x="2507" y="16297"/>
                    </a:cubicBezTo>
                    <a:cubicBezTo>
                      <a:pt x="1799" y="17605"/>
                      <a:pt x="2398" y="18586"/>
                      <a:pt x="3161" y="19567"/>
                    </a:cubicBezTo>
                    <a:cubicBezTo>
                      <a:pt x="3488" y="20003"/>
                      <a:pt x="3870" y="20439"/>
                      <a:pt x="4197" y="20875"/>
                    </a:cubicBezTo>
                    <a:cubicBezTo>
                      <a:pt x="4797" y="21638"/>
                      <a:pt x="5614" y="22237"/>
                      <a:pt x="6595" y="22564"/>
                    </a:cubicBezTo>
                    <a:cubicBezTo>
                      <a:pt x="7685" y="22891"/>
                      <a:pt x="8775" y="23273"/>
                      <a:pt x="9811" y="23763"/>
                    </a:cubicBezTo>
                    <a:cubicBezTo>
                      <a:pt x="10737" y="24145"/>
                      <a:pt x="11718" y="24363"/>
                      <a:pt x="12754" y="24308"/>
                    </a:cubicBezTo>
                    <a:cubicBezTo>
                      <a:pt x="14116" y="24254"/>
                      <a:pt x="15424" y="24254"/>
                      <a:pt x="16787" y="24308"/>
                    </a:cubicBezTo>
                    <a:cubicBezTo>
                      <a:pt x="17931" y="24363"/>
                      <a:pt x="19021" y="24036"/>
                      <a:pt x="20002" y="23327"/>
                    </a:cubicBezTo>
                    <a:cubicBezTo>
                      <a:pt x="20765" y="22837"/>
                      <a:pt x="21637" y="22455"/>
                      <a:pt x="22564" y="22183"/>
                    </a:cubicBezTo>
                    <a:cubicBezTo>
                      <a:pt x="23272" y="22019"/>
                      <a:pt x="23926" y="21692"/>
                      <a:pt x="24526" y="21311"/>
                    </a:cubicBezTo>
                    <a:cubicBezTo>
                      <a:pt x="26870" y="19458"/>
                      <a:pt x="29159" y="17605"/>
                      <a:pt x="31448" y="15752"/>
                    </a:cubicBezTo>
                    <a:cubicBezTo>
                      <a:pt x="32483" y="14825"/>
                      <a:pt x="33410" y="13681"/>
                      <a:pt x="34009" y="12427"/>
                    </a:cubicBezTo>
                    <a:cubicBezTo>
                      <a:pt x="34282" y="11882"/>
                      <a:pt x="34609" y="11392"/>
                      <a:pt x="34936" y="10847"/>
                    </a:cubicBezTo>
                    <a:cubicBezTo>
                      <a:pt x="35426" y="10138"/>
                      <a:pt x="35753" y="9321"/>
                      <a:pt x="35862" y="8448"/>
                    </a:cubicBezTo>
                    <a:cubicBezTo>
                      <a:pt x="36189" y="6595"/>
                      <a:pt x="36135" y="4688"/>
                      <a:pt x="35753" y="2889"/>
                    </a:cubicBezTo>
                    <a:cubicBezTo>
                      <a:pt x="35590" y="2290"/>
                      <a:pt x="35481" y="1690"/>
                      <a:pt x="35481" y="1091"/>
                    </a:cubicBezTo>
                    <a:cubicBezTo>
                      <a:pt x="35481" y="437"/>
                      <a:pt x="36189" y="1"/>
                      <a:pt x="36789" y="273"/>
                    </a:cubicBezTo>
                    <a:cubicBezTo>
                      <a:pt x="37170" y="382"/>
                      <a:pt x="37497" y="600"/>
                      <a:pt x="37715" y="927"/>
                    </a:cubicBezTo>
                    <a:cubicBezTo>
                      <a:pt x="38206" y="1636"/>
                      <a:pt x="38533" y="2453"/>
                      <a:pt x="38696" y="3325"/>
                    </a:cubicBezTo>
                    <a:cubicBezTo>
                      <a:pt x="38914" y="5723"/>
                      <a:pt x="39023" y="8121"/>
                      <a:pt x="38206" y="10465"/>
                    </a:cubicBezTo>
                    <a:cubicBezTo>
                      <a:pt x="38151" y="10738"/>
                      <a:pt x="38042" y="11010"/>
                      <a:pt x="37933" y="11228"/>
                    </a:cubicBezTo>
                    <a:cubicBezTo>
                      <a:pt x="36189" y="14226"/>
                      <a:pt x="34500" y="17169"/>
                      <a:pt x="31611" y="19240"/>
                    </a:cubicBezTo>
                    <a:cubicBezTo>
                      <a:pt x="29813" y="20602"/>
                      <a:pt x="28014" y="22074"/>
                      <a:pt x="26161" y="23436"/>
                    </a:cubicBezTo>
                    <a:cubicBezTo>
                      <a:pt x="25725" y="23818"/>
                      <a:pt x="25234" y="24145"/>
                      <a:pt x="24635" y="24363"/>
                    </a:cubicBezTo>
                    <a:cubicBezTo>
                      <a:pt x="23054" y="24853"/>
                      <a:pt x="21474" y="25507"/>
                      <a:pt x="20057" y="26325"/>
                    </a:cubicBezTo>
                    <a:cubicBezTo>
                      <a:pt x="19076" y="26815"/>
                      <a:pt x="17986" y="27088"/>
                      <a:pt x="16950" y="27033"/>
                    </a:cubicBezTo>
                    <a:cubicBezTo>
                      <a:pt x="16133" y="26979"/>
                      <a:pt x="15315" y="27033"/>
                      <a:pt x="14498" y="270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71" name="Google Shape;1971;p69"/>
              <p:cNvSpPr/>
              <p:nvPr/>
            </p:nvSpPr>
            <p:spPr>
              <a:xfrm>
                <a:off x="-2509105" y="4046989"/>
                <a:ext cx="43932" cy="53849"/>
              </a:xfrm>
              <a:custGeom>
                <a:avLst/>
                <a:gdLst/>
                <a:ahLst/>
                <a:cxnLst/>
                <a:rect l="l" t="t" r="r" b="b"/>
                <a:pathLst>
                  <a:path w="3380" h="4143" extrusionOk="0">
                    <a:moveTo>
                      <a:pt x="0" y="1908"/>
                    </a:moveTo>
                    <a:cubicBezTo>
                      <a:pt x="0" y="1744"/>
                      <a:pt x="0" y="1581"/>
                      <a:pt x="55" y="1417"/>
                    </a:cubicBezTo>
                    <a:cubicBezTo>
                      <a:pt x="109" y="545"/>
                      <a:pt x="927" y="0"/>
                      <a:pt x="1744" y="164"/>
                    </a:cubicBezTo>
                    <a:cubicBezTo>
                      <a:pt x="2943" y="273"/>
                      <a:pt x="3379" y="818"/>
                      <a:pt x="2998" y="2017"/>
                    </a:cubicBezTo>
                    <a:cubicBezTo>
                      <a:pt x="2780" y="2562"/>
                      <a:pt x="2507" y="3107"/>
                      <a:pt x="2126" y="3543"/>
                    </a:cubicBezTo>
                    <a:cubicBezTo>
                      <a:pt x="1799" y="3979"/>
                      <a:pt x="1199" y="4142"/>
                      <a:pt x="709" y="3924"/>
                    </a:cubicBezTo>
                    <a:cubicBezTo>
                      <a:pt x="273" y="3706"/>
                      <a:pt x="0" y="3270"/>
                      <a:pt x="55" y="2780"/>
                    </a:cubicBezTo>
                    <a:cubicBezTo>
                      <a:pt x="0" y="2507"/>
                      <a:pt x="0" y="2180"/>
                      <a:pt x="0" y="19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sp>
            <p:nvSpPr>
              <p:cNvPr id="1972" name="Google Shape;1972;p69"/>
              <p:cNvSpPr/>
              <p:nvPr/>
            </p:nvSpPr>
            <p:spPr>
              <a:xfrm>
                <a:off x="-2894468" y="4197864"/>
                <a:ext cx="44633" cy="43945"/>
              </a:xfrm>
              <a:custGeom>
                <a:avLst/>
                <a:gdLst/>
                <a:ahLst/>
                <a:cxnLst/>
                <a:rect l="l" t="t" r="r" b="b"/>
                <a:pathLst>
                  <a:path w="3434" h="3381" extrusionOk="0">
                    <a:moveTo>
                      <a:pt x="1635" y="3380"/>
                    </a:moveTo>
                    <a:cubicBezTo>
                      <a:pt x="1581" y="3380"/>
                      <a:pt x="1308" y="3326"/>
                      <a:pt x="1036" y="3271"/>
                    </a:cubicBezTo>
                    <a:cubicBezTo>
                      <a:pt x="545" y="3162"/>
                      <a:pt x="218" y="2781"/>
                      <a:pt x="109" y="2344"/>
                    </a:cubicBezTo>
                    <a:cubicBezTo>
                      <a:pt x="0" y="1854"/>
                      <a:pt x="164" y="1363"/>
                      <a:pt x="545" y="1091"/>
                    </a:cubicBezTo>
                    <a:cubicBezTo>
                      <a:pt x="763" y="927"/>
                      <a:pt x="981" y="764"/>
                      <a:pt x="1199" y="655"/>
                    </a:cubicBezTo>
                    <a:cubicBezTo>
                      <a:pt x="2562" y="1"/>
                      <a:pt x="3434" y="546"/>
                      <a:pt x="3379" y="2017"/>
                    </a:cubicBezTo>
                    <a:cubicBezTo>
                      <a:pt x="3434" y="2890"/>
                      <a:pt x="2834" y="3380"/>
                      <a:pt x="1635" y="33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1"/>
                  </a:solidFill>
                </a:endParaRPr>
              </a:p>
            </p:txBody>
          </p:sp>
        </p:grpSp>
      </p:grpSp>
      <p:sp>
        <p:nvSpPr>
          <p:cNvPr id="53" name="Google Shape;1926;p69">
            <a:extLst>
              <a:ext uri="{FF2B5EF4-FFF2-40B4-BE49-F238E27FC236}">
                <a16:creationId xmlns:a16="http://schemas.microsoft.com/office/drawing/2014/main" id="{B4FCC796-FE83-4823-BEE1-D382D98F3B97}"/>
              </a:ext>
            </a:extLst>
          </p:cNvPr>
          <p:cNvSpPr txBox="1">
            <a:spLocks/>
          </p:cNvSpPr>
          <p:nvPr/>
        </p:nvSpPr>
        <p:spPr>
          <a:xfrm>
            <a:off x="1590694" y="314969"/>
            <a:ext cx="52197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l"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r>
              <a:rPr lang="en-GB" sz="5400">
                <a:solidFill>
                  <a:schemeClr val="accent3">
                    <a:lumMod val="75000"/>
                  </a:schemeClr>
                </a:solidFill>
              </a:rPr>
              <a:t>Los roles</a:t>
            </a:r>
            <a:endParaRPr lang="en-GB" sz="5400" dirty="0">
              <a:solidFill>
                <a:schemeClr val="accent3">
                  <a:lumMod val="75000"/>
                </a:schemeClr>
              </a:solidFill>
            </a:endParaRPr>
          </a:p>
        </p:txBody>
      </p:sp>
      <p:sp>
        <p:nvSpPr>
          <p:cNvPr id="89" name="CuadroTexto 88">
            <a:extLst>
              <a:ext uri="{FF2B5EF4-FFF2-40B4-BE49-F238E27FC236}">
                <a16:creationId xmlns:a16="http://schemas.microsoft.com/office/drawing/2014/main" id="{527E13E9-6903-4462-B82E-E83FECC59DA0}"/>
              </a:ext>
            </a:extLst>
          </p:cNvPr>
          <p:cNvSpPr txBox="1"/>
          <p:nvPr/>
        </p:nvSpPr>
        <p:spPr>
          <a:xfrm>
            <a:off x="1508661" y="1175879"/>
            <a:ext cx="7230822" cy="830997"/>
          </a:xfrm>
          <a:prstGeom prst="rect">
            <a:avLst/>
          </a:prstGeom>
          <a:noFill/>
        </p:spPr>
        <p:txBody>
          <a:bodyPr wrap="square">
            <a:spAutoFit/>
          </a:bodyPr>
          <a:lstStyle/>
          <a:p>
            <a:pPr algn="ctr"/>
            <a:r>
              <a:rPr lang="es-ES" sz="1600" dirty="0">
                <a:solidFill>
                  <a:schemeClr val="tx1"/>
                </a:solidFill>
                <a:latin typeface="Patrick Hand" panose="00000500000000000000" pitchFamily="2" charset="0"/>
              </a:rPr>
              <a:t>E</a:t>
            </a:r>
            <a:r>
              <a:rPr lang="es-ES" sz="1600" b="0" i="0" dirty="0">
                <a:solidFill>
                  <a:schemeClr val="tx1"/>
                </a:solidFill>
                <a:effectLst/>
                <a:latin typeface="Patrick Hand" panose="00000500000000000000" pitchFamily="2" charset="0"/>
              </a:rPr>
              <a:t>ncontramos otras diferencias en el ámbito de la personalidad, por ejemplo</a:t>
            </a:r>
            <a:r>
              <a:rPr lang="es-ES" sz="1600" b="1" i="0" dirty="0">
                <a:solidFill>
                  <a:schemeClr val="tx1"/>
                </a:solidFill>
                <a:effectLst/>
                <a:latin typeface="Patrick Hand" panose="00000500000000000000" pitchFamily="2" charset="0"/>
              </a:rPr>
              <a:t>, las niñas desde los 2 o 3 años se muestran más sensibles que los niños, </a:t>
            </a:r>
            <a:r>
              <a:rPr lang="es-ES" sz="1600" b="0" i="0" dirty="0">
                <a:solidFill>
                  <a:schemeClr val="tx1"/>
                </a:solidFill>
                <a:effectLst/>
                <a:latin typeface="Patrick Hand" panose="00000500000000000000" pitchFamily="2" charset="0"/>
              </a:rPr>
              <a:t>del mismo modo que </a:t>
            </a:r>
            <a:r>
              <a:rPr lang="es-ES" sz="1600" b="1" i="0" dirty="0">
                <a:solidFill>
                  <a:schemeClr val="tx1"/>
                </a:solidFill>
                <a:effectLst/>
                <a:latin typeface="Patrick Hand" panose="00000500000000000000" pitchFamily="2" charset="0"/>
              </a:rPr>
              <a:t>expresan más las emociones e interpretan mejor las emociones </a:t>
            </a:r>
            <a:r>
              <a:rPr lang="es-ES" sz="1600" b="0" i="0" dirty="0">
                <a:solidFill>
                  <a:schemeClr val="tx1"/>
                </a:solidFill>
                <a:effectLst/>
                <a:latin typeface="Patrick Hand" panose="00000500000000000000" pitchFamily="2" charset="0"/>
              </a:rPr>
              <a:t>que expresan niños y adultos.</a:t>
            </a:r>
            <a:endParaRPr lang="es-MX" sz="1600" dirty="0">
              <a:solidFill>
                <a:schemeClr val="tx1"/>
              </a:solidFill>
              <a:latin typeface="Patrick Hand" panose="00000500000000000000" pitchFamily="2" charset="0"/>
            </a:endParaRPr>
          </a:p>
        </p:txBody>
      </p:sp>
      <p:sp>
        <p:nvSpPr>
          <p:cNvPr id="91" name="CuadroTexto 90">
            <a:extLst>
              <a:ext uri="{FF2B5EF4-FFF2-40B4-BE49-F238E27FC236}">
                <a16:creationId xmlns:a16="http://schemas.microsoft.com/office/drawing/2014/main" id="{4744F97F-99FD-468C-B676-ADF5C8B0544B}"/>
              </a:ext>
            </a:extLst>
          </p:cNvPr>
          <p:cNvSpPr txBox="1"/>
          <p:nvPr/>
        </p:nvSpPr>
        <p:spPr>
          <a:xfrm>
            <a:off x="1376748" y="2295086"/>
            <a:ext cx="7587850" cy="1077218"/>
          </a:xfrm>
          <a:prstGeom prst="rect">
            <a:avLst/>
          </a:prstGeom>
          <a:noFill/>
        </p:spPr>
        <p:txBody>
          <a:bodyPr wrap="square">
            <a:spAutoFit/>
          </a:bodyPr>
          <a:lstStyle/>
          <a:p>
            <a:pPr algn="ctr"/>
            <a:r>
              <a:rPr lang="es-ES" sz="1600" b="0" i="0" dirty="0">
                <a:solidFill>
                  <a:schemeClr val="tx1"/>
                </a:solidFill>
                <a:effectLst/>
                <a:latin typeface="Patrick Hand" panose="00000500000000000000" pitchFamily="2" charset="0"/>
              </a:rPr>
              <a:t>En cuanto a los </a:t>
            </a:r>
            <a:r>
              <a:rPr lang="es-ES" sz="1600" b="1" i="0" dirty="0">
                <a:solidFill>
                  <a:schemeClr val="tx1"/>
                </a:solidFill>
                <a:effectLst/>
                <a:latin typeface="Patrick Hand" panose="00000500000000000000" pitchFamily="2" charset="0"/>
              </a:rPr>
              <a:t>niños</a:t>
            </a:r>
            <a:r>
              <a:rPr lang="es-ES" sz="1600" b="0" i="0" dirty="0">
                <a:solidFill>
                  <a:schemeClr val="tx1"/>
                </a:solidFill>
                <a:effectLst/>
                <a:latin typeface="Patrick Hand" panose="00000500000000000000" pitchFamily="2" charset="0"/>
              </a:rPr>
              <a:t> se ha detectado en estas edades que </a:t>
            </a:r>
            <a:r>
              <a:rPr lang="es-ES" sz="1600" b="1" i="0" dirty="0">
                <a:solidFill>
                  <a:schemeClr val="tx1"/>
                </a:solidFill>
                <a:effectLst/>
                <a:latin typeface="Patrick Hand" panose="00000500000000000000" pitchFamily="2" charset="0"/>
              </a:rPr>
              <a:t>utilizan más la agresividad, tanto verbal como física, que las niñas.</a:t>
            </a:r>
          </a:p>
          <a:p>
            <a:pPr algn="ctr"/>
            <a:r>
              <a:rPr lang="es-ES" sz="1600" b="0" i="0" dirty="0">
                <a:solidFill>
                  <a:schemeClr val="tx1"/>
                </a:solidFill>
                <a:effectLst/>
                <a:latin typeface="Patrick Hand" panose="00000500000000000000" pitchFamily="2" charset="0"/>
              </a:rPr>
              <a:t>Hay que dejar claro, que estas </a:t>
            </a:r>
            <a:r>
              <a:rPr lang="es-ES" sz="1600" b="1" i="0" dirty="0">
                <a:solidFill>
                  <a:schemeClr val="tx1"/>
                </a:solidFill>
                <a:effectLst/>
                <a:latin typeface="Patrick Hand" panose="00000500000000000000" pitchFamily="2" charset="0"/>
              </a:rPr>
              <a:t>diferencias responden a pautas culturales </a:t>
            </a:r>
            <a:r>
              <a:rPr lang="es-ES" sz="1600" b="0" i="0" dirty="0">
                <a:solidFill>
                  <a:schemeClr val="tx1"/>
                </a:solidFill>
                <a:effectLst/>
                <a:latin typeface="Patrick Hand" panose="00000500000000000000" pitchFamily="2" charset="0"/>
              </a:rPr>
              <a:t>o marcadas por la sociedad, por lo que encontramos diferencias en niños/as de diferentes etnias y culturas.</a:t>
            </a:r>
          </a:p>
        </p:txBody>
      </p:sp>
      <p:sp>
        <p:nvSpPr>
          <p:cNvPr id="93" name="CuadroTexto 92">
            <a:extLst>
              <a:ext uri="{FF2B5EF4-FFF2-40B4-BE49-F238E27FC236}">
                <a16:creationId xmlns:a16="http://schemas.microsoft.com/office/drawing/2014/main" id="{FB2672DB-32DA-4B34-9FCE-19051562458D}"/>
              </a:ext>
            </a:extLst>
          </p:cNvPr>
          <p:cNvSpPr txBox="1"/>
          <p:nvPr/>
        </p:nvSpPr>
        <p:spPr>
          <a:xfrm>
            <a:off x="1311850" y="3582887"/>
            <a:ext cx="7772400" cy="1323439"/>
          </a:xfrm>
          <a:prstGeom prst="rect">
            <a:avLst/>
          </a:prstGeom>
          <a:noFill/>
        </p:spPr>
        <p:txBody>
          <a:bodyPr wrap="square">
            <a:spAutoFit/>
          </a:bodyPr>
          <a:lstStyle/>
          <a:p>
            <a:pPr algn="ctr"/>
            <a:r>
              <a:rPr lang="es-ES" sz="1600" b="0" i="0" dirty="0">
                <a:solidFill>
                  <a:schemeClr val="tx1"/>
                </a:solidFill>
                <a:effectLst/>
                <a:latin typeface="Patrick Hand" panose="00000500000000000000" pitchFamily="2" charset="0"/>
              </a:rPr>
              <a:t>Sin embargo, lo que es claro es que muchas de estas diferencias van manteniéndose e incluso acentuándose a medida que niños y niñas van creciendo.</a:t>
            </a:r>
          </a:p>
          <a:p>
            <a:pPr algn="ctr"/>
            <a:r>
              <a:rPr lang="es-ES" sz="1600" b="1" i="0" dirty="0">
                <a:solidFill>
                  <a:schemeClr val="tx1"/>
                </a:solidFill>
                <a:effectLst/>
                <a:latin typeface="Patrick Hand" panose="00000500000000000000" pitchFamily="2" charset="0"/>
              </a:rPr>
              <a:t>Cuando hablamos de roles de género nos referimos a una serie de expectativas y atribuciones relativas a cómo deben comportarse un niño o una niña e</a:t>
            </a:r>
            <a:r>
              <a:rPr lang="es-ES" sz="1600" b="0" i="0" dirty="0">
                <a:solidFill>
                  <a:schemeClr val="tx1"/>
                </a:solidFill>
                <a:effectLst/>
                <a:latin typeface="Patrick Hand" panose="00000500000000000000" pitchFamily="2" charset="0"/>
              </a:rPr>
              <a:t>n una determinada sociedad por pertenecer a un género u a otro.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7"/>
          <p:cNvSpPr txBox="1">
            <a:spLocks noGrp="1"/>
          </p:cNvSpPr>
          <p:nvPr>
            <p:ph type="subTitle" idx="1"/>
          </p:nvPr>
        </p:nvSpPr>
        <p:spPr>
          <a:xfrm>
            <a:off x="4419468" y="344321"/>
            <a:ext cx="3713700" cy="1918800"/>
          </a:xfrm>
          <a:prstGeom prst="rect">
            <a:avLst/>
          </a:prstGeom>
        </p:spPr>
        <p:txBody>
          <a:bodyPr spcFirstLastPara="1" wrap="square" lIns="91425" tIns="91425" rIns="91425" bIns="91425" anchor="t" anchorCtr="0">
            <a:noAutofit/>
          </a:bodyPr>
          <a:lstStyle/>
          <a:p>
            <a:r>
              <a:rPr lang="es-ES" sz="1800" b="1" i="0" dirty="0">
                <a:solidFill>
                  <a:schemeClr val="tx1"/>
                </a:solidFill>
                <a:effectLst/>
                <a:latin typeface="Patrick Hand" panose="00000500000000000000" pitchFamily="2" charset="0"/>
              </a:rPr>
              <a:t>Los niños y niñas de 2 años </a:t>
            </a:r>
            <a:r>
              <a:rPr lang="es-ES" sz="1800" b="0" i="0" dirty="0">
                <a:solidFill>
                  <a:schemeClr val="tx1"/>
                </a:solidFill>
                <a:effectLst/>
                <a:latin typeface="Patrick Hand" panose="00000500000000000000" pitchFamily="2" charset="0"/>
              </a:rPr>
              <a:t>de edad ya son capaces de </a:t>
            </a:r>
            <a:r>
              <a:rPr lang="es-ES" sz="1800" b="1" i="0" dirty="0">
                <a:solidFill>
                  <a:schemeClr val="tx1"/>
                </a:solidFill>
                <a:effectLst/>
                <a:latin typeface="Patrick Hand" panose="00000500000000000000" pitchFamily="2" charset="0"/>
              </a:rPr>
              <a:t>reconocerse</a:t>
            </a:r>
            <a:r>
              <a:rPr lang="es-ES" sz="1800" b="0" i="0" dirty="0">
                <a:solidFill>
                  <a:schemeClr val="tx1"/>
                </a:solidFill>
                <a:effectLst/>
                <a:latin typeface="Patrick Hand" panose="00000500000000000000" pitchFamily="2" charset="0"/>
              </a:rPr>
              <a:t> en un grupo u otro en función de los accesorios o ropas que se relacionan con cada género.</a:t>
            </a:r>
          </a:p>
          <a:p>
            <a:r>
              <a:rPr lang="es-ES" sz="1800" b="0" i="0" dirty="0">
                <a:solidFill>
                  <a:schemeClr val="tx1"/>
                </a:solidFill>
                <a:effectLst/>
                <a:latin typeface="Patrick Hand" panose="00000500000000000000" pitchFamily="2" charset="0"/>
              </a:rPr>
              <a:t>Sin embargo y aunque cada vez más van adquiriendo conciencia de género, los niños/as de estas </a:t>
            </a:r>
            <a:r>
              <a:rPr lang="es-ES" sz="1800" b="1" i="0" dirty="0">
                <a:solidFill>
                  <a:schemeClr val="tx1"/>
                </a:solidFill>
                <a:effectLst/>
                <a:latin typeface="Patrick Hand" panose="00000500000000000000" pitchFamily="2" charset="0"/>
              </a:rPr>
              <a:t>edades no muestran comportamientos muy estereotipados, </a:t>
            </a:r>
            <a:r>
              <a:rPr lang="es-ES" sz="1800" b="0" i="0" dirty="0">
                <a:solidFill>
                  <a:schemeClr val="tx1"/>
                </a:solidFill>
                <a:effectLst/>
                <a:latin typeface="Patrick Hand" panose="00000500000000000000" pitchFamily="2" charset="0"/>
              </a:rPr>
              <a:t>un ejemplo es que un niño puede jugar con las cocinitas, podemos decir que </a:t>
            </a:r>
            <a:r>
              <a:rPr lang="es-ES" sz="1800" b="1" i="0" dirty="0">
                <a:solidFill>
                  <a:schemeClr val="tx1"/>
                </a:solidFill>
                <a:effectLst/>
                <a:highlight>
                  <a:srgbClr val="00FFFF"/>
                </a:highlight>
                <a:latin typeface="Patrick Hand" panose="00000500000000000000" pitchFamily="2" charset="0"/>
              </a:rPr>
              <a:t>comparten gustos.</a:t>
            </a:r>
          </a:p>
          <a:p>
            <a:pPr marL="0" lvl="0" indent="0" rtl="0">
              <a:spcBef>
                <a:spcPts val="0"/>
              </a:spcBef>
              <a:spcAft>
                <a:spcPts val="1600"/>
              </a:spcAft>
              <a:buNone/>
            </a:pPr>
            <a:endParaRPr sz="1800" dirty="0">
              <a:solidFill>
                <a:schemeClr val="tx1"/>
              </a:solidFill>
              <a:latin typeface="Patrick Hand" panose="00000500000000000000" pitchFamily="2" charset="0"/>
            </a:endParaRPr>
          </a:p>
        </p:txBody>
      </p:sp>
      <p:grpSp>
        <p:nvGrpSpPr>
          <p:cNvPr id="361" name="Google Shape;361;p37"/>
          <p:cNvGrpSpPr/>
          <p:nvPr/>
        </p:nvGrpSpPr>
        <p:grpSpPr>
          <a:xfrm flipH="1">
            <a:off x="256316" y="594981"/>
            <a:ext cx="4048668" cy="3336279"/>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CuadroTexto 31">
            <a:extLst>
              <a:ext uri="{FF2B5EF4-FFF2-40B4-BE49-F238E27FC236}">
                <a16:creationId xmlns:a16="http://schemas.microsoft.com/office/drawing/2014/main" id="{40006C80-7674-46F2-876C-5A889C3FF95C}"/>
              </a:ext>
            </a:extLst>
          </p:cNvPr>
          <p:cNvSpPr txBox="1"/>
          <p:nvPr/>
        </p:nvSpPr>
        <p:spPr>
          <a:xfrm>
            <a:off x="1218910" y="4141833"/>
            <a:ext cx="6401116" cy="646331"/>
          </a:xfrm>
          <a:prstGeom prst="rect">
            <a:avLst/>
          </a:prstGeom>
          <a:noFill/>
        </p:spPr>
        <p:txBody>
          <a:bodyPr wrap="square">
            <a:spAutoFit/>
          </a:bodyPr>
          <a:lstStyle/>
          <a:p>
            <a:pPr algn="ctr"/>
            <a:r>
              <a:rPr lang="es-ES" sz="1800" b="0" i="0" dirty="0">
                <a:solidFill>
                  <a:schemeClr val="tx1"/>
                </a:solidFill>
                <a:effectLst/>
                <a:latin typeface="Patrick Hand" panose="00000500000000000000" pitchFamily="2" charset="0"/>
              </a:rPr>
              <a:t>La correspondencia a un género u a otro no es más que la aceptación de valores, costumbre y hábitos de la sociedad en la que se desarrollan.</a:t>
            </a:r>
            <a:endParaRPr lang="es-MX" sz="1800" dirty="0">
              <a:solidFill>
                <a:schemeClr val="tx1"/>
              </a:solidFill>
              <a:latin typeface="Patrick Hand" panose="000005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1" name="Google Shape;961;p51"/>
          <p:cNvSpPr txBox="1">
            <a:spLocks noGrp="1"/>
          </p:cNvSpPr>
          <p:nvPr>
            <p:ph type="subTitle" idx="1"/>
          </p:nvPr>
        </p:nvSpPr>
        <p:spPr>
          <a:xfrm>
            <a:off x="695444" y="642826"/>
            <a:ext cx="4164000" cy="682800"/>
          </a:xfrm>
          <a:prstGeom prst="rect">
            <a:avLst/>
          </a:prstGeom>
          <a:effectLst>
            <a:outerShdw blurRad="50800" dist="38100" dir="2700000" algn="tl" rotWithShape="0">
              <a:prstClr val="black">
                <a:alpha val="40000"/>
              </a:prstClr>
            </a:outerShdw>
          </a:effectLst>
        </p:spPr>
        <p:txBody>
          <a:bodyPr spcFirstLastPara="1" wrap="square" lIns="0" tIns="91425" rIns="36000" bIns="91425" anchor="t" anchorCtr="0">
            <a:noAutofit/>
          </a:bodyPr>
          <a:lstStyle/>
          <a:p>
            <a:pPr marL="0" lvl="0" indent="0" algn="l" rtl="0">
              <a:spcBef>
                <a:spcPts val="0"/>
              </a:spcBef>
              <a:spcAft>
                <a:spcPts val="1600"/>
              </a:spcAft>
              <a:buNone/>
            </a:pPr>
            <a:r>
              <a:rPr lang="en-GB" sz="3200" dirty="0" err="1">
                <a:effectLst>
                  <a:outerShdw blurRad="38100" dist="38100" dir="2700000" algn="tl">
                    <a:srgbClr val="000000">
                      <a:alpha val="43137"/>
                    </a:srgbClr>
                  </a:outerShdw>
                </a:effectLst>
              </a:rPr>
              <a:t>Rol</a:t>
            </a:r>
            <a:r>
              <a:rPr lang="en-GB" sz="3200" dirty="0">
                <a:effectLst>
                  <a:outerShdw blurRad="38100" dist="38100" dir="2700000" algn="tl">
                    <a:srgbClr val="000000">
                      <a:alpha val="43137"/>
                    </a:srgbClr>
                  </a:outerShdw>
                </a:effectLst>
              </a:rPr>
              <a:t> de </a:t>
            </a:r>
            <a:r>
              <a:rPr lang="en-GB" sz="3200" dirty="0" err="1">
                <a:effectLst>
                  <a:outerShdw blurRad="38100" dist="38100" dir="2700000" algn="tl">
                    <a:srgbClr val="000000">
                      <a:alpha val="43137"/>
                    </a:srgbClr>
                  </a:outerShdw>
                </a:effectLst>
              </a:rPr>
              <a:t>los</a:t>
            </a:r>
            <a:r>
              <a:rPr lang="en-GB" sz="3200" dirty="0">
                <a:effectLst>
                  <a:outerShdw blurRad="38100" dist="38100" dir="2700000" algn="tl">
                    <a:srgbClr val="000000">
                      <a:alpha val="43137"/>
                    </a:srgbClr>
                  </a:outerShdw>
                </a:effectLst>
              </a:rPr>
              <a:t> </a:t>
            </a:r>
            <a:r>
              <a:rPr lang="en-GB" sz="3200" dirty="0" err="1">
                <a:effectLst>
                  <a:outerShdw blurRad="38100" dist="38100" dir="2700000" algn="tl">
                    <a:srgbClr val="000000">
                      <a:alpha val="43137"/>
                    </a:srgbClr>
                  </a:outerShdw>
                </a:effectLst>
              </a:rPr>
              <a:t>niños</a:t>
            </a:r>
            <a:r>
              <a:rPr lang="en-GB" sz="3200" dirty="0">
                <a:effectLst>
                  <a:outerShdw blurRad="38100" dist="38100" dir="2700000" algn="tl">
                    <a:srgbClr val="000000">
                      <a:alpha val="43137"/>
                    </a:srgbClr>
                  </a:outerShdw>
                </a:effectLst>
              </a:rPr>
              <a:t> y </a:t>
            </a:r>
            <a:r>
              <a:rPr lang="en-GB" sz="3200" dirty="0" err="1">
                <a:effectLst>
                  <a:outerShdw blurRad="38100" dist="38100" dir="2700000" algn="tl">
                    <a:srgbClr val="000000">
                      <a:alpha val="43137"/>
                    </a:srgbClr>
                  </a:outerShdw>
                </a:effectLst>
              </a:rPr>
              <a:t>niñas</a:t>
            </a:r>
            <a:endParaRPr sz="3200" dirty="0">
              <a:effectLst>
                <a:outerShdw blurRad="38100" dist="38100" dir="2700000" algn="tl">
                  <a:srgbClr val="000000">
                    <a:alpha val="43137"/>
                  </a:srgbClr>
                </a:outerShdw>
              </a:effectLst>
            </a:endParaRPr>
          </a:p>
        </p:txBody>
      </p:sp>
      <p:grpSp>
        <p:nvGrpSpPr>
          <p:cNvPr id="963" name="Google Shape;963;p51"/>
          <p:cNvGrpSpPr/>
          <p:nvPr/>
        </p:nvGrpSpPr>
        <p:grpSpPr>
          <a:xfrm rot="18457512" flipH="1">
            <a:off x="134980" y="2260981"/>
            <a:ext cx="518019" cy="758849"/>
            <a:chOff x="847587" y="2439683"/>
            <a:chExt cx="162074" cy="255883"/>
          </a:xfrm>
        </p:grpSpPr>
        <p:sp>
          <p:nvSpPr>
            <p:cNvPr id="964" name="Google Shape;964;p51"/>
            <p:cNvSpPr/>
            <p:nvPr/>
          </p:nvSpPr>
          <p:spPr>
            <a:xfrm>
              <a:off x="928700" y="2593175"/>
              <a:ext cx="66675" cy="86925"/>
            </a:xfrm>
            <a:custGeom>
              <a:avLst/>
              <a:gdLst/>
              <a:ahLst/>
              <a:cxnLst/>
              <a:rect l="l" t="t" r="r" b="b"/>
              <a:pathLst>
                <a:path w="2667" h="3477" extrusionOk="0">
                  <a:moveTo>
                    <a:pt x="0" y="858"/>
                  </a:moveTo>
                  <a:lnTo>
                    <a:pt x="2667" y="0"/>
                  </a:lnTo>
                  <a:lnTo>
                    <a:pt x="2428" y="3477"/>
                  </a:lnTo>
                  <a:close/>
                </a:path>
              </a:pathLst>
            </a:custGeom>
            <a:solidFill>
              <a:schemeClr val="dk1"/>
            </a:solidFill>
            <a:ln>
              <a:noFill/>
            </a:ln>
          </p:spPr>
        </p:sp>
        <p:grpSp>
          <p:nvGrpSpPr>
            <p:cNvPr id="965" name="Google Shape;965;p51"/>
            <p:cNvGrpSpPr/>
            <p:nvPr/>
          </p:nvGrpSpPr>
          <p:grpSpPr>
            <a:xfrm>
              <a:off x="847587" y="2439683"/>
              <a:ext cx="162074" cy="255883"/>
              <a:chOff x="2067875" y="163975"/>
              <a:chExt cx="3274225" cy="5169350"/>
            </a:xfrm>
          </p:grpSpPr>
          <p:sp>
            <p:nvSpPr>
              <p:cNvPr id="966" name="Google Shape;966;p51"/>
              <p:cNvSpPr/>
              <p:nvPr/>
            </p:nvSpPr>
            <p:spPr>
              <a:xfrm>
                <a:off x="2067875" y="163975"/>
                <a:ext cx="2162225" cy="3237175"/>
              </a:xfrm>
              <a:custGeom>
                <a:avLst/>
                <a:gdLst/>
                <a:ahLst/>
                <a:cxnLst/>
                <a:rect l="l" t="t" r="r" b="b"/>
                <a:pathLst>
                  <a:path w="86489" h="129487" extrusionOk="0">
                    <a:moveTo>
                      <a:pt x="30147" y="11368"/>
                    </a:moveTo>
                    <a:cubicBezTo>
                      <a:pt x="33607" y="15322"/>
                      <a:pt x="36572" y="19275"/>
                      <a:pt x="39538" y="23229"/>
                    </a:cubicBezTo>
                    <a:cubicBezTo>
                      <a:pt x="49916" y="39538"/>
                      <a:pt x="61283" y="55354"/>
                      <a:pt x="70179" y="72651"/>
                    </a:cubicBezTo>
                    <a:cubicBezTo>
                      <a:pt x="76110" y="86489"/>
                      <a:pt x="81546" y="100328"/>
                      <a:pt x="85500" y="114660"/>
                    </a:cubicBezTo>
                    <a:cubicBezTo>
                      <a:pt x="86488" y="118120"/>
                      <a:pt x="86488" y="121579"/>
                      <a:pt x="85500" y="125039"/>
                    </a:cubicBezTo>
                    <a:cubicBezTo>
                      <a:pt x="85006" y="127016"/>
                      <a:pt x="83029" y="128498"/>
                      <a:pt x="81052" y="128993"/>
                    </a:cubicBezTo>
                    <a:cubicBezTo>
                      <a:pt x="79075" y="129487"/>
                      <a:pt x="77098" y="128993"/>
                      <a:pt x="75616" y="127510"/>
                    </a:cubicBezTo>
                    <a:cubicBezTo>
                      <a:pt x="73639" y="124545"/>
                      <a:pt x="72156" y="121085"/>
                      <a:pt x="71168" y="118120"/>
                    </a:cubicBezTo>
                    <a:cubicBezTo>
                      <a:pt x="68202" y="110212"/>
                      <a:pt x="64249" y="102305"/>
                      <a:pt x="60295" y="94891"/>
                    </a:cubicBezTo>
                    <a:cubicBezTo>
                      <a:pt x="48434" y="75122"/>
                      <a:pt x="36078" y="55848"/>
                      <a:pt x="24217" y="36573"/>
                    </a:cubicBezTo>
                    <a:cubicBezTo>
                      <a:pt x="19275" y="27677"/>
                      <a:pt x="11861" y="20264"/>
                      <a:pt x="2965" y="16310"/>
                    </a:cubicBezTo>
                    <a:cubicBezTo>
                      <a:pt x="988" y="14827"/>
                      <a:pt x="0" y="12850"/>
                      <a:pt x="0" y="10874"/>
                    </a:cubicBezTo>
                    <a:cubicBezTo>
                      <a:pt x="988" y="8402"/>
                      <a:pt x="2471" y="6426"/>
                      <a:pt x="4942" y="4943"/>
                    </a:cubicBezTo>
                    <a:cubicBezTo>
                      <a:pt x="13838" y="1"/>
                      <a:pt x="21251" y="5437"/>
                      <a:pt x="30147" y="113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1"/>
              <p:cNvSpPr/>
              <p:nvPr/>
            </p:nvSpPr>
            <p:spPr>
              <a:xfrm>
                <a:off x="3266350" y="2978100"/>
                <a:ext cx="2075750" cy="2355225"/>
              </a:xfrm>
              <a:custGeom>
                <a:avLst/>
                <a:gdLst/>
                <a:ahLst/>
                <a:cxnLst/>
                <a:rect l="l" t="t" r="r" b="b"/>
                <a:pathLst>
                  <a:path w="83030" h="94209" extrusionOk="0">
                    <a:moveTo>
                      <a:pt x="66981" y="17128"/>
                    </a:moveTo>
                    <a:lnTo>
                      <a:pt x="63122" y="73253"/>
                    </a:lnTo>
                    <a:lnTo>
                      <a:pt x="63122" y="73253"/>
                    </a:lnTo>
                    <a:cubicBezTo>
                      <a:pt x="47351" y="62193"/>
                      <a:pt x="33746" y="48029"/>
                      <a:pt x="23127" y="31855"/>
                    </a:cubicBezTo>
                    <a:lnTo>
                      <a:pt x="23127" y="31855"/>
                    </a:lnTo>
                    <a:cubicBezTo>
                      <a:pt x="37215" y="25318"/>
                      <a:pt x="51944" y="20297"/>
                      <a:pt x="66981" y="17128"/>
                    </a:cubicBezTo>
                    <a:close/>
                    <a:moveTo>
                      <a:pt x="75895" y="1"/>
                    </a:moveTo>
                    <a:cubicBezTo>
                      <a:pt x="75489" y="1"/>
                      <a:pt x="75066" y="38"/>
                      <a:pt x="74628" y="118"/>
                    </a:cubicBezTo>
                    <a:cubicBezTo>
                      <a:pt x="49917" y="4566"/>
                      <a:pt x="26688" y="12474"/>
                      <a:pt x="4448" y="23841"/>
                    </a:cubicBezTo>
                    <a:cubicBezTo>
                      <a:pt x="989" y="26312"/>
                      <a:pt x="0" y="31254"/>
                      <a:pt x="2471" y="34714"/>
                    </a:cubicBezTo>
                    <a:cubicBezTo>
                      <a:pt x="3991" y="36841"/>
                      <a:pt x="6444" y="37847"/>
                      <a:pt x="8913" y="37847"/>
                    </a:cubicBezTo>
                    <a:cubicBezTo>
                      <a:pt x="9050" y="37847"/>
                      <a:pt x="9187" y="37844"/>
                      <a:pt x="9324" y="37838"/>
                    </a:cubicBezTo>
                    <a:lnTo>
                      <a:pt x="9324" y="37838"/>
                    </a:lnTo>
                    <a:cubicBezTo>
                      <a:pt x="9535" y="38603"/>
                      <a:pt x="9880" y="39379"/>
                      <a:pt x="10379" y="40150"/>
                    </a:cubicBezTo>
                    <a:cubicBezTo>
                      <a:pt x="25206" y="61896"/>
                      <a:pt x="44480" y="80182"/>
                      <a:pt x="66720" y="93526"/>
                    </a:cubicBezTo>
                    <a:cubicBezTo>
                      <a:pt x="67763" y="93990"/>
                      <a:pt x="68860" y="94209"/>
                      <a:pt x="69941" y="94209"/>
                    </a:cubicBezTo>
                    <a:cubicBezTo>
                      <a:pt x="73473" y="94209"/>
                      <a:pt x="76836" y="91873"/>
                      <a:pt x="77593" y="88090"/>
                    </a:cubicBezTo>
                    <a:lnTo>
                      <a:pt x="83029" y="9014"/>
                    </a:lnTo>
                    <a:cubicBezTo>
                      <a:pt x="83029" y="4925"/>
                      <a:pt x="80523" y="1"/>
                      <a:pt x="75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8" name="Google Shape;968;p51"/>
          <p:cNvGrpSpPr/>
          <p:nvPr/>
        </p:nvGrpSpPr>
        <p:grpSpPr>
          <a:xfrm rot="-570993" flipH="1">
            <a:off x="4811990" y="616390"/>
            <a:ext cx="584984" cy="428067"/>
            <a:chOff x="847587" y="2439683"/>
            <a:chExt cx="162074" cy="255883"/>
          </a:xfrm>
        </p:grpSpPr>
        <p:sp>
          <p:nvSpPr>
            <p:cNvPr id="969" name="Google Shape;969;p51"/>
            <p:cNvSpPr/>
            <p:nvPr/>
          </p:nvSpPr>
          <p:spPr>
            <a:xfrm>
              <a:off x="928700" y="2593175"/>
              <a:ext cx="66675" cy="86925"/>
            </a:xfrm>
            <a:custGeom>
              <a:avLst/>
              <a:gdLst/>
              <a:ahLst/>
              <a:cxnLst/>
              <a:rect l="l" t="t" r="r" b="b"/>
              <a:pathLst>
                <a:path w="2667" h="3477" extrusionOk="0">
                  <a:moveTo>
                    <a:pt x="0" y="858"/>
                  </a:moveTo>
                  <a:lnTo>
                    <a:pt x="2667" y="0"/>
                  </a:lnTo>
                  <a:lnTo>
                    <a:pt x="2428" y="3477"/>
                  </a:lnTo>
                  <a:close/>
                </a:path>
              </a:pathLst>
            </a:custGeom>
            <a:solidFill>
              <a:schemeClr val="dk1"/>
            </a:solidFill>
            <a:ln>
              <a:noFill/>
            </a:ln>
          </p:spPr>
        </p:sp>
        <p:grpSp>
          <p:nvGrpSpPr>
            <p:cNvPr id="970" name="Google Shape;970;p51"/>
            <p:cNvGrpSpPr/>
            <p:nvPr/>
          </p:nvGrpSpPr>
          <p:grpSpPr>
            <a:xfrm>
              <a:off x="847587" y="2439683"/>
              <a:ext cx="162074" cy="255883"/>
              <a:chOff x="2067875" y="163975"/>
              <a:chExt cx="3274225" cy="5169350"/>
            </a:xfrm>
          </p:grpSpPr>
          <p:sp>
            <p:nvSpPr>
              <p:cNvPr id="971" name="Google Shape;971;p51"/>
              <p:cNvSpPr/>
              <p:nvPr/>
            </p:nvSpPr>
            <p:spPr>
              <a:xfrm>
                <a:off x="2067875" y="163975"/>
                <a:ext cx="2162225" cy="3237175"/>
              </a:xfrm>
              <a:custGeom>
                <a:avLst/>
                <a:gdLst/>
                <a:ahLst/>
                <a:cxnLst/>
                <a:rect l="l" t="t" r="r" b="b"/>
                <a:pathLst>
                  <a:path w="86489" h="129487" extrusionOk="0">
                    <a:moveTo>
                      <a:pt x="30147" y="11368"/>
                    </a:moveTo>
                    <a:cubicBezTo>
                      <a:pt x="33607" y="15322"/>
                      <a:pt x="36572" y="19275"/>
                      <a:pt x="39538" y="23229"/>
                    </a:cubicBezTo>
                    <a:cubicBezTo>
                      <a:pt x="49916" y="39538"/>
                      <a:pt x="61283" y="55354"/>
                      <a:pt x="70179" y="72651"/>
                    </a:cubicBezTo>
                    <a:cubicBezTo>
                      <a:pt x="76110" y="86489"/>
                      <a:pt x="81546" y="100328"/>
                      <a:pt x="85500" y="114660"/>
                    </a:cubicBezTo>
                    <a:cubicBezTo>
                      <a:pt x="86488" y="118120"/>
                      <a:pt x="86488" y="121579"/>
                      <a:pt x="85500" y="125039"/>
                    </a:cubicBezTo>
                    <a:cubicBezTo>
                      <a:pt x="85006" y="127016"/>
                      <a:pt x="83029" y="128498"/>
                      <a:pt x="81052" y="128993"/>
                    </a:cubicBezTo>
                    <a:cubicBezTo>
                      <a:pt x="79075" y="129487"/>
                      <a:pt x="77098" y="128993"/>
                      <a:pt x="75616" y="127510"/>
                    </a:cubicBezTo>
                    <a:cubicBezTo>
                      <a:pt x="73639" y="124545"/>
                      <a:pt x="72156" y="121085"/>
                      <a:pt x="71168" y="118120"/>
                    </a:cubicBezTo>
                    <a:cubicBezTo>
                      <a:pt x="68202" y="110212"/>
                      <a:pt x="64249" y="102305"/>
                      <a:pt x="60295" y="94891"/>
                    </a:cubicBezTo>
                    <a:cubicBezTo>
                      <a:pt x="48434" y="75122"/>
                      <a:pt x="36078" y="55848"/>
                      <a:pt x="24217" y="36573"/>
                    </a:cubicBezTo>
                    <a:cubicBezTo>
                      <a:pt x="19275" y="27677"/>
                      <a:pt x="11861" y="20264"/>
                      <a:pt x="2965" y="16310"/>
                    </a:cubicBezTo>
                    <a:cubicBezTo>
                      <a:pt x="988" y="14827"/>
                      <a:pt x="0" y="12850"/>
                      <a:pt x="0" y="10874"/>
                    </a:cubicBezTo>
                    <a:cubicBezTo>
                      <a:pt x="988" y="8402"/>
                      <a:pt x="2471" y="6426"/>
                      <a:pt x="4942" y="4943"/>
                    </a:cubicBezTo>
                    <a:cubicBezTo>
                      <a:pt x="13838" y="1"/>
                      <a:pt x="21251" y="5437"/>
                      <a:pt x="30147" y="113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1"/>
              <p:cNvSpPr/>
              <p:nvPr/>
            </p:nvSpPr>
            <p:spPr>
              <a:xfrm>
                <a:off x="3266350" y="2978100"/>
                <a:ext cx="2075750" cy="2355225"/>
              </a:xfrm>
              <a:custGeom>
                <a:avLst/>
                <a:gdLst/>
                <a:ahLst/>
                <a:cxnLst/>
                <a:rect l="l" t="t" r="r" b="b"/>
                <a:pathLst>
                  <a:path w="83030" h="94209" extrusionOk="0">
                    <a:moveTo>
                      <a:pt x="66981" y="17128"/>
                    </a:moveTo>
                    <a:lnTo>
                      <a:pt x="63122" y="73253"/>
                    </a:lnTo>
                    <a:lnTo>
                      <a:pt x="63122" y="73253"/>
                    </a:lnTo>
                    <a:cubicBezTo>
                      <a:pt x="47351" y="62193"/>
                      <a:pt x="33746" y="48029"/>
                      <a:pt x="23127" y="31855"/>
                    </a:cubicBezTo>
                    <a:lnTo>
                      <a:pt x="23127" y="31855"/>
                    </a:lnTo>
                    <a:cubicBezTo>
                      <a:pt x="37215" y="25318"/>
                      <a:pt x="51944" y="20297"/>
                      <a:pt x="66981" y="17128"/>
                    </a:cubicBezTo>
                    <a:close/>
                    <a:moveTo>
                      <a:pt x="75895" y="1"/>
                    </a:moveTo>
                    <a:cubicBezTo>
                      <a:pt x="75489" y="1"/>
                      <a:pt x="75066" y="38"/>
                      <a:pt x="74628" y="118"/>
                    </a:cubicBezTo>
                    <a:cubicBezTo>
                      <a:pt x="49917" y="4566"/>
                      <a:pt x="26688" y="12474"/>
                      <a:pt x="4448" y="23841"/>
                    </a:cubicBezTo>
                    <a:cubicBezTo>
                      <a:pt x="989" y="26312"/>
                      <a:pt x="0" y="31254"/>
                      <a:pt x="2471" y="34714"/>
                    </a:cubicBezTo>
                    <a:cubicBezTo>
                      <a:pt x="3991" y="36841"/>
                      <a:pt x="6444" y="37847"/>
                      <a:pt x="8913" y="37847"/>
                    </a:cubicBezTo>
                    <a:cubicBezTo>
                      <a:pt x="9050" y="37847"/>
                      <a:pt x="9187" y="37844"/>
                      <a:pt x="9324" y="37838"/>
                    </a:cubicBezTo>
                    <a:lnTo>
                      <a:pt x="9324" y="37838"/>
                    </a:lnTo>
                    <a:cubicBezTo>
                      <a:pt x="9535" y="38603"/>
                      <a:pt x="9880" y="39379"/>
                      <a:pt x="10379" y="40150"/>
                    </a:cubicBezTo>
                    <a:cubicBezTo>
                      <a:pt x="25206" y="61896"/>
                      <a:pt x="44480" y="80182"/>
                      <a:pt x="66720" y="93526"/>
                    </a:cubicBezTo>
                    <a:cubicBezTo>
                      <a:pt x="67763" y="93990"/>
                      <a:pt x="68860" y="94209"/>
                      <a:pt x="69941" y="94209"/>
                    </a:cubicBezTo>
                    <a:cubicBezTo>
                      <a:pt x="73473" y="94209"/>
                      <a:pt x="76836" y="91873"/>
                      <a:pt x="77593" y="88090"/>
                    </a:cubicBezTo>
                    <a:lnTo>
                      <a:pt x="83029" y="9014"/>
                    </a:lnTo>
                    <a:cubicBezTo>
                      <a:pt x="83029" y="4925"/>
                      <a:pt x="80523" y="1"/>
                      <a:pt x="75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6" name="Google Shape;976;p51"/>
          <p:cNvGrpSpPr/>
          <p:nvPr/>
        </p:nvGrpSpPr>
        <p:grpSpPr>
          <a:xfrm>
            <a:off x="1360198" y="2600944"/>
            <a:ext cx="2178175" cy="2151575"/>
            <a:chOff x="5948275" y="2297825"/>
            <a:chExt cx="2178175" cy="2151575"/>
          </a:xfrm>
        </p:grpSpPr>
        <p:sp>
          <p:nvSpPr>
            <p:cNvPr id="977" name="Google Shape;977;p51"/>
            <p:cNvSpPr/>
            <p:nvPr/>
          </p:nvSpPr>
          <p:spPr>
            <a:xfrm rot="175061">
              <a:off x="6717042" y="3312008"/>
              <a:ext cx="572749" cy="556047"/>
            </a:xfrm>
            <a:custGeom>
              <a:avLst/>
              <a:gdLst/>
              <a:ahLst/>
              <a:cxnLst/>
              <a:rect l="l" t="t" r="r" b="b"/>
              <a:pathLst>
                <a:path w="21280" h="19965" extrusionOk="0">
                  <a:moveTo>
                    <a:pt x="2867" y="16725"/>
                  </a:moveTo>
                  <a:cubicBezTo>
                    <a:pt x="3003" y="16735"/>
                    <a:pt x="3055" y="16740"/>
                    <a:pt x="3029" y="16740"/>
                  </a:cubicBezTo>
                  <a:cubicBezTo>
                    <a:pt x="3006" y="16740"/>
                    <a:pt x="2920" y="16736"/>
                    <a:pt x="2775" y="16728"/>
                  </a:cubicBezTo>
                  <a:lnTo>
                    <a:pt x="2775" y="16728"/>
                  </a:lnTo>
                  <a:cubicBezTo>
                    <a:pt x="2806" y="16728"/>
                    <a:pt x="2836" y="16727"/>
                    <a:pt x="2867" y="16725"/>
                  </a:cubicBezTo>
                  <a:close/>
                  <a:moveTo>
                    <a:pt x="14319" y="1"/>
                  </a:moveTo>
                  <a:cubicBezTo>
                    <a:pt x="14140" y="1"/>
                    <a:pt x="13950" y="23"/>
                    <a:pt x="13747" y="69"/>
                  </a:cubicBezTo>
                  <a:cubicBezTo>
                    <a:pt x="12283" y="383"/>
                    <a:pt x="11446" y="948"/>
                    <a:pt x="10483" y="2099"/>
                  </a:cubicBezTo>
                  <a:cubicBezTo>
                    <a:pt x="10044" y="2643"/>
                    <a:pt x="9772" y="3271"/>
                    <a:pt x="9667" y="3961"/>
                  </a:cubicBezTo>
                  <a:cubicBezTo>
                    <a:pt x="9563" y="4631"/>
                    <a:pt x="9667" y="5468"/>
                    <a:pt x="9353" y="6095"/>
                  </a:cubicBezTo>
                  <a:cubicBezTo>
                    <a:pt x="9332" y="6158"/>
                    <a:pt x="9353" y="6179"/>
                    <a:pt x="9416" y="6179"/>
                  </a:cubicBezTo>
                  <a:cubicBezTo>
                    <a:pt x="9353" y="6179"/>
                    <a:pt x="9311" y="6200"/>
                    <a:pt x="9207" y="6242"/>
                  </a:cubicBezTo>
                  <a:cubicBezTo>
                    <a:pt x="8977" y="6305"/>
                    <a:pt x="8726" y="6347"/>
                    <a:pt x="8495" y="6367"/>
                  </a:cubicBezTo>
                  <a:cubicBezTo>
                    <a:pt x="8366" y="6382"/>
                    <a:pt x="8249" y="6389"/>
                    <a:pt x="8142" y="6389"/>
                  </a:cubicBezTo>
                  <a:cubicBezTo>
                    <a:pt x="7612" y="6389"/>
                    <a:pt x="7312" y="6217"/>
                    <a:pt x="6738" y="5886"/>
                  </a:cubicBezTo>
                  <a:cubicBezTo>
                    <a:pt x="6696" y="5865"/>
                    <a:pt x="6633" y="5823"/>
                    <a:pt x="6591" y="5782"/>
                  </a:cubicBezTo>
                  <a:cubicBezTo>
                    <a:pt x="6550" y="5510"/>
                    <a:pt x="6529" y="5217"/>
                    <a:pt x="6487" y="4924"/>
                  </a:cubicBezTo>
                  <a:cubicBezTo>
                    <a:pt x="6298" y="4087"/>
                    <a:pt x="5880" y="3543"/>
                    <a:pt x="5190" y="3041"/>
                  </a:cubicBezTo>
                  <a:cubicBezTo>
                    <a:pt x="4951" y="2866"/>
                    <a:pt x="4701" y="2788"/>
                    <a:pt x="4447" y="2788"/>
                  </a:cubicBezTo>
                  <a:cubicBezTo>
                    <a:pt x="4367" y="2788"/>
                    <a:pt x="4287" y="2795"/>
                    <a:pt x="4206" y="2810"/>
                  </a:cubicBezTo>
                  <a:cubicBezTo>
                    <a:pt x="4206" y="2497"/>
                    <a:pt x="4185" y="2204"/>
                    <a:pt x="4143" y="1890"/>
                  </a:cubicBezTo>
                  <a:cubicBezTo>
                    <a:pt x="4081" y="1045"/>
                    <a:pt x="3472" y="627"/>
                    <a:pt x="2854" y="627"/>
                  </a:cubicBezTo>
                  <a:cubicBezTo>
                    <a:pt x="2233" y="627"/>
                    <a:pt x="1601" y="1050"/>
                    <a:pt x="1507" y="1890"/>
                  </a:cubicBezTo>
                  <a:cubicBezTo>
                    <a:pt x="1381" y="3229"/>
                    <a:pt x="1151" y="4526"/>
                    <a:pt x="984" y="5844"/>
                  </a:cubicBezTo>
                  <a:cubicBezTo>
                    <a:pt x="754" y="6619"/>
                    <a:pt x="461" y="7414"/>
                    <a:pt x="461" y="8272"/>
                  </a:cubicBezTo>
                  <a:lnTo>
                    <a:pt x="461" y="8355"/>
                  </a:lnTo>
                  <a:cubicBezTo>
                    <a:pt x="461" y="8460"/>
                    <a:pt x="440" y="8564"/>
                    <a:pt x="440" y="8669"/>
                  </a:cubicBezTo>
                  <a:cubicBezTo>
                    <a:pt x="356" y="10134"/>
                    <a:pt x="21" y="11577"/>
                    <a:pt x="21" y="13042"/>
                  </a:cubicBezTo>
                  <a:cubicBezTo>
                    <a:pt x="0" y="14444"/>
                    <a:pt x="21" y="15595"/>
                    <a:pt x="1465" y="16306"/>
                  </a:cubicBezTo>
                  <a:cubicBezTo>
                    <a:pt x="1612" y="16390"/>
                    <a:pt x="1779" y="16432"/>
                    <a:pt x="1925" y="16515"/>
                  </a:cubicBezTo>
                  <a:cubicBezTo>
                    <a:pt x="1946" y="16515"/>
                    <a:pt x="1946" y="16536"/>
                    <a:pt x="1988" y="16536"/>
                  </a:cubicBezTo>
                  <a:cubicBezTo>
                    <a:pt x="2219" y="16643"/>
                    <a:pt x="2464" y="16719"/>
                    <a:pt x="2725" y="16727"/>
                  </a:cubicBezTo>
                  <a:lnTo>
                    <a:pt x="2725" y="16727"/>
                  </a:lnTo>
                  <a:cubicBezTo>
                    <a:pt x="3288" y="17042"/>
                    <a:pt x="3684" y="17668"/>
                    <a:pt x="4081" y="18168"/>
                  </a:cubicBezTo>
                  <a:cubicBezTo>
                    <a:pt x="4810" y="19098"/>
                    <a:pt x="5587" y="19964"/>
                    <a:pt x="6771" y="19964"/>
                  </a:cubicBezTo>
                  <a:cubicBezTo>
                    <a:pt x="6946" y="19964"/>
                    <a:pt x="7130" y="19945"/>
                    <a:pt x="7324" y="19905"/>
                  </a:cubicBezTo>
                  <a:cubicBezTo>
                    <a:pt x="8537" y="19654"/>
                    <a:pt x="9353" y="18629"/>
                    <a:pt x="10567" y="18399"/>
                  </a:cubicBezTo>
                  <a:cubicBezTo>
                    <a:pt x="11969" y="18106"/>
                    <a:pt x="13392" y="17896"/>
                    <a:pt x="14814" y="17896"/>
                  </a:cubicBezTo>
                  <a:cubicBezTo>
                    <a:pt x="15289" y="17896"/>
                    <a:pt x="15809" y="17850"/>
                    <a:pt x="16315" y="17850"/>
                  </a:cubicBezTo>
                  <a:cubicBezTo>
                    <a:pt x="16567" y="17850"/>
                    <a:pt x="16816" y="17862"/>
                    <a:pt x="17053" y="17896"/>
                  </a:cubicBezTo>
                  <a:cubicBezTo>
                    <a:pt x="17702" y="18001"/>
                    <a:pt x="18330" y="18378"/>
                    <a:pt x="18957" y="18587"/>
                  </a:cubicBezTo>
                  <a:cubicBezTo>
                    <a:pt x="19132" y="18652"/>
                    <a:pt x="19303" y="18681"/>
                    <a:pt x="19467" y="18681"/>
                  </a:cubicBezTo>
                  <a:cubicBezTo>
                    <a:pt x="20359" y="18681"/>
                    <a:pt x="21045" y="17800"/>
                    <a:pt x="21133" y="16934"/>
                  </a:cubicBezTo>
                  <a:cubicBezTo>
                    <a:pt x="21280" y="15386"/>
                    <a:pt x="20840" y="13816"/>
                    <a:pt x="20192" y="12310"/>
                  </a:cubicBezTo>
                  <a:cubicBezTo>
                    <a:pt x="19501" y="10761"/>
                    <a:pt x="18811" y="9380"/>
                    <a:pt x="18350" y="7728"/>
                  </a:cubicBezTo>
                  <a:cubicBezTo>
                    <a:pt x="17827" y="5886"/>
                    <a:pt x="17283" y="4087"/>
                    <a:pt x="16677" y="2287"/>
                  </a:cubicBezTo>
                  <a:cubicBezTo>
                    <a:pt x="16292" y="1096"/>
                    <a:pt x="15586" y="1"/>
                    <a:pt x="1431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1"/>
            <p:cNvSpPr/>
            <p:nvPr/>
          </p:nvSpPr>
          <p:spPr>
            <a:xfrm>
              <a:off x="6522650" y="3312000"/>
              <a:ext cx="230174" cy="162225"/>
            </a:xfrm>
            <a:custGeom>
              <a:avLst/>
              <a:gdLst/>
              <a:ahLst/>
              <a:cxnLst/>
              <a:rect l="l" t="t" r="r" b="b"/>
              <a:pathLst>
                <a:path w="8099" h="6489" extrusionOk="0">
                  <a:moveTo>
                    <a:pt x="2951" y="0"/>
                  </a:moveTo>
                  <a:cubicBezTo>
                    <a:pt x="2649" y="0"/>
                    <a:pt x="2337" y="121"/>
                    <a:pt x="2072" y="344"/>
                  </a:cubicBezTo>
                  <a:cubicBezTo>
                    <a:pt x="1612" y="742"/>
                    <a:pt x="1466" y="1307"/>
                    <a:pt x="1319" y="1872"/>
                  </a:cubicBezTo>
                  <a:cubicBezTo>
                    <a:pt x="1215" y="2332"/>
                    <a:pt x="943" y="2709"/>
                    <a:pt x="712" y="3085"/>
                  </a:cubicBezTo>
                  <a:cubicBezTo>
                    <a:pt x="1" y="4215"/>
                    <a:pt x="922" y="5596"/>
                    <a:pt x="2177" y="5638"/>
                  </a:cubicBezTo>
                  <a:cubicBezTo>
                    <a:pt x="2805" y="5659"/>
                    <a:pt x="3412" y="5805"/>
                    <a:pt x="4018" y="5994"/>
                  </a:cubicBezTo>
                  <a:cubicBezTo>
                    <a:pt x="4524" y="6308"/>
                    <a:pt x="5110" y="6488"/>
                    <a:pt x="5712" y="6488"/>
                  </a:cubicBezTo>
                  <a:cubicBezTo>
                    <a:pt x="6032" y="6488"/>
                    <a:pt x="6356" y="6437"/>
                    <a:pt x="6676" y="6328"/>
                  </a:cubicBezTo>
                  <a:cubicBezTo>
                    <a:pt x="7889" y="5952"/>
                    <a:pt x="8098" y="4759"/>
                    <a:pt x="8015" y="3608"/>
                  </a:cubicBezTo>
                  <a:cubicBezTo>
                    <a:pt x="7931" y="2709"/>
                    <a:pt x="7889" y="1788"/>
                    <a:pt x="7094" y="1160"/>
                  </a:cubicBezTo>
                  <a:cubicBezTo>
                    <a:pt x="6320" y="512"/>
                    <a:pt x="5295" y="135"/>
                    <a:pt x="4269" y="30"/>
                  </a:cubicBezTo>
                  <a:cubicBezTo>
                    <a:pt x="4165" y="9"/>
                    <a:pt x="4060" y="9"/>
                    <a:pt x="3935" y="9"/>
                  </a:cubicBezTo>
                  <a:cubicBezTo>
                    <a:pt x="3725" y="9"/>
                    <a:pt x="3537" y="30"/>
                    <a:pt x="3391" y="93"/>
                  </a:cubicBezTo>
                  <a:cubicBezTo>
                    <a:pt x="3251" y="30"/>
                    <a:pt x="3102" y="0"/>
                    <a:pt x="295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1"/>
            <p:cNvSpPr/>
            <p:nvPr/>
          </p:nvSpPr>
          <p:spPr>
            <a:xfrm>
              <a:off x="7158446" y="3377650"/>
              <a:ext cx="198155" cy="176131"/>
            </a:xfrm>
            <a:custGeom>
              <a:avLst/>
              <a:gdLst/>
              <a:ahLst/>
              <a:cxnLst/>
              <a:rect l="l" t="t" r="r" b="b"/>
              <a:pathLst>
                <a:path w="7513" h="6370" extrusionOk="0">
                  <a:moveTo>
                    <a:pt x="1962" y="0"/>
                  </a:moveTo>
                  <a:cubicBezTo>
                    <a:pt x="1717" y="0"/>
                    <a:pt x="1511" y="44"/>
                    <a:pt x="1319" y="131"/>
                  </a:cubicBezTo>
                  <a:cubicBezTo>
                    <a:pt x="1292" y="129"/>
                    <a:pt x="1266" y="128"/>
                    <a:pt x="1239" y="128"/>
                  </a:cubicBezTo>
                  <a:cubicBezTo>
                    <a:pt x="990" y="128"/>
                    <a:pt x="730" y="218"/>
                    <a:pt x="503" y="445"/>
                  </a:cubicBezTo>
                  <a:cubicBezTo>
                    <a:pt x="482" y="487"/>
                    <a:pt x="440" y="508"/>
                    <a:pt x="398" y="529"/>
                  </a:cubicBezTo>
                  <a:cubicBezTo>
                    <a:pt x="105" y="801"/>
                    <a:pt x="1" y="1240"/>
                    <a:pt x="105" y="1596"/>
                  </a:cubicBezTo>
                  <a:cubicBezTo>
                    <a:pt x="482" y="2747"/>
                    <a:pt x="796" y="4002"/>
                    <a:pt x="1256" y="5111"/>
                  </a:cubicBezTo>
                  <a:cubicBezTo>
                    <a:pt x="1549" y="5760"/>
                    <a:pt x="2407" y="6073"/>
                    <a:pt x="3056" y="6136"/>
                  </a:cubicBezTo>
                  <a:cubicBezTo>
                    <a:pt x="3078" y="6137"/>
                    <a:pt x="3102" y="6137"/>
                    <a:pt x="3125" y="6137"/>
                  </a:cubicBezTo>
                  <a:cubicBezTo>
                    <a:pt x="3505" y="6137"/>
                    <a:pt x="3970" y="6041"/>
                    <a:pt x="4397" y="6041"/>
                  </a:cubicBezTo>
                  <a:cubicBezTo>
                    <a:pt x="4647" y="6041"/>
                    <a:pt x="4885" y="6074"/>
                    <a:pt x="5085" y="6178"/>
                  </a:cubicBezTo>
                  <a:cubicBezTo>
                    <a:pt x="5336" y="6309"/>
                    <a:pt x="5601" y="6369"/>
                    <a:pt x="5858" y="6369"/>
                  </a:cubicBezTo>
                  <a:cubicBezTo>
                    <a:pt x="6672" y="6369"/>
                    <a:pt x="7413" y="5761"/>
                    <a:pt x="7429" y="4839"/>
                  </a:cubicBezTo>
                  <a:cubicBezTo>
                    <a:pt x="7449" y="3521"/>
                    <a:pt x="7512" y="2098"/>
                    <a:pt x="6675" y="1010"/>
                  </a:cubicBezTo>
                  <a:cubicBezTo>
                    <a:pt x="6173" y="382"/>
                    <a:pt x="5399" y="194"/>
                    <a:pt x="4625" y="194"/>
                  </a:cubicBezTo>
                  <a:cubicBezTo>
                    <a:pt x="4290" y="194"/>
                    <a:pt x="3955" y="278"/>
                    <a:pt x="3620" y="278"/>
                  </a:cubicBezTo>
                  <a:cubicBezTo>
                    <a:pt x="3601" y="278"/>
                    <a:pt x="3581" y="279"/>
                    <a:pt x="3560" y="279"/>
                  </a:cubicBezTo>
                  <a:cubicBezTo>
                    <a:pt x="3113" y="279"/>
                    <a:pt x="2596" y="66"/>
                    <a:pt x="2156" y="6"/>
                  </a:cubicBezTo>
                  <a:lnTo>
                    <a:pt x="2114" y="6"/>
                  </a:lnTo>
                  <a:cubicBezTo>
                    <a:pt x="2062" y="2"/>
                    <a:pt x="2011" y="0"/>
                    <a:pt x="196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1"/>
            <p:cNvSpPr/>
            <p:nvPr/>
          </p:nvSpPr>
          <p:spPr>
            <a:xfrm>
              <a:off x="6407550" y="2525500"/>
              <a:ext cx="1196850" cy="951175"/>
            </a:xfrm>
            <a:custGeom>
              <a:avLst/>
              <a:gdLst/>
              <a:ahLst/>
              <a:cxnLst/>
              <a:rect l="l" t="t" r="r" b="b"/>
              <a:pathLst>
                <a:path w="47874" h="38047" extrusionOk="0">
                  <a:moveTo>
                    <a:pt x="18744" y="0"/>
                  </a:moveTo>
                  <a:cubicBezTo>
                    <a:pt x="18725" y="0"/>
                    <a:pt x="18705" y="0"/>
                    <a:pt x="18686" y="0"/>
                  </a:cubicBezTo>
                  <a:cubicBezTo>
                    <a:pt x="16468" y="21"/>
                    <a:pt x="14354" y="1318"/>
                    <a:pt x="12367" y="2176"/>
                  </a:cubicBezTo>
                  <a:cubicBezTo>
                    <a:pt x="10525" y="2950"/>
                    <a:pt x="8914" y="3662"/>
                    <a:pt x="6968" y="3662"/>
                  </a:cubicBezTo>
                  <a:cubicBezTo>
                    <a:pt x="6864" y="3641"/>
                    <a:pt x="6738" y="3641"/>
                    <a:pt x="6613" y="3641"/>
                  </a:cubicBezTo>
                  <a:lnTo>
                    <a:pt x="6215" y="3641"/>
                  </a:lnTo>
                  <a:cubicBezTo>
                    <a:pt x="5295" y="3641"/>
                    <a:pt x="4750" y="4101"/>
                    <a:pt x="4520" y="4708"/>
                  </a:cubicBezTo>
                  <a:cubicBezTo>
                    <a:pt x="3495" y="5461"/>
                    <a:pt x="2846" y="6570"/>
                    <a:pt x="2219" y="7721"/>
                  </a:cubicBezTo>
                  <a:cubicBezTo>
                    <a:pt x="1361" y="9290"/>
                    <a:pt x="315" y="10797"/>
                    <a:pt x="168" y="12638"/>
                  </a:cubicBezTo>
                  <a:cubicBezTo>
                    <a:pt x="147" y="13098"/>
                    <a:pt x="336" y="13517"/>
                    <a:pt x="649" y="13831"/>
                  </a:cubicBezTo>
                  <a:cubicBezTo>
                    <a:pt x="43" y="16614"/>
                    <a:pt x="1" y="19522"/>
                    <a:pt x="963" y="22242"/>
                  </a:cubicBezTo>
                  <a:cubicBezTo>
                    <a:pt x="2114" y="25402"/>
                    <a:pt x="4646" y="27850"/>
                    <a:pt x="7491" y="29523"/>
                  </a:cubicBezTo>
                  <a:cubicBezTo>
                    <a:pt x="10525" y="31302"/>
                    <a:pt x="14145" y="31909"/>
                    <a:pt x="17577" y="32348"/>
                  </a:cubicBezTo>
                  <a:lnTo>
                    <a:pt x="19062" y="32516"/>
                  </a:lnTo>
                  <a:cubicBezTo>
                    <a:pt x="18623" y="32641"/>
                    <a:pt x="18246" y="32976"/>
                    <a:pt x="18142" y="33520"/>
                  </a:cubicBezTo>
                  <a:cubicBezTo>
                    <a:pt x="18016" y="34399"/>
                    <a:pt x="18121" y="35131"/>
                    <a:pt x="18623" y="35863"/>
                  </a:cubicBezTo>
                  <a:cubicBezTo>
                    <a:pt x="18811" y="36135"/>
                    <a:pt x="19062" y="36428"/>
                    <a:pt x="19292" y="36700"/>
                  </a:cubicBezTo>
                  <a:cubicBezTo>
                    <a:pt x="19397" y="36805"/>
                    <a:pt x="19502" y="36930"/>
                    <a:pt x="19606" y="37056"/>
                  </a:cubicBezTo>
                  <a:cubicBezTo>
                    <a:pt x="19545" y="36989"/>
                    <a:pt x="19517" y="36963"/>
                    <a:pt x="19512" y="36963"/>
                  </a:cubicBezTo>
                  <a:cubicBezTo>
                    <a:pt x="19496" y="36963"/>
                    <a:pt x="19638" y="37151"/>
                    <a:pt x="19669" y="37182"/>
                  </a:cubicBezTo>
                  <a:cubicBezTo>
                    <a:pt x="19969" y="37781"/>
                    <a:pt x="20516" y="38046"/>
                    <a:pt x="21084" y="38046"/>
                  </a:cubicBezTo>
                  <a:cubicBezTo>
                    <a:pt x="21706" y="38046"/>
                    <a:pt x="22352" y="37728"/>
                    <a:pt x="22724" y="37182"/>
                  </a:cubicBezTo>
                  <a:cubicBezTo>
                    <a:pt x="23540" y="35968"/>
                    <a:pt x="23917" y="34441"/>
                    <a:pt x="23749" y="32997"/>
                  </a:cubicBezTo>
                  <a:cubicBezTo>
                    <a:pt x="23707" y="32829"/>
                    <a:pt x="23686" y="32662"/>
                    <a:pt x="23645" y="32516"/>
                  </a:cubicBezTo>
                  <a:cubicBezTo>
                    <a:pt x="25256" y="32369"/>
                    <a:pt x="26846" y="32097"/>
                    <a:pt x="28394" y="31616"/>
                  </a:cubicBezTo>
                  <a:cubicBezTo>
                    <a:pt x="31805" y="30611"/>
                    <a:pt x="34901" y="28666"/>
                    <a:pt x="37161" y="25925"/>
                  </a:cubicBezTo>
                  <a:cubicBezTo>
                    <a:pt x="38961" y="23728"/>
                    <a:pt x="40614" y="21091"/>
                    <a:pt x="41492" y="18308"/>
                  </a:cubicBezTo>
                  <a:cubicBezTo>
                    <a:pt x="41576" y="18392"/>
                    <a:pt x="41660" y="18476"/>
                    <a:pt x="41743" y="18518"/>
                  </a:cubicBezTo>
                  <a:cubicBezTo>
                    <a:pt x="41859" y="18617"/>
                    <a:pt x="42000" y="18742"/>
                    <a:pt x="42147" y="18841"/>
                  </a:cubicBezTo>
                  <a:lnTo>
                    <a:pt x="42147" y="18841"/>
                  </a:lnTo>
                  <a:cubicBezTo>
                    <a:pt x="42105" y="18815"/>
                    <a:pt x="42085" y="18804"/>
                    <a:pt x="42083" y="18804"/>
                  </a:cubicBezTo>
                  <a:lnTo>
                    <a:pt x="42083" y="18804"/>
                  </a:lnTo>
                  <a:cubicBezTo>
                    <a:pt x="42074" y="18804"/>
                    <a:pt x="42477" y="19067"/>
                    <a:pt x="42601" y="19145"/>
                  </a:cubicBezTo>
                  <a:cubicBezTo>
                    <a:pt x="42999" y="19438"/>
                    <a:pt x="43585" y="19564"/>
                    <a:pt x="44066" y="19585"/>
                  </a:cubicBezTo>
                  <a:cubicBezTo>
                    <a:pt x="44110" y="19587"/>
                    <a:pt x="44155" y="19588"/>
                    <a:pt x="44199" y="19588"/>
                  </a:cubicBezTo>
                  <a:cubicBezTo>
                    <a:pt x="45982" y="19588"/>
                    <a:pt x="47873" y="17970"/>
                    <a:pt x="47832" y="16132"/>
                  </a:cubicBezTo>
                  <a:cubicBezTo>
                    <a:pt x="47753" y="14243"/>
                    <a:pt x="45953" y="13469"/>
                    <a:pt x="44319" y="13469"/>
                  </a:cubicBezTo>
                  <a:cubicBezTo>
                    <a:pt x="44234" y="13469"/>
                    <a:pt x="44150" y="13471"/>
                    <a:pt x="44066" y="13475"/>
                  </a:cubicBezTo>
                  <a:cubicBezTo>
                    <a:pt x="43982" y="13475"/>
                    <a:pt x="43878" y="13496"/>
                    <a:pt x="43794" y="13496"/>
                  </a:cubicBezTo>
                  <a:cubicBezTo>
                    <a:pt x="43476" y="13178"/>
                    <a:pt x="43062" y="12969"/>
                    <a:pt x="42588" y="12969"/>
                  </a:cubicBezTo>
                  <a:cubicBezTo>
                    <a:pt x="42438" y="12969"/>
                    <a:pt x="42281" y="12990"/>
                    <a:pt x="42120" y="13036"/>
                  </a:cubicBezTo>
                  <a:cubicBezTo>
                    <a:pt x="42078" y="13057"/>
                    <a:pt x="42057" y="13057"/>
                    <a:pt x="41995" y="13078"/>
                  </a:cubicBezTo>
                  <a:cubicBezTo>
                    <a:pt x="41597" y="11299"/>
                    <a:pt x="40488" y="9855"/>
                    <a:pt x="38438" y="9102"/>
                  </a:cubicBezTo>
                  <a:cubicBezTo>
                    <a:pt x="37245" y="8663"/>
                    <a:pt x="35843" y="8642"/>
                    <a:pt x="34567" y="8537"/>
                  </a:cubicBezTo>
                  <a:cubicBezTo>
                    <a:pt x="33060" y="8391"/>
                    <a:pt x="31595" y="8056"/>
                    <a:pt x="30235" y="7344"/>
                  </a:cubicBezTo>
                  <a:cubicBezTo>
                    <a:pt x="26171" y="5302"/>
                    <a:pt x="23706" y="0"/>
                    <a:pt x="18744"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1"/>
            <p:cNvSpPr/>
            <p:nvPr/>
          </p:nvSpPr>
          <p:spPr>
            <a:xfrm>
              <a:off x="6180025" y="2450175"/>
              <a:ext cx="303400" cy="415400"/>
            </a:xfrm>
            <a:custGeom>
              <a:avLst/>
              <a:gdLst/>
              <a:ahLst/>
              <a:cxnLst/>
              <a:rect l="l" t="t" r="r" b="b"/>
              <a:pathLst>
                <a:path w="12136" h="16616" extrusionOk="0">
                  <a:moveTo>
                    <a:pt x="5236" y="1"/>
                  </a:moveTo>
                  <a:cubicBezTo>
                    <a:pt x="5118" y="1"/>
                    <a:pt x="4997" y="15"/>
                    <a:pt x="4875" y="42"/>
                  </a:cubicBezTo>
                  <a:cubicBezTo>
                    <a:pt x="4782" y="30"/>
                    <a:pt x="4688" y="25"/>
                    <a:pt x="4595" y="25"/>
                  </a:cubicBezTo>
                  <a:cubicBezTo>
                    <a:pt x="4354" y="25"/>
                    <a:pt x="4112" y="60"/>
                    <a:pt x="3871" y="105"/>
                  </a:cubicBezTo>
                  <a:cubicBezTo>
                    <a:pt x="3620" y="105"/>
                    <a:pt x="3452" y="189"/>
                    <a:pt x="3285" y="293"/>
                  </a:cubicBezTo>
                  <a:cubicBezTo>
                    <a:pt x="3267" y="292"/>
                    <a:pt x="3249" y="292"/>
                    <a:pt x="3231" y="292"/>
                  </a:cubicBezTo>
                  <a:cubicBezTo>
                    <a:pt x="2890" y="292"/>
                    <a:pt x="2523" y="476"/>
                    <a:pt x="2364" y="774"/>
                  </a:cubicBezTo>
                  <a:cubicBezTo>
                    <a:pt x="1255" y="2804"/>
                    <a:pt x="3808" y="4917"/>
                    <a:pt x="5503" y="6173"/>
                  </a:cubicBezTo>
                  <a:cubicBezTo>
                    <a:pt x="5398" y="6277"/>
                    <a:pt x="5294" y="6382"/>
                    <a:pt x="5189" y="6466"/>
                  </a:cubicBezTo>
                  <a:cubicBezTo>
                    <a:pt x="4938" y="6696"/>
                    <a:pt x="4708" y="6947"/>
                    <a:pt x="4457" y="7198"/>
                  </a:cubicBezTo>
                  <a:lnTo>
                    <a:pt x="4394" y="7282"/>
                  </a:lnTo>
                  <a:cubicBezTo>
                    <a:pt x="4310" y="7303"/>
                    <a:pt x="4227" y="7365"/>
                    <a:pt x="4122" y="7386"/>
                  </a:cubicBezTo>
                  <a:cubicBezTo>
                    <a:pt x="2971" y="7784"/>
                    <a:pt x="1590" y="8160"/>
                    <a:pt x="942" y="9290"/>
                  </a:cubicBezTo>
                  <a:cubicBezTo>
                    <a:pt x="0" y="10922"/>
                    <a:pt x="963" y="12492"/>
                    <a:pt x="2783" y="12513"/>
                  </a:cubicBezTo>
                  <a:cubicBezTo>
                    <a:pt x="2971" y="12513"/>
                    <a:pt x="3160" y="12492"/>
                    <a:pt x="3348" y="12450"/>
                  </a:cubicBezTo>
                  <a:lnTo>
                    <a:pt x="3348" y="12450"/>
                  </a:lnTo>
                  <a:cubicBezTo>
                    <a:pt x="3055" y="13245"/>
                    <a:pt x="2929" y="14103"/>
                    <a:pt x="2888" y="14919"/>
                  </a:cubicBezTo>
                  <a:cubicBezTo>
                    <a:pt x="2872" y="16060"/>
                    <a:pt x="3765" y="16615"/>
                    <a:pt x="4712" y="16615"/>
                  </a:cubicBezTo>
                  <a:cubicBezTo>
                    <a:pt x="5067" y="16615"/>
                    <a:pt x="5429" y="16537"/>
                    <a:pt x="5754" y="16383"/>
                  </a:cubicBezTo>
                  <a:cubicBezTo>
                    <a:pt x="6696" y="15902"/>
                    <a:pt x="7449" y="15065"/>
                    <a:pt x="8077" y="14207"/>
                  </a:cubicBezTo>
                  <a:cubicBezTo>
                    <a:pt x="8160" y="14082"/>
                    <a:pt x="8202" y="13956"/>
                    <a:pt x="8265" y="13810"/>
                  </a:cubicBezTo>
                  <a:cubicBezTo>
                    <a:pt x="8704" y="13224"/>
                    <a:pt x="9123" y="12596"/>
                    <a:pt x="9478" y="11969"/>
                  </a:cubicBezTo>
                  <a:cubicBezTo>
                    <a:pt x="10315" y="10567"/>
                    <a:pt x="11090" y="9186"/>
                    <a:pt x="11048" y="7491"/>
                  </a:cubicBezTo>
                  <a:cubicBezTo>
                    <a:pt x="11048" y="7177"/>
                    <a:pt x="10943" y="6884"/>
                    <a:pt x="10797" y="6654"/>
                  </a:cubicBezTo>
                  <a:cubicBezTo>
                    <a:pt x="10880" y="6319"/>
                    <a:pt x="10818" y="5943"/>
                    <a:pt x="10671" y="5629"/>
                  </a:cubicBezTo>
                  <a:cubicBezTo>
                    <a:pt x="11131" y="5378"/>
                    <a:pt x="11529" y="4980"/>
                    <a:pt x="11675" y="4373"/>
                  </a:cubicBezTo>
                  <a:cubicBezTo>
                    <a:pt x="12136" y="2804"/>
                    <a:pt x="10294" y="1988"/>
                    <a:pt x="9144" y="1528"/>
                  </a:cubicBezTo>
                  <a:cubicBezTo>
                    <a:pt x="8097" y="1088"/>
                    <a:pt x="7051" y="481"/>
                    <a:pt x="5963" y="189"/>
                  </a:cubicBezTo>
                  <a:cubicBezTo>
                    <a:pt x="5723" y="61"/>
                    <a:pt x="5483" y="1"/>
                    <a:pt x="5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1"/>
            <p:cNvSpPr/>
            <p:nvPr/>
          </p:nvSpPr>
          <p:spPr>
            <a:xfrm>
              <a:off x="6479225" y="2313075"/>
              <a:ext cx="1035975" cy="494250"/>
            </a:xfrm>
            <a:custGeom>
              <a:avLst/>
              <a:gdLst/>
              <a:ahLst/>
              <a:cxnLst/>
              <a:rect l="l" t="t" r="r" b="b"/>
              <a:pathLst>
                <a:path w="41439" h="19770" extrusionOk="0">
                  <a:moveTo>
                    <a:pt x="24925" y="962"/>
                  </a:moveTo>
                  <a:lnTo>
                    <a:pt x="24925" y="962"/>
                  </a:lnTo>
                  <a:cubicBezTo>
                    <a:pt x="24985" y="970"/>
                    <a:pt x="25047" y="978"/>
                    <a:pt x="25109" y="986"/>
                  </a:cubicBezTo>
                  <a:cubicBezTo>
                    <a:pt x="25026" y="975"/>
                    <a:pt x="24966" y="968"/>
                    <a:pt x="24925" y="962"/>
                  </a:cubicBezTo>
                  <a:close/>
                  <a:moveTo>
                    <a:pt x="18646" y="1"/>
                  </a:moveTo>
                  <a:cubicBezTo>
                    <a:pt x="17441" y="1"/>
                    <a:pt x="16148" y="370"/>
                    <a:pt x="15065" y="756"/>
                  </a:cubicBezTo>
                  <a:cubicBezTo>
                    <a:pt x="14207" y="1069"/>
                    <a:pt x="13308" y="1341"/>
                    <a:pt x="12450" y="1697"/>
                  </a:cubicBezTo>
                  <a:cubicBezTo>
                    <a:pt x="11278" y="2199"/>
                    <a:pt x="10190" y="2932"/>
                    <a:pt x="9039" y="3455"/>
                  </a:cubicBezTo>
                  <a:cubicBezTo>
                    <a:pt x="6905" y="4417"/>
                    <a:pt x="5043" y="5945"/>
                    <a:pt x="3285" y="7451"/>
                  </a:cubicBezTo>
                  <a:cubicBezTo>
                    <a:pt x="1779" y="8769"/>
                    <a:pt x="0" y="10443"/>
                    <a:pt x="335" y="12556"/>
                  </a:cubicBezTo>
                  <a:cubicBezTo>
                    <a:pt x="428" y="13146"/>
                    <a:pt x="897" y="13417"/>
                    <a:pt x="1398" y="13417"/>
                  </a:cubicBezTo>
                  <a:cubicBezTo>
                    <a:pt x="1803" y="13417"/>
                    <a:pt x="2228" y="13240"/>
                    <a:pt x="2490" y="12912"/>
                  </a:cubicBezTo>
                  <a:cubicBezTo>
                    <a:pt x="2703" y="13492"/>
                    <a:pt x="3183" y="13947"/>
                    <a:pt x="3849" y="13947"/>
                  </a:cubicBezTo>
                  <a:cubicBezTo>
                    <a:pt x="3904" y="13947"/>
                    <a:pt x="3960" y="13944"/>
                    <a:pt x="4018" y="13937"/>
                  </a:cubicBezTo>
                  <a:cubicBezTo>
                    <a:pt x="5378" y="13791"/>
                    <a:pt x="6424" y="13059"/>
                    <a:pt x="7449" y="12263"/>
                  </a:cubicBezTo>
                  <a:cubicBezTo>
                    <a:pt x="8098" y="11908"/>
                    <a:pt x="8726" y="11531"/>
                    <a:pt x="9416" y="11196"/>
                  </a:cubicBezTo>
                  <a:cubicBezTo>
                    <a:pt x="11090" y="10339"/>
                    <a:pt x="12952" y="9627"/>
                    <a:pt x="14689" y="8937"/>
                  </a:cubicBezTo>
                  <a:cubicBezTo>
                    <a:pt x="16195" y="8372"/>
                    <a:pt x="17806" y="8162"/>
                    <a:pt x="19125" y="7221"/>
                  </a:cubicBezTo>
                  <a:cubicBezTo>
                    <a:pt x="19334" y="7095"/>
                    <a:pt x="19501" y="6928"/>
                    <a:pt x="19689" y="6782"/>
                  </a:cubicBezTo>
                  <a:cubicBezTo>
                    <a:pt x="20087" y="7514"/>
                    <a:pt x="20526" y="8162"/>
                    <a:pt x="20945" y="8727"/>
                  </a:cubicBezTo>
                  <a:cubicBezTo>
                    <a:pt x="22933" y="11531"/>
                    <a:pt x="25653" y="14021"/>
                    <a:pt x="28456" y="16009"/>
                  </a:cubicBezTo>
                  <a:cubicBezTo>
                    <a:pt x="29837" y="16992"/>
                    <a:pt x="31469" y="17683"/>
                    <a:pt x="33060" y="18290"/>
                  </a:cubicBezTo>
                  <a:cubicBezTo>
                    <a:pt x="34394" y="18788"/>
                    <a:pt x="35517" y="19770"/>
                    <a:pt x="36955" y="19770"/>
                  </a:cubicBezTo>
                  <a:cubicBezTo>
                    <a:pt x="37208" y="19770"/>
                    <a:pt x="37471" y="19739"/>
                    <a:pt x="37747" y="19670"/>
                  </a:cubicBezTo>
                  <a:cubicBezTo>
                    <a:pt x="37998" y="19587"/>
                    <a:pt x="38228" y="19503"/>
                    <a:pt x="38479" y="19378"/>
                  </a:cubicBezTo>
                  <a:cubicBezTo>
                    <a:pt x="38763" y="19577"/>
                    <a:pt x="39098" y="19670"/>
                    <a:pt x="39434" y="19670"/>
                  </a:cubicBezTo>
                  <a:cubicBezTo>
                    <a:pt x="40435" y="19670"/>
                    <a:pt x="41439" y="18847"/>
                    <a:pt x="41094" y="17578"/>
                  </a:cubicBezTo>
                  <a:cubicBezTo>
                    <a:pt x="40864" y="16678"/>
                    <a:pt x="40488" y="15841"/>
                    <a:pt x="40195" y="14984"/>
                  </a:cubicBezTo>
                  <a:cubicBezTo>
                    <a:pt x="39881" y="14063"/>
                    <a:pt x="39839" y="13017"/>
                    <a:pt x="39379" y="12159"/>
                  </a:cubicBezTo>
                  <a:cubicBezTo>
                    <a:pt x="38584" y="10590"/>
                    <a:pt x="37684" y="9083"/>
                    <a:pt x="36638" y="7660"/>
                  </a:cubicBezTo>
                  <a:cubicBezTo>
                    <a:pt x="35529" y="6112"/>
                    <a:pt x="34231" y="5212"/>
                    <a:pt x="32683" y="4124"/>
                  </a:cubicBezTo>
                  <a:cubicBezTo>
                    <a:pt x="31114" y="3036"/>
                    <a:pt x="29189" y="2722"/>
                    <a:pt x="27599" y="1718"/>
                  </a:cubicBezTo>
                  <a:cubicBezTo>
                    <a:pt x="27348" y="1592"/>
                    <a:pt x="27117" y="1509"/>
                    <a:pt x="26908" y="1488"/>
                  </a:cubicBezTo>
                  <a:cubicBezTo>
                    <a:pt x="26908" y="1488"/>
                    <a:pt x="26887" y="1488"/>
                    <a:pt x="26887" y="1467"/>
                  </a:cubicBezTo>
                  <a:cubicBezTo>
                    <a:pt x="26511" y="1300"/>
                    <a:pt x="26134" y="1195"/>
                    <a:pt x="25715" y="1090"/>
                  </a:cubicBezTo>
                  <a:cubicBezTo>
                    <a:pt x="25666" y="1074"/>
                    <a:pt x="24817" y="954"/>
                    <a:pt x="24850" y="954"/>
                  </a:cubicBezTo>
                  <a:cubicBezTo>
                    <a:pt x="24854" y="954"/>
                    <a:pt x="24878" y="957"/>
                    <a:pt x="24925" y="962"/>
                  </a:cubicBezTo>
                  <a:lnTo>
                    <a:pt x="24925" y="962"/>
                  </a:lnTo>
                  <a:cubicBezTo>
                    <a:pt x="24492" y="908"/>
                    <a:pt x="24084" y="855"/>
                    <a:pt x="23644" y="818"/>
                  </a:cubicBezTo>
                  <a:cubicBezTo>
                    <a:pt x="23519" y="805"/>
                    <a:pt x="23395" y="799"/>
                    <a:pt x="23274" y="799"/>
                  </a:cubicBezTo>
                  <a:cubicBezTo>
                    <a:pt x="22607" y="799"/>
                    <a:pt x="22012" y="994"/>
                    <a:pt x="21552" y="1383"/>
                  </a:cubicBezTo>
                  <a:cubicBezTo>
                    <a:pt x="21365" y="786"/>
                    <a:pt x="20845" y="272"/>
                    <a:pt x="20275" y="272"/>
                  </a:cubicBezTo>
                  <a:cubicBezTo>
                    <a:pt x="20206" y="272"/>
                    <a:pt x="20136" y="279"/>
                    <a:pt x="20066" y="295"/>
                  </a:cubicBezTo>
                  <a:cubicBezTo>
                    <a:pt x="19794" y="149"/>
                    <a:pt x="19480" y="44"/>
                    <a:pt x="19145" y="23"/>
                  </a:cubicBezTo>
                  <a:cubicBezTo>
                    <a:pt x="18981" y="8"/>
                    <a:pt x="18815" y="1"/>
                    <a:pt x="18646"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1"/>
            <p:cNvSpPr/>
            <p:nvPr/>
          </p:nvSpPr>
          <p:spPr>
            <a:xfrm>
              <a:off x="7460025" y="2769500"/>
              <a:ext cx="436800" cy="520250"/>
            </a:xfrm>
            <a:custGeom>
              <a:avLst/>
              <a:gdLst/>
              <a:ahLst/>
              <a:cxnLst/>
              <a:rect l="l" t="t" r="r" b="b"/>
              <a:pathLst>
                <a:path w="17472" h="20810" extrusionOk="0">
                  <a:moveTo>
                    <a:pt x="7524" y="0"/>
                  </a:moveTo>
                  <a:cubicBezTo>
                    <a:pt x="7106" y="0"/>
                    <a:pt x="6687" y="76"/>
                    <a:pt x="6235" y="263"/>
                  </a:cubicBezTo>
                  <a:cubicBezTo>
                    <a:pt x="5106" y="702"/>
                    <a:pt x="4373" y="1665"/>
                    <a:pt x="4687" y="2899"/>
                  </a:cubicBezTo>
                  <a:cubicBezTo>
                    <a:pt x="4830" y="3531"/>
                    <a:pt x="5490" y="3925"/>
                    <a:pt x="6104" y="3925"/>
                  </a:cubicBezTo>
                  <a:cubicBezTo>
                    <a:pt x="6120" y="3925"/>
                    <a:pt x="6136" y="3925"/>
                    <a:pt x="6152" y="3924"/>
                  </a:cubicBezTo>
                  <a:cubicBezTo>
                    <a:pt x="6654" y="4845"/>
                    <a:pt x="6717" y="5745"/>
                    <a:pt x="6507" y="6937"/>
                  </a:cubicBezTo>
                  <a:cubicBezTo>
                    <a:pt x="6298" y="8130"/>
                    <a:pt x="5252" y="9239"/>
                    <a:pt x="4101" y="9595"/>
                  </a:cubicBezTo>
                  <a:cubicBezTo>
                    <a:pt x="3139" y="9908"/>
                    <a:pt x="2093" y="9532"/>
                    <a:pt x="1151" y="10118"/>
                  </a:cubicBezTo>
                  <a:cubicBezTo>
                    <a:pt x="0" y="10808"/>
                    <a:pt x="84" y="12126"/>
                    <a:pt x="586" y="13193"/>
                  </a:cubicBezTo>
                  <a:cubicBezTo>
                    <a:pt x="670" y="15872"/>
                    <a:pt x="1737" y="19722"/>
                    <a:pt x="4478" y="20663"/>
                  </a:cubicBezTo>
                  <a:cubicBezTo>
                    <a:pt x="4770" y="20762"/>
                    <a:pt x="5068" y="20809"/>
                    <a:pt x="5359" y="20809"/>
                  </a:cubicBezTo>
                  <a:cubicBezTo>
                    <a:pt x="6612" y="20809"/>
                    <a:pt x="7742" y="19934"/>
                    <a:pt x="7742" y="18508"/>
                  </a:cubicBezTo>
                  <a:cubicBezTo>
                    <a:pt x="7742" y="18152"/>
                    <a:pt x="7742" y="17838"/>
                    <a:pt x="7721" y="17483"/>
                  </a:cubicBezTo>
                  <a:lnTo>
                    <a:pt x="7721" y="17483"/>
                  </a:lnTo>
                  <a:cubicBezTo>
                    <a:pt x="8034" y="17555"/>
                    <a:pt x="8356" y="17597"/>
                    <a:pt x="8675" y="17597"/>
                  </a:cubicBezTo>
                  <a:cubicBezTo>
                    <a:pt x="9187" y="17597"/>
                    <a:pt x="9689" y="17490"/>
                    <a:pt x="10127" y="17232"/>
                  </a:cubicBezTo>
                  <a:cubicBezTo>
                    <a:pt x="12157" y="15976"/>
                    <a:pt x="12157" y="13968"/>
                    <a:pt x="11592" y="11980"/>
                  </a:cubicBezTo>
                  <a:lnTo>
                    <a:pt x="11592" y="11980"/>
                  </a:lnTo>
                  <a:cubicBezTo>
                    <a:pt x="11676" y="12001"/>
                    <a:pt x="11780" y="12022"/>
                    <a:pt x="11843" y="12043"/>
                  </a:cubicBezTo>
                  <a:cubicBezTo>
                    <a:pt x="12253" y="12172"/>
                    <a:pt x="12663" y="12237"/>
                    <a:pt x="13063" y="12237"/>
                  </a:cubicBezTo>
                  <a:cubicBezTo>
                    <a:pt x="13826" y="12237"/>
                    <a:pt x="14552" y="12000"/>
                    <a:pt x="15170" y="11520"/>
                  </a:cubicBezTo>
                  <a:cubicBezTo>
                    <a:pt x="17032" y="10055"/>
                    <a:pt x="14124" y="6770"/>
                    <a:pt x="13098" y="5745"/>
                  </a:cubicBezTo>
                  <a:cubicBezTo>
                    <a:pt x="12973" y="5619"/>
                    <a:pt x="12847" y="5494"/>
                    <a:pt x="12722" y="5389"/>
                  </a:cubicBezTo>
                  <a:cubicBezTo>
                    <a:pt x="13203" y="5284"/>
                    <a:pt x="13684" y="5201"/>
                    <a:pt x="14207" y="5117"/>
                  </a:cubicBezTo>
                  <a:cubicBezTo>
                    <a:pt x="15400" y="4929"/>
                    <a:pt x="16593" y="4657"/>
                    <a:pt x="17053" y="3401"/>
                  </a:cubicBezTo>
                  <a:cubicBezTo>
                    <a:pt x="17471" y="2355"/>
                    <a:pt x="16655" y="1309"/>
                    <a:pt x="15672" y="1016"/>
                  </a:cubicBezTo>
                  <a:cubicBezTo>
                    <a:pt x="13496" y="367"/>
                    <a:pt x="11152" y="828"/>
                    <a:pt x="8976" y="242"/>
                  </a:cubicBezTo>
                  <a:cubicBezTo>
                    <a:pt x="8466" y="97"/>
                    <a:pt x="7996" y="0"/>
                    <a:pt x="7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1"/>
            <p:cNvSpPr/>
            <p:nvPr/>
          </p:nvSpPr>
          <p:spPr>
            <a:xfrm>
              <a:off x="6348975" y="4066875"/>
              <a:ext cx="127125" cy="218269"/>
            </a:xfrm>
            <a:custGeom>
              <a:avLst/>
              <a:gdLst/>
              <a:ahLst/>
              <a:cxnLst/>
              <a:rect l="l" t="t" r="r" b="b"/>
              <a:pathLst>
                <a:path w="5085" h="7533" extrusionOk="0">
                  <a:moveTo>
                    <a:pt x="2379" y="1"/>
                  </a:moveTo>
                  <a:cubicBezTo>
                    <a:pt x="2320" y="1"/>
                    <a:pt x="2259" y="4"/>
                    <a:pt x="2197" y="10"/>
                  </a:cubicBezTo>
                  <a:cubicBezTo>
                    <a:pt x="168" y="178"/>
                    <a:pt x="0" y="2123"/>
                    <a:pt x="314" y="3776"/>
                  </a:cubicBezTo>
                  <a:cubicBezTo>
                    <a:pt x="628" y="5367"/>
                    <a:pt x="1047" y="7375"/>
                    <a:pt x="3202" y="7522"/>
                  </a:cubicBezTo>
                  <a:cubicBezTo>
                    <a:pt x="3253" y="7529"/>
                    <a:pt x="3303" y="7533"/>
                    <a:pt x="3351" y="7533"/>
                  </a:cubicBezTo>
                  <a:cubicBezTo>
                    <a:pt x="3580" y="7533"/>
                    <a:pt x="3779" y="7454"/>
                    <a:pt x="3934" y="7333"/>
                  </a:cubicBezTo>
                  <a:cubicBezTo>
                    <a:pt x="4478" y="7166"/>
                    <a:pt x="4917" y="6664"/>
                    <a:pt x="4980" y="5911"/>
                  </a:cubicBezTo>
                  <a:cubicBezTo>
                    <a:pt x="5085" y="4844"/>
                    <a:pt x="4855" y="3672"/>
                    <a:pt x="4604" y="2626"/>
                  </a:cubicBezTo>
                  <a:cubicBezTo>
                    <a:pt x="4363" y="1524"/>
                    <a:pt x="3701" y="1"/>
                    <a:pt x="2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1"/>
            <p:cNvSpPr/>
            <p:nvPr/>
          </p:nvSpPr>
          <p:spPr>
            <a:xfrm>
              <a:off x="6741750" y="4185430"/>
              <a:ext cx="182131" cy="201850"/>
            </a:xfrm>
            <a:custGeom>
              <a:avLst/>
              <a:gdLst/>
              <a:ahLst/>
              <a:cxnLst/>
              <a:rect l="l" t="t" r="r" b="b"/>
              <a:pathLst>
                <a:path w="6801" h="8074" extrusionOk="0">
                  <a:moveTo>
                    <a:pt x="4239" y="1"/>
                  </a:moveTo>
                  <a:cubicBezTo>
                    <a:pt x="3725" y="1"/>
                    <a:pt x="3195" y="168"/>
                    <a:pt x="2699" y="400"/>
                  </a:cubicBezTo>
                  <a:cubicBezTo>
                    <a:pt x="1632" y="902"/>
                    <a:pt x="1193" y="1655"/>
                    <a:pt x="795" y="2743"/>
                  </a:cubicBezTo>
                  <a:cubicBezTo>
                    <a:pt x="419" y="3706"/>
                    <a:pt x="0" y="5066"/>
                    <a:pt x="377" y="6049"/>
                  </a:cubicBezTo>
                  <a:cubicBezTo>
                    <a:pt x="189" y="6865"/>
                    <a:pt x="502" y="7723"/>
                    <a:pt x="1423" y="7974"/>
                  </a:cubicBezTo>
                  <a:cubicBezTo>
                    <a:pt x="1701" y="8042"/>
                    <a:pt x="1970" y="8074"/>
                    <a:pt x="2230" y="8074"/>
                  </a:cubicBezTo>
                  <a:cubicBezTo>
                    <a:pt x="3968" y="8074"/>
                    <a:pt x="5290" y="6649"/>
                    <a:pt x="5963" y="5066"/>
                  </a:cubicBezTo>
                  <a:cubicBezTo>
                    <a:pt x="6570" y="3726"/>
                    <a:pt x="6800" y="1550"/>
                    <a:pt x="5545" y="483"/>
                  </a:cubicBezTo>
                  <a:cubicBezTo>
                    <a:pt x="5149" y="136"/>
                    <a:pt x="4701" y="1"/>
                    <a:pt x="4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1"/>
            <p:cNvSpPr/>
            <p:nvPr/>
          </p:nvSpPr>
          <p:spPr>
            <a:xfrm>
              <a:off x="6164325" y="3984125"/>
              <a:ext cx="479893" cy="188329"/>
            </a:xfrm>
            <a:custGeom>
              <a:avLst/>
              <a:gdLst/>
              <a:ahLst/>
              <a:cxnLst/>
              <a:rect l="l" t="t" r="r" b="b"/>
              <a:pathLst>
                <a:path w="17236" h="6554" extrusionOk="0">
                  <a:moveTo>
                    <a:pt x="4234" y="0"/>
                  </a:moveTo>
                  <a:cubicBezTo>
                    <a:pt x="3456" y="0"/>
                    <a:pt x="2688" y="51"/>
                    <a:pt x="1946" y="162"/>
                  </a:cubicBezTo>
                  <a:cubicBezTo>
                    <a:pt x="1814" y="115"/>
                    <a:pt x="1672" y="91"/>
                    <a:pt x="1529" y="91"/>
                  </a:cubicBezTo>
                  <a:cubicBezTo>
                    <a:pt x="1041" y="91"/>
                    <a:pt x="548" y="370"/>
                    <a:pt x="419" y="936"/>
                  </a:cubicBezTo>
                  <a:cubicBezTo>
                    <a:pt x="377" y="1020"/>
                    <a:pt x="356" y="1104"/>
                    <a:pt x="356" y="1166"/>
                  </a:cubicBezTo>
                  <a:cubicBezTo>
                    <a:pt x="251" y="1543"/>
                    <a:pt x="356" y="1941"/>
                    <a:pt x="565" y="2254"/>
                  </a:cubicBezTo>
                  <a:cubicBezTo>
                    <a:pt x="440" y="2945"/>
                    <a:pt x="272" y="3677"/>
                    <a:pt x="147" y="4389"/>
                  </a:cubicBezTo>
                  <a:cubicBezTo>
                    <a:pt x="0" y="5351"/>
                    <a:pt x="544" y="6230"/>
                    <a:pt x="1570" y="6251"/>
                  </a:cubicBezTo>
                  <a:cubicBezTo>
                    <a:pt x="2022" y="6259"/>
                    <a:pt x="2466" y="6281"/>
                    <a:pt x="2905" y="6281"/>
                  </a:cubicBezTo>
                  <a:cubicBezTo>
                    <a:pt x="3642" y="6281"/>
                    <a:pt x="4363" y="6218"/>
                    <a:pt x="5085" y="5916"/>
                  </a:cubicBezTo>
                  <a:cubicBezTo>
                    <a:pt x="5566" y="5707"/>
                    <a:pt x="6005" y="5393"/>
                    <a:pt x="6215" y="4891"/>
                  </a:cubicBezTo>
                  <a:cubicBezTo>
                    <a:pt x="6298" y="4703"/>
                    <a:pt x="6382" y="4472"/>
                    <a:pt x="6487" y="4263"/>
                  </a:cubicBezTo>
                  <a:lnTo>
                    <a:pt x="6487" y="4263"/>
                  </a:lnTo>
                  <a:cubicBezTo>
                    <a:pt x="6485" y="4265"/>
                    <a:pt x="6484" y="4265"/>
                    <a:pt x="6484" y="4265"/>
                  </a:cubicBezTo>
                  <a:cubicBezTo>
                    <a:pt x="6471" y="4265"/>
                    <a:pt x="6801" y="3758"/>
                    <a:pt x="6821" y="3677"/>
                  </a:cubicBezTo>
                  <a:cubicBezTo>
                    <a:pt x="6863" y="3531"/>
                    <a:pt x="6926" y="3405"/>
                    <a:pt x="6947" y="3259"/>
                  </a:cubicBezTo>
                  <a:cubicBezTo>
                    <a:pt x="7575" y="3363"/>
                    <a:pt x="8202" y="3510"/>
                    <a:pt x="8830" y="3635"/>
                  </a:cubicBezTo>
                  <a:cubicBezTo>
                    <a:pt x="10065" y="3886"/>
                    <a:pt x="11257" y="4305"/>
                    <a:pt x="12450" y="4703"/>
                  </a:cubicBezTo>
                  <a:cubicBezTo>
                    <a:pt x="12994" y="4891"/>
                    <a:pt x="13810" y="5226"/>
                    <a:pt x="14061" y="5770"/>
                  </a:cubicBezTo>
                  <a:cubicBezTo>
                    <a:pt x="14325" y="6323"/>
                    <a:pt x="14763" y="6553"/>
                    <a:pt x="15214" y="6553"/>
                  </a:cubicBezTo>
                  <a:cubicBezTo>
                    <a:pt x="16194" y="6553"/>
                    <a:pt x="17235" y="5467"/>
                    <a:pt x="16676" y="4263"/>
                  </a:cubicBezTo>
                  <a:cubicBezTo>
                    <a:pt x="15651" y="2171"/>
                    <a:pt x="12513" y="1522"/>
                    <a:pt x="10525" y="936"/>
                  </a:cubicBezTo>
                  <a:cubicBezTo>
                    <a:pt x="8591" y="384"/>
                    <a:pt x="6375" y="0"/>
                    <a:pt x="4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1"/>
            <p:cNvSpPr/>
            <p:nvPr/>
          </p:nvSpPr>
          <p:spPr>
            <a:xfrm>
              <a:off x="6611050" y="3985425"/>
              <a:ext cx="765825" cy="407275"/>
            </a:xfrm>
            <a:custGeom>
              <a:avLst/>
              <a:gdLst/>
              <a:ahLst/>
              <a:cxnLst/>
              <a:rect l="l" t="t" r="r" b="b"/>
              <a:pathLst>
                <a:path w="30633" h="16291" extrusionOk="0">
                  <a:moveTo>
                    <a:pt x="29640" y="0"/>
                  </a:moveTo>
                  <a:cubicBezTo>
                    <a:pt x="29374" y="0"/>
                    <a:pt x="29110" y="101"/>
                    <a:pt x="28937" y="315"/>
                  </a:cubicBezTo>
                  <a:cubicBezTo>
                    <a:pt x="28833" y="378"/>
                    <a:pt x="28749" y="461"/>
                    <a:pt x="28686" y="503"/>
                  </a:cubicBezTo>
                  <a:cubicBezTo>
                    <a:pt x="28519" y="671"/>
                    <a:pt x="28414" y="817"/>
                    <a:pt x="28331" y="1026"/>
                  </a:cubicBezTo>
                  <a:cubicBezTo>
                    <a:pt x="28356" y="957"/>
                    <a:pt x="28362" y="931"/>
                    <a:pt x="28358" y="931"/>
                  </a:cubicBezTo>
                  <a:lnTo>
                    <a:pt x="28358" y="931"/>
                  </a:lnTo>
                  <a:cubicBezTo>
                    <a:pt x="28348" y="931"/>
                    <a:pt x="28283" y="1066"/>
                    <a:pt x="28268" y="1110"/>
                  </a:cubicBezTo>
                  <a:cubicBezTo>
                    <a:pt x="28205" y="1194"/>
                    <a:pt x="28184" y="1256"/>
                    <a:pt x="28121" y="1361"/>
                  </a:cubicBezTo>
                  <a:cubicBezTo>
                    <a:pt x="28101" y="1445"/>
                    <a:pt x="27975" y="1675"/>
                    <a:pt x="27975" y="1738"/>
                  </a:cubicBezTo>
                  <a:cubicBezTo>
                    <a:pt x="27954" y="1759"/>
                    <a:pt x="27954" y="1780"/>
                    <a:pt x="27912" y="1842"/>
                  </a:cubicBezTo>
                  <a:cubicBezTo>
                    <a:pt x="26929" y="2303"/>
                    <a:pt x="26196" y="3474"/>
                    <a:pt x="25548" y="4269"/>
                  </a:cubicBezTo>
                  <a:cubicBezTo>
                    <a:pt x="24355" y="5713"/>
                    <a:pt x="23372" y="7282"/>
                    <a:pt x="22158" y="8684"/>
                  </a:cubicBezTo>
                  <a:cubicBezTo>
                    <a:pt x="21070" y="9961"/>
                    <a:pt x="19898" y="11091"/>
                    <a:pt x="18706" y="12283"/>
                  </a:cubicBezTo>
                  <a:cubicBezTo>
                    <a:pt x="18476" y="12513"/>
                    <a:pt x="18225" y="12764"/>
                    <a:pt x="17994" y="13036"/>
                  </a:cubicBezTo>
                  <a:cubicBezTo>
                    <a:pt x="17890" y="12890"/>
                    <a:pt x="17764" y="12764"/>
                    <a:pt x="17618" y="12702"/>
                  </a:cubicBezTo>
                  <a:cubicBezTo>
                    <a:pt x="18329" y="12492"/>
                    <a:pt x="18727" y="11551"/>
                    <a:pt x="18518" y="10860"/>
                  </a:cubicBezTo>
                  <a:cubicBezTo>
                    <a:pt x="18204" y="9793"/>
                    <a:pt x="17199" y="8454"/>
                    <a:pt x="16383" y="7701"/>
                  </a:cubicBezTo>
                  <a:cubicBezTo>
                    <a:pt x="15274" y="6676"/>
                    <a:pt x="13663" y="6320"/>
                    <a:pt x="12220" y="6027"/>
                  </a:cubicBezTo>
                  <a:cubicBezTo>
                    <a:pt x="11124" y="5813"/>
                    <a:pt x="9978" y="5745"/>
                    <a:pt x="8834" y="5745"/>
                  </a:cubicBezTo>
                  <a:cubicBezTo>
                    <a:pt x="8187" y="5745"/>
                    <a:pt x="7540" y="5767"/>
                    <a:pt x="6905" y="5797"/>
                  </a:cubicBezTo>
                  <a:cubicBezTo>
                    <a:pt x="6068" y="5818"/>
                    <a:pt x="5252" y="5902"/>
                    <a:pt x="4436" y="6027"/>
                  </a:cubicBezTo>
                  <a:cubicBezTo>
                    <a:pt x="3808" y="6090"/>
                    <a:pt x="3515" y="6550"/>
                    <a:pt x="3118" y="6885"/>
                  </a:cubicBezTo>
                  <a:lnTo>
                    <a:pt x="2992" y="7010"/>
                  </a:lnTo>
                  <a:lnTo>
                    <a:pt x="2971" y="7010"/>
                  </a:lnTo>
                  <a:cubicBezTo>
                    <a:pt x="2684" y="6795"/>
                    <a:pt x="2305" y="6642"/>
                    <a:pt x="1926" y="6642"/>
                  </a:cubicBezTo>
                  <a:cubicBezTo>
                    <a:pt x="1863" y="6642"/>
                    <a:pt x="1800" y="6646"/>
                    <a:pt x="1737" y="6655"/>
                  </a:cubicBezTo>
                  <a:cubicBezTo>
                    <a:pt x="377" y="6759"/>
                    <a:pt x="0" y="8329"/>
                    <a:pt x="921" y="9061"/>
                  </a:cubicBezTo>
                  <a:cubicBezTo>
                    <a:pt x="921" y="9103"/>
                    <a:pt x="942" y="9145"/>
                    <a:pt x="942" y="9187"/>
                  </a:cubicBezTo>
                  <a:cubicBezTo>
                    <a:pt x="1025" y="9521"/>
                    <a:pt x="1214" y="9877"/>
                    <a:pt x="1465" y="10107"/>
                  </a:cubicBezTo>
                  <a:cubicBezTo>
                    <a:pt x="1792" y="10424"/>
                    <a:pt x="2198" y="10558"/>
                    <a:pt x="2614" y="10558"/>
                  </a:cubicBezTo>
                  <a:cubicBezTo>
                    <a:pt x="3076" y="10558"/>
                    <a:pt x="3548" y="10392"/>
                    <a:pt x="3934" y="10128"/>
                  </a:cubicBezTo>
                  <a:cubicBezTo>
                    <a:pt x="4080" y="10023"/>
                    <a:pt x="4227" y="9898"/>
                    <a:pt x="4373" y="9793"/>
                  </a:cubicBezTo>
                  <a:cubicBezTo>
                    <a:pt x="4478" y="9712"/>
                    <a:pt x="4536" y="9685"/>
                    <a:pt x="4556" y="9685"/>
                  </a:cubicBezTo>
                  <a:cubicBezTo>
                    <a:pt x="4588" y="9685"/>
                    <a:pt x="4522" y="9755"/>
                    <a:pt x="4394" y="9793"/>
                  </a:cubicBezTo>
                  <a:cubicBezTo>
                    <a:pt x="4373" y="9793"/>
                    <a:pt x="4959" y="9835"/>
                    <a:pt x="5126" y="9877"/>
                  </a:cubicBezTo>
                  <a:cubicBezTo>
                    <a:pt x="5221" y="9887"/>
                    <a:pt x="5314" y="9892"/>
                    <a:pt x="5404" y="9892"/>
                  </a:cubicBezTo>
                  <a:cubicBezTo>
                    <a:pt x="6270" y="9892"/>
                    <a:pt x="6925" y="9446"/>
                    <a:pt x="7323" y="8726"/>
                  </a:cubicBezTo>
                  <a:cubicBezTo>
                    <a:pt x="8265" y="8747"/>
                    <a:pt x="9248" y="8747"/>
                    <a:pt x="10190" y="8768"/>
                  </a:cubicBezTo>
                  <a:cubicBezTo>
                    <a:pt x="10734" y="8789"/>
                    <a:pt x="11278" y="8873"/>
                    <a:pt x="11801" y="8998"/>
                  </a:cubicBezTo>
                  <a:cubicBezTo>
                    <a:pt x="11759" y="9166"/>
                    <a:pt x="11759" y="9312"/>
                    <a:pt x="11780" y="9500"/>
                  </a:cubicBezTo>
                  <a:cubicBezTo>
                    <a:pt x="11885" y="10400"/>
                    <a:pt x="12240" y="10819"/>
                    <a:pt x="12701" y="11551"/>
                  </a:cubicBezTo>
                  <a:cubicBezTo>
                    <a:pt x="12743" y="11656"/>
                    <a:pt x="12826" y="11718"/>
                    <a:pt x="12931" y="11823"/>
                  </a:cubicBezTo>
                  <a:cubicBezTo>
                    <a:pt x="12178" y="12597"/>
                    <a:pt x="12345" y="14208"/>
                    <a:pt x="13600" y="14585"/>
                  </a:cubicBezTo>
                  <a:cubicBezTo>
                    <a:pt x="14542" y="14857"/>
                    <a:pt x="15421" y="15359"/>
                    <a:pt x="16383" y="15568"/>
                  </a:cubicBezTo>
                  <a:cubicBezTo>
                    <a:pt x="16510" y="15603"/>
                    <a:pt x="16637" y="15618"/>
                    <a:pt x="16760" y="15618"/>
                  </a:cubicBezTo>
                  <a:cubicBezTo>
                    <a:pt x="16861" y="15618"/>
                    <a:pt x="16959" y="15608"/>
                    <a:pt x="17053" y="15589"/>
                  </a:cubicBezTo>
                  <a:cubicBezTo>
                    <a:pt x="17053" y="15652"/>
                    <a:pt x="17095" y="15694"/>
                    <a:pt x="17095" y="15757"/>
                  </a:cubicBezTo>
                  <a:cubicBezTo>
                    <a:pt x="17185" y="16089"/>
                    <a:pt x="17494" y="16290"/>
                    <a:pt x="17816" y="16290"/>
                  </a:cubicBezTo>
                  <a:cubicBezTo>
                    <a:pt x="17940" y="16290"/>
                    <a:pt x="18066" y="16260"/>
                    <a:pt x="18183" y="16196"/>
                  </a:cubicBezTo>
                  <a:cubicBezTo>
                    <a:pt x="19208" y="15631"/>
                    <a:pt x="20024" y="14689"/>
                    <a:pt x="20945" y="13915"/>
                  </a:cubicBezTo>
                  <a:cubicBezTo>
                    <a:pt x="22242" y="12911"/>
                    <a:pt x="23414" y="11614"/>
                    <a:pt x="24460" y="10358"/>
                  </a:cubicBezTo>
                  <a:cubicBezTo>
                    <a:pt x="25548" y="9082"/>
                    <a:pt x="26448" y="7701"/>
                    <a:pt x="27410" y="6341"/>
                  </a:cubicBezTo>
                  <a:cubicBezTo>
                    <a:pt x="27996" y="5546"/>
                    <a:pt x="29021" y="4541"/>
                    <a:pt x="29461" y="3516"/>
                  </a:cubicBezTo>
                  <a:cubicBezTo>
                    <a:pt x="29900" y="3244"/>
                    <a:pt x="30193" y="2784"/>
                    <a:pt x="30318" y="2261"/>
                  </a:cubicBezTo>
                  <a:cubicBezTo>
                    <a:pt x="30381" y="2031"/>
                    <a:pt x="30444" y="1780"/>
                    <a:pt x="30486" y="1549"/>
                  </a:cubicBezTo>
                  <a:cubicBezTo>
                    <a:pt x="30507" y="1508"/>
                    <a:pt x="30528" y="1445"/>
                    <a:pt x="30528" y="1403"/>
                  </a:cubicBezTo>
                  <a:cubicBezTo>
                    <a:pt x="30632" y="1110"/>
                    <a:pt x="30611" y="880"/>
                    <a:pt x="30570" y="671"/>
                  </a:cubicBezTo>
                  <a:cubicBezTo>
                    <a:pt x="30468" y="239"/>
                    <a:pt x="30051" y="0"/>
                    <a:pt x="29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1"/>
            <p:cNvSpPr/>
            <p:nvPr/>
          </p:nvSpPr>
          <p:spPr>
            <a:xfrm>
              <a:off x="6155950" y="3714500"/>
              <a:ext cx="704618" cy="397832"/>
            </a:xfrm>
            <a:custGeom>
              <a:avLst/>
              <a:gdLst/>
              <a:ahLst/>
              <a:cxnLst/>
              <a:rect l="l" t="t" r="r" b="b"/>
              <a:pathLst>
                <a:path w="25716" h="14207" extrusionOk="0">
                  <a:moveTo>
                    <a:pt x="13717" y="1"/>
                  </a:moveTo>
                  <a:cubicBezTo>
                    <a:pt x="11882" y="1"/>
                    <a:pt x="10025" y="231"/>
                    <a:pt x="8265" y="585"/>
                  </a:cubicBezTo>
                  <a:cubicBezTo>
                    <a:pt x="7700" y="690"/>
                    <a:pt x="7177" y="1381"/>
                    <a:pt x="7219" y="1987"/>
                  </a:cubicBezTo>
                  <a:cubicBezTo>
                    <a:pt x="7219" y="2050"/>
                    <a:pt x="7261" y="2134"/>
                    <a:pt x="7261" y="2238"/>
                  </a:cubicBezTo>
                  <a:cubicBezTo>
                    <a:pt x="7261" y="2259"/>
                    <a:pt x="7261" y="2301"/>
                    <a:pt x="7282" y="2322"/>
                  </a:cubicBezTo>
                  <a:cubicBezTo>
                    <a:pt x="6152" y="3117"/>
                    <a:pt x="5169" y="3850"/>
                    <a:pt x="4227" y="4959"/>
                  </a:cubicBezTo>
                  <a:cubicBezTo>
                    <a:pt x="3139" y="6193"/>
                    <a:pt x="1" y="8264"/>
                    <a:pt x="2135" y="10064"/>
                  </a:cubicBezTo>
                  <a:cubicBezTo>
                    <a:pt x="2699" y="10549"/>
                    <a:pt x="3320" y="10688"/>
                    <a:pt x="3964" y="10688"/>
                  </a:cubicBezTo>
                  <a:cubicBezTo>
                    <a:pt x="4680" y="10688"/>
                    <a:pt x="5425" y="10517"/>
                    <a:pt x="6152" y="10461"/>
                  </a:cubicBezTo>
                  <a:cubicBezTo>
                    <a:pt x="6647" y="10430"/>
                    <a:pt x="7116" y="10412"/>
                    <a:pt x="7572" y="10412"/>
                  </a:cubicBezTo>
                  <a:cubicBezTo>
                    <a:pt x="8640" y="10412"/>
                    <a:pt x="9641" y="10511"/>
                    <a:pt x="10755" y="10775"/>
                  </a:cubicBezTo>
                  <a:cubicBezTo>
                    <a:pt x="11948" y="11047"/>
                    <a:pt x="13538" y="10985"/>
                    <a:pt x="14417" y="11863"/>
                  </a:cubicBezTo>
                  <a:cubicBezTo>
                    <a:pt x="14940" y="12386"/>
                    <a:pt x="14982" y="12365"/>
                    <a:pt x="15296" y="12972"/>
                  </a:cubicBezTo>
                  <a:cubicBezTo>
                    <a:pt x="15610" y="13558"/>
                    <a:pt x="16070" y="13956"/>
                    <a:pt x="16739" y="14144"/>
                  </a:cubicBezTo>
                  <a:cubicBezTo>
                    <a:pt x="16896" y="14186"/>
                    <a:pt x="17049" y="14206"/>
                    <a:pt x="17198" y="14206"/>
                  </a:cubicBezTo>
                  <a:cubicBezTo>
                    <a:pt x="17789" y="14206"/>
                    <a:pt x="18309" y="13892"/>
                    <a:pt x="18644" y="13391"/>
                  </a:cubicBezTo>
                  <a:cubicBezTo>
                    <a:pt x="19355" y="12282"/>
                    <a:pt x="20108" y="11529"/>
                    <a:pt x="21071" y="10713"/>
                  </a:cubicBezTo>
                  <a:cubicBezTo>
                    <a:pt x="21929" y="9980"/>
                    <a:pt x="22682" y="9164"/>
                    <a:pt x="23791" y="8788"/>
                  </a:cubicBezTo>
                  <a:cubicBezTo>
                    <a:pt x="24837" y="8390"/>
                    <a:pt x="25716" y="7637"/>
                    <a:pt x="25716" y="6423"/>
                  </a:cubicBezTo>
                  <a:cubicBezTo>
                    <a:pt x="25716" y="5147"/>
                    <a:pt x="24628" y="4226"/>
                    <a:pt x="23728" y="3473"/>
                  </a:cubicBezTo>
                  <a:cubicBezTo>
                    <a:pt x="21636" y="1694"/>
                    <a:pt x="19020" y="544"/>
                    <a:pt x="16300" y="167"/>
                  </a:cubicBezTo>
                  <a:cubicBezTo>
                    <a:pt x="15452" y="53"/>
                    <a:pt x="14587" y="1"/>
                    <a:pt x="13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1"/>
            <p:cNvSpPr/>
            <p:nvPr/>
          </p:nvSpPr>
          <p:spPr>
            <a:xfrm>
              <a:off x="6622550" y="3830025"/>
              <a:ext cx="765813" cy="465926"/>
            </a:xfrm>
            <a:custGeom>
              <a:avLst/>
              <a:gdLst/>
              <a:ahLst/>
              <a:cxnLst/>
              <a:rect l="l" t="t" r="r" b="b"/>
              <a:pathLst>
                <a:path w="29210" h="15887" extrusionOk="0">
                  <a:moveTo>
                    <a:pt x="18738" y="0"/>
                  </a:moveTo>
                  <a:cubicBezTo>
                    <a:pt x="17431" y="0"/>
                    <a:pt x="16127" y="123"/>
                    <a:pt x="14835" y="233"/>
                  </a:cubicBezTo>
                  <a:cubicBezTo>
                    <a:pt x="13998" y="317"/>
                    <a:pt x="13203" y="338"/>
                    <a:pt x="12387" y="547"/>
                  </a:cubicBezTo>
                  <a:cubicBezTo>
                    <a:pt x="11634" y="735"/>
                    <a:pt x="10902" y="1070"/>
                    <a:pt x="10127" y="1154"/>
                  </a:cubicBezTo>
                  <a:cubicBezTo>
                    <a:pt x="9458" y="1195"/>
                    <a:pt x="9019" y="1593"/>
                    <a:pt x="8830" y="2095"/>
                  </a:cubicBezTo>
                  <a:cubicBezTo>
                    <a:pt x="8495" y="2221"/>
                    <a:pt x="8161" y="2409"/>
                    <a:pt x="7889" y="2597"/>
                  </a:cubicBezTo>
                  <a:cubicBezTo>
                    <a:pt x="7261" y="2953"/>
                    <a:pt x="6675" y="3455"/>
                    <a:pt x="6173" y="4020"/>
                  </a:cubicBezTo>
                  <a:cubicBezTo>
                    <a:pt x="5378" y="4962"/>
                    <a:pt x="4373" y="5673"/>
                    <a:pt x="3453" y="6489"/>
                  </a:cubicBezTo>
                  <a:cubicBezTo>
                    <a:pt x="2616" y="7200"/>
                    <a:pt x="2072" y="8163"/>
                    <a:pt x="1256" y="8895"/>
                  </a:cubicBezTo>
                  <a:cubicBezTo>
                    <a:pt x="398" y="9669"/>
                    <a:pt x="0" y="10485"/>
                    <a:pt x="231" y="11636"/>
                  </a:cubicBezTo>
                  <a:cubicBezTo>
                    <a:pt x="369" y="12331"/>
                    <a:pt x="1142" y="12881"/>
                    <a:pt x="1867" y="12881"/>
                  </a:cubicBezTo>
                  <a:cubicBezTo>
                    <a:pt x="2016" y="12881"/>
                    <a:pt x="2163" y="12858"/>
                    <a:pt x="2302" y="12808"/>
                  </a:cubicBezTo>
                  <a:cubicBezTo>
                    <a:pt x="3242" y="12455"/>
                    <a:pt x="4216" y="12349"/>
                    <a:pt x="5204" y="12349"/>
                  </a:cubicBezTo>
                  <a:cubicBezTo>
                    <a:pt x="6677" y="12349"/>
                    <a:pt x="8180" y="12586"/>
                    <a:pt x="9646" y="12599"/>
                  </a:cubicBezTo>
                  <a:cubicBezTo>
                    <a:pt x="11718" y="12641"/>
                    <a:pt x="14563" y="13185"/>
                    <a:pt x="15777" y="15047"/>
                  </a:cubicBezTo>
                  <a:cubicBezTo>
                    <a:pt x="16078" y="15521"/>
                    <a:pt x="16676" y="15886"/>
                    <a:pt x="17264" y="15886"/>
                  </a:cubicBezTo>
                  <a:cubicBezTo>
                    <a:pt x="17533" y="15886"/>
                    <a:pt x="17800" y="15810"/>
                    <a:pt x="18037" y="15633"/>
                  </a:cubicBezTo>
                  <a:cubicBezTo>
                    <a:pt x="18622" y="15214"/>
                    <a:pt x="18978" y="14754"/>
                    <a:pt x="19355" y="14147"/>
                  </a:cubicBezTo>
                  <a:cubicBezTo>
                    <a:pt x="19585" y="13791"/>
                    <a:pt x="20192" y="13226"/>
                    <a:pt x="20610" y="12871"/>
                  </a:cubicBezTo>
                  <a:cubicBezTo>
                    <a:pt x="21154" y="12390"/>
                    <a:pt x="21573" y="11929"/>
                    <a:pt x="21991" y="11301"/>
                  </a:cubicBezTo>
                  <a:cubicBezTo>
                    <a:pt x="22389" y="10716"/>
                    <a:pt x="23247" y="10234"/>
                    <a:pt x="23791" y="9774"/>
                  </a:cubicBezTo>
                  <a:cubicBezTo>
                    <a:pt x="25088" y="8707"/>
                    <a:pt x="26197" y="7431"/>
                    <a:pt x="27620" y="6531"/>
                  </a:cubicBezTo>
                  <a:cubicBezTo>
                    <a:pt x="28247" y="6154"/>
                    <a:pt x="28812" y="6008"/>
                    <a:pt x="29084" y="5213"/>
                  </a:cubicBezTo>
                  <a:cubicBezTo>
                    <a:pt x="29210" y="4480"/>
                    <a:pt x="28980" y="3685"/>
                    <a:pt x="28394" y="3162"/>
                  </a:cubicBezTo>
                  <a:cubicBezTo>
                    <a:pt x="26092" y="1028"/>
                    <a:pt x="23100" y="296"/>
                    <a:pt x="20024" y="45"/>
                  </a:cubicBezTo>
                  <a:cubicBezTo>
                    <a:pt x="19595" y="14"/>
                    <a:pt x="19167" y="0"/>
                    <a:pt x="18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1"/>
            <p:cNvSpPr/>
            <p:nvPr/>
          </p:nvSpPr>
          <p:spPr>
            <a:xfrm>
              <a:off x="6116800" y="4143325"/>
              <a:ext cx="244745" cy="61775"/>
            </a:xfrm>
            <a:custGeom>
              <a:avLst/>
              <a:gdLst/>
              <a:ahLst/>
              <a:cxnLst/>
              <a:rect l="l" t="t" r="r" b="b"/>
              <a:pathLst>
                <a:path w="9207" h="2471" extrusionOk="0">
                  <a:moveTo>
                    <a:pt x="784" y="0"/>
                  </a:moveTo>
                  <a:cubicBezTo>
                    <a:pt x="512" y="0"/>
                    <a:pt x="255" y="144"/>
                    <a:pt x="209" y="464"/>
                  </a:cubicBezTo>
                  <a:cubicBezTo>
                    <a:pt x="0" y="1866"/>
                    <a:pt x="1109" y="2306"/>
                    <a:pt x="2302" y="2431"/>
                  </a:cubicBezTo>
                  <a:cubicBezTo>
                    <a:pt x="2736" y="2459"/>
                    <a:pt x="3184" y="2471"/>
                    <a:pt x="3632" y="2471"/>
                  </a:cubicBezTo>
                  <a:cubicBezTo>
                    <a:pt x="4177" y="2471"/>
                    <a:pt x="4724" y="2454"/>
                    <a:pt x="5252" y="2431"/>
                  </a:cubicBezTo>
                  <a:cubicBezTo>
                    <a:pt x="6403" y="2347"/>
                    <a:pt x="7847" y="2452"/>
                    <a:pt x="8872" y="1824"/>
                  </a:cubicBezTo>
                  <a:cubicBezTo>
                    <a:pt x="9207" y="1615"/>
                    <a:pt x="9207" y="1155"/>
                    <a:pt x="8893" y="966"/>
                  </a:cubicBezTo>
                  <a:cubicBezTo>
                    <a:pt x="8348" y="654"/>
                    <a:pt x="7696" y="559"/>
                    <a:pt x="7016" y="559"/>
                  </a:cubicBezTo>
                  <a:cubicBezTo>
                    <a:pt x="6103" y="559"/>
                    <a:pt x="5138" y="730"/>
                    <a:pt x="4310" y="778"/>
                  </a:cubicBezTo>
                  <a:cubicBezTo>
                    <a:pt x="4149" y="791"/>
                    <a:pt x="3173" y="929"/>
                    <a:pt x="2413" y="929"/>
                  </a:cubicBezTo>
                  <a:cubicBezTo>
                    <a:pt x="1895" y="929"/>
                    <a:pt x="1477" y="865"/>
                    <a:pt x="1486" y="653"/>
                  </a:cubicBezTo>
                  <a:cubicBezTo>
                    <a:pt x="1509" y="240"/>
                    <a:pt x="1135" y="0"/>
                    <a:pt x="7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1"/>
            <p:cNvSpPr/>
            <p:nvPr/>
          </p:nvSpPr>
          <p:spPr>
            <a:xfrm>
              <a:off x="6463000" y="4165400"/>
              <a:ext cx="165845" cy="58650"/>
            </a:xfrm>
            <a:custGeom>
              <a:avLst/>
              <a:gdLst/>
              <a:ahLst/>
              <a:cxnLst/>
              <a:rect l="l" t="t" r="r" b="b"/>
              <a:pathLst>
                <a:path w="7729" h="2346" extrusionOk="0">
                  <a:moveTo>
                    <a:pt x="3258" y="1"/>
                  </a:moveTo>
                  <a:cubicBezTo>
                    <a:pt x="2015" y="1"/>
                    <a:pt x="866" y="123"/>
                    <a:pt x="524" y="193"/>
                  </a:cubicBezTo>
                  <a:cubicBezTo>
                    <a:pt x="1" y="298"/>
                    <a:pt x="43" y="1072"/>
                    <a:pt x="524" y="1218"/>
                  </a:cubicBezTo>
                  <a:cubicBezTo>
                    <a:pt x="2302" y="1658"/>
                    <a:pt x="4060" y="2076"/>
                    <a:pt x="5859" y="2327"/>
                  </a:cubicBezTo>
                  <a:cubicBezTo>
                    <a:pt x="5939" y="2339"/>
                    <a:pt x="6020" y="2346"/>
                    <a:pt x="6100" y="2346"/>
                  </a:cubicBezTo>
                  <a:cubicBezTo>
                    <a:pt x="6437" y="2346"/>
                    <a:pt x="6757" y="2226"/>
                    <a:pt x="6926" y="1888"/>
                  </a:cubicBezTo>
                  <a:cubicBezTo>
                    <a:pt x="7728" y="350"/>
                    <a:pt x="5358" y="1"/>
                    <a:pt x="3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1"/>
            <p:cNvSpPr/>
            <p:nvPr/>
          </p:nvSpPr>
          <p:spPr>
            <a:xfrm rot="862269">
              <a:off x="6646489" y="4221149"/>
              <a:ext cx="105149" cy="31603"/>
            </a:xfrm>
            <a:custGeom>
              <a:avLst/>
              <a:gdLst/>
              <a:ahLst/>
              <a:cxnLst/>
              <a:rect l="l" t="t" r="r" b="b"/>
              <a:pathLst>
                <a:path w="4206" h="2218" extrusionOk="0">
                  <a:moveTo>
                    <a:pt x="1192" y="1"/>
                  </a:moveTo>
                  <a:cubicBezTo>
                    <a:pt x="826" y="1"/>
                    <a:pt x="443" y="212"/>
                    <a:pt x="272" y="511"/>
                  </a:cubicBezTo>
                  <a:cubicBezTo>
                    <a:pt x="0" y="971"/>
                    <a:pt x="105" y="1703"/>
                    <a:pt x="628" y="1934"/>
                  </a:cubicBezTo>
                  <a:cubicBezTo>
                    <a:pt x="1164" y="2161"/>
                    <a:pt x="1734" y="2217"/>
                    <a:pt x="2305" y="2217"/>
                  </a:cubicBezTo>
                  <a:cubicBezTo>
                    <a:pt x="2626" y="2217"/>
                    <a:pt x="2948" y="2200"/>
                    <a:pt x="3264" y="2185"/>
                  </a:cubicBezTo>
                  <a:cubicBezTo>
                    <a:pt x="3955" y="2164"/>
                    <a:pt x="4206" y="1410"/>
                    <a:pt x="3787" y="929"/>
                  </a:cubicBezTo>
                  <a:cubicBezTo>
                    <a:pt x="3473" y="574"/>
                    <a:pt x="3034" y="469"/>
                    <a:pt x="2574" y="406"/>
                  </a:cubicBezTo>
                  <a:cubicBezTo>
                    <a:pt x="2197" y="364"/>
                    <a:pt x="1988" y="385"/>
                    <a:pt x="1674" y="155"/>
                  </a:cubicBezTo>
                  <a:cubicBezTo>
                    <a:pt x="1533" y="48"/>
                    <a:pt x="1364" y="1"/>
                    <a:pt x="1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1"/>
            <p:cNvSpPr/>
            <p:nvPr/>
          </p:nvSpPr>
          <p:spPr>
            <a:xfrm>
              <a:off x="6885675" y="4320675"/>
              <a:ext cx="198150" cy="109975"/>
            </a:xfrm>
            <a:custGeom>
              <a:avLst/>
              <a:gdLst/>
              <a:ahLst/>
              <a:cxnLst/>
              <a:rect l="l" t="t" r="r" b="b"/>
              <a:pathLst>
                <a:path w="7926" h="4399" extrusionOk="0">
                  <a:moveTo>
                    <a:pt x="1011" y="0"/>
                  </a:moveTo>
                  <a:cubicBezTo>
                    <a:pt x="1" y="0"/>
                    <a:pt x="26" y="1616"/>
                    <a:pt x="1088" y="1677"/>
                  </a:cubicBezTo>
                  <a:cubicBezTo>
                    <a:pt x="2176" y="1782"/>
                    <a:pt x="3180" y="2681"/>
                    <a:pt x="4164" y="3121"/>
                  </a:cubicBezTo>
                  <a:cubicBezTo>
                    <a:pt x="4875" y="3435"/>
                    <a:pt x="5482" y="3853"/>
                    <a:pt x="6131" y="4251"/>
                  </a:cubicBezTo>
                  <a:cubicBezTo>
                    <a:pt x="6313" y="4353"/>
                    <a:pt x="6506" y="4399"/>
                    <a:pt x="6690" y="4399"/>
                  </a:cubicBezTo>
                  <a:cubicBezTo>
                    <a:pt x="7370" y="4399"/>
                    <a:pt x="7925" y="3775"/>
                    <a:pt x="7365" y="3100"/>
                  </a:cubicBezTo>
                  <a:cubicBezTo>
                    <a:pt x="7316" y="3039"/>
                    <a:pt x="7218" y="3006"/>
                    <a:pt x="7124" y="3006"/>
                  </a:cubicBezTo>
                  <a:cubicBezTo>
                    <a:pt x="7056" y="3006"/>
                    <a:pt x="6990" y="3023"/>
                    <a:pt x="6947" y="3058"/>
                  </a:cubicBezTo>
                  <a:cubicBezTo>
                    <a:pt x="6905" y="3058"/>
                    <a:pt x="6905" y="3079"/>
                    <a:pt x="6884" y="3079"/>
                  </a:cubicBezTo>
                  <a:cubicBezTo>
                    <a:pt x="6737" y="2953"/>
                    <a:pt x="6591" y="2807"/>
                    <a:pt x="6486" y="2681"/>
                  </a:cubicBezTo>
                  <a:cubicBezTo>
                    <a:pt x="6110" y="2263"/>
                    <a:pt x="5503" y="1970"/>
                    <a:pt x="5001" y="1719"/>
                  </a:cubicBezTo>
                  <a:cubicBezTo>
                    <a:pt x="3766" y="1007"/>
                    <a:pt x="2511" y="150"/>
                    <a:pt x="1088" y="3"/>
                  </a:cubicBezTo>
                  <a:cubicBezTo>
                    <a:pt x="1062" y="1"/>
                    <a:pt x="1036" y="0"/>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1"/>
            <p:cNvSpPr/>
            <p:nvPr/>
          </p:nvSpPr>
          <p:spPr>
            <a:xfrm>
              <a:off x="6437375" y="2553575"/>
              <a:ext cx="73825" cy="110300"/>
            </a:xfrm>
            <a:custGeom>
              <a:avLst/>
              <a:gdLst/>
              <a:ahLst/>
              <a:cxnLst/>
              <a:rect l="l" t="t" r="r" b="b"/>
              <a:pathLst>
                <a:path w="2953" h="4412" extrusionOk="0">
                  <a:moveTo>
                    <a:pt x="1965" y="0"/>
                  </a:moveTo>
                  <a:cubicBezTo>
                    <a:pt x="1898" y="0"/>
                    <a:pt x="1829" y="9"/>
                    <a:pt x="1758" y="28"/>
                  </a:cubicBezTo>
                  <a:cubicBezTo>
                    <a:pt x="900" y="237"/>
                    <a:pt x="503" y="823"/>
                    <a:pt x="210" y="1618"/>
                  </a:cubicBezTo>
                  <a:cubicBezTo>
                    <a:pt x="84" y="2016"/>
                    <a:pt x="21" y="2434"/>
                    <a:pt x="0" y="2832"/>
                  </a:cubicBezTo>
                  <a:cubicBezTo>
                    <a:pt x="0" y="3076"/>
                    <a:pt x="60" y="3379"/>
                    <a:pt x="178" y="3588"/>
                  </a:cubicBezTo>
                  <a:lnTo>
                    <a:pt x="178" y="3588"/>
                  </a:lnTo>
                  <a:cubicBezTo>
                    <a:pt x="173" y="3585"/>
                    <a:pt x="168" y="3585"/>
                    <a:pt x="168" y="3585"/>
                  </a:cubicBezTo>
                  <a:lnTo>
                    <a:pt x="168" y="3585"/>
                  </a:lnTo>
                  <a:cubicBezTo>
                    <a:pt x="189" y="3606"/>
                    <a:pt x="210" y="3669"/>
                    <a:pt x="210" y="3690"/>
                  </a:cubicBezTo>
                  <a:cubicBezTo>
                    <a:pt x="388" y="4171"/>
                    <a:pt x="780" y="4412"/>
                    <a:pt x="1177" y="4412"/>
                  </a:cubicBezTo>
                  <a:cubicBezTo>
                    <a:pt x="1575" y="4412"/>
                    <a:pt x="1978" y="4171"/>
                    <a:pt x="2177" y="3690"/>
                  </a:cubicBezTo>
                  <a:cubicBezTo>
                    <a:pt x="2197" y="3648"/>
                    <a:pt x="2197" y="3585"/>
                    <a:pt x="2218" y="3522"/>
                  </a:cubicBezTo>
                  <a:cubicBezTo>
                    <a:pt x="2239" y="3477"/>
                    <a:pt x="2247" y="3460"/>
                    <a:pt x="2249" y="3460"/>
                  </a:cubicBezTo>
                  <a:lnTo>
                    <a:pt x="2249" y="3460"/>
                  </a:lnTo>
                  <a:cubicBezTo>
                    <a:pt x="2253" y="3460"/>
                    <a:pt x="2196" y="3605"/>
                    <a:pt x="2208" y="3605"/>
                  </a:cubicBezTo>
                  <a:cubicBezTo>
                    <a:pt x="2212" y="3605"/>
                    <a:pt x="2227" y="3583"/>
                    <a:pt x="2260" y="3522"/>
                  </a:cubicBezTo>
                  <a:cubicBezTo>
                    <a:pt x="2428" y="3188"/>
                    <a:pt x="2428" y="2769"/>
                    <a:pt x="2469" y="2392"/>
                  </a:cubicBezTo>
                  <a:cubicBezTo>
                    <a:pt x="2469" y="2288"/>
                    <a:pt x="2469" y="2141"/>
                    <a:pt x="2490" y="2037"/>
                  </a:cubicBezTo>
                  <a:cubicBezTo>
                    <a:pt x="2490" y="1953"/>
                    <a:pt x="2511" y="1890"/>
                    <a:pt x="2511" y="1807"/>
                  </a:cubicBezTo>
                  <a:lnTo>
                    <a:pt x="2511" y="1807"/>
                  </a:lnTo>
                  <a:cubicBezTo>
                    <a:pt x="2501" y="1856"/>
                    <a:pt x="2496" y="1883"/>
                    <a:pt x="2496" y="1883"/>
                  </a:cubicBezTo>
                  <a:cubicBezTo>
                    <a:pt x="2495" y="1883"/>
                    <a:pt x="2500" y="1851"/>
                    <a:pt x="2511" y="1786"/>
                  </a:cubicBezTo>
                  <a:cubicBezTo>
                    <a:pt x="2532" y="1618"/>
                    <a:pt x="2574" y="1430"/>
                    <a:pt x="2595" y="1283"/>
                  </a:cubicBezTo>
                  <a:lnTo>
                    <a:pt x="2595" y="1242"/>
                  </a:lnTo>
                  <a:cubicBezTo>
                    <a:pt x="2953" y="714"/>
                    <a:pt x="2565" y="0"/>
                    <a:pt x="1965" y="0"/>
                  </a:cubicBezTo>
                  <a:close/>
                </a:path>
              </a:pathLst>
            </a:custGeom>
            <a:solidFill>
              <a:srgbClr val="E54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1"/>
            <p:cNvSpPr/>
            <p:nvPr/>
          </p:nvSpPr>
          <p:spPr>
            <a:xfrm>
              <a:off x="6440125" y="2641075"/>
              <a:ext cx="1450" cy="1625"/>
            </a:xfrm>
            <a:custGeom>
              <a:avLst/>
              <a:gdLst/>
              <a:ahLst/>
              <a:cxnLst/>
              <a:rect l="l" t="t" r="r" b="b"/>
              <a:pathLst>
                <a:path w="58" h="65" extrusionOk="0">
                  <a:moveTo>
                    <a:pt x="3" y="0"/>
                  </a:moveTo>
                  <a:cubicBezTo>
                    <a:pt x="1" y="0"/>
                    <a:pt x="23" y="29"/>
                    <a:pt x="58" y="64"/>
                  </a:cubicBezTo>
                  <a:cubicBezTo>
                    <a:pt x="21" y="18"/>
                    <a:pt x="4" y="0"/>
                    <a:pt x="3" y="0"/>
                  </a:cubicBezTo>
                  <a:close/>
                </a:path>
              </a:pathLst>
            </a:custGeom>
            <a:solidFill>
              <a:srgbClr val="E54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1"/>
            <p:cNvSpPr/>
            <p:nvPr/>
          </p:nvSpPr>
          <p:spPr>
            <a:xfrm>
              <a:off x="7449500" y="2712900"/>
              <a:ext cx="149150" cy="149900"/>
            </a:xfrm>
            <a:custGeom>
              <a:avLst/>
              <a:gdLst/>
              <a:ahLst/>
              <a:cxnLst/>
              <a:rect l="l" t="t" r="r" b="b"/>
              <a:pathLst>
                <a:path w="5966" h="5996" extrusionOk="0">
                  <a:moveTo>
                    <a:pt x="3653" y="1"/>
                  </a:moveTo>
                  <a:cubicBezTo>
                    <a:pt x="3403" y="1"/>
                    <a:pt x="3156" y="126"/>
                    <a:pt x="2995" y="413"/>
                  </a:cubicBezTo>
                  <a:cubicBezTo>
                    <a:pt x="2639" y="957"/>
                    <a:pt x="2262" y="1480"/>
                    <a:pt x="2095" y="2129"/>
                  </a:cubicBezTo>
                  <a:cubicBezTo>
                    <a:pt x="1990" y="2527"/>
                    <a:pt x="1949" y="2945"/>
                    <a:pt x="1907" y="3364"/>
                  </a:cubicBezTo>
                  <a:lnTo>
                    <a:pt x="1802" y="3364"/>
                  </a:lnTo>
                  <a:cubicBezTo>
                    <a:pt x="1783" y="3363"/>
                    <a:pt x="1765" y="3362"/>
                    <a:pt x="1746" y="3362"/>
                  </a:cubicBezTo>
                  <a:cubicBezTo>
                    <a:pt x="329" y="3362"/>
                    <a:pt x="1" y="5710"/>
                    <a:pt x="1467" y="5958"/>
                  </a:cubicBezTo>
                  <a:cubicBezTo>
                    <a:pt x="1641" y="5983"/>
                    <a:pt x="1809" y="5996"/>
                    <a:pt x="1971" y="5996"/>
                  </a:cubicBezTo>
                  <a:cubicBezTo>
                    <a:pt x="2744" y="5996"/>
                    <a:pt x="3386" y="5718"/>
                    <a:pt x="3957" y="5268"/>
                  </a:cubicBezTo>
                  <a:cubicBezTo>
                    <a:pt x="4355" y="5142"/>
                    <a:pt x="4690" y="4828"/>
                    <a:pt x="4794" y="4410"/>
                  </a:cubicBezTo>
                  <a:cubicBezTo>
                    <a:pt x="5234" y="3803"/>
                    <a:pt x="5568" y="3133"/>
                    <a:pt x="5819" y="2422"/>
                  </a:cubicBezTo>
                  <a:cubicBezTo>
                    <a:pt x="5966" y="1815"/>
                    <a:pt x="5652" y="1146"/>
                    <a:pt x="5129" y="832"/>
                  </a:cubicBezTo>
                  <a:cubicBezTo>
                    <a:pt x="4920" y="685"/>
                    <a:pt x="4710" y="644"/>
                    <a:pt x="4501" y="644"/>
                  </a:cubicBezTo>
                  <a:cubicBezTo>
                    <a:pt x="4501" y="623"/>
                    <a:pt x="4501" y="581"/>
                    <a:pt x="4480" y="581"/>
                  </a:cubicBezTo>
                  <a:cubicBezTo>
                    <a:pt x="4325" y="222"/>
                    <a:pt x="3986" y="1"/>
                    <a:pt x="3653" y="1"/>
                  </a:cubicBezTo>
                  <a:close/>
                </a:path>
              </a:pathLst>
            </a:custGeom>
            <a:solidFill>
              <a:srgbClr val="E54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1"/>
            <p:cNvSpPr/>
            <p:nvPr/>
          </p:nvSpPr>
          <p:spPr>
            <a:xfrm>
              <a:off x="6583325" y="2726875"/>
              <a:ext cx="45525" cy="57625"/>
            </a:xfrm>
            <a:custGeom>
              <a:avLst/>
              <a:gdLst/>
              <a:ahLst/>
              <a:cxnLst/>
              <a:rect l="l" t="t" r="r" b="b"/>
              <a:pathLst>
                <a:path w="1821" h="2305" extrusionOk="0">
                  <a:moveTo>
                    <a:pt x="1067" y="1"/>
                  </a:moveTo>
                  <a:cubicBezTo>
                    <a:pt x="649" y="1"/>
                    <a:pt x="419" y="315"/>
                    <a:pt x="335" y="691"/>
                  </a:cubicBezTo>
                  <a:cubicBezTo>
                    <a:pt x="314" y="712"/>
                    <a:pt x="314" y="733"/>
                    <a:pt x="293" y="754"/>
                  </a:cubicBezTo>
                  <a:cubicBezTo>
                    <a:pt x="188" y="921"/>
                    <a:pt x="105" y="1110"/>
                    <a:pt x="84" y="1277"/>
                  </a:cubicBezTo>
                  <a:cubicBezTo>
                    <a:pt x="0" y="1738"/>
                    <a:pt x="188" y="2177"/>
                    <a:pt x="649" y="2282"/>
                  </a:cubicBezTo>
                  <a:cubicBezTo>
                    <a:pt x="715" y="2297"/>
                    <a:pt x="781" y="2305"/>
                    <a:pt x="846" y="2305"/>
                  </a:cubicBezTo>
                  <a:cubicBezTo>
                    <a:pt x="1295" y="2305"/>
                    <a:pt x="1695" y="1944"/>
                    <a:pt x="1695" y="1486"/>
                  </a:cubicBezTo>
                  <a:lnTo>
                    <a:pt x="1695" y="1445"/>
                  </a:lnTo>
                  <a:cubicBezTo>
                    <a:pt x="1716" y="1382"/>
                    <a:pt x="1716" y="1340"/>
                    <a:pt x="1758" y="1277"/>
                  </a:cubicBezTo>
                  <a:cubicBezTo>
                    <a:pt x="1800" y="1152"/>
                    <a:pt x="1821" y="942"/>
                    <a:pt x="1800" y="733"/>
                  </a:cubicBezTo>
                  <a:cubicBezTo>
                    <a:pt x="1779" y="336"/>
                    <a:pt x="1486" y="1"/>
                    <a:pt x="1067" y="1"/>
                  </a:cubicBezTo>
                  <a:close/>
                </a:path>
              </a:pathLst>
            </a:custGeom>
            <a:solidFill>
              <a:srgbClr val="46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1"/>
            <p:cNvSpPr/>
            <p:nvPr/>
          </p:nvSpPr>
          <p:spPr>
            <a:xfrm>
              <a:off x="7077125" y="2773250"/>
              <a:ext cx="46050" cy="53050"/>
            </a:xfrm>
            <a:custGeom>
              <a:avLst/>
              <a:gdLst/>
              <a:ahLst/>
              <a:cxnLst/>
              <a:rect l="l" t="t" r="r" b="b"/>
              <a:pathLst>
                <a:path w="1842" h="2122" extrusionOk="0">
                  <a:moveTo>
                    <a:pt x="782" y="1"/>
                  </a:moveTo>
                  <a:cubicBezTo>
                    <a:pt x="590" y="1"/>
                    <a:pt x="380" y="128"/>
                    <a:pt x="251" y="238"/>
                  </a:cubicBezTo>
                  <a:cubicBezTo>
                    <a:pt x="105" y="406"/>
                    <a:pt x="21" y="594"/>
                    <a:pt x="21" y="845"/>
                  </a:cubicBezTo>
                  <a:cubicBezTo>
                    <a:pt x="21" y="971"/>
                    <a:pt x="0" y="1096"/>
                    <a:pt x="0" y="1243"/>
                  </a:cubicBezTo>
                  <a:cubicBezTo>
                    <a:pt x="0" y="1305"/>
                    <a:pt x="21" y="1389"/>
                    <a:pt x="21" y="1473"/>
                  </a:cubicBezTo>
                  <a:cubicBezTo>
                    <a:pt x="63" y="1619"/>
                    <a:pt x="126" y="1724"/>
                    <a:pt x="251" y="1849"/>
                  </a:cubicBezTo>
                  <a:cubicBezTo>
                    <a:pt x="419" y="2017"/>
                    <a:pt x="649" y="2121"/>
                    <a:pt x="858" y="2121"/>
                  </a:cubicBezTo>
                  <a:cubicBezTo>
                    <a:pt x="1088" y="2121"/>
                    <a:pt x="1297" y="2017"/>
                    <a:pt x="1444" y="1849"/>
                  </a:cubicBezTo>
                  <a:lnTo>
                    <a:pt x="1590" y="1682"/>
                  </a:lnTo>
                  <a:cubicBezTo>
                    <a:pt x="1653" y="1577"/>
                    <a:pt x="1695" y="1452"/>
                    <a:pt x="1695" y="1305"/>
                  </a:cubicBezTo>
                  <a:cubicBezTo>
                    <a:pt x="1799" y="1138"/>
                    <a:pt x="1841" y="971"/>
                    <a:pt x="1841" y="824"/>
                  </a:cubicBezTo>
                  <a:cubicBezTo>
                    <a:pt x="1841" y="615"/>
                    <a:pt x="1779" y="406"/>
                    <a:pt x="1611" y="259"/>
                  </a:cubicBezTo>
                  <a:cubicBezTo>
                    <a:pt x="1486" y="134"/>
                    <a:pt x="1318" y="92"/>
                    <a:pt x="1172" y="50"/>
                  </a:cubicBezTo>
                  <a:cubicBezTo>
                    <a:pt x="1067" y="29"/>
                    <a:pt x="963" y="8"/>
                    <a:pt x="858" y="8"/>
                  </a:cubicBezTo>
                  <a:cubicBezTo>
                    <a:pt x="833" y="3"/>
                    <a:pt x="808" y="1"/>
                    <a:pt x="782" y="1"/>
                  </a:cubicBezTo>
                  <a:close/>
                </a:path>
              </a:pathLst>
            </a:custGeom>
            <a:solidFill>
              <a:srgbClr val="46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1"/>
            <p:cNvSpPr/>
            <p:nvPr/>
          </p:nvSpPr>
          <p:spPr>
            <a:xfrm>
              <a:off x="5948275" y="2297825"/>
              <a:ext cx="2178175" cy="2151575"/>
            </a:xfrm>
            <a:custGeom>
              <a:avLst/>
              <a:gdLst/>
              <a:ahLst/>
              <a:cxnLst/>
              <a:rect l="l" t="t" r="r" b="b"/>
              <a:pathLst>
                <a:path w="87127" h="86063" extrusionOk="0">
                  <a:moveTo>
                    <a:pt x="21529" y="10767"/>
                  </a:moveTo>
                  <a:cubicBezTo>
                    <a:pt x="21558" y="10767"/>
                    <a:pt x="21587" y="10772"/>
                    <a:pt x="21615" y="10781"/>
                  </a:cubicBezTo>
                  <a:lnTo>
                    <a:pt x="21636" y="10781"/>
                  </a:lnTo>
                  <a:cubicBezTo>
                    <a:pt x="21197" y="11534"/>
                    <a:pt x="20799" y="12329"/>
                    <a:pt x="20904" y="12769"/>
                  </a:cubicBezTo>
                  <a:cubicBezTo>
                    <a:pt x="20778" y="12936"/>
                    <a:pt x="20778" y="13166"/>
                    <a:pt x="20862" y="13355"/>
                  </a:cubicBezTo>
                  <a:cubicBezTo>
                    <a:pt x="20904" y="13397"/>
                    <a:pt x="20925" y="13418"/>
                    <a:pt x="20945" y="13480"/>
                  </a:cubicBezTo>
                  <a:cubicBezTo>
                    <a:pt x="20841" y="13585"/>
                    <a:pt x="20736" y="13669"/>
                    <a:pt x="20632" y="13773"/>
                  </a:cubicBezTo>
                  <a:cubicBezTo>
                    <a:pt x="20590" y="13690"/>
                    <a:pt x="20506" y="13585"/>
                    <a:pt x="20422" y="13480"/>
                  </a:cubicBezTo>
                  <a:cubicBezTo>
                    <a:pt x="20171" y="13104"/>
                    <a:pt x="20276" y="12853"/>
                    <a:pt x="20464" y="12455"/>
                  </a:cubicBezTo>
                  <a:cubicBezTo>
                    <a:pt x="20632" y="12037"/>
                    <a:pt x="20736" y="11618"/>
                    <a:pt x="20987" y="11221"/>
                  </a:cubicBezTo>
                  <a:cubicBezTo>
                    <a:pt x="21080" y="11035"/>
                    <a:pt x="21304" y="10767"/>
                    <a:pt x="21529" y="10767"/>
                  </a:cubicBezTo>
                  <a:close/>
                  <a:moveTo>
                    <a:pt x="13891" y="6606"/>
                  </a:moveTo>
                  <a:cubicBezTo>
                    <a:pt x="14602" y="6606"/>
                    <a:pt x="15361" y="7112"/>
                    <a:pt x="15924" y="7433"/>
                  </a:cubicBezTo>
                  <a:cubicBezTo>
                    <a:pt x="16677" y="7873"/>
                    <a:pt x="17493" y="8291"/>
                    <a:pt x="18246" y="8752"/>
                  </a:cubicBezTo>
                  <a:cubicBezTo>
                    <a:pt x="18707" y="9003"/>
                    <a:pt x="19062" y="9275"/>
                    <a:pt x="19397" y="9651"/>
                  </a:cubicBezTo>
                  <a:cubicBezTo>
                    <a:pt x="19585" y="9840"/>
                    <a:pt x="19753" y="10049"/>
                    <a:pt x="19920" y="10216"/>
                  </a:cubicBezTo>
                  <a:cubicBezTo>
                    <a:pt x="19606" y="10572"/>
                    <a:pt x="19397" y="11053"/>
                    <a:pt x="19230" y="11513"/>
                  </a:cubicBezTo>
                  <a:cubicBezTo>
                    <a:pt x="18958" y="12225"/>
                    <a:pt x="18518" y="12894"/>
                    <a:pt x="18832" y="13669"/>
                  </a:cubicBezTo>
                  <a:cubicBezTo>
                    <a:pt x="19020" y="14108"/>
                    <a:pt x="19292" y="14464"/>
                    <a:pt x="19711" y="14631"/>
                  </a:cubicBezTo>
                  <a:cubicBezTo>
                    <a:pt x="19669" y="14673"/>
                    <a:pt x="19648" y="14736"/>
                    <a:pt x="19585" y="14778"/>
                  </a:cubicBezTo>
                  <a:cubicBezTo>
                    <a:pt x="18435" y="16347"/>
                    <a:pt x="17744" y="18104"/>
                    <a:pt x="17179" y="19883"/>
                  </a:cubicBezTo>
                  <a:cubicBezTo>
                    <a:pt x="17116" y="20113"/>
                    <a:pt x="17054" y="20385"/>
                    <a:pt x="16970" y="20636"/>
                  </a:cubicBezTo>
                  <a:cubicBezTo>
                    <a:pt x="16531" y="20804"/>
                    <a:pt x="16112" y="20929"/>
                    <a:pt x="15610" y="20950"/>
                  </a:cubicBezTo>
                  <a:cubicBezTo>
                    <a:pt x="15137" y="20991"/>
                    <a:pt x="14647" y="21014"/>
                    <a:pt x="14161" y="21014"/>
                  </a:cubicBezTo>
                  <a:cubicBezTo>
                    <a:pt x="13895" y="21014"/>
                    <a:pt x="13631" y="21007"/>
                    <a:pt x="13371" y="20992"/>
                  </a:cubicBezTo>
                  <a:cubicBezTo>
                    <a:pt x="12660" y="20929"/>
                    <a:pt x="13476" y="19883"/>
                    <a:pt x="13664" y="19485"/>
                  </a:cubicBezTo>
                  <a:cubicBezTo>
                    <a:pt x="13831" y="19130"/>
                    <a:pt x="14459" y="18544"/>
                    <a:pt x="14417" y="17811"/>
                  </a:cubicBezTo>
                  <a:cubicBezTo>
                    <a:pt x="14374" y="16940"/>
                    <a:pt x="13836" y="16758"/>
                    <a:pt x="13172" y="16758"/>
                  </a:cubicBezTo>
                  <a:cubicBezTo>
                    <a:pt x="12698" y="16758"/>
                    <a:pt x="12159" y="16851"/>
                    <a:pt x="11690" y="16851"/>
                  </a:cubicBezTo>
                  <a:cubicBezTo>
                    <a:pt x="11240" y="16851"/>
                    <a:pt x="10854" y="16765"/>
                    <a:pt x="10651" y="16431"/>
                  </a:cubicBezTo>
                  <a:cubicBezTo>
                    <a:pt x="10442" y="16096"/>
                    <a:pt x="11049" y="15384"/>
                    <a:pt x="11216" y="15154"/>
                  </a:cubicBezTo>
                  <a:cubicBezTo>
                    <a:pt x="11572" y="14715"/>
                    <a:pt x="12011" y="14317"/>
                    <a:pt x="12471" y="14024"/>
                  </a:cubicBezTo>
                  <a:cubicBezTo>
                    <a:pt x="13371" y="13501"/>
                    <a:pt x="15338" y="13041"/>
                    <a:pt x="15275" y="11702"/>
                  </a:cubicBezTo>
                  <a:cubicBezTo>
                    <a:pt x="15233" y="10363"/>
                    <a:pt x="13706" y="9798"/>
                    <a:pt x="12890" y="8961"/>
                  </a:cubicBezTo>
                  <a:cubicBezTo>
                    <a:pt x="12576" y="8647"/>
                    <a:pt x="12367" y="8249"/>
                    <a:pt x="12346" y="7810"/>
                  </a:cubicBezTo>
                  <a:cubicBezTo>
                    <a:pt x="12325" y="7287"/>
                    <a:pt x="12869" y="6973"/>
                    <a:pt x="13266" y="6764"/>
                  </a:cubicBezTo>
                  <a:cubicBezTo>
                    <a:pt x="13466" y="6652"/>
                    <a:pt x="13676" y="6606"/>
                    <a:pt x="13891" y="6606"/>
                  </a:cubicBezTo>
                  <a:close/>
                  <a:moveTo>
                    <a:pt x="62960" y="17142"/>
                  </a:moveTo>
                  <a:lnTo>
                    <a:pt x="62960" y="17142"/>
                  </a:lnTo>
                  <a:cubicBezTo>
                    <a:pt x="63190" y="17267"/>
                    <a:pt x="63379" y="17498"/>
                    <a:pt x="63630" y="17644"/>
                  </a:cubicBezTo>
                  <a:cubicBezTo>
                    <a:pt x="64048" y="17895"/>
                    <a:pt x="64508" y="18083"/>
                    <a:pt x="64718" y="18586"/>
                  </a:cubicBezTo>
                  <a:cubicBezTo>
                    <a:pt x="65052" y="19423"/>
                    <a:pt x="64718" y="20280"/>
                    <a:pt x="64215" y="20929"/>
                  </a:cubicBezTo>
                  <a:lnTo>
                    <a:pt x="63985" y="20929"/>
                  </a:lnTo>
                  <a:cubicBezTo>
                    <a:pt x="63274" y="20950"/>
                    <a:pt x="62374" y="21201"/>
                    <a:pt x="61726" y="21473"/>
                  </a:cubicBezTo>
                  <a:cubicBezTo>
                    <a:pt x="61495" y="21578"/>
                    <a:pt x="61286" y="21724"/>
                    <a:pt x="61098" y="21850"/>
                  </a:cubicBezTo>
                  <a:cubicBezTo>
                    <a:pt x="61056" y="21452"/>
                    <a:pt x="60993" y="21034"/>
                    <a:pt x="60951" y="20636"/>
                  </a:cubicBezTo>
                  <a:cubicBezTo>
                    <a:pt x="61182" y="20594"/>
                    <a:pt x="61474" y="20511"/>
                    <a:pt x="61726" y="20427"/>
                  </a:cubicBezTo>
                  <a:cubicBezTo>
                    <a:pt x="61746" y="20490"/>
                    <a:pt x="61746" y="20532"/>
                    <a:pt x="61788" y="20615"/>
                  </a:cubicBezTo>
                  <a:cubicBezTo>
                    <a:pt x="61872" y="20887"/>
                    <a:pt x="62113" y="21023"/>
                    <a:pt x="62351" y="21023"/>
                  </a:cubicBezTo>
                  <a:cubicBezTo>
                    <a:pt x="62589" y="21023"/>
                    <a:pt x="62824" y="20887"/>
                    <a:pt x="62897" y="20615"/>
                  </a:cubicBezTo>
                  <a:cubicBezTo>
                    <a:pt x="63274" y="19423"/>
                    <a:pt x="63086" y="18314"/>
                    <a:pt x="62960" y="17142"/>
                  </a:cubicBezTo>
                  <a:close/>
                  <a:moveTo>
                    <a:pt x="63985" y="22247"/>
                  </a:moveTo>
                  <a:cubicBezTo>
                    <a:pt x="65178" y="22247"/>
                    <a:pt x="65973" y="23147"/>
                    <a:pt x="66182" y="24256"/>
                  </a:cubicBezTo>
                  <a:cubicBezTo>
                    <a:pt x="66412" y="25386"/>
                    <a:pt x="65827" y="26558"/>
                    <a:pt x="65052" y="27332"/>
                  </a:cubicBezTo>
                  <a:cubicBezTo>
                    <a:pt x="64048" y="28315"/>
                    <a:pt x="62563" y="28273"/>
                    <a:pt x="61286" y="28315"/>
                  </a:cubicBezTo>
                  <a:lnTo>
                    <a:pt x="61182" y="28315"/>
                  </a:lnTo>
                  <a:cubicBezTo>
                    <a:pt x="61391" y="26578"/>
                    <a:pt x="61391" y="24821"/>
                    <a:pt x="61223" y="23084"/>
                  </a:cubicBezTo>
                  <a:cubicBezTo>
                    <a:pt x="61788" y="22289"/>
                    <a:pt x="63107" y="22268"/>
                    <a:pt x="63985" y="22247"/>
                  </a:cubicBezTo>
                  <a:close/>
                  <a:moveTo>
                    <a:pt x="71492" y="19296"/>
                  </a:moveTo>
                  <a:cubicBezTo>
                    <a:pt x="72995" y="19296"/>
                    <a:pt x="74514" y="19510"/>
                    <a:pt x="75828" y="20280"/>
                  </a:cubicBezTo>
                  <a:cubicBezTo>
                    <a:pt x="76435" y="20636"/>
                    <a:pt x="77314" y="21013"/>
                    <a:pt x="77397" y="21829"/>
                  </a:cubicBezTo>
                  <a:cubicBezTo>
                    <a:pt x="77481" y="22687"/>
                    <a:pt x="76142" y="23126"/>
                    <a:pt x="75514" y="23293"/>
                  </a:cubicBezTo>
                  <a:cubicBezTo>
                    <a:pt x="74363" y="23607"/>
                    <a:pt x="72962" y="24172"/>
                    <a:pt x="73317" y="25616"/>
                  </a:cubicBezTo>
                  <a:cubicBezTo>
                    <a:pt x="73673" y="27102"/>
                    <a:pt x="75472" y="27687"/>
                    <a:pt x="76267" y="28859"/>
                  </a:cubicBezTo>
                  <a:cubicBezTo>
                    <a:pt x="76707" y="29529"/>
                    <a:pt x="75849" y="30407"/>
                    <a:pt x="75242" y="30638"/>
                  </a:cubicBezTo>
                  <a:cubicBezTo>
                    <a:pt x="74887" y="30763"/>
                    <a:pt x="74510" y="30931"/>
                    <a:pt x="74154" y="31014"/>
                  </a:cubicBezTo>
                  <a:cubicBezTo>
                    <a:pt x="74026" y="31048"/>
                    <a:pt x="73897" y="31060"/>
                    <a:pt x="73769" y="31060"/>
                  </a:cubicBezTo>
                  <a:cubicBezTo>
                    <a:pt x="73500" y="31060"/>
                    <a:pt x="73231" y="31008"/>
                    <a:pt x="72962" y="30993"/>
                  </a:cubicBezTo>
                  <a:cubicBezTo>
                    <a:pt x="72936" y="30992"/>
                    <a:pt x="72911" y="30992"/>
                    <a:pt x="72886" y="30992"/>
                  </a:cubicBezTo>
                  <a:cubicBezTo>
                    <a:pt x="72052" y="30992"/>
                    <a:pt x="71536" y="31665"/>
                    <a:pt x="71455" y="32437"/>
                  </a:cubicBezTo>
                  <a:cubicBezTo>
                    <a:pt x="71392" y="33148"/>
                    <a:pt x="71811" y="33923"/>
                    <a:pt x="71874" y="34634"/>
                  </a:cubicBezTo>
                  <a:cubicBezTo>
                    <a:pt x="71936" y="35387"/>
                    <a:pt x="71371" y="35764"/>
                    <a:pt x="70806" y="36078"/>
                  </a:cubicBezTo>
                  <a:cubicBezTo>
                    <a:pt x="70543" y="36216"/>
                    <a:pt x="70097" y="36428"/>
                    <a:pt x="69728" y="36428"/>
                  </a:cubicBezTo>
                  <a:cubicBezTo>
                    <a:pt x="69539" y="36428"/>
                    <a:pt x="69371" y="36373"/>
                    <a:pt x="69258" y="36224"/>
                  </a:cubicBezTo>
                  <a:cubicBezTo>
                    <a:pt x="69136" y="36064"/>
                    <a:pt x="68969" y="35996"/>
                    <a:pt x="68796" y="35996"/>
                  </a:cubicBezTo>
                  <a:cubicBezTo>
                    <a:pt x="68406" y="35996"/>
                    <a:pt x="67988" y="36341"/>
                    <a:pt x="68003" y="36747"/>
                  </a:cubicBezTo>
                  <a:cubicBezTo>
                    <a:pt x="68024" y="37208"/>
                    <a:pt x="68128" y="37773"/>
                    <a:pt x="67919" y="38191"/>
                  </a:cubicBezTo>
                  <a:cubicBezTo>
                    <a:pt x="67668" y="38693"/>
                    <a:pt x="67480" y="38840"/>
                    <a:pt x="66977" y="39049"/>
                  </a:cubicBezTo>
                  <a:cubicBezTo>
                    <a:pt x="66641" y="39190"/>
                    <a:pt x="66335" y="39255"/>
                    <a:pt x="66051" y="39255"/>
                  </a:cubicBezTo>
                  <a:cubicBezTo>
                    <a:pt x="65362" y="39255"/>
                    <a:pt x="64799" y="38870"/>
                    <a:pt x="64236" y="38233"/>
                  </a:cubicBezTo>
                  <a:cubicBezTo>
                    <a:pt x="63588" y="37480"/>
                    <a:pt x="62939" y="36392"/>
                    <a:pt x="62625" y="35450"/>
                  </a:cubicBezTo>
                  <a:cubicBezTo>
                    <a:pt x="62437" y="34864"/>
                    <a:pt x="62270" y="34299"/>
                    <a:pt x="62144" y="33713"/>
                  </a:cubicBezTo>
                  <a:cubicBezTo>
                    <a:pt x="62102" y="33358"/>
                    <a:pt x="62039" y="33002"/>
                    <a:pt x="61935" y="32667"/>
                  </a:cubicBezTo>
                  <a:cubicBezTo>
                    <a:pt x="61809" y="32228"/>
                    <a:pt x="61516" y="31642"/>
                    <a:pt x="61516" y="31182"/>
                  </a:cubicBezTo>
                  <a:cubicBezTo>
                    <a:pt x="61516" y="30889"/>
                    <a:pt x="61516" y="30596"/>
                    <a:pt x="61537" y="30324"/>
                  </a:cubicBezTo>
                  <a:cubicBezTo>
                    <a:pt x="61537" y="30135"/>
                    <a:pt x="61579" y="29926"/>
                    <a:pt x="61600" y="29738"/>
                  </a:cubicBezTo>
                  <a:cubicBezTo>
                    <a:pt x="61621" y="29654"/>
                    <a:pt x="61621" y="29591"/>
                    <a:pt x="61642" y="29508"/>
                  </a:cubicBezTo>
                  <a:cubicBezTo>
                    <a:pt x="62119" y="29791"/>
                    <a:pt x="62630" y="29915"/>
                    <a:pt x="63149" y="29915"/>
                  </a:cubicBezTo>
                  <a:cubicBezTo>
                    <a:pt x="64201" y="29915"/>
                    <a:pt x="65285" y="29406"/>
                    <a:pt x="66182" y="28692"/>
                  </a:cubicBezTo>
                  <a:cubicBezTo>
                    <a:pt x="67668" y="27520"/>
                    <a:pt x="68170" y="25365"/>
                    <a:pt x="67752" y="23586"/>
                  </a:cubicBezTo>
                  <a:cubicBezTo>
                    <a:pt x="67480" y="22540"/>
                    <a:pt x="66747" y="21745"/>
                    <a:pt x="65806" y="21285"/>
                  </a:cubicBezTo>
                  <a:cubicBezTo>
                    <a:pt x="65889" y="21201"/>
                    <a:pt x="65973" y="21055"/>
                    <a:pt x="66015" y="20908"/>
                  </a:cubicBezTo>
                  <a:cubicBezTo>
                    <a:pt x="66182" y="20573"/>
                    <a:pt x="66245" y="20197"/>
                    <a:pt x="66287" y="19799"/>
                  </a:cubicBezTo>
                  <a:cubicBezTo>
                    <a:pt x="67605" y="19213"/>
                    <a:pt x="69153" y="19381"/>
                    <a:pt x="70618" y="19318"/>
                  </a:cubicBezTo>
                  <a:cubicBezTo>
                    <a:pt x="70908" y="19304"/>
                    <a:pt x="71200" y="19296"/>
                    <a:pt x="71492" y="19296"/>
                  </a:cubicBezTo>
                  <a:close/>
                  <a:moveTo>
                    <a:pt x="25758" y="40409"/>
                  </a:moveTo>
                  <a:cubicBezTo>
                    <a:pt x="27787" y="41476"/>
                    <a:pt x="29984" y="42208"/>
                    <a:pt x="32202" y="42731"/>
                  </a:cubicBezTo>
                  <a:cubicBezTo>
                    <a:pt x="32077" y="43024"/>
                    <a:pt x="31993" y="43317"/>
                    <a:pt x="31888" y="43631"/>
                  </a:cubicBezTo>
                  <a:cubicBezTo>
                    <a:pt x="31679" y="44447"/>
                    <a:pt x="31407" y="45242"/>
                    <a:pt x="31198" y="46058"/>
                  </a:cubicBezTo>
                  <a:cubicBezTo>
                    <a:pt x="31135" y="46351"/>
                    <a:pt x="31072" y="46602"/>
                    <a:pt x="30989" y="46895"/>
                  </a:cubicBezTo>
                  <a:cubicBezTo>
                    <a:pt x="30944" y="46898"/>
                    <a:pt x="30899" y="46899"/>
                    <a:pt x="30854" y="46899"/>
                  </a:cubicBezTo>
                  <a:cubicBezTo>
                    <a:pt x="29660" y="46899"/>
                    <a:pt x="28665" y="46110"/>
                    <a:pt x="27515" y="45807"/>
                  </a:cubicBezTo>
                  <a:cubicBezTo>
                    <a:pt x="26595" y="45577"/>
                    <a:pt x="25716" y="45284"/>
                    <a:pt x="24858" y="44887"/>
                  </a:cubicBezTo>
                  <a:cubicBezTo>
                    <a:pt x="24482" y="44698"/>
                    <a:pt x="24084" y="44531"/>
                    <a:pt x="23812" y="44196"/>
                  </a:cubicBezTo>
                  <a:lnTo>
                    <a:pt x="23770" y="44175"/>
                  </a:lnTo>
                  <a:cubicBezTo>
                    <a:pt x="23875" y="43820"/>
                    <a:pt x="24335" y="43443"/>
                    <a:pt x="24565" y="43150"/>
                  </a:cubicBezTo>
                  <a:cubicBezTo>
                    <a:pt x="25130" y="42480"/>
                    <a:pt x="25570" y="41413"/>
                    <a:pt x="25758" y="40409"/>
                  </a:cubicBezTo>
                  <a:close/>
                  <a:moveTo>
                    <a:pt x="36847" y="43527"/>
                  </a:moveTo>
                  <a:cubicBezTo>
                    <a:pt x="38142" y="43639"/>
                    <a:pt x="39454" y="43718"/>
                    <a:pt x="40782" y="43718"/>
                  </a:cubicBezTo>
                  <a:cubicBezTo>
                    <a:pt x="40935" y="43718"/>
                    <a:pt x="41088" y="43717"/>
                    <a:pt x="41241" y="43715"/>
                  </a:cubicBezTo>
                  <a:lnTo>
                    <a:pt x="41241" y="43715"/>
                  </a:lnTo>
                  <a:cubicBezTo>
                    <a:pt x="41095" y="44761"/>
                    <a:pt x="41032" y="45870"/>
                    <a:pt x="40237" y="46686"/>
                  </a:cubicBezTo>
                  <a:cubicBezTo>
                    <a:pt x="40061" y="46856"/>
                    <a:pt x="39872" y="46922"/>
                    <a:pt x="39681" y="46922"/>
                  </a:cubicBezTo>
                  <a:cubicBezTo>
                    <a:pt x="39261" y="46922"/>
                    <a:pt x="38831" y="46602"/>
                    <a:pt x="38500" y="46372"/>
                  </a:cubicBezTo>
                  <a:cubicBezTo>
                    <a:pt x="37642" y="45765"/>
                    <a:pt x="36806" y="44698"/>
                    <a:pt x="36847" y="43610"/>
                  </a:cubicBezTo>
                  <a:lnTo>
                    <a:pt x="36847" y="43527"/>
                  </a:lnTo>
                  <a:close/>
                  <a:moveTo>
                    <a:pt x="48021" y="42773"/>
                  </a:moveTo>
                  <a:cubicBezTo>
                    <a:pt x="48083" y="42815"/>
                    <a:pt x="48125" y="42878"/>
                    <a:pt x="48230" y="42920"/>
                  </a:cubicBezTo>
                  <a:cubicBezTo>
                    <a:pt x="49966" y="43506"/>
                    <a:pt x="51703" y="43527"/>
                    <a:pt x="53482" y="43757"/>
                  </a:cubicBezTo>
                  <a:cubicBezTo>
                    <a:pt x="54360" y="43861"/>
                    <a:pt x="55135" y="44029"/>
                    <a:pt x="55951" y="44343"/>
                  </a:cubicBezTo>
                  <a:cubicBezTo>
                    <a:pt x="56264" y="44468"/>
                    <a:pt x="55972" y="44740"/>
                    <a:pt x="55888" y="44991"/>
                  </a:cubicBezTo>
                  <a:cubicBezTo>
                    <a:pt x="55783" y="45326"/>
                    <a:pt x="55574" y="45786"/>
                    <a:pt x="55574" y="46142"/>
                  </a:cubicBezTo>
                  <a:cubicBezTo>
                    <a:pt x="55553" y="46561"/>
                    <a:pt x="55553" y="46979"/>
                    <a:pt x="55511" y="47418"/>
                  </a:cubicBezTo>
                  <a:cubicBezTo>
                    <a:pt x="55448" y="47900"/>
                    <a:pt x="55260" y="48360"/>
                    <a:pt x="55260" y="48841"/>
                  </a:cubicBezTo>
                  <a:cubicBezTo>
                    <a:pt x="55260" y="48982"/>
                    <a:pt x="55221" y="49513"/>
                    <a:pt x="55406" y="49513"/>
                  </a:cubicBezTo>
                  <a:cubicBezTo>
                    <a:pt x="55409" y="49513"/>
                    <a:pt x="55412" y="49513"/>
                    <a:pt x="55415" y="49513"/>
                  </a:cubicBezTo>
                  <a:lnTo>
                    <a:pt x="55415" y="49513"/>
                  </a:lnTo>
                  <a:cubicBezTo>
                    <a:pt x="55377" y="49518"/>
                    <a:pt x="55339" y="49520"/>
                    <a:pt x="55301" y="49520"/>
                  </a:cubicBezTo>
                  <a:cubicBezTo>
                    <a:pt x="55076" y="49520"/>
                    <a:pt x="54862" y="49435"/>
                    <a:pt x="54632" y="49364"/>
                  </a:cubicBezTo>
                  <a:cubicBezTo>
                    <a:pt x="54088" y="49197"/>
                    <a:pt x="53544" y="48967"/>
                    <a:pt x="53000" y="48778"/>
                  </a:cubicBezTo>
                  <a:cubicBezTo>
                    <a:pt x="52268" y="48527"/>
                    <a:pt x="51557" y="48130"/>
                    <a:pt x="50803" y="47962"/>
                  </a:cubicBezTo>
                  <a:cubicBezTo>
                    <a:pt x="50767" y="47957"/>
                    <a:pt x="50730" y="47955"/>
                    <a:pt x="50694" y="47955"/>
                  </a:cubicBezTo>
                  <a:cubicBezTo>
                    <a:pt x="50586" y="47955"/>
                    <a:pt x="50484" y="47978"/>
                    <a:pt x="50406" y="48025"/>
                  </a:cubicBezTo>
                  <a:cubicBezTo>
                    <a:pt x="50218" y="47565"/>
                    <a:pt x="50008" y="47105"/>
                    <a:pt x="49820" y="46665"/>
                  </a:cubicBezTo>
                  <a:cubicBezTo>
                    <a:pt x="49234" y="45305"/>
                    <a:pt x="48523" y="44071"/>
                    <a:pt x="47728" y="42836"/>
                  </a:cubicBezTo>
                  <a:cubicBezTo>
                    <a:pt x="47832" y="42815"/>
                    <a:pt x="47916" y="42794"/>
                    <a:pt x="48021" y="42773"/>
                  </a:cubicBezTo>
                  <a:close/>
                  <a:moveTo>
                    <a:pt x="32977" y="42899"/>
                  </a:moveTo>
                  <a:cubicBezTo>
                    <a:pt x="33186" y="42962"/>
                    <a:pt x="33395" y="42983"/>
                    <a:pt x="33646" y="43024"/>
                  </a:cubicBezTo>
                  <a:cubicBezTo>
                    <a:pt x="34441" y="43192"/>
                    <a:pt x="35257" y="43317"/>
                    <a:pt x="36073" y="43401"/>
                  </a:cubicBezTo>
                  <a:cubicBezTo>
                    <a:pt x="36073" y="43422"/>
                    <a:pt x="36073" y="43422"/>
                    <a:pt x="36031" y="43443"/>
                  </a:cubicBezTo>
                  <a:cubicBezTo>
                    <a:pt x="35787" y="45307"/>
                    <a:pt x="37558" y="48136"/>
                    <a:pt x="39622" y="48136"/>
                  </a:cubicBezTo>
                  <a:cubicBezTo>
                    <a:pt x="39852" y="48136"/>
                    <a:pt x="40086" y="48101"/>
                    <a:pt x="40321" y="48025"/>
                  </a:cubicBezTo>
                  <a:cubicBezTo>
                    <a:pt x="41241" y="47732"/>
                    <a:pt x="41764" y="46853"/>
                    <a:pt x="42078" y="46017"/>
                  </a:cubicBezTo>
                  <a:cubicBezTo>
                    <a:pt x="42371" y="45305"/>
                    <a:pt x="42580" y="44405"/>
                    <a:pt x="42580" y="43610"/>
                  </a:cubicBezTo>
                  <a:cubicBezTo>
                    <a:pt x="43982" y="43527"/>
                    <a:pt x="45384" y="43317"/>
                    <a:pt x="46765" y="43024"/>
                  </a:cubicBezTo>
                  <a:cubicBezTo>
                    <a:pt x="48418" y="45640"/>
                    <a:pt x="49318" y="48737"/>
                    <a:pt x="50427" y="51582"/>
                  </a:cubicBezTo>
                  <a:cubicBezTo>
                    <a:pt x="51034" y="53151"/>
                    <a:pt x="51431" y="54721"/>
                    <a:pt x="51766" y="56311"/>
                  </a:cubicBezTo>
                  <a:cubicBezTo>
                    <a:pt x="51954" y="57148"/>
                    <a:pt x="52122" y="58027"/>
                    <a:pt x="52226" y="58864"/>
                  </a:cubicBezTo>
                  <a:cubicBezTo>
                    <a:pt x="52310" y="59596"/>
                    <a:pt x="52226" y="60265"/>
                    <a:pt x="52519" y="60914"/>
                  </a:cubicBezTo>
                  <a:cubicBezTo>
                    <a:pt x="51098" y="60305"/>
                    <a:pt x="49578" y="59972"/>
                    <a:pt x="48017" y="59972"/>
                  </a:cubicBezTo>
                  <a:cubicBezTo>
                    <a:pt x="47969" y="59972"/>
                    <a:pt x="47922" y="59972"/>
                    <a:pt x="47874" y="59973"/>
                  </a:cubicBezTo>
                  <a:cubicBezTo>
                    <a:pt x="45845" y="60014"/>
                    <a:pt x="43815" y="60286"/>
                    <a:pt x="41848" y="60705"/>
                  </a:cubicBezTo>
                  <a:cubicBezTo>
                    <a:pt x="40927" y="60914"/>
                    <a:pt x="40028" y="61165"/>
                    <a:pt x="39128" y="61395"/>
                  </a:cubicBezTo>
                  <a:cubicBezTo>
                    <a:pt x="38689" y="61521"/>
                    <a:pt x="38249" y="61626"/>
                    <a:pt x="37789" y="61751"/>
                  </a:cubicBezTo>
                  <a:cubicBezTo>
                    <a:pt x="37642" y="61814"/>
                    <a:pt x="37517" y="61856"/>
                    <a:pt x="37370" y="61939"/>
                  </a:cubicBezTo>
                  <a:cubicBezTo>
                    <a:pt x="37119" y="61542"/>
                    <a:pt x="36785" y="61186"/>
                    <a:pt x="36534" y="60872"/>
                  </a:cubicBezTo>
                  <a:cubicBezTo>
                    <a:pt x="35864" y="60035"/>
                    <a:pt x="35027" y="59449"/>
                    <a:pt x="34085" y="58989"/>
                  </a:cubicBezTo>
                  <a:cubicBezTo>
                    <a:pt x="33081" y="58466"/>
                    <a:pt x="32098" y="57901"/>
                    <a:pt x="31093" y="57420"/>
                  </a:cubicBezTo>
                  <a:cubicBezTo>
                    <a:pt x="31093" y="57232"/>
                    <a:pt x="31135" y="57085"/>
                    <a:pt x="31135" y="56897"/>
                  </a:cubicBezTo>
                  <a:cubicBezTo>
                    <a:pt x="31282" y="55181"/>
                    <a:pt x="31554" y="53486"/>
                    <a:pt x="31721" y="51770"/>
                  </a:cubicBezTo>
                  <a:cubicBezTo>
                    <a:pt x="31909" y="50034"/>
                    <a:pt x="32098" y="48360"/>
                    <a:pt x="32412" y="46665"/>
                  </a:cubicBezTo>
                  <a:cubicBezTo>
                    <a:pt x="32537" y="45912"/>
                    <a:pt x="32809" y="45096"/>
                    <a:pt x="32851" y="44301"/>
                  </a:cubicBezTo>
                  <a:cubicBezTo>
                    <a:pt x="32872" y="43840"/>
                    <a:pt x="32914" y="43359"/>
                    <a:pt x="32977" y="42899"/>
                  </a:cubicBezTo>
                  <a:close/>
                  <a:moveTo>
                    <a:pt x="23613" y="57104"/>
                  </a:moveTo>
                  <a:cubicBezTo>
                    <a:pt x="23672" y="57104"/>
                    <a:pt x="23731" y="57105"/>
                    <a:pt x="23791" y="57106"/>
                  </a:cubicBezTo>
                  <a:cubicBezTo>
                    <a:pt x="24879" y="57127"/>
                    <a:pt x="25946" y="57294"/>
                    <a:pt x="26992" y="57524"/>
                  </a:cubicBezTo>
                  <a:cubicBezTo>
                    <a:pt x="29001" y="57985"/>
                    <a:pt x="30780" y="59031"/>
                    <a:pt x="32579" y="60035"/>
                  </a:cubicBezTo>
                  <a:cubicBezTo>
                    <a:pt x="33416" y="60496"/>
                    <a:pt x="34253" y="60872"/>
                    <a:pt x="34943" y="61542"/>
                  </a:cubicBezTo>
                  <a:cubicBezTo>
                    <a:pt x="35278" y="61877"/>
                    <a:pt x="35550" y="62337"/>
                    <a:pt x="35864" y="62734"/>
                  </a:cubicBezTo>
                  <a:cubicBezTo>
                    <a:pt x="35718" y="62734"/>
                    <a:pt x="35571" y="62776"/>
                    <a:pt x="35445" y="62902"/>
                  </a:cubicBezTo>
                  <a:cubicBezTo>
                    <a:pt x="34609" y="63927"/>
                    <a:pt x="33604" y="64743"/>
                    <a:pt x="32558" y="65517"/>
                  </a:cubicBezTo>
                  <a:cubicBezTo>
                    <a:pt x="31616" y="66229"/>
                    <a:pt x="30989" y="67296"/>
                    <a:pt x="30173" y="68133"/>
                  </a:cubicBezTo>
                  <a:cubicBezTo>
                    <a:pt x="29336" y="69012"/>
                    <a:pt x="28478" y="69807"/>
                    <a:pt x="27767" y="70790"/>
                  </a:cubicBezTo>
                  <a:cubicBezTo>
                    <a:pt x="27495" y="71209"/>
                    <a:pt x="27223" y="71648"/>
                    <a:pt x="26971" y="72066"/>
                  </a:cubicBezTo>
                  <a:cubicBezTo>
                    <a:pt x="26867" y="72171"/>
                    <a:pt x="26804" y="72213"/>
                    <a:pt x="26762" y="72297"/>
                  </a:cubicBezTo>
                  <a:cubicBezTo>
                    <a:pt x="25779" y="71146"/>
                    <a:pt x="24921" y="69911"/>
                    <a:pt x="23728" y="69012"/>
                  </a:cubicBezTo>
                  <a:cubicBezTo>
                    <a:pt x="22285" y="67903"/>
                    <a:pt x="20590" y="67191"/>
                    <a:pt x="18832" y="66815"/>
                  </a:cubicBezTo>
                  <a:cubicBezTo>
                    <a:pt x="17826" y="66593"/>
                    <a:pt x="16796" y="66518"/>
                    <a:pt x="15762" y="66518"/>
                  </a:cubicBezTo>
                  <a:cubicBezTo>
                    <a:pt x="14839" y="66518"/>
                    <a:pt x="13912" y="66578"/>
                    <a:pt x="12994" y="66647"/>
                  </a:cubicBezTo>
                  <a:cubicBezTo>
                    <a:pt x="12053" y="66731"/>
                    <a:pt x="11090" y="66877"/>
                    <a:pt x="10149" y="66919"/>
                  </a:cubicBezTo>
                  <a:cubicBezTo>
                    <a:pt x="10044" y="66919"/>
                    <a:pt x="9919" y="66940"/>
                    <a:pt x="9793" y="66940"/>
                  </a:cubicBezTo>
                  <a:cubicBezTo>
                    <a:pt x="10044" y="66563"/>
                    <a:pt x="10274" y="66208"/>
                    <a:pt x="10546" y="65873"/>
                  </a:cubicBezTo>
                  <a:cubicBezTo>
                    <a:pt x="11153" y="64973"/>
                    <a:pt x="11906" y="64199"/>
                    <a:pt x="12471" y="63299"/>
                  </a:cubicBezTo>
                  <a:cubicBezTo>
                    <a:pt x="13099" y="62337"/>
                    <a:pt x="13790" y="61416"/>
                    <a:pt x="14522" y="60537"/>
                  </a:cubicBezTo>
                  <a:cubicBezTo>
                    <a:pt x="15171" y="59721"/>
                    <a:pt x="15715" y="58801"/>
                    <a:pt x="16405" y="58027"/>
                  </a:cubicBezTo>
                  <a:cubicBezTo>
                    <a:pt x="16426" y="58027"/>
                    <a:pt x="16468" y="58027"/>
                    <a:pt x="16510" y="57985"/>
                  </a:cubicBezTo>
                  <a:cubicBezTo>
                    <a:pt x="16928" y="57880"/>
                    <a:pt x="17347" y="57797"/>
                    <a:pt x="17765" y="57755"/>
                  </a:cubicBezTo>
                  <a:cubicBezTo>
                    <a:pt x="18748" y="57608"/>
                    <a:pt x="19753" y="57608"/>
                    <a:pt x="20736" y="57441"/>
                  </a:cubicBezTo>
                  <a:cubicBezTo>
                    <a:pt x="21703" y="57263"/>
                    <a:pt x="22633" y="57104"/>
                    <a:pt x="23613" y="57104"/>
                  </a:cubicBezTo>
                  <a:close/>
                  <a:moveTo>
                    <a:pt x="9479" y="70957"/>
                  </a:moveTo>
                  <a:cubicBezTo>
                    <a:pt x="10463" y="71125"/>
                    <a:pt x="11467" y="71229"/>
                    <a:pt x="12450" y="71418"/>
                  </a:cubicBezTo>
                  <a:cubicBezTo>
                    <a:pt x="12739" y="71464"/>
                    <a:pt x="13019" y="71485"/>
                    <a:pt x="13293" y="71485"/>
                  </a:cubicBezTo>
                  <a:cubicBezTo>
                    <a:pt x="14010" y="71485"/>
                    <a:pt x="14689" y="71343"/>
                    <a:pt x="15401" y="71146"/>
                  </a:cubicBezTo>
                  <a:lnTo>
                    <a:pt x="15401" y="71146"/>
                  </a:lnTo>
                  <a:cubicBezTo>
                    <a:pt x="15087" y="71564"/>
                    <a:pt x="14919" y="72066"/>
                    <a:pt x="14836" y="72631"/>
                  </a:cubicBezTo>
                  <a:cubicBezTo>
                    <a:pt x="14836" y="72569"/>
                    <a:pt x="14773" y="72506"/>
                    <a:pt x="14710" y="72485"/>
                  </a:cubicBezTo>
                  <a:cubicBezTo>
                    <a:pt x="13894" y="72108"/>
                    <a:pt x="13057" y="72087"/>
                    <a:pt x="12158" y="72087"/>
                  </a:cubicBezTo>
                  <a:cubicBezTo>
                    <a:pt x="11279" y="72087"/>
                    <a:pt x="10316" y="72150"/>
                    <a:pt x="9437" y="72380"/>
                  </a:cubicBezTo>
                  <a:cubicBezTo>
                    <a:pt x="9417" y="72380"/>
                    <a:pt x="9396" y="72401"/>
                    <a:pt x="9396" y="72401"/>
                  </a:cubicBezTo>
                  <a:lnTo>
                    <a:pt x="9396" y="72380"/>
                  </a:lnTo>
                  <a:cubicBezTo>
                    <a:pt x="9375" y="72297"/>
                    <a:pt x="8998" y="71962"/>
                    <a:pt x="8873" y="71836"/>
                  </a:cubicBezTo>
                  <a:cubicBezTo>
                    <a:pt x="8998" y="71732"/>
                    <a:pt x="9103" y="71627"/>
                    <a:pt x="9207" y="71481"/>
                  </a:cubicBezTo>
                  <a:cubicBezTo>
                    <a:pt x="9333" y="71334"/>
                    <a:pt x="9417" y="71146"/>
                    <a:pt x="9479" y="70957"/>
                  </a:cubicBezTo>
                  <a:close/>
                  <a:moveTo>
                    <a:pt x="9500" y="72589"/>
                  </a:moveTo>
                  <a:lnTo>
                    <a:pt x="9500" y="72589"/>
                  </a:lnTo>
                  <a:cubicBezTo>
                    <a:pt x="10036" y="72720"/>
                    <a:pt x="10602" y="72740"/>
                    <a:pt x="11164" y="72740"/>
                  </a:cubicBezTo>
                  <a:cubicBezTo>
                    <a:pt x="11413" y="72740"/>
                    <a:pt x="11662" y="72736"/>
                    <a:pt x="11906" y="72736"/>
                  </a:cubicBezTo>
                  <a:cubicBezTo>
                    <a:pt x="12785" y="72736"/>
                    <a:pt x="13685" y="72903"/>
                    <a:pt x="14606" y="72924"/>
                  </a:cubicBezTo>
                  <a:cubicBezTo>
                    <a:pt x="14710" y="72924"/>
                    <a:pt x="14773" y="72841"/>
                    <a:pt x="14836" y="72778"/>
                  </a:cubicBezTo>
                  <a:lnTo>
                    <a:pt x="14836" y="72778"/>
                  </a:lnTo>
                  <a:cubicBezTo>
                    <a:pt x="14815" y="73050"/>
                    <a:pt x="14773" y="73343"/>
                    <a:pt x="14773" y="73636"/>
                  </a:cubicBezTo>
                  <a:cubicBezTo>
                    <a:pt x="14020" y="73678"/>
                    <a:pt x="13287" y="73761"/>
                    <a:pt x="12534" y="73866"/>
                  </a:cubicBezTo>
                  <a:cubicBezTo>
                    <a:pt x="12011" y="73950"/>
                    <a:pt x="11488" y="73991"/>
                    <a:pt x="10986" y="74138"/>
                  </a:cubicBezTo>
                  <a:cubicBezTo>
                    <a:pt x="10777" y="74180"/>
                    <a:pt x="10588" y="74201"/>
                    <a:pt x="10379" y="74263"/>
                  </a:cubicBezTo>
                  <a:cubicBezTo>
                    <a:pt x="10308" y="74107"/>
                    <a:pt x="10121" y="73970"/>
                    <a:pt x="9917" y="73970"/>
                  </a:cubicBezTo>
                  <a:cubicBezTo>
                    <a:pt x="9821" y="73970"/>
                    <a:pt x="9720" y="74001"/>
                    <a:pt x="9626" y="74075"/>
                  </a:cubicBezTo>
                  <a:lnTo>
                    <a:pt x="9479" y="74242"/>
                  </a:lnTo>
                  <a:cubicBezTo>
                    <a:pt x="9417" y="74180"/>
                    <a:pt x="9396" y="74138"/>
                    <a:pt x="9333" y="74075"/>
                  </a:cubicBezTo>
                  <a:cubicBezTo>
                    <a:pt x="9417" y="73887"/>
                    <a:pt x="9521" y="73719"/>
                    <a:pt x="9584" y="73531"/>
                  </a:cubicBezTo>
                  <a:cubicBezTo>
                    <a:pt x="9689" y="73217"/>
                    <a:pt x="9605" y="72903"/>
                    <a:pt x="9500" y="72589"/>
                  </a:cubicBezTo>
                  <a:close/>
                  <a:moveTo>
                    <a:pt x="15509" y="68276"/>
                  </a:moveTo>
                  <a:cubicBezTo>
                    <a:pt x="16122" y="68276"/>
                    <a:pt x="16729" y="68298"/>
                    <a:pt x="17326" y="68342"/>
                  </a:cubicBezTo>
                  <a:cubicBezTo>
                    <a:pt x="19104" y="68509"/>
                    <a:pt x="20820" y="69158"/>
                    <a:pt x="22305" y="70121"/>
                  </a:cubicBezTo>
                  <a:cubicBezTo>
                    <a:pt x="23875" y="71146"/>
                    <a:pt x="24754" y="72841"/>
                    <a:pt x="26051" y="74117"/>
                  </a:cubicBezTo>
                  <a:cubicBezTo>
                    <a:pt x="26072" y="74180"/>
                    <a:pt x="26134" y="74222"/>
                    <a:pt x="26176" y="74284"/>
                  </a:cubicBezTo>
                  <a:cubicBezTo>
                    <a:pt x="26134" y="74452"/>
                    <a:pt x="26114" y="74619"/>
                    <a:pt x="26072" y="74786"/>
                  </a:cubicBezTo>
                  <a:cubicBezTo>
                    <a:pt x="25507" y="74326"/>
                    <a:pt x="24774" y="74033"/>
                    <a:pt x="24063" y="73845"/>
                  </a:cubicBezTo>
                  <a:cubicBezTo>
                    <a:pt x="23080" y="73552"/>
                    <a:pt x="22033" y="73447"/>
                    <a:pt x="20987" y="73426"/>
                  </a:cubicBezTo>
                  <a:cubicBezTo>
                    <a:pt x="20244" y="71841"/>
                    <a:pt x="18928" y="70113"/>
                    <a:pt x="17377" y="70113"/>
                  </a:cubicBezTo>
                  <a:cubicBezTo>
                    <a:pt x="16963" y="70113"/>
                    <a:pt x="16532" y="70236"/>
                    <a:pt x="16091" y="70518"/>
                  </a:cubicBezTo>
                  <a:cubicBezTo>
                    <a:pt x="16028" y="70539"/>
                    <a:pt x="15987" y="70602"/>
                    <a:pt x="15903" y="70644"/>
                  </a:cubicBezTo>
                  <a:cubicBezTo>
                    <a:pt x="15882" y="70581"/>
                    <a:pt x="15798" y="70518"/>
                    <a:pt x="15715" y="70497"/>
                  </a:cubicBezTo>
                  <a:cubicBezTo>
                    <a:pt x="15313" y="70402"/>
                    <a:pt x="14911" y="70376"/>
                    <a:pt x="14509" y="70376"/>
                  </a:cubicBezTo>
                  <a:cubicBezTo>
                    <a:pt x="14016" y="70376"/>
                    <a:pt x="13522" y="70415"/>
                    <a:pt x="13026" y="70415"/>
                  </a:cubicBezTo>
                  <a:cubicBezTo>
                    <a:pt x="12765" y="70415"/>
                    <a:pt x="12504" y="70404"/>
                    <a:pt x="12241" y="70372"/>
                  </a:cubicBezTo>
                  <a:cubicBezTo>
                    <a:pt x="11697" y="70288"/>
                    <a:pt x="11174" y="70309"/>
                    <a:pt x="10630" y="70288"/>
                  </a:cubicBezTo>
                  <a:cubicBezTo>
                    <a:pt x="10170" y="70267"/>
                    <a:pt x="9751" y="70225"/>
                    <a:pt x="9312" y="70225"/>
                  </a:cubicBezTo>
                  <a:cubicBezTo>
                    <a:pt x="9228" y="70100"/>
                    <a:pt x="9124" y="69995"/>
                    <a:pt x="9019" y="69890"/>
                  </a:cubicBezTo>
                  <a:cubicBezTo>
                    <a:pt x="8768" y="69681"/>
                    <a:pt x="8454" y="69535"/>
                    <a:pt x="8182" y="69346"/>
                  </a:cubicBezTo>
                  <a:cubicBezTo>
                    <a:pt x="7952" y="69179"/>
                    <a:pt x="8475" y="68865"/>
                    <a:pt x="8663" y="68719"/>
                  </a:cubicBezTo>
                  <a:cubicBezTo>
                    <a:pt x="8898" y="68753"/>
                    <a:pt x="9145" y="68767"/>
                    <a:pt x="9394" y="68767"/>
                  </a:cubicBezTo>
                  <a:cubicBezTo>
                    <a:pt x="10054" y="68767"/>
                    <a:pt x="10738" y="68669"/>
                    <a:pt x="11300" y="68593"/>
                  </a:cubicBezTo>
                  <a:cubicBezTo>
                    <a:pt x="12670" y="68389"/>
                    <a:pt x="14102" y="68276"/>
                    <a:pt x="15509" y="68276"/>
                  </a:cubicBezTo>
                  <a:close/>
                  <a:moveTo>
                    <a:pt x="8036" y="74305"/>
                  </a:moveTo>
                  <a:cubicBezTo>
                    <a:pt x="8056" y="74368"/>
                    <a:pt x="8056" y="74410"/>
                    <a:pt x="8119" y="74494"/>
                  </a:cubicBezTo>
                  <a:cubicBezTo>
                    <a:pt x="8391" y="74975"/>
                    <a:pt x="8663" y="75100"/>
                    <a:pt x="9165" y="75247"/>
                  </a:cubicBezTo>
                  <a:cubicBezTo>
                    <a:pt x="9214" y="75261"/>
                    <a:pt x="9260" y="75268"/>
                    <a:pt x="9302" y="75268"/>
                  </a:cubicBezTo>
                  <a:cubicBezTo>
                    <a:pt x="9441" y="75268"/>
                    <a:pt x="9546" y="75197"/>
                    <a:pt x="9626" y="75100"/>
                  </a:cubicBezTo>
                  <a:cubicBezTo>
                    <a:pt x="9869" y="75195"/>
                    <a:pt x="10130" y="75220"/>
                    <a:pt x="10386" y="75220"/>
                  </a:cubicBezTo>
                  <a:cubicBezTo>
                    <a:pt x="10526" y="75220"/>
                    <a:pt x="10664" y="75212"/>
                    <a:pt x="10797" y="75205"/>
                  </a:cubicBezTo>
                  <a:cubicBezTo>
                    <a:pt x="12158" y="75142"/>
                    <a:pt x="13518" y="75038"/>
                    <a:pt x="14878" y="74975"/>
                  </a:cubicBezTo>
                  <a:cubicBezTo>
                    <a:pt x="14919" y="75142"/>
                    <a:pt x="14940" y="75330"/>
                    <a:pt x="14961" y="75498"/>
                  </a:cubicBezTo>
                  <a:cubicBezTo>
                    <a:pt x="13162" y="75602"/>
                    <a:pt x="11362" y="75728"/>
                    <a:pt x="9542" y="75770"/>
                  </a:cubicBezTo>
                  <a:cubicBezTo>
                    <a:pt x="9260" y="75791"/>
                    <a:pt x="8920" y="75833"/>
                    <a:pt x="8585" y="75833"/>
                  </a:cubicBezTo>
                  <a:cubicBezTo>
                    <a:pt x="8250" y="75833"/>
                    <a:pt x="7920" y="75791"/>
                    <a:pt x="7659" y="75644"/>
                  </a:cubicBezTo>
                  <a:cubicBezTo>
                    <a:pt x="7345" y="75498"/>
                    <a:pt x="7345" y="74870"/>
                    <a:pt x="7554" y="74661"/>
                  </a:cubicBezTo>
                  <a:cubicBezTo>
                    <a:pt x="7701" y="74514"/>
                    <a:pt x="7847" y="74410"/>
                    <a:pt x="8036" y="74305"/>
                  </a:cubicBezTo>
                  <a:close/>
                  <a:moveTo>
                    <a:pt x="21510" y="74870"/>
                  </a:moveTo>
                  <a:cubicBezTo>
                    <a:pt x="21929" y="74891"/>
                    <a:pt x="22305" y="74933"/>
                    <a:pt x="22703" y="74996"/>
                  </a:cubicBezTo>
                  <a:cubicBezTo>
                    <a:pt x="23707" y="75142"/>
                    <a:pt x="24607" y="75456"/>
                    <a:pt x="25423" y="76063"/>
                  </a:cubicBezTo>
                  <a:cubicBezTo>
                    <a:pt x="25737" y="76335"/>
                    <a:pt x="26030" y="76607"/>
                    <a:pt x="26365" y="76774"/>
                  </a:cubicBezTo>
                  <a:cubicBezTo>
                    <a:pt x="26302" y="76795"/>
                    <a:pt x="26281" y="76816"/>
                    <a:pt x="26239" y="76858"/>
                  </a:cubicBezTo>
                  <a:cubicBezTo>
                    <a:pt x="25842" y="76439"/>
                    <a:pt x="25486" y="76167"/>
                    <a:pt x="24900" y="76021"/>
                  </a:cubicBezTo>
                  <a:cubicBezTo>
                    <a:pt x="24147" y="75812"/>
                    <a:pt x="23352" y="75686"/>
                    <a:pt x="22577" y="75498"/>
                  </a:cubicBezTo>
                  <a:cubicBezTo>
                    <a:pt x="22264" y="75414"/>
                    <a:pt x="21908" y="75351"/>
                    <a:pt x="21615" y="75330"/>
                  </a:cubicBezTo>
                  <a:cubicBezTo>
                    <a:pt x="21573" y="75163"/>
                    <a:pt x="21531" y="75017"/>
                    <a:pt x="21510" y="74870"/>
                  </a:cubicBezTo>
                  <a:close/>
                  <a:moveTo>
                    <a:pt x="21741" y="76460"/>
                  </a:moveTo>
                  <a:lnTo>
                    <a:pt x="21741" y="76460"/>
                  </a:lnTo>
                  <a:cubicBezTo>
                    <a:pt x="21950" y="76481"/>
                    <a:pt x="22138" y="76502"/>
                    <a:pt x="22347" y="76544"/>
                  </a:cubicBezTo>
                  <a:cubicBezTo>
                    <a:pt x="22305" y="76565"/>
                    <a:pt x="22285" y="76586"/>
                    <a:pt x="22243" y="76607"/>
                  </a:cubicBezTo>
                  <a:cubicBezTo>
                    <a:pt x="22075" y="76774"/>
                    <a:pt x="21929" y="76963"/>
                    <a:pt x="21741" y="77088"/>
                  </a:cubicBezTo>
                  <a:cubicBezTo>
                    <a:pt x="21761" y="76879"/>
                    <a:pt x="21761" y="76670"/>
                    <a:pt x="21741" y="76460"/>
                  </a:cubicBezTo>
                  <a:close/>
                  <a:moveTo>
                    <a:pt x="47572" y="61639"/>
                  </a:moveTo>
                  <a:cubicBezTo>
                    <a:pt x="49253" y="61639"/>
                    <a:pt x="50978" y="61963"/>
                    <a:pt x="52456" y="62693"/>
                  </a:cubicBezTo>
                  <a:cubicBezTo>
                    <a:pt x="53377" y="63111"/>
                    <a:pt x="54172" y="63781"/>
                    <a:pt x="54925" y="64408"/>
                  </a:cubicBezTo>
                  <a:cubicBezTo>
                    <a:pt x="55302" y="64722"/>
                    <a:pt x="55658" y="65036"/>
                    <a:pt x="55972" y="65371"/>
                  </a:cubicBezTo>
                  <a:cubicBezTo>
                    <a:pt x="56097" y="65496"/>
                    <a:pt x="56202" y="65622"/>
                    <a:pt x="56348" y="65768"/>
                  </a:cubicBezTo>
                  <a:cubicBezTo>
                    <a:pt x="56245" y="65830"/>
                    <a:pt x="56162" y="65973"/>
                    <a:pt x="56140" y="66098"/>
                  </a:cubicBezTo>
                  <a:lnTo>
                    <a:pt x="56140" y="66098"/>
                  </a:lnTo>
                  <a:cubicBezTo>
                    <a:pt x="56140" y="66091"/>
                    <a:pt x="56138" y="66088"/>
                    <a:pt x="56132" y="66088"/>
                  </a:cubicBezTo>
                  <a:cubicBezTo>
                    <a:pt x="56086" y="66088"/>
                    <a:pt x="55838" y="66318"/>
                    <a:pt x="55783" y="66354"/>
                  </a:cubicBezTo>
                  <a:cubicBezTo>
                    <a:pt x="55616" y="66501"/>
                    <a:pt x="55448" y="66647"/>
                    <a:pt x="55302" y="66815"/>
                  </a:cubicBezTo>
                  <a:cubicBezTo>
                    <a:pt x="54842" y="67296"/>
                    <a:pt x="54402" y="67882"/>
                    <a:pt x="54047" y="68426"/>
                  </a:cubicBezTo>
                  <a:cubicBezTo>
                    <a:pt x="53335" y="69556"/>
                    <a:pt x="52791" y="70748"/>
                    <a:pt x="51871" y="71732"/>
                  </a:cubicBezTo>
                  <a:cubicBezTo>
                    <a:pt x="50845" y="72799"/>
                    <a:pt x="49966" y="74033"/>
                    <a:pt x="49046" y="75184"/>
                  </a:cubicBezTo>
                  <a:cubicBezTo>
                    <a:pt x="48606" y="75728"/>
                    <a:pt x="48125" y="76272"/>
                    <a:pt x="47707" y="76858"/>
                  </a:cubicBezTo>
                  <a:cubicBezTo>
                    <a:pt x="47518" y="77109"/>
                    <a:pt x="47351" y="77381"/>
                    <a:pt x="47142" y="77611"/>
                  </a:cubicBezTo>
                  <a:cubicBezTo>
                    <a:pt x="46995" y="77758"/>
                    <a:pt x="46953" y="78030"/>
                    <a:pt x="46849" y="78239"/>
                  </a:cubicBezTo>
                  <a:cubicBezTo>
                    <a:pt x="46556" y="77967"/>
                    <a:pt x="46242" y="77758"/>
                    <a:pt x="45991" y="77590"/>
                  </a:cubicBezTo>
                  <a:cubicBezTo>
                    <a:pt x="45217" y="77067"/>
                    <a:pt x="44589" y="76356"/>
                    <a:pt x="43836" y="75812"/>
                  </a:cubicBezTo>
                  <a:cubicBezTo>
                    <a:pt x="43062" y="75226"/>
                    <a:pt x="42288" y="74933"/>
                    <a:pt x="41430" y="74556"/>
                  </a:cubicBezTo>
                  <a:cubicBezTo>
                    <a:pt x="40593" y="74159"/>
                    <a:pt x="39777" y="73761"/>
                    <a:pt x="38898" y="73510"/>
                  </a:cubicBezTo>
                  <a:cubicBezTo>
                    <a:pt x="37341" y="73003"/>
                    <a:pt x="35696" y="72700"/>
                    <a:pt x="34074" y="72700"/>
                  </a:cubicBezTo>
                  <a:cubicBezTo>
                    <a:pt x="33756" y="72700"/>
                    <a:pt x="33439" y="72712"/>
                    <a:pt x="33123" y="72736"/>
                  </a:cubicBezTo>
                  <a:cubicBezTo>
                    <a:pt x="32202" y="72820"/>
                    <a:pt x="31240" y="72945"/>
                    <a:pt x="30319" y="73134"/>
                  </a:cubicBezTo>
                  <a:cubicBezTo>
                    <a:pt x="29461" y="73301"/>
                    <a:pt x="28624" y="73636"/>
                    <a:pt x="27746" y="73782"/>
                  </a:cubicBezTo>
                  <a:cubicBezTo>
                    <a:pt x="28206" y="73259"/>
                    <a:pt x="28520" y="72589"/>
                    <a:pt x="28875" y="72045"/>
                  </a:cubicBezTo>
                  <a:cubicBezTo>
                    <a:pt x="29566" y="70999"/>
                    <a:pt x="30361" y="70121"/>
                    <a:pt x="31198" y="69221"/>
                  </a:cubicBezTo>
                  <a:cubicBezTo>
                    <a:pt x="32014" y="68321"/>
                    <a:pt x="32579" y="67170"/>
                    <a:pt x="33500" y="66396"/>
                  </a:cubicBezTo>
                  <a:cubicBezTo>
                    <a:pt x="34462" y="65580"/>
                    <a:pt x="35445" y="64722"/>
                    <a:pt x="36220" y="63739"/>
                  </a:cubicBezTo>
                  <a:cubicBezTo>
                    <a:pt x="36324" y="63613"/>
                    <a:pt x="36345" y="63488"/>
                    <a:pt x="36345" y="63383"/>
                  </a:cubicBezTo>
                  <a:cubicBezTo>
                    <a:pt x="36429" y="63425"/>
                    <a:pt x="36534" y="63488"/>
                    <a:pt x="36638" y="63488"/>
                  </a:cubicBezTo>
                  <a:cubicBezTo>
                    <a:pt x="36705" y="63492"/>
                    <a:pt x="36770" y="63494"/>
                    <a:pt x="36834" y="63494"/>
                  </a:cubicBezTo>
                  <a:cubicBezTo>
                    <a:pt x="37091" y="63494"/>
                    <a:pt x="37329" y="63454"/>
                    <a:pt x="37580" y="63320"/>
                  </a:cubicBezTo>
                  <a:cubicBezTo>
                    <a:pt x="37768" y="63258"/>
                    <a:pt x="37894" y="63174"/>
                    <a:pt x="38061" y="63069"/>
                  </a:cubicBezTo>
                  <a:cubicBezTo>
                    <a:pt x="38082" y="63048"/>
                    <a:pt x="38542" y="63006"/>
                    <a:pt x="38626" y="63006"/>
                  </a:cubicBezTo>
                  <a:cubicBezTo>
                    <a:pt x="39526" y="62839"/>
                    <a:pt x="40425" y="62651"/>
                    <a:pt x="41325" y="62442"/>
                  </a:cubicBezTo>
                  <a:cubicBezTo>
                    <a:pt x="43229" y="62002"/>
                    <a:pt x="45196" y="61730"/>
                    <a:pt x="47121" y="61646"/>
                  </a:cubicBezTo>
                  <a:cubicBezTo>
                    <a:pt x="47271" y="61641"/>
                    <a:pt x="47421" y="61639"/>
                    <a:pt x="47572" y="61639"/>
                  </a:cubicBezTo>
                  <a:close/>
                  <a:moveTo>
                    <a:pt x="17303" y="71639"/>
                  </a:moveTo>
                  <a:cubicBezTo>
                    <a:pt x="18286" y="71639"/>
                    <a:pt x="19512" y="74020"/>
                    <a:pt x="19732" y="74577"/>
                  </a:cubicBezTo>
                  <a:cubicBezTo>
                    <a:pt x="20088" y="75519"/>
                    <a:pt x="20297" y="76586"/>
                    <a:pt x="20004" y="77548"/>
                  </a:cubicBezTo>
                  <a:cubicBezTo>
                    <a:pt x="19795" y="78218"/>
                    <a:pt x="19230" y="78427"/>
                    <a:pt x="18623" y="78448"/>
                  </a:cubicBezTo>
                  <a:cubicBezTo>
                    <a:pt x="18267" y="78385"/>
                    <a:pt x="17849" y="78385"/>
                    <a:pt x="17577" y="78343"/>
                  </a:cubicBezTo>
                  <a:cubicBezTo>
                    <a:pt x="17535" y="78343"/>
                    <a:pt x="17472" y="78323"/>
                    <a:pt x="17388" y="78281"/>
                  </a:cubicBezTo>
                  <a:cubicBezTo>
                    <a:pt x="17033" y="77486"/>
                    <a:pt x="16719" y="76272"/>
                    <a:pt x="16635" y="75979"/>
                  </a:cubicBezTo>
                  <a:cubicBezTo>
                    <a:pt x="16342" y="74828"/>
                    <a:pt x="16028" y="73217"/>
                    <a:pt x="16656" y="72108"/>
                  </a:cubicBezTo>
                  <a:cubicBezTo>
                    <a:pt x="16846" y="71776"/>
                    <a:pt x="17068" y="71639"/>
                    <a:pt x="17303" y="71639"/>
                  </a:cubicBezTo>
                  <a:close/>
                  <a:moveTo>
                    <a:pt x="29168" y="77632"/>
                  </a:moveTo>
                  <a:cubicBezTo>
                    <a:pt x="29671" y="77653"/>
                    <a:pt x="30131" y="77716"/>
                    <a:pt x="30654" y="77799"/>
                  </a:cubicBezTo>
                  <a:cubicBezTo>
                    <a:pt x="30968" y="77841"/>
                    <a:pt x="31282" y="77925"/>
                    <a:pt x="31616" y="78009"/>
                  </a:cubicBezTo>
                  <a:cubicBezTo>
                    <a:pt x="31575" y="78176"/>
                    <a:pt x="31512" y="78364"/>
                    <a:pt x="31470" y="78532"/>
                  </a:cubicBezTo>
                  <a:cubicBezTo>
                    <a:pt x="30717" y="78239"/>
                    <a:pt x="29922" y="77946"/>
                    <a:pt x="29168" y="77632"/>
                  </a:cubicBezTo>
                  <a:close/>
                  <a:moveTo>
                    <a:pt x="33638" y="73589"/>
                  </a:moveTo>
                  <a:cubicBezTo>
                    <a:pt x="35345" y="73589"/>
                    <a:pt x="37049" y="74057"/>
                    <a:pt x="38647" y="74661"/>
                  </a:cubicBezTo>
                  <a:cubicBezTo>
                    <a:pt x="39421" y="74933"/>
                    <a:pt x="40091" y="75330"/>
                    <a:pt x="40823" y="75728"/>
                  </a:cubicBezTo>
                  <a:cubicBezTo>
                    <a:pt x="41220" y="75937"/>
                    <a:pt x="41660" y="76063"/>
                    <a:pt x="42057" y="76272"/>
                  </a:cubicBezTo>
                  <a:cubicBezTo>
                    <a:pt x="42476" y="76481"/>
                    <a:pt x="42832" y="76816"/>
                    <a:pt x="43208" y="77130"/>
                  </a:cubicBezTo>
                  <a:cubicBezTo>
                    <a:pt x="43920" y="77716"/>
                    <a:pt x="44505" y="78385"/>
                    <a:pt x="45238" y="78971"/>
                  </a:cubicBezTo>
                  <a:cubicBezTo>
                    <a:pt x="45447" y="79118"/>
                    <a:pt x="45656" y="79327"/>
                    <a:pt x="45865" y="79515"/>
                  </a:cubicBezTo>
                  <a:cubicBezTo>
                    <a:pt x="45552" y="79683"/>
                    <a:pt x="45301" y="79745"/>
                    <a:pt x="44924" y="79829"/>
                  </a:cubicBezTo>
                  <a:cubicBezTo>
                    <a:pt x="44673" y="79850"/>
                    <a:pt x="44401" y="79913"/>
                    <a:pt x="44233" y="80038"/>
                  </a:cubicBezTo>
                  <a:cubicBezTo>
                    <a:pt x="43648" y="80373"/>
                    <a:pt x="43689" y="81064"/>
                    <a:pt x="44024" y="81566"/>
                  </a:cubicBezTo>
                  <a:cubicBezTo>
                    <a:pt x="43961" y="81587"/>
                    <a:pt x="43920" y="81587"/>
                    <a:pt x="43899" y="81608"/>
                  </a:cubicBezTo>
                  <a:cubicBezTo>
                    <a:pt x="43606" y="81712"/>
                    <a:pt x="43313" y="81880"/>
                    <a:pt x="43124" y="82131"/>
                  </a:cubicBezTo>
                  <a:cubicBezTo>
                    <a:pt x="43104" y="82193"/>
                    <a:pt x="43083" y="82214"/>
                    <a:pt x="43062" y="82256"/>
                  </a:cubicBezTo>
                  <a:lnTo>
                    <a:pt x="42580" y="82026"/>
                  </a:lnTo>
                  <a:cubicBezTo>
                    <a:pt x="41806" y="81628"/>
                    <a:pt x="41199" y="80875"/>
                    <a:pt x="40467" y="80415"/>
                  </a:cubicBezTo>
                  <a:cubicBezTo>
                    <a:pt x="40049" y="80143"/>
                    <a:pt x="39630" y="79913"/>
                    <a:pt x="39191" y="79683"/>
                  </a:cubicBezTo>
                  <a:cubicBezTo>
                    <a:pt x="39295" y="79201"/>
                    <a:pt x="39337" y="78699"/>
                    <a:pt x="39316" y="78239"/>
                  </a:cubicBezTo>
                  <a:lnTo>
                    <a:pt x="39316" y="78239"/>
                  </a:lnTo>
                  <a:cubicBezTo>
                    <a:pt x="39337" y="78260"/>
                    <a:pt x="39400" y="78260"/>
                    <a:pt x="39421" y="78281"/>
                  </a:cubicBezTo>
                  <a:cubicBezTo>
                    <a:pt x="40781" y="78950"/>
                    <a:pt x="41806" y="80059"/>
                    <a:pt x="43083" y="80854"/>
                  </a:cubicBezTo>
                  <a:cubicBezTo>
                    <a:pt x="43138" y="80890"/>
                    <a:pt x="43194" y="80905"/>
                    <a:pt x="43249" y="80905"/>
                  </a:cubicBezTo>
                  <a:cubicBezTo>
                    <a:pt x="43483" y="80905"/>
                    <a:pt x="43675" y="80619"/>
                    <a:pt x="43522" y="80415"/>
                  </a:cubicBezTo>
                  <a:cubicBezTo>
                    <a:pt x="42664" y="79055"/>
                    <a:pt x="41116" y="78030"/>
                    <a:pt x="39672" y="77381"/>
                  </a:cubicBezTo>
                  <a:cubicBezTo>
                    <a:pt x="39505" y="77297"/>
                    <a:pt x="39337" y="77214"/>
                    <a:pt x="39149" y="77130"/>
                  </a:cubicBezTo>
                  <a:cubicBezTo>
                    <a:pt x="39128" y="77067"/>
                    <a:pt x="39107" y="76983"/>
                    <a:pt x="39107" y="76921"/>
                  </a:cubicBezTo>
                  <a:cubicBezTo>
                    <a:pt x="38772" y="75958"/>
                    <a:pt x="37998" y="75310"/>
                    <a:pt x="37036" y="75017"/>
                  </a:cubicBezTo>
                  <a:cubicBezTo>
                    <a:pt x="36549" y="74865"/>
                    <a:pt x="36034" y="74768"/>
                    <a:pt x="35526" y="74768"/>
                  </a:cubicBezTo>
                  <a:cubicBezTo>
                    <a:pt x="35401" y="74768"/>
                    <a:pt x="35276" y="74774"/>
                    <a:pt x="35153" y="74786"/>
                  </a:cubicBezTo>
                  <a:cubicBezTo>
                    <a:pt x="34420" y="74828"/>
                    <a:pt x="33876" y="75226"/>
                    <a:pt x="33290" y="75623"/>
                  </a:cubicBezTo>
                  <a:cubicBezTo>
                    <a:pt x="32872" y="75916"/>
                    <a:pt x="32558" y="76272"/>
                    <a:pt x="32286" y="76670"/>
                  </a:cubicBezTo>
                  <a:cubicBezTo>
                    <a:pt x="31287" y="76406"/>
                    <a:pt x="30278" y="76253"/>
                    <a:pt x="29285" y="76253"/>
                  </a:cubicBezTo>
                  <a:cubicBezTo>
                    <a:pt x="28781" y="76253"/>
                    <a:pt x="28281" y="76292"/>
                    <a:pt x="27787" y="76377"/>
                  </a:cubicBezTo>
                  <a:cubicBezTo>
                    <a:pt x="27808" y="76126"/>
                    <a:pt x="27725" y="75854"/>
                    <a:pt x="27474" y="75728"/>
                  </a:cubicBezTo>
                  <a:cubicBezTo>
                    <a:pt x="27432" y="75707"/>
                    <a:pt x="27390" y="75707"/>
                    <a:pt x="27369" y="75665"/>
                  </a:cubicBezTo>
                  <a:cubicBezTo>
                    <a:pt x="27306" y="75247"/>
                    <a:pt x="27118" y="74724"/>
                    <a:pt x="27202" y="74305"/>
                  </a:cubicBezTo>
                  <a:cubicBezTo>
                    <a:pt x="27327" y="74242"/>
                    <a:pt x="27432" y="74159"/>
                    <a:pt x="27536" y="74054"/>
                  </a:cubicBezTo>
                  <a:cubicBezTo>
                    <a:pt x="27608" y="74056"/>
                    <a:pt x="27680" y="74057"/>
                    <a:pt x="27753" y="74057"/>
                  </a:cubicBezTo>
                  <a:cubicBezTo>
                    <a:pt x="28371" y="74057"/>
                    <a:pt x="28987" y="73980"/>
                    <a:pt x="29587" y="73887"/>
                  </a:cubicBezTo>
                  <a:cubicBezTo>
                    <a:pt x="30633" y="73719"/>
                    <a:pt x="31679" y="73740"/>
                    <a:pt x="32725" y="73636"/>
                  </a:cubicBezTo>
                  <a:cubicBezTo>
                    <a:pt x="33029" y="73604"/>
                    <a:pt x="33334" y="73589"/>
                    <a:pt x="33638" y="73589"/>
                  </a:cubicBezTo>
                  <a:close/>
                  <a:moveTo>
                    <a:pt x="35431" y="76188"/>
                  </a:moveTo>
                  <a:cubicBezTo>
                    <a:pt x="35575" y="76188"/>
                    <a:pt x="35720" y="76202"/>
                    <a:pt x="35864" y="76230"/>
                  </a:cubicBezTo>
                  <a:cubicBezTo>
                    <a:pt x="36596" y="76356"/>
                    <a:pt x="37224" y="76544"/>
                    <a:pt x="37580" y="77214"/>
                  </a:cubicBezTo>
                  <a:cubicBezTo>
                    <a:pt x="38207" y="78364"/>
                    <a:pt x="37538" y="80101"/>
                    <a:pt x="36889" y="81064"/>
                  </a:cubicBezTo>
                  <a:cubicBezTo>
                    <a:pt x="36429" y="81712"/>
                    <a:pt x="35697" y="82340"/>
                    <a:pt x="34922" y="82528"/>
                  </a:cubicBezTo>
                  <a:cubicBezTo>
                    <a:pt x="34749" y="82574"/>
                    <a:pt x="34557" y="82598"/>
                    <a:pt x="34361" y="82598"/>
                  </a:cubicBezTo>
                  <a:cubicBezTo>
                    <a:pt x="33752" y="82598"/>
                    <a:pt x="33099" y="82370"/>
                    <a:pt x="32830" y="81880"/>
                  </a:cubicBezTo>
                  <a:cubicBezTo>
                    <a:pt x="32767" y="81796"/>
                    <a:pt x="32725" y="81712"/>
                    <a:pt x="32663" y="81670"/>
                  </a:cubicBezTo>
                  <a:cubicBezTo>
                    <a:pt x="32621" y="81210"/>
                    <a:pt x="32558" y="80771"/>
                    <a:pt x="32537" y="80415"/>
                  </a:cubicBezTo>
                  <a:cubicBezTo>
                    <a:pt x="32516" y="79327"/>
                    <a:pt x="32746" y="78260"/>
                    <a:pt x="33353" y="77339"/>
                  </a:cubicBezTo>
                  <a:cubicBezTo>
                    <a:pt x="33833" y="76628"/>
                    <a:pt x="34616" y="76188"/>
                    <a:pt x="35431" y="76188"/>
                  </a:cubicBezTo>
                  <a:close/>
                  <a:moveTo>
                    <a:pt x="55992" y="68133"/>
                  </a:moveTo>
                  <a:cubicBezTo>
                    <a:pt x="56013" y="68363"/>
                    <a:pt x="56097" y="68614"/>
                    <a:pt x="56264" y="68740"/>
                  </a:cubicBezTo>
                  <a:cubicBezTo>
                    <a:pt x="56285" y="68760"/>
                    <a:pt x="56327" y="68802"/>
                    <a:pt x="56369" y="68823"/>
                  </a:cubicBezTo>
                  <a:cubicBezTo>
                    <a:pt x="56411" y="68865"/>
                    <a:pt x="56411" y="68907"/>
                    <a:pt x="56432" y="68907"/>
                  </a:cubicBezTo>
                  <a:lnTo>
                    <a:pt x="56285" y="69284"/>
                  </a:lnTo>
                  <a:cubicBezTo>
                    <a:pt x="55825" y="70204"/>
                    <a:pt x="54716" y="71146"/>
                    <a:pt x="54319" y="72213"/>
                  </a:cubicBezTo>
                  <a:cubicBezTo>
                    <a:pt x="54277" y="72276"/>
                    <a:pt x="54214" y="72317"/>
                    <a:pt x="54193" y="72380"/>
                  </a:cubicBezTo>
                  <a:cubicBezTo>
                    <a:pt x="53963" y="72778"/>
                    <a:pt x="53586" y="72945"/>
                    <a:pt x="53377" y="73364"/>
                  </a:cubicBezTo>
                  <a:cubicBezTo>
                    <a:pt x="53084" y="73929"/>
                    <a:pt x="52707" y="74347"/>
                    <a:pt x="52331" y="74828"/>
                  </a:cubicBezTo>
                  <a:cubicBezTo>
                    <a:pt x="51619" y="75854"/>
                    <a:pt x="50950" y="76879"/>
                    <a:pt x="50050" y="77758"/>
                  </a:cubicBezTo>
                  <a:cubicBezTo>
                    <a:pt x="49590" y="78239"/>
                    <a:pt x="49088" y="78595"/>
                    <a:pt x="48648" y="79097"/>
                  </a:cubicBezTo>
                  <a:cubicBezTo>
                    <a:pt x="48167" y="79599"/>
                    <a:pt x="47749" y="80143"/>
                    <a:pt x="47330" y="80687"/>
                  </a:cubicBezTo>
                  <a:cubicBezTo>
                    <a:pt x="46953" y="81189"/>
                    <a:pt x="46598" y="81712"/>
                    <a:pt x="46221" y="82214"/>
                  </a:cubicBezTo>
                  <a:lnTo>
                    <a:pt x="46179" y="82235"/>
                  </a:lnTo>
                  <a:cubicBezTo>
                    <a:pt x="46075" y="82361"/>
                    <a:pt x="45949" y="82465"/>
                    <a:pt x="45845" y="82612"/>
                  </a:cubicBezTo>
                  <a:cubicBezTo>
                    <a:pt x="45593" y="82884"/>
                    <a:pt x="45384" y="83177"/>
                    <a:pt x="45175" y="83491"/>
                  </a:cubicBezTo>
                  <a:cubicBezTo>
                    <a:pt x="45133" y="83512"/>
                    <a:pt x="45112" y="83553"/>
                    <a:pt x="45091" y="83553"/>
                  </a:cubicBezTo>
                  <a:lnTo>
                    <a:pt x="45029" y="83553"/>
                  </a:lnTo>
                  <a:cubicBezTo>
                    <a:pt x="45008" y="83553"/>
                    <a:pt x="44987" y="83553"/>
                    <a:pt x="44966" y="83574"/>
                  </a:cubicBezTo>
                  <a:lnTo>
                    <a:pt x="44924" y="83574"/>
                  </a:lnTo>
                  <a:cubicBezTo>
                    <a:pt x="44861" y="83574"/>
                    <a:pt x="44777" y="83553"/>
                    <a:pt x="44673" y="83553"/>
                  </a:cubicBezTo>
                  <a:lnTo>
                    <a:pt x="44505" y="83553"/>
                  </a:lnTo>
                  <a:lnTo>
                    <a:pt x="44505" y="83386"/>
                  </a:lnTo>
                  <a:cubicBezTo>
                    <a:pt x="44505" y="83386"/>
                    <a:pt x="44547" y="83240"/>
                    <a:pt x="44547" y="83198"/>
                  </a:cubicBezTo>
                  <a:cubicBezTo>
                    <a:pt x="44568" y="83093"/>
                    <a:pt x="44568" y="82989"/>
                    <a:pt x="44568" y="82884"/>
                  </a:cubicBezTo>
                  <a:cubicBezTo>
                    <a:pt x="44568" y="82842"/>
                    <a:pt x="44568" y="82821"/>
                    <a:pt x="44547" y="82758"/>
                  </a:cubicBezTo>
                  <a:cubicBezTo>
                    <a:pt x="44736" y="82717"/>
                    <a:pt x="44903" y="82633"/>
                    <a:pt x="45070" y="82507"/>
                  </a:cubicBezTo>
                  <a:cubicBezTo>
                    <a:pt x="45531" y="82047"/>
                    <a:pt x="45405" y="81377"/>
                    <a:pt x="45070" y="80896"/>
                  </a:cubicBezTo>
                  <a:cubicBezTo>
                    <a:pt x="45133" y="80875"/>
                    <a:pt x="45196" y="80875"/>
                    <a:pt x="45301" y="80854"/>
                  </a:cubicBezTo>
                  <a:cubicBezTo>
                    <a:pt x="45719" y="80792"/>
                    <a:pt x="46054" y="80561"/>
                    <a:pt x="46430" y="80352"/>
                  </a:cubicBezTo>
                  <a:cubicBezTo>
                    <a:pt x="46640" y="80248"/>
                    <a:pt x="46681" y="80059"/>
                    <a:pt x="46681" y="79913"/>
                  </a:cubicBezTo>
                  <a:cubicBezTo>
                    <a:pt x="46807" y="79913"/>
                    <a:pt x="46953" y="79850"/>
                    <a:pt x="47100" y="79787"/>
                  </a:cubicBezTo>
                  <a:cubicBezTo>
                    <a:pt x="47288" y="79683"/>
                    <a:pt x="47393" y="79452"/>
                    <a:pt x="47393" y="79285"/>
                  </a:cubicBezTo>
                  <a:cubicBezTo>
                    <a:pt x="47393" y="79160"/>
                    <a:pt x="47372" y="79055"/>
                    <a:pt x="47309" y="78908"/>
                  </a:cubicBezTo>
                  <a:cubicBezTo>
                    <a:pt x="47497" y="78783"/>
                    <a:pt x="47623" y="78595"/>
                    <a:pt x="47770" y="78427"/>
                  </a:cubicBezTo>
                  <a:cubicBezTo>
                    <a:pt x="48209" y="77820"/>
                    <a:pt x="48837" y="77297"/>
                    <a:pt x="49339" y="76711"/>
                  </a:cubicBezTo>
                  <a:cubicBezTo>
                    <a:pt x="50448" y="75456"/>
                    <a:pt x="51578" y="74201"/>
                    <a:pt x="52687" y="72924"/>
                  </a:cubicBezTo>
                  <a:cubicBezTo>
                    <a:pt x="53649" y="71794"/>
                    <a:pt x="54381" y="70644"/>
                    <a:pt x="55135" y="69367"/>
                  </a:cubicBezTo>
                  <a:cubicBezTo>
                    <a:pt x="55365" y="68970"/>
                    <a:pt x="55679" y="68530"/>
                    <a:pt x="55992" y="68133"/>
                  </a:cubicBezTo>
                  <a:close/>
                  <a:moveTo>
                    <a:pt x="38647" y="81105"/>
                  </a:moveTo>
                  <a:cubicBezTo>
                    <a:pt x="38919" y="81273"/>
                    <a:pt x="39212" y="81419"/>
                    <a:pt x="39463" y="81587"/>
                  </a:cubicBezTo>
                  <a:cubicBezTo>
                    <a:pt x="40718" y="82340"/>
                    <a:pt x="41827" y="83784"/>
                    <a:pt x="43313" y="84035"/>
                  </a:cubicBezTo>
                  <a:lnTo>
                    <a:pt x="43522" y="84035"/>
                  </a:lnTo>
                  <a:cubicBezTo>
                    <a:pt x="43585" y="84202"/>
                    <a:pt x="43689" y="84328"/>
                    <a:pt x="43836" y="84453"/>
                  </a:cubicBezTo>
                  <a:cubicBezTo>
                    <a:pt x="43940" y="84537"/>
                    <a:pt x="44108" y="84621"/>
                    <a:pt x="44233" y="84641"/>
                  </a:cubicBezTo>
                  <a:cubicBezTo>
                    <a:pt x="44150" y="84767"/>
                    <a:pt x="44171" y="84934"/>
                    <a:pt x="44275" y="85060"/>
                  </a:cubicBezTo>
                  <a:cubicBezTo>
                    <a:pt x="44275" y="85061"/>
                    <a:pt x="44275" y="85062"/>
                    <a:pt x="44276" y="85064"/>
                  </a:cubicBezTo>
                  <a:lnTo>
                    <a:pt x="44276" y="85064"/>
                  </a:lnTo>
                  <a:cubicBezTo>
                    <a:pt x="43877" y="84885"/>
                    <a:pt x="43013" y="84220"/>
                    <a:pt x="42832" y="84139"/>
                  </a:cubicBezTo>
                  <a:cubicBezTo>
                    <a:pt x="41325" y="83344"/>
                    <a:pt x="39881" y="82424"/>
                    <a:pt x="38333" y="81670"/>
                  </a:cubicBezTo>
                  <a:lnTo>
                    <a:pt x="38647" y="81105"/>
                  </a:lnTo>
                  <a:close/>
                  <a:moveTo>
                    <a:pt x="45071" y="0"/>
                  </a:moveTo>
                  <a:cubicBezTo>
                    <a:pt x="44820" y="0"/>
                    <a:pt x="44568" y="10"/>
                    <a:pt x="44317" y="26"/>
                  </a:cubicBezTo>
                  <a:cubicBezTo>
                    <a:pt x="44045" y="68"/>
                    <a:pt x="43731" y="26"/>
                    <a:pt x="43459" y="89"/>
                  </a:cubicBezTo>
                  <a:cubicBezTo>
                    <a:pt x="43271" y="131"/>
                    <a:pt x="43041" y="236"/>
                    <a:pt x="42811" y="298"/>
                  </a:cubicBezTo>
                  <a:cubicBezTo>
                    <a:pt x="42301" y="380"/>
                    <a:pt x="42506" y="1116"/>
                    <a:pt x="42981" y="1116"/>
                  </a:cubicBezTo>
                  <a:cubicBezTo>
                    <a:pt x="42994" y="1116"/>
                    <a:pt x="43007" y="1116"/>
                    <a:pt x="43020" y="1114"/>
                  </a:cubicBezTo>
                  <a:cubicBezTo>
                    <a:pt x="43426" y="1056"/>
                    <a:pt x="43761" y="945"/>
                    <a:pt x="44173" y="945"/>
                  </a:cubicBezTo>
                  <a:cubicBezTo>
                    <a:pt x="44206" y="945"/>
                    <a:pt x="44241" y="945"/>
                    <a:pt x="44275" y="947"/>
                  </a:cubicBezTo>
                  <a:cubicBezTo>
                    <a:pt x="44924" y="968"/>
                    <a:pt x="45552" y="1073"/>
                    <a:pt x="46179" y="1219"/>
                  </a:cubicBezTo>
                  <a:cubicBezTo>
                    <a:pt x="47539" y="1491"/>
                    <a:pt x="48837" y="1993"/>
                    <a:pt x="50134" y="2433"/>
                  </a:cubicBezTo>
                  <a:cubicBezTo>
                    <a:pt x="50762" y="2684"/>
                    <a:pt x="51410" y="2893"/>
                    <a:pt x="52080" y="3039"/>
                  </a:cubicBezTo>
                  <a:cubicBezTo>
                    <a:pt x="52666" y="3207"/>
                    <a:pt x="53272" y="3646"/>
                    <a:pt x="53816" y="3981"/>
                  </a:cubicBezTo>
                  <a:cubicBezTo>
                    <a:pt x="54946" y="4713"/>
                    <a:pt x="56118" y="5550"/>
                    <a:pt x="57101" y="6471"/>
                  </a:cubicBezTo>
                  <a:cubicBezTo>
                    <a:pt x="58922" y="8187"/>
                    <a:pt x="60240" y="10467"/>
                    <a:pt x="60826" y="12936"/>
                  </a:cubicBezTo>
                  <a:cubicBezTo>
                    <a:pt x="60993" y="13522"/>
                    <a:pt x="61035" y="14150"/>
                    <a:pt x="61202" y="14757"/>
                  </a:cubicBezTo>
                  <a:cubicBezTo>
                    <a:pt x="61349" y="15384"/>
                    <a:pt x="61433" y="15991"/>
                    <a:pt x="61454" y="16640"/>
                  </a:cubicBezTo>
                  <a:cubicBezTo>
                    <a:pt x="61495" y="17267"/>
                    <a:pt x="61642" y="17895"/>
                    <a:pt x="61642" y="18523"/>
                  </a:cubicBezTo>
                  <a:cubicBezTo>
                    <a:pt x="61642" y="18900"/>
                    <a:pt x="61642" y="19234"/>
                    <a:pt x="61663" y="19569"/>
                  </a:cubicBezTo>
                  <a:lnTo>
                    <a:pt x="60805" y="19423"/>
                  </a:lnTo>
                  <a:cubicBezTo>
                    <a:pt x="60679" y="18837"/>
                    <a:pt x="60512" y="18272"/>
                    <a:pt x="60303" y="17707"/>
                  </a:cubicBezTo>
                  <a:cubicBezTo>
                    <a:pt x="60196" y="17417"/>
                    <a:pt x="59916" y="17270"/>
                    <a:pt x="59647" y="17270"/>
                  </a:cubicBezTo>
                  <a:cubicBezTo>
                    <a:pt x="59334" y="17270"/>
                    <a:pt x="59036" y="17469"/>
                    <a:pt x="59047" y="17874"/>
                  </a:cubicBezTo>
                  <a:cubicBezTo>
                    <a:pt x="59089" y="18314"/>
                    <a:pt x="59110" y="18753"/>
                    <a:pt x="59152" y="19213"/>
                  </a:cubicBezTo>
                  <a:cubicBezTo>
                    <a:pt x="57834" y="19067"/>
                    <a:pt x="56474" y="19004"/>
                    <a:pt x="55135" y="18711"/>
                  </a:cubicBezTo>
                  <a:cubicBezTo>
                    <a:pt x="52812" y="18209"/>
                    <a:pt x="50678" y="17184"/>
                    <a:pt x="48648" y="15991"/>
                  </a:cubicBezTo>
                  <a:cubicBezTo>
                    <a:pt x="46849" y="14924"/>
                    <a:pt x="45259" y="13522"/>
                    <a:pt x="43794" y="12037"/>
                  </a:cubicBezTo>
                  <a:cubicBezTo>
                    <a:pt x="43020" y="11262"/>
                    <a:pt x="42350" y="10467"/>
                    <a:pt x="41723" y="9588"/>
                  </a:cubicBezTo>
                  <a:cubicBezTo>
                    <a:pt x="41513" y="9296"/>
                    <a:pt x="41304" y="8982"/>
                    <a:pt x="41095" y="8689"/>
                  </a:cubicBezTo>
                  <a:cubicBezTo>
                    <a:pt x="41011" y="8542"/>
                    <a:pt x="40927" y="8396"/>
                    <a:pt x="40865" y="8249"/>
                  </a:cubicBezTo>
                  <a:cubicBezTo>
                    <a:pt x="40676" y="7852"/>
                    <a:pt x="40614" y="7412"/>
                    <a:pt x="40383" y="7078"/>
                  </a:cubicBezTo>
                  <a:cubicBezTo>
                    <a:pt x="40288" y="6939"/>
                    <a:pt x="40143" y="6866"/>
                    <a:pt x="40002" y="6866"/>
                  </a:cubicBezTo>
                  <a:cubicBezTo>
                    <a:pt x="39866" y="6866"/>
                    <a:pt x="39733" y="6934"/>
                    <a:pt x="39651" y="7078"/>
                  </a:cubicBezTo>
                  <a:cubicBezTo>
                    <a:pt x="39191" y="7831"/>
                    <a:pt x="39651" y="8898"/>
                    <a:pt x="40049" y="9609"/>
                  </a:cubicBezTo>
                  <a:cubicBezTo>
                    <a:pt x="40342" y="10133"/>
                    <a:pt x="40802" y="10990"/>
                    <a:pt x="41409" y="11367"/>
                  </a:cubicBezTo>
                  <a:cubicBezTo>
                    <a:pt x="41702" y="11744"/>
                    <a:pt x="42016" y="12141"/>
                    <a:pt x="42350" y="12518"/>
                  </a:cubicBezTo>
                  <a:cubicBezTo>
                    <a:pt x="43899" y="14213"/>
                    <a:pt x="45593" y="15761"/>
                    <a:pt x="47518" y="17016"/>
                  </a:cubicBezTo>
                  <a:cubicBezTo>
                    <a:pt x="49590" y="18335"/>
                    <a:pt x="51871" y="19444"/>
                    <a:pt x="54277" y="20071"/>
                  </a:cubicBezTo>
                  <a:cubicBezTo>
                    <a:pt x="55720" y="20446"/>
                    <a:pt x="57297" y="20754"/>
                    <a:pt x="58858" y="20754"/>
                  </a:cubicBezTo>
                  <a:cubicBezTo>
                    <a:pt x="59040" y="20754"/>
                    <a:pt x="59222" y="20750"/>
                    <a:pt x="59403" y="20741"/>
                  </a:cubicBezTo>
                  <a:cubicBezTo>
                    <a:pt x="59550" y="21766"/>
                    <a:pt x="59717" y="22791"/>
                    <a:pt x="59759" y="23837"/>
                  </a:cubicBezTo>
                  <a:cubicBezTo>
                    <a:pt x="59905" y="25867"/>
                    <a:pt x="59801" y="27897"/>
                    <a:pt x="59298" y="29884"/>
                  </a:cubicBezTo>
                  <a:cubicBezTo>
                    <a:pt x="58441" y="33358"/>
                    <a:pt x="56369" y="36517"/>
                    <a:pt x="53419" y="38526"/>
                  </a:cubicBezTo>
                  <a:cubicBezTo>
                    <a:pt x="49746" y="41037"/>
                    <a:pt x="45177" y="41988"/>
                    <a:pt x="40639" y="41988"/>
                  </a:cubicBezTo>
                  <a:cubicBezTo>
                    <a:pt x="38068" y="41988"/>
                    <a:pt x="35507" y="41683"/>
                    <a:pt x="33123" y="41183"/>
                  </a:cubicBezTo>
                  <a:cubicBezTo>
                    <a:pt x="29922" y="40493"/>
                    <a:pt x="26846" y="39300"/>
                    <a:pt x="24189" y="37354"/>
                  </a:cubicBezTo>
                  <a:cubicBezTo>
                    <a:pt x="21657" y="35534"/>
                    <a:pt x="19899" y="32772"/>
                    <a:pt x="18958" y="29843"/>
                  </a:cubicBezTo>
                  <a:cubicBezTo>
                    <a:pt x="17974" y="26788"/>
                    <a:pt x="17891" y="23545"/>
                    <a:pt x="18602" y="20427"/>
                  </a:cubicBezTo>
                  <a:cubicBezTo>
                    <a:pt x="19000" y="18711"/>
                    <a:pt x="19481" y="17121"/>
                    <a:pt x="20360" y="15573"/>
                  </a:cubicBezTo>
                  <a:cubicBezTo>
                    <a:pt x="20694" y="14966"/>
                    <a:pt x="21113" y="14401"/>
                    <a:pt x="21573" y="13836"/>
                  </a:cubicBezTo>
                  <a:cubicBezTo>
                    <a:pt x="21866" y="14003"/>
                    <a:pt x="22180" y="14087"/>
                    <a:pt x="22515" y="14129"/>
                  </a:cubicBezTo>
                  <a:cubicBezTo>
                    <a:pt x="23088" y="14189"/>
                    <a:pt x="23597" y="14282"/>
                    <a:pt x="24142" y="14282"/>
                  </a:cubicBezTo>
                  <a:cubicBezTo>
                    <a:pt x="24352" y="14282"/>
                    <a:pt x="24568" y="14268"/>
                    <a:pt x="24795" y="14234"/>
                  </a:cubicBezTo>
                  <a:cubicBezTo>
                    <a:pt x="26532" y="13982"/>
                    <a:pt x="28269" y="13606"/>
                    <a:pt x="29922" y="13062"/>
                  </a:cubicBezTo>
                  <a:cubicBezTo>
                    <a:pt x="31512" y="12539"/>
                    <a:pt x="33060" y="11911"/>
                    <a:pt x="34650" y="11367"/>
                  </a:cubicBezTo>
                  <a:cubicBezTo>
                    <a:pt x="35466" y="11074"/>
                    <a:pt x="36262" y="10677"/>
                    <a:pt x="37036" y="10321"/>
                  </a:cubicBezTo>
                  <a:cubicBezTo>
                    <a:pt x="37852" y="9923"/>
                    <a:pt x="38772" y="9421"/>
                    <a:pt x="39358" y="8772"/>
                  </a:cubicBezTo>
                  <a:cubicBezTo>
                    <a:pt x="39559" y="8551"/>
                    <a:pt x="39451" y="8080"/>
                    <a:pt x="39127" y="8080"/>
                  </a:cubicBezTo>
                  <a:cubicBezTo>
                    <a:pt x="39114" y="8080"/>
                    <a:pt x="39100" y="8080"/>
                    <a:pt x="39086" y="8082"/>
                  </a:cubicBezTo>
                  <a:cubicBezTo>
                    <a:pt x="38354" y="8166"/>
                    <a:pt x="37642" y="8459"/>
                    <a:pt x="36952" y="8752"/>
                  </a:cubicBezTo>
                  <a:lnTo>
                    <a:pt x="34692" y="9693"/>
                  </a:lnTo>
                  <a:cubicBezTo>
                    <a:pt x="33186" y="10258"/>
                    <a:pt x="31679" y="10781"/>
                    <a:pt x="30152" y="11367"/>
                  </a:cubicBezTo>
                  <a:cubicBezTo>
                    <a:pt x="28687" y="11890"/>
                    <a:pt x="27223" y="12162"/>
                    <a:pt x="25716" y="12539"/>
                  </a:cubicBezTo>
                  <a:cubicBezTo>
                    <a:pt x="24963" y="12727"/>
                    <a:pt x="24251" y="12873"/>
                    <a:pt x="23456" y="12873"/>
                  </a:cubicBezTo>
                  <a:cubicBezTo>
                    <a:pt x="23171" y="12873"/>
                    <a:pt x="22886" y="12787"/>
                    <a:pt x="22600" y="12787"/>
                  </a:cubicBezTo>
                  <a:cubicBezTo>
                    <a:pt x="22572" y="12787"/>
                    <a:pt x="22543" y="12788"/>
                    <a:pt x="22515" y="12790"/>
                  </a:cubicBezTo>
                  <a:cubicBezTo>
                    <a:pt x="22460" y="12799"/>
                    <a:pt x="22404" y="12803"/>
                    <a:pt x="22347" y="12803"/>
                  </a:cubicBezTo>
                  <a:cubicBezTo>
                    <a:pt x="22146" y="12803"/>
                    <a:pt x="21941" y="12751"/>
                    <a:pt x="21761" y="12685"/>
                  </a:cubicBezTo>
                  <a:cubicBezTo>
                    <a:pt x="21741" y="12664"/>
                    <a:pt x="21678" y="12643"/>
                    <a:pt x="21636" y="12643"/>
                  </a:cubicBezTo>
                  <a:cubicBezTo>
                    <a:pt x="21636" y="12622"/>
                    <a:pt x="21657" y="12581"/>
                    <a:pt x="21657" y="12539"/>
                  </a:cubicBezTo>
                  <a:cubicBezTo>
                    <a:pt x="21678" y="12518"/>
                    <a:pt x="21678" y="12476"/>
                    <a:pt x="21720" y="12434"/>
                  </a:cubicBezTo>
                  <a:cubicBezTo>
                    <a:pt x="21845" y="12246"/>
                    <a:pt x="21950" y="12057"/>
                    <a:pt x="22075" y="11848"/>
                  </a:cubicBezTo>
                  <a:cubicBezTo>
                    <a:pt x="22494" y="10969"/>
                    <a:pt x="23121" y="10216"/>
                    <a:pt x="23812" y="9505"/>
                  </a:cubicBezTo>
                  <a:cubicBezTo>
                    <a:pt x="23854" y="9442"/>
                    <a:pt x="23917" y="9400"/>
                    <a:pt x="23979" y="9337"/>
                  </a:cubicBezTo>
                  <a:cubicBezTo>
                    <a:pt x="24189" y="9065"/>
                    <a:pt x="24398" y="8793"/>
                    <a:pt x="24649" y="8542"/>
                  </a:cubicBezTo>
                  <a:cubicBezTo>
                    <a:pt x="26134" y="7036"/>
                    <a:pt x="27746" y="5822"/>
                    <a:pt x="29524" y="4692"/>
                  </a:cubicBezTo>
                  <a:cubicBezTo>
                    <a:pt x="31156" y="3667"/>
                    <a:pt x="32977" y="2642"/>
                    <a:pt x="34901" y="2286"/>
                  </a:cubicBezTo>
                  <a:cubicBezTo>
                    <a:pt x="35948" y="2077"/>
                    <a:pt x="37015" y="1972"/>
                    <a:pt x="38082" y="1868"/>
                  </a:cubicBezTo>
                  <a:cubicBezTo>
                    <a:pt x="39107" y="1784"/>
                    <a:pt x="40153" y="1805"/>
                    <a:pt x="41137" y="1533"/>
                  </a:cubicBezTo>
                  <a:cubicBezTo>
                    <a:pt x="41513" y="1428"/>
                    <a:pt x="41513" y="905"/>
                    <a:pt x="41137" y="801"/>
                  </a:cubicBezTo>
                  <a:cubicBezTo>
                    <a:pt x="40611" y="638"/>
                    <a:pt x="40063" y="585"/>
                    <a:pt x="39512" y="585"/>
                  </a:cubicBezTo>
                  <a:cubicBezTo>
                    <a:pt x="38856" y="585"/>
                    <a:pt x="38195" y="660"/>
                    <a:pt x="37559" y="717"/>
                  </a:cubicBezTo>
                  <a:cubicBezTo>
                    <a:pt x="36387" y="821"/>
                    <a:pt x="35236" y="968"/>
                    <a:pt x="34085" y="1219"/>
                  </a:cubicBezTo>
                  <a:cubicBezTo>
                    <a:pt x="33039" y="1428"/>
                    <a:pt x="31972" y="1993"/>
                    <a:pt x="31031" y="2474"/>
                  </a:cubicBezTo>
                  <a:cubicBezTo>
                    <a:pt x="29943" y="3018"/>
                    <a:pt x="28938" y="3646"/>
                    <a:pt x="27913" y="4316"/>
                  </a:cubicBezTo>
                  <a:cubicBezTo>
                    <a:pt x="26051" y="5571"/>
                    <a:pt x="24189" y="7099"/>
                    <a:pt x="22996" y="9003"/>
                  </a:cubicBezTo>
                  <a:cubicBezTo>
                    <a:pt x="22912" y="9128"/>
                    <a:pt x="22703" y="9421"/>
                    <a:pt x="22452" y="9819"/>
                  </a:cubicBezTo>
                  <a:cubicBezTo>
                    <a:pt x="22143" y="9636"/>
                    <a:pt x="21844" y="9482"/>
                    <a:pt x="21523" y="9482"/>
                  </a:cubicBezTo>
                  <a:cubicBezTo>
                    <a:pt x="21365" y="9482"/>
                    <a:pt x="21202" y="9520"/>
                    <a:pt x="21029" y="9609"/>
                  </a:cubicBezTo>
                  <a:cubicBezTo>
                    <a:pt x="20778" y="9086"/>
                    <a:pt x="20401" y="8584"/>
                    <a:pt x="19962" y="8249"/>
                  </a:cubicBezTo>
                  <a:cubicBezTo>
                    <a:pt x="19125" y="7601"/>
                    <a:pt x="18163" y="7224"/>
                    <a:pt x="17263" y="6659"/>
                  </a:cubicBezTo>
                  <a:cubicBezTo>
                    <a:pt x="16255" y="6002"/>
                    <a:pt x="15165" y="5395"/>
                    <a:pt x="14030" y="5395"/>
                  </a:cubicBezTo>
                  <a:cubicBezTo>
                    <a:pt x="13539" y="5395"/>
                    <a:pt x="13039" y="5509"/>
                    <a:pt x="12534" y="5780"/>
                  </a:cubicBezTo>
                  <a:cubicBezTo>
                    <a:pt x="10777" y="6764"/>
                    <a:pt x="10902" y="8647"/>
                    <a:pt x="12116" y="9965"/>
                  </a:cubicBezTo>
                  <a:cubicBezTo>
                    <a:pt x="12534" y="10425"/>
                    <a:pt x="13057" y="10739"/>
                    <a:pt x="13518" y="11095"/>
                  </a:cubicBezTo>
                  <a:cubicBezTo>
                    <a:pt x="13727" y="11262"/>
                    <a:pt x="14020" y="11472"/>
                    <a:pt x="14103" y="11702"/>
                  </a:cubicBezTo>
                  <a:cubicBezTo>
                    <a:pt x="14187" y="11890"/>
                    <a:pt x="13622" y="12141"/>
                    <a:pt x="13518" y="12204"/>
                  </a:cubicBezTo>
                  <a:cubicBezTo>
                    <a:pt x="12430" y="12832"/>
                    <a:pt x="11425" y="13208"/>
                    <a:pt x="10525" y="14150"/>
                  </a:cubicBezTo>
                  <a:cubicBezTo>
                    <a:pt x="9730" y="14966"/>
                    <a:pt x="8956" y="16305"/>
                    <a:pt x="9730" y="17372"/>
                  </a:cubicBezTo>
                  <a:cubicBezTo>
                    <a:pt x="10170" y="17979"/>
                    <a:pt x="10881" y="18272"/>
                    <a:pt x="11634" y="18293"/>
                  </a:cubicBezTo>
                  <a:cubicBezTo>
                    <a:pt x="11670" y="18295"/>
                    <a:pt x="11706" y="18295"/>
                    <a:pt x="11742" y="18295"/>
                  </a:cubicBezTo>
                  <a:cubicBezTo>
                    <a:pt x="12107" y="18295"/>
                    <a:pt x="12488" y="18207"/>
                    <a:pt x="12869" y="18188"/>
                  </a:cubicBezTo>
                  <a:lnTo>
                    <a:pt x="12974" y="18188"/>
                  </a:lnTo>
                  <a:cubicBezTo>
                    <a:pt x="12932" y="18272"/>
                    <a:pt x="12848" y="18314"/>
                    <a:pt x="12785" y="18376"/>
                  </a:cubicBezTo>
                  <a:cubicBezTo>
                    <a:pt x="11906" y="19360"/>
                    <a:pt x="11007" y="21578"/>
                    <a:pt x="12639" y="22310"/>
                  </a:cubicBezTo>
                  <a:cubicBezTo>
                    <a:pt x="13088" y="22514"/>
                    <a:pt x="13603" y="22569"/>
                    <a:pt x="14124" y="22569"/>
                  </a:cubicBezTo>
                  <a:cubicBezTo>
                    <a:pt x="14669" y="22569"/>
                    <a:pt x="15222" y="22509"/>
                    <a:pt x="15715" y="22498"/>
                  </a:cubicBezTo>
                  <a:cubicBezTo>
                    <a:pt x="16070" y="22498"/>
                    <a:pt x="16405" y="22457"/>
                    <a:pt x="16740" y="22373"/>
                  </a:cubicBezTo>
                  <a:lnTo>
                    <a:pt x="16740" y="22373"/>
                  </a:lnTo>
                  <a:cubicBezTo>
                    <a:pt x="16342" y="25093"/>
                    <a:pt x="16635" y="27918"/>
                    <a:pt x="17451" y="30533"/>
                  </a:cubicBezTo>
                  <a:cubicBezTo>
                    <a:pt x="18497" y="33965"/>
                    <a:pt x="20590" y="36894"/>
                    <a:pt x="23498" y="38986"/>
                  </a:cubicBezTo>
                  <a:cubicBezTo>
                    <a:pt x="23938" y="39300"/>
                    <a:pt x="24377" y="39614"/>
                    <a:pt x="24858" y="39865"/>
                  </a:cubicBezTo>
                  <a:cubicBezTo>
                    <a:pt x="24670" y="40346"/>
                    <a:pt x="24440" y="40807"/>
                    <a:pt x="24230" y="41225"/>
                  </a:cubicBezTo>
                  <a:cubicBezTo>
                    <a:pt x="24147" y="41099"/>
                    <a:pt x="23979" y="40974"/>
                    <a:pt x="23812" y="40890"/>
                  </a:cubicBezTo>
                  <a:cubicBezTo>
                    <a:pt x="22829" y="40493"/>
                    <a:pt x="21866" y="40137"/>
                    <a:pt x="21008" y="39530"/>
                  </a:cubicBezTo>
                  <a:cubicBezTo>
                    <a:pt x="19941" y="38819"/>
                    <a:pt x="18958" y="38045"/>
                    <a:pt x="17870" y="37375"/>
                  </a:cubicBezTo>
                  <a:cubicBezTo>
                    <a:pt x="16761" y="36705"/>
                    <a:pt x="15756" y="35764"/>
                    <a:pt x="14815" y="34864"/>
                  </a:cubicBezTo>
                  <a:cubicBezTo>
                    <a:pt x="13831" y="33965"/>
                    <a:pt x="12743" y="33148"/>
                    <a:pt x="11739" y="32228"/>
                  </a:cubicBezTo>
                  <a:cubicBezTo>
                    <a:pt x="9919" y="30554"/>
                    <a:pt x="8747" y="28483"/>
                    <a:pt x="7429" y="26411"/>
                  </a:cubicBezTo>
                  <a:cubicBezTo>
                    <a:pt x="6717" y="25323"/>
                    <a:pt x="5985" y="24277"/>
                    <a:pt x="5399" y="23126"/>
                  </a:cubicBezTo>
                  <a:cubicBezTo>
                    <a:pt x="5085" y="22519"/>
                    <a:pt x="4709" y="21954"/>
                    <a:pt x="4499" y="21327"/>
                  </a:cubicBezTo>
                  <a:cubicBezTo>
                    <a:pt x="4771" y="21117"/>
                    <a:pt x="4981" y="20845"/>
                    <a:pt x="5148" y="20511"/>
                  </a:cubicBezTo>
                  <a:cubicBezTo>
                    <a:pt x="5357" y="20113"/>
                    <a:pt x="5713" y="19548"/>
                    <a:pt x="5818" y="18983"/>
                  </a:cubicBezTo>
                  <a:cubicBezTo>
                    <a:pt x="6257" y="18125"/>
                    <a:pt x="6090" y="16891"/>
                    <a:pt x="5985" y="15949"/>
                  </a:cubicBezTo>
                  <a:cubicBezTo>
                    <a:pt x="5954" y="15677"/>
                    <a:pt x="5760" y="15541"/>
                    <a:pt x="5564" y="15541"/>
                  </a:cubicBezTo>
                  <a:cubicBezTo>
                    <a:pt x="5368" y="15541"/>
                    <a:pt x="5169" y="15677"/>
                    <a:pt x="5127" y="15949"/>
                  </a:cubicBezTo>
                  <a:cubicBezTo>
                    <a:pt x="5043" y="16472"/>
                    <a:pt x="5023" y="17037"/>
                    <a:pt x="5002" y="17581"/>
                  </a:cubicBezTo>
                  <a:cubicBezTo>
                    <a:pt x="5002" y="17665"/>
                    <a:pt x="4981" y="17728"/>
                    <a:pt x="4939" y="17811"/>
                  </a:cubicBezTo>
                  <a:cubicBezTo>
                    <a:pt x="4918" y="17811"/>
                    <a:pt x="4897" y="17832"/>
                    <a:pt x="4876" y="17874"/>
                  </a:cubicBezTo>
                  <a:cubicBezTo>
                    <a:pt x="4395" y="18188"/>
                    <a:pt x="4416" y="18607"/>
                    <a:pt x="4207" y="19088"/>
                  </a:cubicBezTo>
                  <a:cubicBezTo>
                    <a:pt x="4165" y="18941"/>
                    <a:pt x="4102" y="18774"/>
                    <a:pt x="4060" y="18648"/>
                  </a:cubicBezTo>
                  <a:cubicBezTo>
                    <a:pt x="3683" y="17728"/>
                    <a:pt x="3370" y="16786"/>
                    <a:pt x="3307" y="15803"/>
                  </a:cubicBezTo>
                  <a:cubicBezTo>
                    <a:pt x="3275" y="15473"/>
                    <a:pt x="3011" y="15301"/>
                    <a:pt x="2756" y="15301"/>
                  </a:cubicBezTo>
                  <a:cubicBezTo>
                    <a:pt x="2509" y="15301"/>
                    <a:pt x="2271" y="15463"/>
                    <a:pt x="2261" y="15803"/>
                  </a:cubicBezTo>
                  <a:cubicBezTo>
                    <a:pt x="2219" y="16765"/>
                    <a:pt x="2302" y="17937"/>
                    <a:pt x="2721" y="18837"/>
                  </a:cubicBezTo>
                  <a:cubicBezTo>
                    <a:pt x="2909" y="19234"/>
                    <a:pt x="2993" y="19590"/>
                    <a:pt x="2930" y="20008"/>
                  </a:cubicBezTo>
                  <a:cubicBezTo>
                    <a:pt x="2616" y="19820"/>
                    <a:pt x="2323" y="19548"/>
                    <a:pt x="2177" y="19339"/>
                  </a:cubicBezTo>
                  <a:cubicBezTo>
                    <a:pt x="1779" y="18774"/>
                    <a:pt x="1340" y="18188"/>
                    <a:pt x="1277" y="17498"/>
                  </a:cubicBezTo>
                  <a:cubicBezTo>
                    <a:pt x="1256" y="17090"/>
                    <a:pt x="932" y="16886"/>
                    <a:pt x="618" y="16886"/>
                  </a:cubicBezTo>
                  <a:cubicBezTo>
                    <a:pt x="304" y="16886"/>
                    <a:pt x="1" y="17090"/>
                    <a:pt x="22" y="17498"/>
                  </a:cubicBezTo>
                  <a:cubicBezTo>
                    <a:pt x="106" y="19172"/>
                    <a:pt x="1633" y="21431"/>
                    <a:pt x="3370" y="21661"/>
                  </a:cubicBezTo>
                  <a:lnTo>
                    <a:pt x="3579" y="21661"/>
                  </a:lnTo>
                  <a:cubicBezTo>
                    <a:pt x="4039" y="23461"/>
                    <a:pt x="5106" y="25135"/>
                    <a:pt x="5985" y="26683"/>
                  </a:cubicBezTo>
                  <a:cubicBezTo>
                    <a:pt x="7324" y="28985"/>
                    <a:pt x="8433" y="31370"/>
                    <a:pt x="10379" y="33253"/>
                  </a:cubicBezTo>
                  <a:cubicBezTo>
                    <a:pt x="11404" y="34237"/>
                    <a:pt x="12576" y="35073"/>
                    <a:pt x="13601" y="36099"/>
                  </a:cubicBezTo>
                  <a:cubicBezTo>
                    <a:pt x="14543" y="37040"/>
                    <a:pt x="15652" y="38066"/>
                    <a:pt x="16803" y="38735"/>
                  </a:cubicBezTo>
                  <a:cubicBezTo>
                    <a:pt x="17974" y="39446"/>
                    <a:pt x="19041" y="40221"/>
                    <a:pt x="20150" y="41016"/>
                  </a:cubicBezTo>
                  <a:cubicBezTo>
                    <a:pt x="21113" y="41685"/>
                    <a:pt x="22264" y="42083"/>
                    <a:pt x="23352" y="42480"/>
                  </a:cubicBezTo>
                  <a:cubicBezTo>
                    <a:pt x="23101" y="42794"/>
                    <a:pt x="22808" y="43108"/>
                    <a:pt x="22598" y="43464"/>
                  </a:cubicBezTo>
                  <a:cubicBezTo>
                    <a:pt x="21950" y="44615"/>
                    <a:pt x="22996" y="45535"/>
                    <a:pt x="23938" y="46058"/>
                  </a:cubicBezTo>
                  <a:cubicBezTo>
                    <a:pt x="24921" y="46581"/>
                    <a:pt x="26051" y="46916"/>
                    <a:pt x="27118" y="47209"/>
                  </a:cubicBezTo>
                  <a:cubicBezTo>
                    <a:pt x="28324" y="47536"/>
                    <a:pt x="29450" y="48382"/>
                    <a:pt x="30730" y="48382"/>
                  </a:cubicBezTo>
                  <a:cubicBezTo>
                    <a:pt x="30760" y="48382"/>
                    <a:pt x="30791" y="48382"/>
                    <a:pt x="30821" y="48381"/>
                  </a:cubicBezTo>
                  <a:lnTo>
                    <a:pt x="30821" y="48381"/>
                  </a:lnTo>
                  <a:cubicBezTo>
                    <a:pt x="30612" y="49532"/>
                    <a:pt x="30445" y="50682"/>
                    <a:pt x="30298" y="51875"/>
                  </a:cubicBezTo>
                  <a:cubicBezTo>
                    <a:pt x="30089" y="53465"/>
                    <a:pt x="29712" y="55076"/>
                    <a:pt x="29608" y="56708"/>
                  </a:cubicBezTo>
                  <a:cubicBezTo>
                    <a:pt x="29001" y="56436"/>
                    <a:pt x="28373" y="56227"/>
                    <a:pt x="27725" y="56060"/>
                  </a:cubicBezTo>
                  <a:cubicBezTo>
                    <a:pt x="26498" y="55748"/>
                    <a:pt x="25288" y="55602"/>
                    <a:pt x="24084" y="55602"/>
                  </a:cubicBezTo>
                  <a:cubicBezTo>
                    <a:pt x="22945" y="55602"/>
                    <a:pt x="21812" y="55732"/>
                    <a:pt x="20673" y="55976"/>
                  </a:cubicBezTo>
                  <a:cubicBezTo>
                    <a:pt x="19544" y="56206"/>
                    <a:pt x="18393" y="56290"/>
                    <a:pt x="17263" y="56583"/>
                  </a:cubicBezTo>
                  <a:cubicBezTo>
                    <a:pt x="16531" y="56750"/>
                    <a:pt x="15547" y="57001"/>
                    <a:pt x="14961" y="57462"/>
                  </a:cubicBezTo>
                  <a:cubicBezTo>
                    <a:pt x="14836" y="57566"/>
                    <a:pt x="14815" y="57776"/>
                    <a:pt x="14836" y="57943"/>
                  </a:cubicBezTo>
                  <a:cubicBezTo>
                    <a:pt x="14857" y="58048"/>
                    <a:pt x="14919" y="58110"/>
                    <a:pt x="14961" y="58194"/>
                  </a:cubicBezTo>
                  <a:cubicBezTo>
                    <a:pt x="14627" y="58633"/>
                    <a:pt x="14250" y="59052"/>
                    <a:pt x="13831" y="59449"/>
                  </a:cubicBezTo>
                  <a:cubicBezTo>
                    <a:pt x="12994" y="60203"/>
                    <a:pt x="12262" y="61040"/>
                    <a:pt x="11572" y="61939"/>
                  </a:cubicBezTo>
                  <a:cubicBezTo>
                    <a:pt x="10881" y="62797"/>
                    <a:pt x="10212" y="63634"/>
                    <a:pt x="9521" y="64471"/>
                  </a:cubicBezTo>
                  <a:cubicBezTo>
                    <a:pt x="8852" y="65308"/>
                    <a:pt x="8328" y="66271"/>
                    <a:pt x="7450" y="66961"/>
                  </a:cubicBezTo>
                  <a:cubicBezTo>
                    <a:pt x="7115" y="67212"/>
                    <a:pt x="7115" y="67903"/>
                    <a:pt x="7450" y="68196"/>
                  </a:cubicBezTo>
                  <a:cubicBezTo>
                    <a:pt x="7596" y="68300"/>
                    <a:pt x="7743" y="68363"/>
                    <a:pt x="7868" y="68447"/>
                  </a:cubicBezTo>
                  <a:cubicBezTo>
                    <a:pt x="7387" y="68823"/>
                    <a:pt x="6906" y="69137"/>
                    <a:pt x="7282" y="69911"/>
                  </a:cubicBezTo>
                  <a:cubicBezTo>
                    <a:pt x="7429" y="70246"/>
                    <a:pt x="7847" y="70455"/>
                    <a:pt x="8140" y="70644"/>
                  </a:cubicBezTo>
                  <a:cubicBezTo>
                    <a:pt x="8182" y="70665"/>
                    <a:pt x="8224" y="70706"/>
                    <a:pt x="8266" y="70727"/>
                  </a:cubicBezTo>
                  <a:cubicBezTo>
                    <a:pt x="8266" y="70748"/>
                    <a:pt x="8245" y="70748"/>
                    <a:pt x="8224" y="70769"/>
                  </a:cubicBezTo>
                  <a:cubicBezTo>
                    <a:pt x="8077" y="70874"/>
                    <a:pt x="7931" y="70957"/>
                    <a:pt x="7826" y="71083"/>
                  </a:cubicBezTo>
                  <a:cubicBezTo>
                    <a:pt x="7596" y="71376"/>
                    <a:pt x="7533" y="71815"/>
                    <a:pt x="7638" y="72192"/>
                  </a:cubicBezTo>
                  <a:cubicBezTo>
                    <a:pt x="7743" y="72506"/>
                    <a:pt x="8454" y="72841"/>
                    <a:pt x="8391" y="73154"/>
                  </a:cubicBezTo>
                  <a:cubicBezTo>
                    <a:pt x="8370" y="73259"/>
                    <a:pt x="8328" y="73364"/>
                    <a:pt x="8266" y="73468"/>
                  </a:cubicBezTo>
                  <a:cubicBezTo>
                    <a:pt x="7659" y="73803"/>
                    <a:pt x="7010" y="73740"/>
                    <a:pt x="6613" y="74389"/>
                  </a:cubicBezTo>
                  <a:cubicBezTo>
                    <a:pt x="6257" y="74975"/>
                    <a:pt x="6571" y="75875"/>
                    <a:pt x="7010" y="76293"/>
                  </a:cubicBezTo>
                  <a:cubicBezTo>
                    <a:pt x="7492" y="76732"/>
                    <a:pt x="8245" y="76732"/>
                    <a:pt x="8873" y="76732"/>
                  </a:cubicBezTo>
                  <a:cubicBezTo>
                    <a:pt x="10044" y="76732"/>
                    <a:pt x="11216" y="76670"/>
                    <a:pt x="12409" y="76586"/>
                  </a:cubicBezTo>
                  <a:cubicBezTo>
                    <a:pt x="13350" y="76523"/>
                    <a:pt x="14292" y="76481"/>
                    <a:pt x="15254" y="76419"/>
                  </a:cubicBezTo>
                  <a:cubicBezTo>
                    <a:pt x="15579" y="77717"/>
                    <a:pt x="16297" y="79919"/>
                    <a:pt x="17732" y="79919"/>
                  </a:cubicBezTo>
                  <a:cubicBezTo>
                    <a:pt x="17777" y="79919"/>
                    <a:pt x="17823" y="79917"/>
                    <a:pt x="17870" y="79913"/>
                  </a:cubicBezTo>
                  <a:cubicBezTo>
                    <a:pt x="17912" y="79934"/>
                    <a:pt x="17974" y="79934"/>
                    <a:pt x="18058" y="79955"/>
                  </a:cubicBezTo>
                  <a:cubicBezTo>
                    <a:pt x="18266" y="79985"/>
                    <a:pt x="18474" y="80001"/>
                    <a:pt x="18680" y="80001"/>
                  </a:cubicBezTo>
                  <a:cubicBezTo>
                    <a:pt x="19322" y="80001"/>
                    <a:pt x="19941" y="79848"/>
                    <a:pt x="20464" y="79515"/>
                  </a:cubicBezTo>
                  <a:cubicBezTo>
                    <a:pt x="20527" y="79515"/>
                    <a:pt x="20590" y="79494"/>
                    <a:pt x="20632" y="79452"/>
                  </a:cubicBezTo>
                  <a:cubicBezTo>
                    <a:pt x="20945" y="79348"/>
                    <a:pt x="21217" y="79201"/>
                    <a:pt x="21469" y="78992"/>
                  </a:cubicBezTo>
                  <a:cubicBezTo>
                    <a:pt x="21761" y="78783"/>
                    <a:pt x="21971" y="78511"/>
                    <a:pt x="22159" y="78239"/>
                  </a:cubicBezTo>
                  <a:cubicBezTo>
                    <a:pt x="22305" y="78176"/>
                    <a:pt x="22494" y="78092"/>
                    <a:pt x="22661" y="77967"/>
                  </a:cubicBezTo>
                  <a:cubicBezTo>
                    <a:pt x="23121" y="77611"/>
                    <a:pt x="23498" y="77193"/>
                    <a:pt x="23854" y="76774"/>
                  </a:cubicBezTo>
                  <a:lnTo>
                    <a:pt x="23854" y="76732"/>
                  </a:lnTo>
                  <a:cubicBezTo>
                    <a:pt x="24482" y="76816"/>
                    <a:pt x="25109" y="76942"/>
                    <a:pt x="25507" y="77423"/>
                  </a:cubicBezTo>
                  <a:cubicBezTo>
                    <a:pt x="25598" y="77525"/>
                    <a:pt x="25725" y="77572"/>
                    <a:pt x="25847" y="77572"/>
                  </a:cubicBezTo>
                  <a:cubicBezTo>
                    <a:pt x="25976" y="77572"/>
                    <a:pt x="26101" y="77519"/>
                    <a:pt x="26176" y="77423"/>
                  </a:cubicBezTo>
                  <a:lnTo>
                    <a:pt x="26239" y="77360"/>
                  </a:lnTo>
                  <a:cubicBezTo>
                    <a:pt x="26260" y="77402"/>
                    <a:pt x="26323" y="77423"/>
                    <a:pt x="26365" y="77444"/>
                  </a:cubicBezTo>
                  <a:cubicBezTo>
                    <a:pt x="26699" y="77569"/>
                    <a:pt x="27076" y="77611"/>
                    <a:pt x="27432" y="77632"/>
                  </a:cubicBezTo>
                  <a:cubicBezTo>
                    <a:pt x="28687" y="78343"/>
                    <a:pt x="30005" y="78888"/>
                    <a:pt x="31303" y="79432"/>
                  </a:cubicBezTo>
                  <a:cubicBezTo>
                    <a:pt x="31261" y="80038"/>
                    <a:pt x="31303" y="80582"/>
                    <a:pt x="31386" y="81189"/>
                  </a:cubicBezTo>
                  <a:cubicBezTo>
                    <a:pt x="31407" y="81419"/>
                    <a:pt x="31470" y="81712"/>
                    <a:pt x="31491" y="81963"/>
                  </a:cubicBezTo>
                  <a:cubicBezTo>
                    <a:pt x="31449" y="82110"/>
                    <a:pt x="31449" y="82235"/>
                    <a:pt x="31449" y="82361"/>
                  </a:cubicBezTo>
                  <a:cubicBezTo>
                    <a:pt x="31491" y="82758"/>
                    <a:pt x="31679" y="83051"/>
                    <a:pt x="31909" y="83281"/>
                  </a:cubicBezTo>
                  <a:cubicBezTo>
                    <a:pt x="31930" y="83302"/>
                    <a:pt x="31972" y="83365"/>
                    <a:pt x="31993" y="83386"/>
                  </a:cubicBezTo>
                  <a:cubicBezTo>
                    <a:pt x="32014" y="83428"/>
                    <a:pt x="32077" y="83428"/>
                    <a:pt x="32119" y="83470"/>
                  </a:cubicBezTo>
                  <a:cubicBezTo>
                    <a:pt x="32663" y="83846"/>
                    <a:pt x="33437" y="84014"/>
                    <a:pt x="34065" y="84035"/>
                  </a:cubicBezTo>
                  <a:cubicBezTo>
                    <a:pt x="34797" y="84035"/>
                    <a:pt x="35341" y="84014"/>
                    <a:pt x="36010" y="83721"/>
                  </a:cubicBezTo>
                  <a:cubicBezTo>
                    <a:pt x="36638" y="83470"/>
                    <a:pt x="37203" y="82905"/>
                    <a:pt x="37663" y="82445"/>
                  </a:cubicBezTo>
                  <a:cubicBezTo>
                    <a:pt x="37873" y="82235"/>
                    <a:pt x="38040" y="82005"/>
                    <a:pt x="38207" y="81754"/>
                  </a:cubicBezTo>
                  <a:lnTo>
                    <a:pt x="38207" y="81754"/>
                  </a:lnTo>
                  <a:cubicBezTo>
                    <a:pt x="38103" y="82026"/>
                    <a:pt x="37998" y="82256"/>
                    <a:pt x="37852" y="82486"/>
                  </a:cubicBezTo>
                  <a:cubicBezTo>
                    <a:pt x="38040" y="82570"/>
                    <a:pt x="38186" y="82675"/>
                    <a:pt x="38375" y="82758"/>
                  </a:cubicBezTo>
                  <a:cubicBezTo>
                    <a:pt x="39233" y="83198"/>
                    <a:pt x="40091" y="83679"/>
                    <a:pt x="40927" y="84160"/>
                  </a:cubicBezTo>
                  <a:cubicBezTo>
                    <a:pt x="41325" y="84411"/>
                    <a:pt x="41723" y="84621"/>
                    <a:pt x="42120" y="84851"/>
                  </a:cubicBezTo>
                  <a:cubicBezTo>
                    <a:pt x="42455" y="85060"/>
                    <a:pt x="42999" y="85269"/>
                    <a:pt x="43292" y="85520"/>
                  </a:cubicBezTo>
                  <a:cubicBezTo>
                    <a:pt x="43601" y="85829"/>
                    <a:pt x="43923" y="86063"/>
                    <a:pt x="44316" y="86063"/>
                  </a:cubicBezTo>
                  <a:cubicBezTo>
                    <a:pt x="44429" y="86063"/>
                    <a:pt x="44547" y="86043"/>
                    <a:pt x="44673" y="86002"/>
                  </a:cubicBezTo>
                  <a:cubicBezTo>
                    <a:pt x="45196" y="85813"/>
                    <a:pt x="45614" y="85186"/>
                    <a:pt x="45824" y="84725"/>
                  </a:cubicBezTo>
                  <a:cubicBezTo>
                    <a:pt x="45886" y="84641"/>
                    <a:pt x="45886" y="84537"/>
                    <a:pt x="45845" y="84453"/>
                  </a:cubicBezTo>
                  <a:cubicBezTo>
                    <a:pt x="46054" y="84202"/>
                    <a:pt x="46263" y="83930"/>
                    <a:pt x="46368" y="83784"/>
                  </a:cubicBezTo>
                  <a:cubicBezTo>
                    <a:pt x="46828" y="83219"/>
                    <a:pt x="47372" y="82737"/>
                    <a:pt x="47916" y="82277"/>
                  </a:cubicBezTo>
                  <a:cubicBezTo>
                    <a:pt x="48418" y="81859"/>
                    <a:pt x="48795" y="81503"/>
                    <a:pt x="48983" y="80854"/>
                  </a:cubicBezTo>
                  <a:cubicBezTo>
                    <a:pt x="49025" y="80771"/>
                    <a:pt x="49025" y="80687"/>
                    <a:pt x="48983" y="80603"/>
                  </a:cubicBezTo>
                  <a:cubicBezTo>
                    <a:pt x="49611" y="79955"/>
                    <a:pt x="50259" y="79306"/>
                    <a:pt x="50971" y="78699"/>
                  </a:cubicBezTo>
                  <a:cubicBezTo>
                    <a:pt x="51996" y="77820"/>
                    <a:pt x="52728" y="76607"/>
                    <a:pt x="53482" y="75519"/>
                  </a:cubicBezTo>
                  <a:cubicBezTo>
                    <a:pt x="53670" y="75247"/>
                    <a:pt x="53879" y="75017"/>
                    <a:pt x="54068" y="74745"/>
                  </a:cubicBezTo>
                  <a:cubicBezTo>
                    <a:pt x="54256" y="74514"/>
                    <a:pt x="54381" y="74075"/>
                    <a:pt x="54591" y="73887"/>
                  </a:cubicBezTo>
                  <a:cubicBezTo>
                    <a:pt x="54632" y="73845"/>
                    <a:pt x="54695" y="73803"/>
                    <a:pt x="54737" y="73761"/>
                  </a:cubicBezTo>
                  <a:cubicBezTo>
                    <a:pt x="54800" y="73761"/>
                    <a:pt x="54842" y="73740"/>
                    <a:pt x="54904" y="73698"/>
                  </a:cubicBezTo>
                  <a:cubicBezTo>
                    <a:pt x="55574" y="73322"/>
                    <a:pt x="55867" y="72443"/>
                    <a:pt x="56306" y="71815"/>
                  </a:cubicBezTo>
                  <a:cubicBezTo>
                    <a:pt x="56578" y="71460"/>
                    <a:pt x="56871" y="71146"/>
                    <a:pt x="57122" y="70769"/>
                  </a:cubicBezTo>
                  <a:cubicBezTo>
                    <a:pt x="57415" y="70393"/>
                    <a:pt x="57562" y="69974"/>
                    <a:pt x="57750" y="69556"/>
                  </a:cubicBezTo>
                  <a:cubicBezTo>
                    <a:pt x="58064" y="68865"/>
                    <a:pt x="57980" y="68196"/>
                    <a:pt x="57353" y="67714"/>
                  </a:cubicBezTo>
                  <a:lnTo>
                    <a:pt x="57353" y="67714"/>
                  </a:lnTo>
                  <a:cubicBezTo>
                    <a:pt x="57451" y="67782"/>
                    <a:pt x="57492" y="67815"/>
                    <a:pt x="57507" y="67815"/>
                  </a:cubicBezTo>
                  <a:cubicBezTo>
                    <a:pt x="57534" y="67815"/>
                    <a:pt x="57480" y="67713"/>
                    <a:pt x="57520" y="67526"/>
                  </a:cubicBezTo>
                  <a:cubicBezTo>
                    <a:pt x="57562" y="67359"/>
                    <a:pt x="57604" y="67149"/>
                    <a:pt x="57645" y="66961"/>
                  </a:cubicBezTo>
                  <a:cubicBezTo>
                    <a:pt x="57708" y="66668"/>
                    <a:pt x="57729" y="66438"/>
                    <a:pt x="57666" y="66166"/>
                  </a:cubicBezTo>
                  <a:cubicBezTo>
                    <a:pt x="57980" y="65915"/>
                    <a:pt x="58085" y="65413"/>
                    <a:pt x="57771" y="65015"/>
                  </a:cubicBezTo>
                  <a:cubicBezTo>
                    <a:pt x="56495" y="63488"/>
                    <a:pt x="54925" y="62170"/>
                    <a:pt x="53147" y="61249"/>
                  </a:cubicBezTo>
                  <a:cubicBezTo>
                    <a:pt x="53251" y="61228"/>
                    <a:pt x="53356" y="61144"/>
                    <a:pt x="53419" y="61040"/>
                  </a:cubicBezTo>
                  <a:cubicBezTo>
                    <a:pt x="54068" y="59680"/>
                    <a:pt x="53482" y="57838"/>
                    <a:pt x="53210" y="56416"/>
                  </a:cubicBezTo>
                  <a:cubicBezTo>
                    <a:pt x="52854" y="54742"/>
                    <a:pt x="52477" y="53047"/>
                    <a:pt x="51787" y="51478"/>
                  </a:cubicBezTo>
                  <a:lnTo>
                    <a:pt x="51075" y="49741"/>
                  </a:lnTo>
                  <a:lnTo>
                    <a:pt x="51075" y="49741"/>
                  </a:lnTo>
                  <a:cubicBezTo>
                    <a:pt x="51431" y="49929"/>
                    <a:pt x="51808" y="50055"/>
                    <a:pt x="52205" y="50201"/>
                  </a:cubicBezTo>
                  <a:cubicBezTo>
                    <a:pt x="52917" y="50431"/>
                    <a:pt x="53628" y="50724"/>
                    <a:pt x="54360" y="50934"/>
                  </a:cubicBezTo>
                  <a:cubicBezTo>
                    <a:pt x="54643" y="51002"/>
                    <a:pt x="54951" y="51060"/>
                    <a:pt x="55250" y="51060"/>
                  </a:cubicBezTo>
                  <a:cubicBezTo>
                    <a:pt x="55681" y="51060"/>
                    <a:pt x="56094" y="50940"/>
                    <a:pt x="56390" y="50557"/>
                  </a:cubicBezTo>
                  <a:cubicBezTo>
                    <a:pt x="56662" y="50201"/>
                    <a:pt x="56725" y="49804"/>
                    <a:pt x="56725" y="49364"/>
                  </a:cubicBezTo>
                  <a:cubicBezTo>
                    <a:pt x="56704" y="48778"/>
                    <a:pt x="56767" y="48255"/>
                    <a:pt x="56788" y="47690"/>
                  </a:cubicBezTo>
                  <a:lnTo>
                    <a:pt x="56788" y="47418"/>
                  </a:lnTo>
                  <a:cubicBezTo>
                    <a:pt x="58852" y="47955"/>
                    <a:pt x="61017" y="48037"/>
                    <a:pt x="63175" y="48037"/>
                  </a:cubicBezTo>
                  <a:cubicBezTo>
                    <a:pt x="63796" y="48037"/>
                    <a:pt x="64415" y="48030"/>
                    <a:pt x="65031" y="48025"/>
                  </a:cubicBezTo>
                  <a:cubicBezTo>
                    <a:pt x="68003" y="47962"/>
                    <a:pt x="71016" y="47586"/>
                    <a:pt x="73778" y="46456"/>
                  </a:cubicBezTo>
                  <a:cubicBezTo>
                    <a:pt x="76351" y="45410"/>
                    <a:pt x="78695" y="44154"/>
                    <a:pt x="80766" y="42313"/>
                  </a:cubicBezTo>
                  <a:cubicBezTo>
                    <a:pt x="81791" y="41413"/>
                    <a:pt x="82628" y="40325"/>
                    <a:pt x="83235" y="39112"/>
                  </a:cubicBezTo>
                  <a:cubicBezTo>
                    <a:pt x="83654" y="38275"/>
                    <a:pt x="84030" y="37291"/>
                    <a:pt x="84177" y="36329"/>
                  </a:cubicBezTo>
                  <a:cubicBezTo>
                    <a:pt x="84762" y="36224"/>
                    <a:pt x="85327" y="35931"/>
                    <a:pt x="85788" y="35576"/>
                  </a:cubicBezTo>
                  <a:cubicBezTo>
                    <a:pt x="86206" y="35241"/>
                    <a:pt x="86332" y="34676"/>
                    <a:pt x="86541" y="34195"/>
                  </a:cubicBezTo>
                  <a:cubicBezTo>
                    <a:pt x="86792" y="33504"/>
                    <a:pt x="87127" y="32856"/>
                    <a:pt x="86939" y="32186"/>
                  </a:cubicBezTo>
                  <a:cubicBezTo>
                    <a:pt x="86859" y="31883"/>
                    <a:pt x="86598" y="31721"/>
                    <a:pt x="86331" y="31721"/>
                  </a:cubicBezTo>
                  <a:cubicBezTo>
                    <a:pt x="86175" y="31721"/>
                    <a:pt x="86016" y="31777"/>
                    <a:pt x="85892" y="31893"/>
                  </a:cubicBezTo>
                  <a:cubicBezTo>
                    <a:pt x="85181" y="32563"/>
                    <a:pt x="85181" y="33881"/>
                    <a:pt x="84553" y="34446"/>
                  </a:cubicBezTo>
                  <a:cubicBezTo>
                    <a:pt x="84595" y="34195"/>
                    <a:pt x="84595" y="33965"/>
                    <a:pt x="84616" y="33776"/>
                  </a:cubicBezTo>
                  <a:cubicBezTo>
                    <a:pt x="84700" y="32688"/>
                    <a:pt x="84407" y="31726"/>
                    <a:pt x="84030" y="30742"/>
                  </a:cubicBezTo>
                  <a:cubicBezTo>
                    <a:pt x="83945" y="30530"/>
                    <a:pt x="83763" y="30435"/>
                    <a:pt x="83587" y="30435"/>
                  </a:cubicBezTo>
                  <a:cubicBezTo>
                    <a:pt x="83330" y="30435"/>
                    <a:pt x="83085" y="30637"/>
                    <a:pt x="83172" y="30972"/>
                  </a:cubicBezTo>
                  <a:cubicBezTo>
                    <a:pt x="83402" y="31809"/>
                    <a:pt x="83465" y="32646"/>
                    <a:pt x="83381" y="33504"/>
                  </a:cubicBezTo>
                  <a:cubicBezTo>
                    <a:pt x="83361" y="33818"/>
                    <a:pt x="83256" y="34237"/>
                    <a:pt x="83151" y="34655"/>
                  </a:cubicBezTo>
                  <a:cubicBezTo>
                    <a:pt x="81770" y="34299"/>
                    <a:pt x="81185" y="33148"/>
                    <a:pt x="80850" y="31809"/>
                  </a:cubicBezTo>
                  <a:cubicBezTo>
                    <a:pt x="80797" y="31598"/>
                    <a:pt x="80594" y="31488"/>
                    <a:pt x="80398" y="31488"/>
                  </a:cubicBezTo>
                  <a:cubicBezTo>
                    <a:pt x="80207" y="31488"/>
                    <a:pt x="80023" y="31592"/>
                    <a:pt x="79992" y="31809"/>
                  </a:cubicBezTo>
                  <a:cubicBezTo>
                    <a:pt x="79573" y="33839"/>
                    <a:pt x="80724" y="35450"/>
                    <a:pt x="82545" y="36099"/>
                  </a:cubicBezTo>
                  <a:cubicBezTo>
                    <a:pt x="82252" y="36852"/>
                    <a:pt x="82042" y="37689"/>
                    <a:pt x="81687" y="38400"/>
                  </a:cubicBezTo>
                  <a:cubicBezTo>
                    <a:pt x="81143" y="39530"/>
                    <a:pt x="80327" y="40388"/>
                    <a:pt x="79406" y="41204"/>
                  </a:cubicBezTo>
                  <a:cubicBezTo>
                    <a:pt x="77523" y="42899"/>
                    <a:pt x="75242" y="44050"/>
                    <a:pt x="72920" y="44970"/>
                  </a:cubicBezTo>
                  <a:cubicBezTo>
                    <a:pt x="70430" y="45954"/>
                    <a:pt x="67752" y="46247"/>
                    <a:pt x="65073" y="46351"/>
                  </a:cubicBezTo>
                  <a:cubicBezTo>
                    <a:pt x="63975" y="46394"/>
                    <a:pt x="62852" y="46443"/>
                    <a:pt x="61728" y="46443"/>
                  </a:cubicBezTo>
                  <a:cubicBezTo>
                    <a:pt x="60092" y="46443"/>
                    <a:pt x="58455" y="46338"/>
                    <a:pt x="56892" y="45954"/>
                  </a:cubicBezTo>
                  <a:cubicBezTo>
                    <a:pt x="56892" y="45933"/>
                    <a:pt x="56892" y="45870"/>
                    <a:pt x="56913" y="45849"/>
                  </a:cubicBezTo>
                  <a:cubicBezTo>
                    <a:pt x="56997" y="45493"/>
                    <a:pt x="57227" y="44866"/>
                    <a:pt x="57143" y="44510"/>
                  </a:cubicBezTo>
                  <a:cubicBezTo>
                    <a:pt x="56934" y="43715"/>
                    <a:pt x="56202" y="43464"/>
                    <a:pt x="55469" y="43255"/>
                  </a:cubicBezTo>
                  <a:cubicBezTo>
                    <a:pt x="55009" y="43108"/>
                    <a:pt x="54486" y="43045"/>
                    <a:pt x="53984" y="43004"/>
                  </a:cubicBezTo>
                  <a:cubicBezTo>
                    <a:pt x="53377" y="42920"/>
                    <a:pt x="52749" y="42794"/>
                    <a:pt x="52163" y="42794"/>
                  </a:cubicBezTo>
                  <a:cubicBezTo>
                    <a:pt x="51180" y="42794"/>
                    <a:pt x="50238" y="42669"/>
                    <a:pt x="49297" y="42439"/>
                  </a:cubicBezTo>
                  <a:cubicBezTo>
                    <a:pt x="50950" y="41874"/>
                    <a:pt x="52519" y="41141"/>
                    <a:pt x="54005" y="40200"/>
                  </a:cubicBezTo>
                  <a:cubicBezTo>
                    <a:pt x="57018" y="38254"/>
                    <a:pt x="59026" y="35387"/>
                    <a:pt x="60324" y="32060"/>
                  </a:cubicBezTo>
                  <a:cubicBezTo>
                    <a:pt x="60345" y="31998"/>
                    <a:pt x="60366" y="31893"/>
                    <a:pt x="60428" y="31809"/>
                  </a:cubicBezTo>
                  <a:cubicBezTo>
                    <a:pt x="60449" y="31935"/>
                    <a:pt x="60470" y="32060"/>
                    <a:pt x="60533" y="32207"/>
                  </a:cubicBezTo>
                  <a:cubicBezTo>
                    <a:pt x="60282" y="32981"/>
                    <a:pt x="60366" y="33692"/>
                    <a:pt x="60554" y="34488"/>
                  </a:cubicBezTo>
                  <a:cubicBezTo>
                    <a:pt x="60700" y="35157"/>
                    <a:pt x="60889" y="36015"/>
                    <a:pt x="61265" y="36622"/>
                  </a:cubicBezTo>
                  <a:cubicBezTo>
                    <a:pt x="61998" y="37940"/>
                    <a:pt x="62646" y="39300"/>
                    <a:pt x="63818" y="40263"/>
                  </a:cubicBezTo>
                  <a:cubicBezTo>
                    <a:pt x="64449" y="40780"/>
                    <a:pt x="65151" y="41000"/>
                    <a:pt x="65864" y="41000"/>
                  </a:cubicBezTo>
                  <a:cubicBezTo>
                    <a:pt x="66594" y="41000"/>
                    <a:pt x="67336" y="40769"/>
                    <a:pt x="68024" y="40388"/>
                  </a:cubicBezTo>
                  <a:cubicBezTo>
                    <a:pt x="68965" y="39865"/>
                    <a:pt x="69321" y="38986"/>
                    <a:pt x="69446" y="38045"/>
                  </a:cubicBezTo>
                  <a:cubicBezTo>
                    <a:pt x="69540" y="38057"/>
                    <a:pt x="69635" y="38063"/>
                    <a:pt x="69732" y="38063"/>
                  </a:cubicBezTo>
                  <a:cubicBezTo>
                    <a:pt x="70435" y="38063"/>
                    <a:pt x="71206" y="37751"/>
                    <a:pt x="71832" y="37438"/>
                  </a:cubicBezTo>
                  <a:cubicBezTo>
                    <a:pt x="72418" y="37124"/>
                    <a:pt x="72920" y="36685"/>
                    <a:pt x="73254" y="36078"/>
                  </a:cubicBezTo>
                  <a:cubicBezTo>
                    <a:pt x="73715" y="35262"/>
                    <a:pt x="73547" y="34320"/>
                    <a:pt x="73401" y="33483"/>
                  </a:cubicBezTo>
                  <a:cubicBezTo>
                    <a:pt x="73338" y="33232"/>
                    <a:pt x="73234" y="32939"/>
                    <a:pt x="73192" y="32667"/>
                  </a:cubicBezTo>
                  <a:cubicBezTo>
                    <a:pt x="73296" y="32667"/>
                    <a:pt x="73401" y="32709"/>
                    <a:pt x="73506" y="32730"/>
                  </a:cubicBezTo>
                  <a:cubicBezTo>
                    <a:pt x="73654" y="32745"/>
                    <a:pt x="73781" y="32760"/>
                    <a:pt x="73916" y="32760"/>
                  </a:cubicBezTo>
                  <a:cubicBezTo>
                    <a:pt x="73972" y="32760"/>
                    <a:pt x="74030" y="32757"/>
                    <a:pt x="74091" y="32751"/>
                  </a:cubicBezTo>
                  <a:cubicBezTo>
                    <a:pt x="74887" y="32709"/>
                    <a:pt x="75828" y="32332"/>
                    <a:pt x="76498" y="31935"/>
                  </a:cubicBezTo>
                  <a:cubicBezTo>
                    <a:pt x="77209" y="31496"/>
                    <a:pt x="77690" y="30784"/>
                    <a:pt x="78004" y="30031"/>
                  </a:cubicBezTo>
                  <a:cubicBezTo>
                    <a:pt x="78339" y="29194"/>
                    <a:pt x="77962" y="28273"/>
                    <a:pt x="77418" y="27625"/>
                  </a:cubicBezTo>
                  <a:cubicBezTo>
                    <a:pt x="76916" y="27081"/>
                    <a:pt x="76288" y="26641"/>
                    <a:pt x="75744" y="26139"/>
                  </a:cubicBezTo>
                  <a:cubicBezTo>
                    <a:pt x="75493" y="25909"/>
                    <a:pt x="75221" y="25658"/>
                    <a:pt x="75012" y="25344"/>
                  </a:cubicBezTo>
                  <a:cubicBezTo>
                    <a:pt x="74991" y="25302"/>
                    <a:pt x="74991" y="25281"/>
                    <a:pt x="74970" y="25239"/>
                  </a:cubicBezTo>
                  <a:cubicBezTo>
                    <a:pt x="75075" y="25177"/>
                    <a:pt x="75221" y="25135"/>
                    <a:pt x="75326" y="25093"/>
                  </a:cubicBezTo>
                  <a:cubicBezTo>
                    <a:pt x="76770" y="24549"/>
                    <a:pt x="78485" y="24151"/>
                    <a:pt x="78946" y="22415"/>
                  </a:cubicBezTo>
                  <a:cubicBezTo>
                    <a:pt x="79385" y="20636"/>
                    <a:pt x="77544" y="19569"/>
                    <a:pt x="76267" y="18900"/>
                  </a:cubicBezTo>
                  <a:cubicBezTo>
                    <a:pt x="74963" y="18213"/>
                    <a:pt x="73420" y="17991"/>
                    <a:pt x="71926" y="17991"/>
                  </a:cubicBezTo>
                  <a:cubicBezTo>
                    <a:pt x="71599" y="17991"/>
                    <a:pt x="71273" y="18002"/>
                    <a:pt x="70953" y="18021"/>
                  </a:cubicBezTo>
                  <a:cubicBezTo>
                    <a:pt x="69363" y="18125"/>
                    <a:pt x="67772" y="18104"/>
                    <a:pt x="66329" y="18711"/>
                  </a:cubicBezTo>
                  <a:cubicBezTo>
                    <a:pt x="66308" y="18607"/>
                    <a:pt x="66308" y="18502"/>
                    <a:pt x="66287" y="18376"/>
                  </a:cubicBezTo>
                  <a:cubicBezTo>
                    <a:pt x="66120" y="17665"/>
                    <a:pt x="65513" y="17037"/>
                    <a:pt x="64927" y="16703"/>
                  </a:cubicBezTo>
                  <a:cubicBezTo>
                    <a:pt x="64320" y="16347"/>
                    <a:pt x="63692" y="15887"/>
                    <a:pt x="63002" y="15803"/>
                  </a:cubicBezTo>
                  <a:cubicBezTo>
                    <a:pt x="62960" y="15301"/>
                    <a:pt x="62855" y="14840"/>
                    <a:pt x="62730" y="14338"/>
                  </a:cubicBezTo>
                  <a:cubicBezTo>
                    <a:pt x="62542" y="13669"/>
                    <a:pt x="62458" y="12978"/>
                    <a:pt x="62270" y="12309"/>
                  </a:cubicBezTo>
                  <a:cubicBezTo>
                    <a:pt x="61600" y="9609"/>
                    <a:pt x="60010" y="7182"/>
                    <a:pt x="57959" y="5299"/>
                  </a:cubicBezTo>
                  <a:cubicBezTo>
                    <a:pt x="56934" y="4358"/>
                    <a:pt x="55720" y="3542"/>
                    <a:pt x="54528" y="2788"/>
                  </a:cubicBezTo>
                  <a:cubicBezTo>
                    <a:pt x="53251" y="1972"/>
                    <a:pt x="51912" y="1638"/>
                    <a:pt x="50510" y="1177"/>
                  </a:cubicBezTo>
                  <a:cubicBezTo>
                    <a:pt x="49088" y="738"/>
                    <a:pt x="47728" y="298"/>
                    <a:pt x="46263" y="89"/>
                  </a:cubicBezTo>
                  <a:cubicBezTo>
                    <a:pt x="45866" y="25"/>
                    <a:pt x="45468" y="0"/>
                    <a:pt x="45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1"/>
            <p:cNvSpPr/>
            <p:nvPr/>
          </p:nvSpPr>
          <p:spPr>
            <a:xfrm>
              <a:off x="6330675" y="3827250"/>
              <a:ext cx="284050" cy="89900"/>
            </a:xfrm>
            <a:custGeom>
              <a:avLst/>
              <a:gdLst/>
              <a:ahLst/>
              <a:cxnLst/>
              <a:rect l="l" t="t" r="r" b="b"/>
              <a:pathLst>
                <a:path w="11362" h="3596" extrusionOk="0">
                  <a:moveTo>
                    <a:pt x="2365" y="0"/>
                  </a:moveTo>
                  <a:cubicBezTo>
                    <a:pt x="1582" y="0"/>
                    <a:pt x="798" y="762"/>
                    <a:pt x="209" y="1160"/>
                  </a:cubicBezTo>
                  <a:cubicBezTo>
                    <a:pt x="0" y="1317"/>
                    <a:pt x="139" y="1619"/>
                    <a:pt x="337" y="1619"/>
                  </a:cubicBezTo>
                  <a:cubicBezTo>
                    <a:pt x="376" y="1619"/>
                    <a:pt x="418" y="1606"/>
                    <a:pt x="460" y="1578"/>
                  </a:cubicBezTo>
                  <a:cubicBezTo>
                    <a:pt x="1071" y="1126"/>
                    <a:pt x="1514" y="525"/>
                    <a:pt x="2296" y="525"/>
                  </a:cubicBezTo>
                  <a:cubicBezTo>
                    <a:pt x="2345" y="525"/>
                    <a:pt x="2396" y="527"/>
                    <a:pt x="2448" y="532"/>
                  </a:cubicBezTo>
                  <a:cubicBezTo>
                    <a:pt x="3411" y="616"/>
                    <a:pt x="2929" y="1620"/>
                    <a:pt x="3411" y="2081"/>
                  </a:cubicBezTo>
                  <a:cubicBezTo>
                    <a:pt x="3644" y="2314"/>
                    <a:pt x="3903" y="2423"/>
                    <a:pt x="4171" y="2423"/>
                  </a:cubicBezTo>
                  <a:cubicBezTo>
                    <a:pt x="4432" y="2423"/>
                    <a:pt x="4701" y="2319"/>
                    <a:pt x="4959" y="2122"/>
                  </a:cubicBezTo>
                  <a:cubicBezTo>
                    <a:pt x="5185" y="1936"/>
                    <a:pt x="5530" y="1902"/>
                    <a:pt x="5886" y="1902"/>
                  </a:cubicBezTo>
                  <a:cubicBezTo>
                    <a:pt x="6089" y="1902"/>
                    <a:pt x="6296" y="1913"/>
                    <a:pt x="6486" y="1913"/>
                  </a:cubicBezTo>
                  <a:cubicBezTo>
                    <a:pt x="6675" y="2248"/>
                    <a:pt x="6737" y="2604"/>
                    <a:pt x="7072" y="2855"/>
                  </a:cubicBezTo>
                  <a:cubicBezTo>
                    <a:pt x="7200" y="2955"/>
                    <a:pt x="7351" y="2994"/>
                    <a:pt x="7510" y="2994"/>
                  </a:cubicBezTo>
                  <a:cubicBezTo>
                    <a:pt x="7847" y="2994"/>
                    <a:pt x="8218" y="2822"/>
                    <a:pt x="8474" y="2708"/>
                  </a:cubicBezTo>
                  <a:cubicBezTo>
                    <a:pt x="8659" y="2616"/>
                    <a:pt x="8848" y="2571"/>
                    <a:pt x="9029" y="2571"/>
                  </a:cubicBezTo>
                  <a:cubicBezTo>
                    <a:pt x="9424" y="2571"/>
                    <a:pt x="9787" y="2782"/>
                    <a:pt x="10002" y="3169"/>
                  </a:cubicBezTo>
                  <a:cubicBezTo>
                    <a:pt x="10163" y="3476"/>
                    <a:pt x="10425" y="3596"/>
                    <a:pt x="10728" y="3596"/>
                  </a:cubicBezTo>
                  <a:cubicBezTo>
                    <a:pt x="10818" y="3596"/>
                    <a:pt x="10911" y="3585"/>
                    <a:pt x="11006" y="3566"/>
                  </a:cubicBezTo>
                  <a:cubicBezTo>
                    <a:pt x="11362" y="3482"/>
                    <a:pt x="11299" y="3022"/>
                    <a:pt x="11048" y="2918"/>
                  </a:cubicBezTo>
                  <a:cubicBezTo>
                    <a:pt x="10566" y="2750"/>
                    <a:pt x="10399" y="2311"/>
                    <a:pt x="9981" y="2081"/>
                  </a:cubicBezTo>
                  <a:cubicBezTo>
                    <a:pt x="9688" y="1918"/>
                    <a:pt x="9231" y="1768"/>
                    <a:pt x="8846" y="1768"/>
                  </a:cubicBezTo>
                  <a:cubicBezTo>
                    <a:pt x="8735" y="1768"/>
                    <a:pt x="8630" y="1781"/>
                    <a:pt x="8537" y="1809"/>
                  </a:cubicBezTo>
                  <a:cubicBezTo>
                    <a:pt x="8244" y="1892"/>
                    <a:pt x="7993" y="2081"/>
                    <a:pt x="7700" y="2185"/>
                  </a:cubicBezTo>
                  <a:cubicBezTo>
                    <a:pt x="7677" y="2192"/>
                    <a:pt x="7654" y="2196"/>
                    <a:pt x="7632" y="2196"/>
                  </a:cubicBezTo>
                  <a:cubicBezTo>
                    <a:pt x="7342" y="2196"/>
                    <a:pt x="7188" y="1586"/>
                    <a:pt x="7051" y="1411"/>
                  </a:cubicBezTo>
                  <a:cubicBezTo>
                    <a:pt x="6875" y="1199"/>
                    <a:pt x="6566" y="1153"/>
                    <a:pt x="6244" y="1153"/>
                  </a:cubicBezTo>
                  <a:cubicBezTo>
                    <a:pt x="5993" y="1153"/>
                    <a:pt x="5734" y="1181"/>
                    <a:pt x="5524" y="1181"/>
                  </a:cubicBezTo>
                  <a:cubicBezTo>
                    <a:pt x="5412" y="1181"/>
                    <a:pt x="5271" y="1157"/>
                    <a:pt x="5135" y="1157"/>
                  </a:cubicBezTo>
                  <a:cubicBezTo>
                    <a:pt x="5016" y="1157"/>
                    <a:pt x="4900" y="1175"/>
                    <a:pt x="4812" y="1244"/>
                  </a:cubicBezTo>
                  <a:cubicBezTo>
                    <a:pt x="4644" y="1342"/>
                    <a:pt x="4352" y="1639"/>
                    <a:pt x="4122" y="1639"/>
                  </a:cubicBezTo>
                  <a:cubicBezTo>
                    <a:pt x="4010" y="1639"/>
                    <a:pt x="3912" y="1568"/>
                    <a:pt x="3850" y="1369"/>
                  </a:cubicBezTo>
                  <a:cubicBezTo>
                    <a:pt x="3745" y="1055"/>
                    <a:pt x="3850" y="1034"/>
                    <a:pt x="3599" y="825"/>
                  </a:cubicBezTo>
                  <a:cubicBezTo>
                    <a:pt x="3411" y="658"/>
                    <a:pt x="3285" y="428"/>
                    <a:pt x="3097" y="260"/>
                  </a:cubicBezTo>
                  <a:cubicBezTo>
                    <a:pt x="2857" y="75"/>
                    <a:pt x="2611" y="0"/>
                    <a:pt x="2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1"/>
            <p:cNvSpPr/>
            <p:nvPr/>
          </p:nvSpPr>
          <p:spPr>
            <a:xfrm>
              <a:off x="6431850" y="3773825"/>
              <a:ext cx="256525" cy="105025"/>
            </a:xfrm>
            <a:custGeom>
              <a:avLst/>
              <a:gdLst/>
              <a:ahLst/>
              <a:cxnLst/>
              <a:rect l="l" t="t" r="r" b="b"/>
              <a:pathLst>
                <a:path w="10261" h="4201" extrusionOk="0">
                  <a:moveTo>
                    <a:pt x="4065" y="1"/>
                  </a:moveTo>
                  <a:cubicBezTo>
                    <a:pt x="3484" y="1"/>
                    <a:pt x="2855" y="315"/>
                    <a:pt x="2314" y="409"/>
                  </a:cubicBezTo>
                  <a:cubicBezTo>
                    <a:pt x="2167" y="439"/>
                    <a:pt x="2020" y="448"/>
                    <a:pt x="1874" y="448"/>
                  </a:cubicBezTo>
                  <a:cubicBezTo>
                    <a:pt x="1610" y="448"/>
                    <a:pt x="1348" y="417"/>
                    <a:pt x="1099" y="417"/>
                  </a:cubicBezTo>
                  <a:cubicBezTo>
                    <a:pt x="699" y="417"/>
                    <a:pt x="331" y="497"/>
                    <a:pt x="33" y="912"/>
                  </a:cubicBezTo>
                  <a:cubicBezTo>
                    <a:pt x="1" y="944"/>
                    <a:pt x="57" y="1015"/>
                    <a:pt x="103" y="1015"/>
                  </a:cubicBezTo>
                  <a:cubicBezTo>
                    <a:pt x="116" y="1015"/>
                    <a:pt x="129" y="1009"/>
                    <a:pt x="138" y="995"/>
                  </a:cubicBezTo>
                  <a:cubicBezTo>
                    <a:pt x="366" y="734"/>
                    <a:pt x="571" y="640"/>
                    <a:pt x="764" y="640"/>
                  </a:cubicBezTo>
                  <a:cubicBezTo>
                    <a:pt x="1189" y="640"/>
                    <a:pt x="1560" y="1096"/>
                    <a:pt x="2021" y="1225"/>
                  </a:cubicBezTo>
                  <a:cubicBezTo>
                    <a:pt x="2153" y="1259"/>
                    <a:pt x="2278" y="1273"/>
                    <a:pt x="2399" y="1273"/>
                  </a:cubicBezTo>
                  <a:cubicBezTo>
                    <a:pt x="2660" y="1273"/>
                    <a:pt x="2907" y="1207"/>
                    <a:pt x="3193" y="1121"/>
                  </a:cubicBezTo>
                  <a:cubicBezTo>
                    <a:pt x="3444" y="1037"/>
                    <a:pt x="3695" y="953"/>
                    <a:pt x="3967" y="953"/>
                  </a:cubicBezTo>
                  <a:cubicBezTo>
                    <a:pt x="3979" y="953"/>
                    <a:pt x="3991" y="952"/>
                    <a:pt x="4002" y="952"/>
                  </a:cubicBezTo>
                  <a:cubicBezTo>
                    <a:pt x="4330" y="952"/>
                    <a:pt x="4433" y="1233"/>
                    <a:pt x="4595" y="1456"/>
                  </a:cubicBezTo>
                  <a:cubicBezTo>
                    <a:pt x="4867" y="1895"/>
                    <a:pt x="5452" y="2293"/>
                    <a:pt x="5955" y="2481"/>
                  </a:cubicBezTo>
                  <a:cubicBezTo>
                    <a:pt x="6499" y="2690"/>
                    <a:pt x="7168" y="2460"/>
                    <a:pt x="7649" y="2878"/>
                  </a:cubicBezTo>
                  <a:cubicBezTo>
                    <a:pt x="8068" y="3213"/>
                    <a:pt x="8110" y="3778"/>
                    <a:pt x="8612" y="4092"/>
                  </a:cubicBezTo>
                  <a:cubicBezTo>
                    <a:pt x="8754" y="4163"/>
                    <a:pt x="8957" y="4200"/>
                    <a:pt x="9165" y="4200"/>
                  </a:cubicBezTo>
                  <a:cubicBezTo>
                    <a:pt x="9696" y="4200"/>
                    <a:pt x="10260" y="3957"/>
                    <a:pt x="9930" y="3402"/>
                  </a:cubicBezTo>
                  <a:cubicBezTo>
                    <a:pt x="9742" y="3109"/>
                    <a:pt x="9365" y="3171"/>
                    <a:pt x="9135" y="2941"/>
                  </a:cubicBezTo>
                  <a:cubicBezTo>
                    <a:pt x="8947" y="2774"/>
                    <a:pt x="8842" y="2460"/>
                    <a:pt x="8696" y="2272"/>
                  </a:cubicBezTo>
                  <a:cubicBezTo>
                    <a:pt x="8507" y="2000"/>
                    <a:pt x="8298" y="1853"/>
                    <a:pt x="8047" y="1686"/>
                  </a:cubicBezTo>
                  <a:cubicBezTo>
                    <a:pt x="7566" y="1414"/>
                    <a:pt x="7001" y="1414"/>
                    <a:pt x="6478" y="1414"/>
                  </a:cubicBezTo>
                  <a:cubicBezTo>
                    <a:pt x="6227" y="1414"/>
                    <a:pt x="5871" y="1100"/>
                    <a:pt x="5662" y="953"/>
                  </a:cubicBezTo>
                  <a:cubicBezTo>
                    <a:pt x="5369" y="807"/>
                    <a:pt x="5180" y="598"/>
                    <a:pt x="4950" y="368"/>
                  </a:cubicBezTo>
                  <a:cubicBezTo>
                    <a:pt x="4684" y="94"/>
                    <a:pt x="4382" y="1"/>
                    <a:pt x="4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1"/>
            <p:cNvSpPr/>
            <p:nvPr/>
          </p:nvSpPr>
          <p:spPr>
            <a:xfrm>
              <a:off x="6780100" y="4036475"/>
              <a:ext cx="303850" cy="113200"/>
            </a:xfrm>
            <a:custGeom>
              <a:avLst/>
              <a:gdLst/>
              <a:ahLst/>
              <a:cxnLst/>
              <a:rect l="l" t="t" r="r" b="b"/>
              <a:pathLst>
                <a:path w="12154" h="4528" extrusionOk="0">
                  <a:moveTo>
                    <a:pt x="2766" y="1"/>
                  </a:moveTo>
                  <a:cubicBezTo>
                    <a:pt x="1816" y="1"/>
                    <a:pt x="858" y="625"/>
                    <a:pt x="227" y="1202"/>
                  </a:cubicBezTo>
                  <a:cubicBezTo>
                    <a:pt x="1" y="1412"/>
                    <a:pt x="223" y="1709"/>
                    <a:pt x="452" y="1709"/>
                  </a:cubicBezTo>
                  <a:cubicBezTo>
                    <a:pt x="519" y="1709"/>
                    <a:pt x="588" y="1683"/>
                    <a:pt x="645" y="1621"/>
                  </a:cubicBezTo>
                  <a:cubicBezTo>
                    <a:pt x="1105" y="1181"/>
                    <a:pt x="1628" y="847"/>
                    <a:pt x="2214" y="658"/>
                  </a:cubicBezTo>
                  <a:cubicBezTo>
                    <a:pt x="2383" y="599"/>
                    <a:pt x="2531" y="572"/>
                    <a:pt x="2663" y="572"/>
                  </a:cubicBezTo>
                  <a:cubicBezTo>
                    <a:pt x="3189" y="572"/>
                    <a:pt x="3470" y="994"/>
                    <a:pt x="3805" y="1495"/>
                  </a:cubicBezTo>
                  <a:cubicBezTo>
                    <a:pt x="4008" y="1801"/>
                    <a:pt x="4471" y="2186"/>
                    <a:pt x="4882" y="2186"/>
                  </a:cubicBezTo>
                  <a:cubicBezTo>
                    <a:pt x="4892" y="2186"/>
                    <a:pt x="4903" y="2186"/>
                    <a:pt x="4913" y="2186"/>
                  </a:cubicBezTo>
                  <a:cubicBezTo>
                    <a:pt x="5400" y="2144"/>
                    <a:pt x="5849" y="1973"/>
                    <a:pt x="6298" y="1973"/>
                  </a:cubicBezTo>
                  <a:cubicBezTo>
                    <a:pt x="6525" y="1973"/>
                    <a:pt x="6753" y="2017"/>
                    <a:pt x="6985" y="2144"/>
                  </a:cubicBezTo>
                  <a:cubicBezTo>
                    <a:pt x="7215" y="2290"/>
                    <a:pt x="7382" y="2541"/>
                    <a:pt x="7529" y="2751"/>
                  </a:cubicBezTo>
                  <a:cubicBezTo>
                    <a:pt x="7717" y="2960"/>
                    <a:pt x="7968" y="3064"/>
                    <a:pt x="8240" y="3169"/>
                  </a:cubicBezTo>
                  <a:cubicBezTo>
                    <a:pt x="8333" y="3205"/>
                    <a:pt x="8428" y="3219"/>
                    <a:pt x="8522" y="3219"/>
                  </a:cubicBezTo>
                  <a:cubicBezTo>
                    <a:pt x="8837" y="3219"/>
                    <a:pt x="9155" y="3066"/>
                    <a:pt x="9441" y="3066"/>
                  </a:cubicBezTo>
                  <a:cubicBezTo>
                    <a:pt x="9572" y="3066"/>
                    <a:pt x="9696" y="3098"/>
                    <a:pt x="9810" y="3190"/>
                  </a:cubicBezTo>
                  <a:cubicBezTo>
                    <a:pt x="10308" y="3619"/>
                    <a:pt x="10749" y="4527"/>
                    <a:pt x="11435" y="4527"/>
                  </a:cubicBezTo>
                  <a:cubicBezTo>
                    <a:pt x="11585" y="4527"/>
                    <a:pt x="11746" y="4484"/>
                    <a:pt x="11923" y="4383"/>
                  </a:cubicBezTo>
                  <a:cubicBezTo>
                    <a:pt x="12090" y="4215"/>
                    <a:pt x="12153" y="3860"/>
                    <a:pt x="11944" y="3692"/>
                  </a:cubicBezTo>
                  <a:cubicBezTo>
                    <a:pt x="11588" y="3399"/>
                    <a:pt x="11191" y="3232"/>
                    <a:pt x="10856" y="2876"/>
                  </a:cubicBezTo>
                  <a:cubicBezTo>
                    <a:pt x="10521" y="2541"/>
                    <a:pt x="10186" y="2248"/>
                    <a:pt x="9747" y="2081"/>
                  </a:cubicBezTo>
                  <a:cubicBezTo>
                    <a:pt x="9644" y="2040"/>
                    <a:pt x="9541" y="2025"/>
                    <a:pt x="9440" y="2025"/>
                  </a:cubicBezTo>
                  <a:cubicBezTo>
                    <a:pt x="9141" y="2025"/>
                    <a:pt x="8849" y="2156"/>
                    <a:pt x="8585" y="2156"/>
                  </a:cubicBezTo>
                  <a:cubicBezTo>
                    <a:pt x="8389" y="2156"/>
                    <a:pt x="8209" y="2084"/>
                    <a:pt x="8052" y="1830"/>
                  </a:cubicBezTo>
                  <a:cubicBezTo>
                    <a:pt x="7759" y="1370"/>
                    <a:pt x="7048" y="1056"/>
                    <a:pt x="6525" y="972"/>
                  </a:cubicBezTo>
                  <a:cubicBezTo>
                    <a:pt x="6456" y="963"/>
                    <a:pt x="6386" y="960"/>
                    <a:pt x="6316" y="960"/>
                  </a:cubicBezTo>
                  <a:cubicBezTo>
                    <a:pt x="5951" y="960"/>
                    <a:pt x="5564" y="1059"/>
                    <a:pt x="5207" y="1059"/>
                  </a:cubicBezTo>
                  <a:cubicBezTo>
                    <a:pt x="4981" y="1059"/>
                    <a:pt x="4767" y="1019"/>
                    <a:pt x="4579" y="888"/>
                  </a:cubicBezTo>
                  <a:cubicBezTo>
                    <a:pt x="4097" y="575"/>
                    <a:pt x="3784" y="219"/>
                    <a:pt x="3219" y="51"/>
                  </a:cubicBezTo>
                  <a:cubicBezTo>
                    <a:pt x="3069" y="17"/>
                    <a:pt x="2917"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1"/>
            <p:cNvSpPr/>
            <p:nvPr/>
          </p:nvSpPr>
          <p:spPr>
            <a:xfrm>
              <a:off x="6885750" y="3950350"/>
              <a:ext cx="209700" cy="69775"/>
            </a:xfrm>
            <a:custGeom>
              <a:avLst/>
              <a:gdLst/>
              <a:ahLst/>
              <a:cxnLst/>
              <a:rect l="l" t="t" r="r" b="b"/>
              <a:pathLst>
                <a:path w="8388" h="2791" extrusionOk="0">
                  <a:moveTo>
                    <a:pt x="2621" y="1"/>
                  </a:moveTo>
                  <a:cubicBezTo>
                    <a:pt x="1903" y="1"/>
                    <a:pt x="1222" y="219"/>
                    <a:pt x="541" y="400"/>
                  </a:cubicBezTo>
                  <a:cubicBezTo>
                    <a:pt x="1" y="535"/>
                    <a:pt x="172" y="1274"/>
                    <a:pt x="645" y="1274"/>
                  </a:cubicBezTo>
                  <a:cubicBezTo>
                    <a:pt x="685" y="1274"/>
                    <a:pt x="727" y="1269"/>
                    <a:pt x="771" y="1258"/>
                  </a:cubicBezTo>
                  <a:cubicBezTo>
                    <a:pt x="1148" y="1153"/>
                    <a:pt x="1524" y="1027"/>
                    <a:pt x="1922" y="923"/>
                  </a:cubicBezTo>
                  <a:cubicBezTo>
                    <a:pt x="2071" y="884"/>
                    <a:pt x="2199" y="866"/>
                    <a:pt x="2312" y="866"/>
                  </a:cubicBezTo>
                  <a:cubicBezTo>
                    <a:pt x="2694" y="866"/>
                    <a:pt x="2913" y="1075"/>
                    <a:pt x="3219" y="1446"/>
                  </a:cubicBezTo>
                  <a:cubicBezTo>
                    <a:pt x="3349" y="1600"/>
                    <a:pt x="3600" y="1633"/>
                    <a:pt x="3853" y="1633"/>
                  </a:cubicBezTo>
                  <a:cubicBezTo>
                    <a:pt x="4048" y="1633"/>
                    <a:pt x="4245" y="1613"/>
                    <a:pt x="4391" y="1613"/>
                  </a:cubicBezTo>
                  <a:cubicBezTo>
                    <a:pt x="4577" y="1613"/>
                    <a:pt x="4771" y="1605"/>
                    <a:pt x="4966" y="1605"/>
                  </a:cubicBezTo>
                  <a:cubicBezTo>
                    <a:pt x="5210" y="1605"/>
                    <a:pt x="5456" y="1618"/>
                    <a:pt x="5688" y="1676"/>
                  </a:cubicBezTo>
                  <a:cubicBezTo>
                    <a:pt x="5793" y="2136"/>
                    <a:pt x="6023" y="2513"/>
                    <a:pt x="6546" y="2659"/>
                  </a:cubicBezTo>
                  <a:cubicBezTo>
                    <a:pt x="6786" y="2733"/>
                    <a:pt x="7062" y="2791"/>
                    <a:pt x="7331" y="2791"/>
                  </a:cubicBezTo>
                  <a:cubicBezTo>
                    <a:pt x="7671" y="2791"/>
                    <a:pt x="7998" y="2698"/>
                    <a:pt x="8220" y="2429"/>
                  </a:cubicBezTo>
                  <a:cubicBezTo>
                    <a:pt x="8387" y="2241"/>
                    <a:pt x="8387" y="1990"/>
                    <a:pt x="8199" y="1781"/>
                  </a:cubicBezTo>
                  <a:cubicBezTo>
                    <a:pt x="7864" y="1383"/>
                    <a:pt x="7341" y="1404"/>
                    <a:pt x="6860" y="1362"/>
                  </a:cubicBezTo>
                  <a:cubicBezTo>
                    <a:pt x="6672" y="944"/>
                    <a:pt x="6421" y="735"/>
                    <a:pt x="5897" y="567"/>
                  </a:cubicBezTo>
                  <a:cubicBezTo>
                    <a:pt x="5512" y="468"/>
                    <a:pt x="5082" y="442"/>
                    <a:pt x="4657" y="442"/>
                  </a:cubicBezTo>
                  <a:cubicBezTo>
                    <a:pt x="4366" y="442"/>
                    <a:pt x="4077" y="454"/>
                    <a:pt x="3805" y="462"/>
                  </a:cubicBezTo>
                  <a:cubicBezTo>
                    <a:pt x="3491" y="211"/>
                    <a:pt x="3198" y="23"/>
                    <a:pt x="2717" y="2"/>
                  </a:cubicBezTo>
                  <a:cubicBezTo>
                    <a:pt x="2685" y="1"/>
                    <a:pt x="2653" y="1"/>
                    <a:pt x="2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1"/>
            <p:cNvSpPr/>
            <p:nvPr/>
          </p:nvSpPr>
          <p:spPr>
            <a:xfrm>
              <a:off x="6946350" y="3895950"/>
              <a:ext cx="232800" cy="48775"/>
            </a:xfrm>
            <a:custGeom>
              <a:avLst/>
              <a:gdLst/>
              <a:ahLst/>
              <a:cxnLst/>
              <a:rect l="l" t="t" r="r" b="b"/>
              <a:pathLst>
                <a:path w="9312" h="1951" extrusionOk="0">
                  <a:moveTo>
                    <a:pt x="6281" y="1"/>
                  </a:moveTo>
                  <a:cubicBezTo>
                    <a:pt x="6013" y="1"/>
                    <a:pt x="5738" y="36"/>
                    <a:pt x="5440" y="107"/>
                  </a:cubicBezTo>
                  <a:cubicBezTo>
                    <a:pt x="5262" y="150"/>
                    <a:pt x="5083" y="166"/>
                    <a:pt x="4904" y="166"/>
                  </a:cubicBezTo>
                  <a:cubicBezTo>
                    <a:pt x="4560" y="166"/>
                    <a:pt x="4215" y="106"/>
                    <a:pt x="3871" y="65"/>
                  </a:cubicBezTo>
                  <a:cubicBezTo>
                    <a:pt x="3821" y="56"/>
                    <a:pt x="3773" y="52"/>
                    <a:pt x="3726" y="52"/>
                  </a:cubicBezTo>
                  <a:cubicBezTo>
                    <a:pt x="3410" y="52"/>
                    <a:pt x="3137" y="226"/>
                    <a:pt x="2839" y="226"/>
                  </a:cubicBezTo>
                  <a:cubicBezTo>
                    <a:pt x="2766" y="226"/>
                    <a:pt x="2692" y="216"/>
                    <a:pt x="2616" y="190"/>
                  </a:cubicBezTo>
                  <a:cubicBezTo>
                    <a:pt x="2272" y="79"/>
                    <a:pt x="1940" y="45"/>
                    <a:pt x="1607" y="45"/>
                  </a:cubicBezTo>
                  <a:cubicBezTo>
                    <a:pt x="1130" y="45"/>
                    <a:pt x="653" y="115"/>
                    <a:pt x="147" y="128"/>
                  </a:cubicBezTo>
                  <a:cubicBezTo>
                    <a:pt x="0" y="128"/>
                    <a:pt x="0" y="358"/>
                    <a:pt x="147" y="358"/>
                  </a:cubicBezTo>
                  <a:cubicBezTo>
                    <a:pt x="691" y="400"/>
                    <a:pt x="1256" y="400"/>
                    <a:pt x="1779" y="462"/>
                  </a:cubicBezTo>
                  <a:cubicBezTo>
                    <a:pt x="2093" y="525"/>
                    <a:pt x="2239" y="986"/>
                    <a:pt x="2553" y="1090"/>
                  </a:cubicBezTo>
                  <a:cubicBezTo>
                    <a:pt x="2665" y="1122"/>
                    <a:pt x="2786" y="1136"/>
                    <a:pt x="2909" y="1136"/>
                  </a:cubicBezTo>
                  <a:cubicBezTo>
                    <a:pt x="3108" y="1136"/>
                    <a:pt x="3313" y="1100"/>
                    <a:pt x="3494" y="1048"/>
                  </a:cubicBezTo>
                  <a:cubicBezTo>
                    <a:pt x="4080" y="881"/>
                    <a:pt x="4561" y="755"/>
                    <a:pt x="5168" y="755"/>
                  </a:cubicBezTo>
                  <a:cubicBezTo>
                    <a:pt x="5901" y="776"/>
                    <a:pt x="6968" y="714"/>
                    <a:pt x="7449" y="1341"/>
                  </a:cubicBezTo>
                  <a:cubicBezTo>
                    <a:pt x="7743" y="1723"/>
                    <a:pt x="8088" y="1951"/>
                    <a:pt x="8485" y="1951"/>
                  </a:cubicBezTo>
                  <a:cubicBezTo>
                    <a:pt x="8654" y="1951"/>
                    <a:pt x="8831" y="1910"/>
                    <a:pt x="9018" y="1822"/>
                  </a:cubicBezTo>
                  <a:cubicBezTo>
                    <a:pt x="9311" y="1760"/>
                    <a:pt x="9248" y="1341"/>
                    <a:pt x="9039" y="1216"/>
                  </a:cubicBezTo>
                  <a:cubicBezTo>
                    <a:pt x="8579" y="923"/>
                    <a:pt x="8160" y="504"/>
                    <a:pt x="7637" y="295"/>
                  </a:cubicBezTo>
                  <a:cubicBezTo>
                    <a:pt x="7153" y="99"/>
                    <a:pt x="6727" y="1"/>
                    <a:pt x="6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1"/>
            <p:cNvSpPr/>
            <p:nvPr/>
          </p:nvSpPr>
          <p:spPr>
            <a:xfrm>
              <a:off x="6399700" y="2828975"/>
              <a:ext cx="190975" cy="176125"/>
            </a:xfrm>
            <a:custGeom>
              <a:avLst/>
              <a:gdLst/>
              <a:ahLst/>
              <a:cxnLst/>
              <a:rect l="l" t="t" r="r" b="b"/>
              <a:pathLst>
                <a:path w="7639" h="7045" extrusionOk="0">
                  <a:moveTo>
                    <a:pt x="4020" y="0"/>
                  </a:moveTo>
                  <a:cubicBezTo>
                    <a:pt x="3406" y="0"/>
                    <a:pt x="2769" y="164"/>
                    <a:pt x="2156" y="478"/>
                  </a:cubicBezTo>
                  <a:cubicBezTo>
                    <a:pt x="1905" y="604"/>
                    <a:pt x="1675" y="750"/>
                    <a:pt x="1466" y="939"/>
                  </a:cubicBezTo>
                  <a:cubicBezTo>
                    <a:pt x="1194" y="1127"/>
                    <a:pt x="963" y="1357"/>
                    <a:pt x="796" y="1650"/>
                  </a:cubicBezTo>
                  <a:cubicBezTo>
                    <a:pt x="231" y="2466"/>
                    <a:pt x="1" y="3470"/>
                    <a:pt x="231" y="4475"/>
                  </a:cubicBezTo>
                  <a:cubicBezTo>
                    <a:pt x="357" y="4998"/>
                    <a:pt x="587" y="5416"/>
                    <a:pt x="880" y="5730"/>
                  </a:cubicBezTo>
                  <a:cubicBezTo>
                    <a:pt x="1005" y="5939"/>
                    <a:pt x="1194" y="6148"/>
                    <a:pt x="1403" y="6316"/>
                  </a:cubicBezTo>
                  <a:cubicBezTo>
                    <a:pt x="1997" y="6820"/>
                    <a:pt x="2699" y="7045"/>
                    <a:pt x="3416" y="7045"/>
                  </a:cubicBezTo>
                  <a:cubicBezTo>
                    <a:pt x="3533" y="7045"/>
                    <a:pt x="3650" y="7039"/>
                    <a:pt x="3767" y="7027"/>
                  </a:cubicBezTo>
                  <a:cubicBezTo>
                    <a:pt x="3835" y="7040"/>
                    <a:pt x="3904" y="7045"/>
                    <a:pt x="3975" y="7045"/>
                  </a:cubicBezTo>
                  <a:cubicBezTo>
                    <a:pt x="4146" y="7045"/>
                    <a:pt x="4328" y="7015"/>
                    <a:pt x="4520" y="6985"/>
                  </a:cubicBezTo>
                  <a:cubicBezTo>
                    <a:pt x="4960" y="6881"/>
                    <a:pt x="5336" y="6672"/>
                    <a:pt x="5671" y="6379"/>
                  </a:cubicBezTo>
                  <a:cubicBezTo>
                    <a:pt x="5881" y="6253"/>
                    <a:pt x="6090" y="6086"/>
                    <a:pt x="6278" y="5918"/>
                  </a:cubicBezTo>
                  <a:cubicBezTo>
                    <a:pt x="7450" y="4788"/>
                    <a:pt x="7638" y="2780"/>
                    <a:pt x="6697" y="1420"/>
                  </a:cubicBezTo>
                  <a:cubicBezTo>
                    <a:pt x="6004" y="453"/>
                    <a:pt x="5042" y="0"/>
                    <a:pt x="40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1"/>
            <p:cNvSpPr/>
            <p:nvPr/>
          </p:nvSpPr>
          <p:spPr>
            <a:xfrm>
              <a:off x="7162900" y="2891625"/>
              <a:ext cx="258425" cy="236625"/>
            </a:xfrm>
            <a:custGeom>
              <a:avLst/>
              <a:gdLst/>
              <a:ahLst/>
              <a:cxnLst/>
              <a:rect l="l" t="t" r="r" b="b"/>
              <a:pathLst>
                <a:path w="10337" h="9465" extrusionOk="0">
                  <a:moveTo>
                    <a:pt x="5082" y="1"/>
                  </a:moveTo>
                  <a:cubicBezTo>
                    <a:pt x="2856" y="1"/>
                    <a:pt x="824" y="1622"/>
                    <a:pt x="210" y="3789"/>
                  </a:cubicBezTo>
                  <a:cubicBezTo>
                    <a:pt x="1" y="4563"/>
                    <a:pt x="42" y="5295"/>
                    <a:pt x="252" y="5986"/>
                  </a:cubicBezTo>
                  <a:cubicBezTo>
                    <a:pt x="377" y="6927"/>
                    <a:pt x="817" y="7744"/>
                    <a:pt x="1674" y="8455"/>
                  </a:cubicBezTo>
                  <a:cubicBezTo>
                    <a:pt x="2449" y="9083"/>
                    <a:pt x="3286" y="9396"/>
                    <a:pt x="4122" y="9417"/>
                  </a:cubicBezTo>
                  <a:cubicBezTo>
                    <a:pt x="4321" y="9449"/>
                    <a:pt x="4522" y="9464"/>
                    <a:pt x="4725" y="9464"/>
                  </a:cubicBezTo>
                  <a:cubicBezTo>
                    <a:pt x="5868" y="9464"/>
                    <a:pt x="7041" y="8973"/>
                    <a:pt x="7805" y="8120"/>
                  </a:cubicBezTo>
                  <a:cubicBezTo>
                    <a:pt x="7993" y="7911"/>
                    <a:pt x="8119" y="7702"/>
                    <a:pt x="8244" y="7451"/>
                  </a:cubicBezTo>
                  <a:cubicBezTo>
                    <a:pt x="8433" y="7241"/>
                    <a:pt x="8579" y="7032"/>
                    <a:pt x="8726" y="6823"/>
                  </a:cubicBezTo>
                  <a:cubicBezTo>
                    <a:pt x="10337" y="4417"/>
                    <a:pt x="9040" y="818"/>
                    <a:pt x="6152" y="127"/>
                  </a:cubicBezTo>
                  <a:cubicBezTo>
                    <a:pt x="5794" y="41"/>
                    <a:pt x="5436" y="1"/>
                    <a:pt x="50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1"/>
            <p:cNvSpPr/>
            <p:nvPr/>
          </p:nvSpPr>
          <p:spPr>
            <a:xfrm rot="509414">
              <a:off x="6628090" y="2955867"/>
              <a:ext cx="479645" cy="258549"/>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1"/>
            <p:cNvSpPr/>
            <p:nvPr/>
          </p:nvSpPr>
          <p:spPr>
            <a:xfrm>
              <a:off x="6588025" y="2923500"/>
              <a:ext cx="541425" cy="297525"/>
            </a:xfrm>
            <a:custGeom>
              <a:avLst/>
              <a:gdLst/>
              <a:ahLst/>
              <a:cxnLst/>
              <a:rect l="l" t="t" r="r" b="b"/>
              <a:pathLst>
                <a:path w="21657" h="11901" extrusionOk="0">
                  <a:moveTo>
                    <a:pt x="1863" y="1007"/>
                  </a:moveTo>
                  <a:cubicBezTo>
                    <a:pt x="3976" y="1332"/>
                    <a:pt x="6105" y="1436"/>
                    <a:pt x="8234" y="1436"/>
                  </a:cubicBezTo>
                  <a:cubicBezTo>
                    <a:pt x="10363" y="1436"/>
                    <a:pt x="12492" y="1332"/>
                    <a:pt x="14605" y="1238"/>
                  </a:cubicBezTo>
                  <a:cubicBezTo>
                    <a:pt x="15139" y="1217"/>
                    <a:pt x="15667" y="1206"/>
                    <a:pt x="16198" y="1206"/>
                  </a:cubicBezTo>
                  <a:cubicBezTo>
                    <a:pt x="16729" y="1206"/>
                    <a:pt x="17262" y="1217"/>
                    <a:pt x="17806" y="1238"/>
                  </a:cubicBezTo>
                  <a:cubicBezTo>
                    <a:pt x="17842" y="1239"/>
                    <a:pt x="17879" y="1239"/>
                    <a:pt x="17917" y="1239"/>
                  </a:cubicBezTo>
                  <a:cubicBezTo>
                    <a:pt x="18125" y="1239"/>
                    <a:pt x="18375" y="1226"/>
                    <a:pt x="18634" y="1226"/>
                  </a:cubicBezTo>
                  <a:cubicBezTo>
                    <a:pt x="19319" y="1226"/>
                    <a:pt x="20072" y="1314"/>
                    <a:pt x="20317" y="1949"/>
                  </a:cubicBezTo>
                  <a:cubicBezTo>
                    <a:pt x="20506" y="2326"/>
                    <a:pt x="20213" y="2912"/>
                    <a:pt x="20129" y="3330"/>
                  </a:cubicBezTo>
                  <a:cubicBezTo>
                    <a:pt x="20024" y="3832"/>
                    <a:pt x="19899" y="4292"/>
                    <a:pt x="19731" y="4774"/>
                  </a:cubicBezTo>
                  <a:cubicBezTo>
                    <a:pt x="19397" y="5820"/>
                    <a:pt x="18853" y="6782"/>
                    <a:pt x="18246" y="7682"/>
                  </a:cubicBezTo>
                  <a:cubicBezTo>
                    <a:pt x="17032" y="9419"/>
                    <a:pt x="15421" y="10339"/>
                    <a:pt x="13371" y="10528"/>
                  </a:cubicBezTo>
                  <a:cubicBezTo>
                    <a:pt x="13132" y="10550"/>
                    <a:pt x="12892" y="10559"/>
                    <a:pt x="12651" y="10559"/>
                  </a:cubicBezTo>
                  <a:cubicBezTo>
                    <a:pt x="11983" y="10559"/>
                    <a:pt x="11306" y="10490"/>
                    <a:pt x="10630" y="10444"/>
                  </a:cubicBezTo>
                  <a:cubicBezTo>
                    <a:pt x="9563" y="10423"/>
                    <a:pt x="8495" y="10256"/>
                    <a:pt x="7470" y="9984"/>
                  </a:cubicBezTo>
                  <a:cubicBezTo>
                    <a:pt x="5608" y="9461"/>
                    <a:pt x="4102" y="8121"/>
                    <a:pt x="2993" y="6448"/>
                  </a:cubicBezTo>
                  <a:cubicBezTo>
                    <a:pt x="2490" y="5694"/>
                    <a:pt x="2135" y="4878"/>
                    <a:pt x="1905" y="3979"/>
                  </a:cubicBezTo>
                  <a:cubicBezTo>
                    <a:pt x="1800" y="3560"/>
                    <a:pt x="1737" y="3142"/>
                    <a:pt x="1716" y="2702"/>
                  </a:cubicBezTo>
                  <a:cubicBezTo>
                    <a:pt x="1695" y="2200"/>
                    <a:pt x="1842" y="1740"/>
                    <a:pt x="1863" y="1259"/>
                  </a:cubicBezTo>
                  <a:lnTo>
                    <a:pt x="1863" y="1007"/>
                  </a:lnTo>
                  <a:close/>
                  <a:moveTo>
                    <a:pt x="1270" y="0"/>
                  </a:moveTo>
                  <a:cubicBezTo>
                    <a:pt x="942" y="0"/>
                    <a:pt x="739" y="393"/>
                    <a:pt x="858" y="673"/>
                  </a:cubicBezTo>
                  <a:cubicBezTo>
                    <a:pt x="0" y="1886"/>
                    <a:pt x="377" y="3916"/>
                    <a:pt x="837" y="5213"/>
                  </a:cubicBezTo>
                  <a:cubicBezTo>
                    <a:pt x="1423" y="6971"/>
                    <a:pt x="2553" y="8519"/>
                    <a:pt x="3913" y="9670"/>
                  </a:cubicBezTo>
                  <a:cubicBezTo>
                    <a:pt x="5420" y="10946"/>
                    <a:pt x="7261" y="11511"/>
                    <a:pt x="9165" y="11720"/>
                  </a:cubicBezTo>
                  <a:cubicBezTo>
                    <a:pt x="10071" y="11823"/>
                    <a:pt x="11022" y="11901"/>
                    <a:pt x="11972" y="11901"/>
                  </a:cubicBezTo>
                  <a:cubicBezTo>
                    <a:pt x="12952" y="11901"/>
                    <a:pt x="13931" y="11818"/>
                    <a:pt x="14856" y="11595"/>
                  </a:cubicBezTo>
                  <a:cubicBezTo>
                    <a:pt x="16635" y="11176"/>
                    <a:pt x="18016" y="10026"/>
                    <a:pt x="19104" y="8477"/>
                  </a:cubicBezTo>
                  <a:cubicBezTo>
                    <a:pt x="20317" y="6782"/>
                    <a:pt x="20840" y="4983"/>
                    <a:pt x="21384" y="2974"/>
                  </a:cubicBezTo>
                  <a:cubicBezTo>
                    <a:pt x="21656" y="2137"/>
                    <a:pt x="21468" y="1363"/>
                    <a:pt x="20903" y="715"/>
                  </a:cubicBezTo>
                  <a:cubicBezTo>
                    <a:pt x="20443" y="150"/>
                    <a:pt x="19501" y="108"/>
                    <a:pt x="18853" y="87"/>
                  </a:cubicBezTo>
                  <a:cubicBezTo>
                    <a:pt x="18176" y="61"/>
                    <a:pt x="17506" y="49"/>
                    <a:pt x="16839" y="49"/>
                  </a:cubicBezTo>
                  <a:cubicBezTo>
                    <a:pt x="15380" y="49"/>
                    <a:pt x="13935" y="105"/>
                    <a:pt x="12471" y="191"/>
                  </a:cubicBezTo>
                  <a:cubicBezTo>
                    <a:pt x="10630" y="307"/>
                    <a:pt x="8767" y="411"/>
                    <a:pt x="6903" y="411"/>
                  </a:cubicBezTo>
                  <a:cubicBezTo>
                    <a:pt x="5038" y="411"/>
                    <a:pt x="3170" y="307"/>
                    <a:pt x="1319" y="3"/>
                  </a:cubicBezTo>
                  <a:cubicBezTo>
                    <a:pt x="1302" y="1"/>
                    <a:pt x="1286"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51"/>
          <p:cNvGrpSpPr/>
          <p:nvPr/>
        </p:nvGrpSpPr>
        <p:grpSpPr>
          <a:xfrm>
            <a:off x="3162845" y="3836869"/>
            <a:ext cx="639425" cy="489125"/>
            <a:chOff x="6368425" y="4496988"/>
            <a:chExt cx="639425" cy="489125"/>
          </a:xfrm>
        </p:grpSpPr>
        <p:sp>
          <p:nvSpPr>
            <p:cNvPr id="1010" name="Google Shape;1010;p51"/>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1"/>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2" name="Google Shape;1012;p51"/>
            <p:cNvGrpSpPr/>
            <p:nvPr/>
          </p:nvGrpSpPr>
          <p:grpSpPr>
            <a:xfrm>
              <a:off x="6368425" y="4496988"/>
              <a:ext cx="182575" cy="327500"/>
              <a:chOff x="6368425" y="4496988"/>
              <a:chExt cx="182575" cy="327500"/>
            </a:xfrm>
          </p:grpSpPr>
          <p:sp>
            <p:nvSpPr>
              <p:cNvPr id="1013" name="Google Shape;1013;p51"/>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1"/>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 name="CuadroTexto 64">
            <a:extLst>
              <a:ext uri="{FF2B5EF4-FFF2-40B4-BE49-F238E27FC236}">
                <a16:creationId xmlns:a16="http://schemas.microsoft.com/office/drawing/2014/main" id="{26DF3585-6CCB-4A51-A797-B6F3D0430F22}"/>
              </a:ext>
            </a:extLst>
          </p:cNvPr>
          <p:cNvSpPr txBox="1"/>
          <p:nvPr/>
        </p:nvSpPr>
        <p:spPr>
          <a:xfrm>
            <a:off x="383628" y="1373006"/>
            <a:ext cx="4720854" cy="1169551"/>
          </a:xfrm>
          <a:prstGeom prst="rect">
            <a:avLst/>
          </a:prstGeom>
          <a:noFill/>
        </p:spPr>
        <p:txBody>
          <a:bodyPr wrap="square">
            <a:spAutoFit/>
          </a:bodyPr>
          <a:lstStyle/>
          <a:p>
            <a:r>
              <a:rPr lang="es-ES" dirty="0">
                <a:solidFill>
                  <a:schemeClr val="bg1">
                    <a:lumMod val="25000"/>
                  </a:schemeClr>
                </a:solidFill>
                <a:latin typeface="Comic Sans MS" panose="030F0702030302020204" pitchFamily="66" charset="0"/>
              </a:rPr>
              <a:t>El rol de los niños y niñas, es desarrollar </a:t>
            </a:r>
            <a:r>
              <a:rPr lang="es-ES" b="1" dirty="0">
                <a:solidFill>
                  <a:schemeClr val="bg1">
                    <a:lumMod val="25000"/>
                  </a:schemeClr>
                </a:solidFill>
                <a:latin typeface="Comic Sans MS" panose="030F0702030302020204" pitchFamily="66" charset="0"/>
              </a:rPr>
              <a:t>una serie de habilidades sociales </a:t>
            </a:r>
            <a:r>
              <a:rPr lang="es-ES" dirty="0">
                <a:solidFill>
                  <a:schemeClr val="bg1">
                    <a:lumMod val="25000"/>
                  </a:schemeClr>
                </a:solidFill>
                <a:latin typeface="Comic Sans MS" panose="030F0702030302020204" pitchFamily="66" charset="0"/>
              </a:rPr>
              <a:t>y </a:t>
            </a:r>
            <a:r>
              <a:rPr lang="es-ES" b="1" dirty="0">
                <a:solidFill>
                  <a:schemeClr val="bg1">
                    <a:lumMod val="25000"/>
                  </a:schemeClr>
                </a:solidFill>
                <a:latin typeface="Comic Sans MS" panose="030F0702030302020204" pitchFamily="66" charset="0"/>
              </a:rPr>
              <a:t>emocionales</a:t>
            </a:r>
            <a:r>
              <a:rPr lang="es-ES" dirty="0">
                <a:solidFill>
                  <a:schemeClr val="bg1">
                    <a:lumMod val="25000"/>
                  </a:schemeClr>
                </a:solidFill>
                <a:latin typeface="Comic Sans MS" panose="030F0702030302020204" pitchFamily="66" charset="0"/>
              </a:rPr>
              <a:t> que los/las ayuden a tener éxito, como tener buenas relaciones con pares, desarrollar la autonomía, la confianza, aprender a resolver problemas, entre otros.</a:t>
            </a:r>
            <a:endParaRPr lang="es-MX" dirty="0">
              <a:solidFill>
                <a:schemeClr val="bg1">
                  <a:lumMod val="25000"/>
                </a:schemeClr>
              </a:solidFill>
              <a:latin typeface="Comic Sans MS" panose="030F0702030302020204" pitchFamily="66" charset="0"/>
            </a:endParaRPr>
          </a:p>
        </p:txBody>
      </p:sp>
      <p:sp>
        <p:nvSpPr>
          <p:cNvPr id="69" name="CuadroTexto 68">
            <a:extLst>
              <a:ext uri="{FF2B5EF4-FFF2-40B4-BE49-F238E27FC236}">
                <a16:creationId xmlns:a16="http://schemas.microsoft.com/office/drawing/2014/main" id="{56486CAF-E4D9-4F04-A8DE-C6E0779DEDA3}"/>
              </a:ext>
            </a:extLst>
          </p:cNvPr>
          <p:cNvSpPr txBox="1"/>
          <p:nvPr/>
        </p:nvSpPr>
        <p:spPr>
          <a:xfrm>
            <a:off x="4195437" y="2427864"/>
            <a:ext cx="4720854" cy="615553"/>
          </a:xfrm>
          <a:prstGeom prst="rect">
            <a:avLst/>
          </a:prstGeom>
          <a:noFill/>
          <a:effectLst>
            <a:outerShdw blurRad="50800" dist="38100" dir="2700000" algn="tl" rotWithShape="0">
              <a:prstClr val="black">
                <a:alpha val="40000"/>
              </a:prstClr>
            </a:outerShdw>
          </a:effectLst>
        </p:spPr>
        <p:txBody>
          <a:bodyPr wrap="square">
            <a:spAutoFit/>
          </a:bodyPr>
          <a:lstStyle/>
          <a:p>
            <a:r>
              <a:rPr lang="es-ES" sz="2000" b="1" i="0" dirty="0">
                <a:solidFill>
                  <a:schemeClr val="accent3"/>
                </a:solidFill>
                <a:effectLst>
                  <a:outerShdw blurRad="38100" dist="38100" dir="2700000" algn="tl">
                    <a:srgbClr val="000000">
                      <a:alpha val="43137"/>
                    </a:srgbClr>
                  </a:outerShdw>
                </a:effectLst>
                <a:latin typeface="Patrick Hand" panose="00000500000000000000" pitchFamily="2" charset="0"/>
              </a:rPr>
              <a:t>EN PREESCOLAR, EL ROL DEL ALUMNO ES</a:t>
            </a:r>
            <a:br>
              <a:rPr lang="es-ES" dirty="0"/>
            </a:br>
            <a:endParaRPr lang="es-MX" dirty="0"/>
          </a:p>
        </p:txBody>
      </p:sp>
      <p:sp>
        <p:nvSpPr>
          <p:cNvPr id="71" name="CuadroTexto 70">
            <a:extLst>
              <a:ext uri="{FF2B5EF4-FFF2-40B4-BE49-F238E27FC236}">
                <a16:creationId xmlns:a16="http://schemas.microsoft.com/office/drawing/2014/main" id="{8591B4C7-A277-4357-9100-3B54C4BB7177}"/>
              </a:ext>
            </a:extLst>
          </p:cNvPr>
          <p:cNvSpPr txBox="1"/>
          <p:nvPr/>
        </p:nvSpPr>
        <p:spPr>
          <a:xfrm>
            <a:off x="4067083" y="2900137"/>
            <a:ext cx="4720854" cy="1169551"/>
          </a:xfrm>
          <a:prstGeom prst="rect">
            <a:avLst/>
          </a:prstGeom>
          <a:noFill/>
        </p:spPr>
        <p:txBody>
          <a:bodyPr wrap="square">
            <a:spAutoFit/>
          </a:bodyPr>
          <a:lstStyle/>
          <a:p>
            <a:r>
              <a:rPr lang="es-ES" dirty="0">
                <a:solidFill>
                  <a:schemeClr val="bg1">
                    <a:lumMod val="25000"/>
                  </a:schemeClr>
                </a:solidFill>
                <a:latin typeface="Comic Sans MS" panose="030F0702030302020204" pitchFamily="66" charset="0"/>
              </a:rPr>
              <a:t>S</a:t>
            </a:r>
            <a:r>
              <a:rPr lang="es-ES" b="0" i="0" dirty="0">
                <a:solidFill>
                  <a:schemeClr val="bg1">
                    <a:lumMod val="25000"/>
                  </a:schemeClr>
                </a:solidFill>
                <a:effectLst/>
                <a:latin typeface="Comic Sans MS" panose="030F0702030302020204" pitchFamily="66" charset="0"/>
              </a:rPr>
              <a:t>er capaz de </a:t>
            </a:r>
            <a:r>
              <a:rPr lang="es-ES" b="0" i="0" dirty="0" err="1">
                <a:solidFill>
                  <a:schemeClr val="bg1">
                    <a:lumMod val="25000"/>
                  </a:schemeClr>
                </a:solidFill>
                <a:effectLst/>
                <a:latin typeface="Comic Sans MS" panose="030F0702030302020204" pitchFamily="66" charset="0"/>
              </a:rPr>
              <a:t>auto-dirigirse</a:t>
            </a:r>
            <a:r>
              <a:rPr lang="es-ES" b="0" i="0" dirty="0">
                <a:solidFill>
                  <a:schemeClr val="bg1">
                    <a:lumMod val="25000"/>
                  </a:schemeClr>
                </a:solidFill>
                <a:effectLst/>
                <a:latin typeface="Comic Sans MS" panose="030F0702030302020204" pitchFamily="66" charset="0"/>
              </a:rPr>
              <a:t>, </a:t>
            </a:r>
            <a:r>
              <a:rPr lang="es-ES" b="0" i="0" dirty="0" err="1">
                <a:solidFill>
                  <a:schemeClr val="bg1">
                    <a:lumMod val="25000"/>
                  </a:schemeClr>
                </a:solidFill>
                <a:effectLst/>
                <a:latin typeface="Comic Sans MS" panose="030F0702030302020204" pitchFamily="66" charset="0"/>
              </a:rPr>
              <a:t>auto-evaluarse</a:t>
            </a:r>
            <a:r>
              <a:rPr lang="es-ES" b="0" i="0" dirty="0">
                <a:solidFill>
                  <a:schemeClr val="bg1">
                    <a:lumMod val="25000"/>
                  </a:schemeClr>
                </a:solidFill>
                <a:effectLst/>
                <a:latin typeface="Comic Sans MS" panose="030F0702030302020204" pitchFamily="66" charset="0"/>
              </a:rPr>
              <a:t> y </a:t>
            </a:r>
            <a:r>
              <a:rPr lang="es-ES" b="0" i="0" dirty="0" err="1">
                <a:solidFill>
                  <a:schemeClr val="bg1">
                    <a:lumMod val="25000"/>
                  </a:schemeClr>
                </a:solidFill>
                <a:effectLst/>
                <a:latin typeface="Comic Sans MS" panose="030F0702030302020204" pitchFamily="66" charset="0"/>
              </a:rPr>
              <a:t>automonitorearse</a:t>
            </a:r>
            <a:r>
              <a:rPr lang="es-ES" b="0" i="0" dirty="0">
                <a:solidFill>
                  <a:schemeClr val="bg1">
                    <a:lumMod val="25000"/>
                  </a:schemeClr>
                </a:solidFill>
                <a:effectLst/>
                <a:latin typeface="Comic Sans MS" panose="030F0702030302020204" pitchFamily="66" charset="0"/>
              </a:rPr>
              <a:t>, tener habilidades de </a:t>
            </a:r>
            <a:r>
              <a:rPr lang="es-ES" b="0" i="0" dirty="0" err="1">
                <a:solidFill>
                  <a:schemeClr val="bg1">
                    <a:lumMod val="25000"/>
                  </a:schemeClr>
                </a:solidFill>
                <a:effectLst/>
                <a:latin typeface="Comic Sans MS" panose="030F0702030302020204" pitchFamily="66" charset="0"/>
              </a:rPr>
              <a:t>auto-aprendizaje</a:t>
            </a:r>
            <a:r>
              <a:rPr lang="es-ES" b="0" i="0" dirty="0">
                <a:solidFill>
                  <a:schemeClr val="bg1">
                    <a:lumMod val="25000"/>
                  </a:schemeClr>
                </a:solidFill>
                <a:effectLst/>
                <a:latin typeface="Comic Sans MS" panose="030F0702030302020204" pitchFamily="66" charset="0"/>
              </a:rPr>
              <a:t> que le permitan aprender para toda la vida, saber resolver problemas, ser empático, flexible, creativo y responsable.</a:t>
            </a:r>
            <a:endParaRPr lang="es-MX" dirty="0">
              <a:solidFill>
                <a:schemeClr val="bg1">
                  <a:lumMod val="25000"/>
                </a:schemeClr>
              </a:solidFill>
              <a:latin typeface="Comic Sans MS" panose="030F0702030302020204" pitchFamily="66" charset="0"/>
            </a:endParaRPr>
          </a:p>
        </p:txBody>
      </p:sp>
      <p:grpSp>
        <p:nvGrpSpPr>
          <p:cNvPr id="72" name="Google Shape;477;p41">
            <a:extLst>
              <a:ext uri="{FF2B5EF4-FFF2-40B4-BE49-F238E27FC236}">
                <a16:creationId xmlns:a16="http://schemas.microsoft.com/office/drawing/2014/main" id="{F0B505AB-5D4C-484E-A3DF-B64B1DB020DF}"/>
              </a:ext>
            </a:extLst>
          </p:cNvPr>
          <p:cNvGrpSpPr/>
          <p:nvPr/>
        </p:nvGrpSpPr>
        <p:grpSpPr>
          <a:xfrm flipH="1">
            <a:off x="5231649" y="206826"/>
            <a:ext cx="2822004" cy="2175104"/>
            <a:chOff x="5881750" y="2382950"/>
            <a:chExt cx="2542250" cy="2220550"/>
          </a:xfrm>
        </p:grpSpPr>
        <p:sp>
          <p:nvSpPr>
            <p:cNvPr id="73" name="Google Shape;478;p41">
              <a:extLst>
                <a:ext uri="{FF2B5EF4-FFF2-40B4-BE49-F238E27FC236}">
                  <a16:creationId xmlns:a16="http://schemas.microsoft.com/office/drawing/2014/main" id="{F96FF6DB-ACC4-4064-84C3-B5D5929D0C19}"/>
                </a:ext>
              </a:extLst>
            </p:cNvPr>
            <p:cNvSpPr/>
            <p:nvPr/>
          </p:nvSpPr>
          <p:spPr>
            <a:xfrm>
              <a:off x="7546750" y="4130575"/>
              <a:ext cx="831725" cy="437450"/>
            </a:xfrm>
            <a:custGeom>
              <a:avLst/>
              <a:gdLst/>
              <a:ahLst/>
              <a:cxnLst/>
              <a:rect l="l" t="t" r="r" b="b"/>
              <a:pathLst>
                <a:path w="33269" h="17498" extrusionOk="0">
                  <a:moveTo>
                    <a:pt x="14596" y="1"/>
                  </a:moveTo>
                  <a:cubicBezTo>
                    <a:pt x="14396" y="1"/>
                    <a:pt x="14191" y="17"/>
                    <a:pt x="13977" y="64"/>
                  </a:cubicBezTo>
                  <a:cubicBezTo>
                    <a:pt x="13391" y="169"/>
                    <a:pt x="12784" y="190"/>
                    <a:pt x="12178" y="315"/>
                  </a:cubicBezTo>
                  <a:cubicBezTo>
                    <a:pt x="11550" y="420"/>
                    <a:pt x="10922" y="587"/>
                    <a:pt x="10315" y="734"/>
                  </a:cubicBezTo>
                  <a:cubicBezTo>
                    <a:pt x="9667" y="901"/>
                    <a:pt x="9102" y="1236"/>
                    <a:pt x="8411" y="1278"/>
                  </a:cubicBezTo>
                  <a:cubicBezTo>
                    <a:pt x="8223" y="1278"/>
                    <a:pt x="8077" y="1424"/>
                    <a:pt x="7909" y="1487"/>
                  </a:cubicBezTo>
                  <a:cubicBezTo>
                    <a:pt x="7470" y="1759"/>
                    <a:pt x="7030" y="2010"/>
                    <a:pt x="6570" y="2261"/>
                  </a:cubicBezTo>
                  <a:cubicBezTo>
                    <a:pt x="6403" y="2366"/>
                    <a:pt x="6194" y="2408"/>
                    <a:pt x="5984" y="2470"/>
                  </a:cubicBezTo>
                  <a:cubicBezTo>
                    <a:pt x="5775" y="2512"/>
                    <a:pt x="5566" y="2491"/>
                    <a:pt x="5357" y="2512"/>
                  </a:cubicBezTo>
                  <a:cubicBezTo>
                    <a:pt x="4854" y="2596"/>
                    <a:pt x="4436" y="2784"/>
                    <a:pt x="4206" y="3307"/>
                  </a:cubicBezTo>
                  <a:cubicBezTo>
                    <a:pt x="4080" y="3579"/>
                    <a:pt x="3829" y="3851"/>
                    <a:pt x="3662" y="4144"/>
                  </a:cubicBezTo>
                  <a:cubicBezTo>
                    <a:pt x="3473" y="4458"/>
                    <a:pt x="3264" y="4772"/>
                    <a:pt x="3160" y="5107"/>
                  </a:cubicBezTo>
                  <a:cubicBezTo>
                    <a:pt x="2929" y="5944"/>
                    <a:pt x="2678" y="6802"/>
                    <a:pt x="2762" y="7701"/>
                  </a:cubicBezTo>
                  <a:cubicBezTo>
                    <a:pt x="2825" y="8245"/>
                    <a:pt x="2741" y="8789"/>
                    <a:pt x="2720" y="9333"/>
                  </a:cubicBezTo>
                  <a:cubicBezTo>
                    <a:pt x="2720" y="9522"/>
                    <a:pt x="2720" y="9731"/>
                    <a:pt x="2616" y="9856"/>
                  </a:cubicBezTo>
                  <a:cubicBezTo>
                    <a:pt x="2406" y="10149"/>
                    <a:pt x="2427" y="10484"/>
                    <a:pt x="2344" y="10798"/>
                  </a:cubicBezTo>
                  <a:cubicBezTo>
                    <a:pt x="2197" y="11426"/>
                    <a:pt x="2093" y="12053"/>
                    <a:pt x="1821" y="12639"/>
                  </a:cubicBezTo>
                  <a:cubicBezTo>
                    <a:pt x="1360" y="13769"/>
                    <a:pt x="795" y="14836"/>
                    <a:pt x="272" y="15924"/>
                  </a:cubicBezTo>
                  <a:cubicBezTo>
                    <a:pt x="42" y="16447"/>
                    <a:pt x="0" y="16971"/>
                    <a:pt x="230" y="17494"/>
                  </a:cubicBezTo>
                  <a:cubicBezTo>
                    <a:pt x="294" y="17497"/>
                    <a:pt x="357" y="17498"/>
                    <a:pt x="418" y="17498"/>
                  </a:cubicBezTo>
                  <a:cubicBezTo>
                    <a:pt x="1668" y="17498"/>
                    <a:pt x="2446" y="16890"/>
                    <a:pt x="2825" y="15673"/>
                  </a:cubicBezTo>
                  <a:cubicBezTo>
                    <a:pt x="3139" y="14732"/>
                    <a:pt x="3411" y="13769"/>
                    <a:pt x="4017" y="12953"/>
                  </a:cubicBezTo>
                  <a:cubicBezTo>
                    <a:pt x="4101" y="12828"/>
                    <a:pt x="4185" y="12681"/>
                    <a:pt x="4206" y="12535"/>
                  </a:cubicBezTo>
                  <a:cubicBezTo>
                    <a:pt x="4394" y="12033"/>
                    <a:pt x="4729" y="11635"/>
                    <a:pt x="5085" y="11279"/>
                  </a:cubicBezTo>
                  <a:cubicBezTo>
                    <a:pt x="5273" y="11091"/>
                    <a:pt x="5482" y="10986"/>
                    <a:pt x="5754" y="10986"/>
                  </a:cubicBezTo>
                  <a:cubicBezTo>
                    <a:pt x="6235" y="10965"/>
                    <a:pt x="6717" y="10903"/>
                    <a:pt x="7219" y="10903"/>
                  </a:cubicBezTo>
                  <a:cubicBezTo>
                    <a:pt x="7888" y="10903"/>
                    <a:pt x="8516" y="10672"/>
                    <a:pt x="9102" y="10338"/>
                  </a:cubicBezTo>
                  <a:cubicBezTo>
                    <a:pt x="9332" y="10212"/>
                    <a:pt x="9562" y="10066"/>
                    <a:pt x="9834" y="9961"/>
                  </a:cubicBezTo>
                  <a:lnTo>
                    <a:pt x="11090" y="9417"/>
                  </a:lnTo>
                  <a:cubicBezTo>
                    <a:pt x="11320" y="9312"/>
                    <a:pt x="11529" y="9208"/>
                    <a:pt x="11759" y="9166"/>
                  </a:cubicBezTo>
                  <a:cubicBezTo>
                    <a:pt x="12366" y="8978"/>
                    <a:pt x="12994" y="8852"/>
                    <a:pt x="13601" y="8601"/>
                  </a:cubicBezTo>
                  <a:cubicBezTo>
                    <a:pt x="15485" y="7948"/>
                    <a:pt x="17420" y="7844"/>
                    <a:pt x="19375" y="7844"/>
                  </a:cubicBezTo>
                  <a:cubicBezTo>
                    <a:pt x="19612" y="7844"/>
                    <a:pt x="19849" y="7846"/>
                    <a:pt x="20087" y="7848"/>
                  </a:cubicBezTo>
                  <a:cubicBezTo>
                    <a:pt x="20361" y="7854"/>
                    <a:pt x="20639" y="7861"/>
                    <a:pt x="20918" y="7861"/>
                  </a:cubicBezTo>
                  <a:cubicBezTo>
                    <a:pt x="21638" y="7861"/>
                    <a:pt x="22364" y="7811"/>
                    <a:pt x="23058" y="7555"/>
                  </a:cubicBezTo>
                  <a:cubicBezTo>
                    <a:pt x="23185" y="7515"/>
                    <a:pt x="23304" y="7496"/>
                    <a:pt x="23417" y="7496"/>
                  </a:cubicBezTo>
                  <a:cubicBezTo>
                    <a:pt x="23657" y="7496"/>
                    <a:pt x="23870" y="7580"/>
                    <a:pt x="24083" y="7722"/>
                  </a:cubicBezTo>
                  <a:cubicBezTo>
                    <a:pt x="24836" y="8183"/>
                    <a:pt x="25569" y="8664"/>
                    <a:pt x="26197" y="9292"/>
                  </a:cubicBezTo>
                  <a:cubicBezTo>
                    <a:pt x="26720" y="9815"/>
                    <a:pt x="27264" y="10275"/>
                    <a:pt x="27829" y="10756"/>
                  </a:cubicBezTo>
                  <a:cubicBezTo>
                    <a:pt x="27996" y="10903"/>
                    <a:pt x="28184" y="11070"/>
                    <a:pt x="28393" y="11196"/>
                  </a:cubicBezTo>
                  <a:cubicBezTo>
                    <a:pt x="28649" y="11345"/>
                    <a:pt x="28910" y="11418"/>
                    <a:pt x="29174" y="11418"/>
                  </a:cubicBezTo>
                  <a:cubicBezTo>
                    <a:pt x="29428" y="11418"/>
                    <a:pt x="29685" y="11350"/>
                    <a:pt x="29942" y="11217"/>
                  </a:cubicBezTo>
                  <a:cubicBezTo>
                    <a:pt x="29754" y="10380"/>
                    <a:pt x="29419" y="9731"/>
                    <a:pt x="28791" y="9166"/>
                  </a:cubicBezTo>
                  <a:cubicBezTo>
                    <a:pt x="27954" y="8434"/>
                    <a:pt x="27054" y="7806"/>
                    <a:pt x="26176" y="7199"/>
                  </a:cubicBezTo>
                  <a:cubicBezTo>
                    <a:pt x="25966" y="7074"/>
                    <a:pt x="25778" y="6906"/>
                    <a:pt x="25590" y="6760"/>
                  </a:cubicBezTo>
                  <a:cubicBezTo>
                    <a:pt x="25318" y="6446"/>
                    <a:pt x="25276" y="5986"/>
                    <a:pt x="25548" y="5672"/>
                  </a:cubicBezTo>
                  <a:cubicBezTo>
                    <a:pt x="25778" y="5400"/>
                    <a:pt x="26050" y="5128"/>
                    <a:pt x="26301" y="4918"/>
                  </a:cubicBezTo>
                  <a:cubicBezTo>
                    <a:pt x="26471" y="4788"/>
                    <a:pt x="26666" y="4722"/>
                    <a:pt x="26869" y="4722"/>
                  </a:cubicBezTo>
                  <a:cubicBezTo>
                    <a:pt x="26992" y="4722"/>
                    <a:pt x="27117" y="4746"/>
                    <a:pt x="27243" y="4793"/>
                  </a:cubicBezTo>
                  <a:cubicBezTo>
                    <a:pt x="27829" y="5044"/>
                    <a:pt x="28477" y="5191"/>
                    <a:pt x="28917" y="5651"/>
                  </a:cubicBezTo>
                  <a:cubicBezTo>
                    <a:pt x="29021" y="5755"/>
                    <a:pt x="29189" y="5818"/>
                    <a:pt x="29314" y="5860"/>
                  </a:cubicBezTo>
                  <a:cubicBezTo>
                    <a:pt x="29733" y="6048"/>
                    <a:pt x="30172" y="6174"/>
                    <a:pt x="30590" y="6362"/>
                  </a:cubicBezTo>
                  <a:cubicBezTo>
                    <a:pt x="31031" y="6536"/>
                    <a:pt x="31461" y="6595"/>
                    <a:pt x="31893" y="6595"/>
                  </a:cubicBezTo>
                  <a:cubicBezTo>
                    <a:pt x="32345" y="6595"/>
                    <a:pt x="32798" y="6531"/>
                    <a:pt x="33269" y="6467"/>
                  </a:cubicBezTo>
                  <a:cubicBezTo>
                    <a:pt x="33206" y="6048"/>
                    <a:pt x="32913" y="5881"/>
                    <a:pt x="32641" y="5714"/>
                  </a:cubicBezTo>
                  <a:cubicBezTo>
                    <a:pt x="31406" y="4939"/>
                    <a:pt x="30151" y="4186"/>
                    <a:pt x="28770" y="3684"/>
                  </a:cubicBezTo>
                  <a:cubicBezTo>
                    <a:pt x="28561" y="3621"/>
                    <a:pt x="28373" y="3517"/>
                    <a:pt x="28184" y="3454"/>
                  </a:cubicBezTo>
                  <a:cubicBezTo>
                    <a:pt x="27766" y="3307"/>
                    <a:pt x="27326" y="3161"/>
                    <a:pt x="26908" y="3014"/>
                  </a:cubicBezTo>
                  <a:cubicBezTo>
                    <a:pt x="26782" y="2952"/>
                    <a:pt x="26594" y="2931"/>
                    <a:pt x="26489" y="2847"/>
                  </a:cubicBezTo>
                  <a:cubicBezTo>
                    <a:pt x="26322" y="2722"/>
                    <a:pt x="26217" y="2533"/>
                    <a:pt x="26092" y="2366"/>
                  </a:cubicBezTo>
                  <a:cubicBezTo>
                    <a:pt x="25318" y="2408"/>
                    <a:pt x="24523" y="2429"/>
                    <a:pt x="23748" y="2491"/>
                  </a:cubicBezTo>
                  <a:lnTo>
                    <a:pt x="23163" y="3056"/>
                  </a:lnTo>
                  <a:cubicBezTo>
                    <a:pt x="22660" y="3579"/>
                    <a:pt x="22075" y="3851"/>
                    <a:pt x="21300" y="3893"/>
                  </a:cubicBezTo>
                  <a:cubicBezTo>
                    <a:pt x="21220" y="3900"/>
                    <a:pt x="21139" y="3903"/>
                    <a:pt x="21059" y="3903"/>
                  </a:cubicBezTo>
                  <a:cubicBezTo>
                    <a:pt x="20348" y="3903"/>
                    <a:pt x="19655" y="3673"/>
                    <a:pt x="18978" y="3579"/>
                  </a:cubicBezTo>
                  <a:cubicBezTo>
                    <a:pt x="18873" y="3558"/>
                    <a:pt x="18748" y="3517"/>
                    <a:pt x="18643" y="3433"/>
                  </a:cubicBezTo>
                  <a:cubicBezTo>
                    <a:pt x="18225" y="3161"/>
                    <a:pt x="17827" y="2910"/>
                    <a:pt x="17430" y="2617"/>
                  </a:cubicBezTo>
                  <a:cubicBezTo>
                    <a:pt x="16655" y="2052"/>
                    <a:pt x="16049" y="1341"/>
                    <a:pt x="15944" y="315"/>
                  </a:cubicBezTo>
                  <a:cubicBezTo>
                    <a:pt x="15944" y="273"/>
                    <a:pt x="15902" y="211"/>
                    <a:pt x="15839" y="106"/>
                  </a:cubicBezTo>
                  <a:cubicBezTo>
                    <a:pt x="15426" y="78"/>
                    <a:pt x="15023" y="1"/>
                    <a:pt x="14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79;p41">
              <a:extLst>
                <a:ext uri="{FF2B5EF4-FFF2-40B4-BE49-F238E27FC236}">
                  <a16:creationId xmlns:a16="http://schemas.microsoft.com/office/drawing/2014/main" id="{7C9AD0D8-FC51-481A-B084-81290BF6B8D9}"/>
                </a:ext>
              </a:extLst>
            </p:cNvPr>
            <p:cNvSpPr/>
            <p:nvPr/>
          </p:nvSpPr>
          <p:spPr>
            <a:xfrm>
              <a:off x="7872625" y="3867025"/>
              <a:ext cx="525725" cy="294025"/>
            </a:xfrm>
            <a:custGeom>
              <a:avLst/>
              <a:gdLst/>
              <a:ahLst/>
              <a:cxnLst/>
              <a:rect l="l" t="t" r="r" b="b"/>
              <a:pathLst>
                <a:path w="21029" h="11761" extrusionOk="0">
                  <a:moveTo>
                    <a:pt x="6920" y="1"/>
                  </a:moveTo>
                  <a:cubicBezTo>
                    <a:pt x="6583" y="1"/>
                    <a:pt x="6240" y="64"/>
                    <a:pt x="5901" y="186"/>
                  </a:cubicBezTo>
                  <a:cubicBezTo>
                    <a:pt x="5901" y="270"/>
                    <a:pt x="5859" y="375"/>
                    <a:pt x="5922" y="437"/>
                  </a:cubicBezTo>
                  <a:cubicBezTo>
                    <a:pt x="6466" y="1504"/>
                    <a:pt x="6989" y="2572"/>
                    <a:pt x="7784" y="3492"/>
                  </a:cubicBezTo>
                  <a:cubicBezTo>
                    <a:pt x="8056" y="3806"/>
                    <a:pt x="8349" y="4078"/>
                    <a:pt x="8788" y="4225"/>
                  </a:cubicBezTo>
                  <a:cubicBezTo>
                    <a:pt x="8956" y="4266"/>
                    <a:pt x="9060" y="4434"/>
                    <a:pt x="9186" y="4559"/>
                  </a:cubicBezTo>
                  <a:cubicBezTo>
                    <a:pt x="8935" y="4999"/>
                    <a:pt x="8726" y="5396"/>
                    <a:pt x="8328" y="5689"/>
                  </a:cubicBezTo>
                  <a:cubicBezTo>
                    <a:pt x="7889" y="6003"/>
                    <a:pt x="7470" y="6359"/>
                    <a:pt x="7115" y="6777"/>
                  </a:cubicBezTo>
                  <a:cubicBezTo>
                    <a:pt x="6917" y="6994"/>
                    <a:pt x="6683" y="7156"/>
                    <a:pt x="6393" y="7156"/>
                  </a:cubicBezTo>
                  <a:cubicBezTo>
                    <a:pt x="6376" y="7156"/>
                    <a:pt x="6358" y="7155"/>
                    <a:pt x="6340" y="7154"/>
                  </a:cubicBezTo>
                  <a:cubicBezTo>
                    <a:pt x="5796" y="7112"/>
                    <a:pt x="5231" y="7112"/>
                    <a:pt x="4708" y="7049"/>
                  </a:cubicBezTo>
                  <a:cubicBezTo>
                    <a:pt x="3934" y="6945"/>
                    <a:pt x="3139" y="6777"/>
                    <a:pt x="2386" y="6673"/>
                  </a:cubicBezTo>
                  <a:cubicBezTo>
                    <a:pt x="2043" y="6628"/>
                    <a:pt x="1822" y="6602"/>
                    <a:pt x="1642" y="6602"/>
                  </a:cubicBezTo>
                  <a:cubicBezTo>
                    <a:pt x="1315" y="6602"/>
                    <a:pt x="1118" y="6687"/>
                    <a:pt x="566" y="6903"/>
                  </a:cubicBezTo>
                  <a:cubicBezTo>
                    <a:pt x="105" y="7091"/>
                    <a:pt x="1" y="7279"/>
                    <a:pt x="42" y="7740"/>
                  </a:cubicBezTo>
                  <a:cubicBezTo>
                    <a:pt x="63" y="8116"/>
                    <a:pt x="168" y="8409"/>
                    <a:pt x="419" y="8639"/>
                  </a:cubicBezTo>
                  <a:cubicBezTo>
                    <a:pt x="877" y="9024"/>
                    <a:pt x="1366" y="9328"/>
                    <a:pt x="1972" y="9328"/>
                  </a:cubicBezTo>
                  <a:cubicBezTo>
                    <a:pt x="2059" y="9328"/>
                    <a:pt x="2148" y="9322"/>
                    <a:pt x="2239" y="9309"/>
                  </a:cubicBezTo>
                  <a:cubicBezTo>
                    <a:pt x="2595" y="9267"/>
                    <a:pt x="2972" y="9267"/>
                    <a:pt x="3327" y="9246"/>
                  </a:cubicBezTo>
                  <a:cubicBezTo>
                    <a:pt x="3507" y="9229"/>
                    <a:pt x="3693" y="9212"/>
                    <a:pt x="3879" y="9212"/>
                  </a:cubicBezTo>
                  <a:cubicBezTo>
                    <a:pt x="4149" y="9212"/>
                    <a:pt x="4419" y="9248"/>
                    <a:pt x="4667" y="9372"/>
                  </a:cubicBezTo>
                  <a:cubicBezTo>
                    <a:pt x="4706" y="9385"/>
                    <a:pt x="4761" y="9392"/>
                    <a:pt x="4820" y="9392"/>
                  </a:cubicBezTo>
                  <a:cubicBezTo>
                    <a:pt x="4948" y="9392"/>
                    <a:pt x="5097" y="9360"/>
                    <a:pt x="5169" y="9288"/>
                  </a:cubicBezTo>
                  <a:cubicBezTo>
                    <a:pt x="5410" y="9116"/>
                    <a:pt x="5669" y="9089"/>
                    <a:pt x="5931" y="9089"/>
                  </a:cubicBezTo>
                  <a:cubicBezTo>
                    <a:pt x="6053" y="9089"/>
                    <a:pt x="6176" y="9095"/>
                    <a:pt x="6297" y="9095"/>
                  </a:cubicBezTo>
                  <a:cubicBezTo>
                    <a:pt x="6389" y="9095"/>
                    <a:pt x="6481" y="9091"/>
                    <a:pt x="6571" y="9079"/>
                  </a:cubicBezTo>
                  <a:cubicBezTo>
                    <a:pt x="6633" y="9079"/>
                    <a:pt x="6696" y="9100"/>
                    <a:pt x="6759" y="9142"/>
                  </a:cubicBezTo>
                  <a:cubicBezTo>
                    <a:pt x="6947" y="9204"/>
                    <a:pt x="7073" y="9309"/>
                    <a:pt x="7094" y="9518"/>
                  </a:cubicBezTo>
                  <a:cubicBezTo>
                    <a:pt x="7115" y="9707"/>
                    <a:pt x="7052" y="9874"/>
                    <a:pt x="6884" y="9999"/>
                  </a:cubicBezTo>
                  <a:cubicBezTo>
                    <a:pt x="6696" y="10188"/>
                    <a:pt x="6319" y="10041"/>
                    <a:pt x="6236" y="10439"/>
                  </a:cubicBezTo>
                  <a:cubicBezTo>
                    <a:pt x="6424" y="10857"/>
                    <a:pt x="6801" y="11004"/>
                    <a:pt x="7219" y="11150"/>
                  </a:cubicBezTo>
                  <a:cubicBezTo>
                    <a:pt x="7868" y="11361"/>
                    <a:pt x="8503" y="11645"/>
                    <a:pt x="9196" y="11645"/>
                  </a:cubicBezTo>
                  <a:cubicBezTo>
                    <a:pt x="9330" y="11645"/>
                    <a:pt x="9466" y="11634"/>
                    <a:pt x="9605" y="11611"/>
                  </a:cubicBezTo>
                  <a:cubicBezTo>
                    <a:pt x="9616" y="11608"/>
                    <a:pt x="9628" y="11607"/>
                    <a:pt x="9640" y="11607"/>
                  </a:cubicBezTo>
                  <a:cubicBezTo>
                    <a:pt x="9737" y="11607"/>
                    <a:pt x="9851" y="11673"/>
                    <a:pt x="9981" y="11673"/>
                  </a:cubicBezTo>
                  <a:cubicBezTo>
                    <a:pt x="10279" y="11692"/>
                    <a:pt x="10561" y="11760"/>
                    <a:pt x="10855" y="11760"/>
                  </a:cubicBezTo>
                  <a:cubicBezTo>
                    <a:pt x="10891" y="11760"/>
                    <a:pt x="10928" y="11759"/>
                    <a:pt x="10965" y="11757"/>
                  </a:cubicBezTo>
                  <a:cubicBezTo>
                    <a:pt x="12869" y="11673"/>
                    <a:pt x="14794" y="11569"/>
                    <a:pt x="16719" y="11464"/>
                  </a:cubicBezTo>
                  <a:cubicBezTo>
                    <a:pt x="17660" y="11401"/>
                    <a:pt x="18581" y="11108"/>
                    <a:pt x="19460" y="10857"/>
                  </a:cubicBezTo>
                  <a:cubicBezTo>
                    <a:pt x="19983" y="10690"/>
                    <a:pt x="20380" y="10355"/>
                    <a:pt x="20694" y="9937"/>
                  </a:cubicBezTo>
                  <a:cubicBezTo>
                    <a:pt x="20924" y="9602"/>
                    <a:pt x="21029" y="9225"/>
                    <a:pt x="20861" y="8849"/>
                  </a:cubicBezTo>
                  <a:lnTo>
                    <a:pt x="20861" y="8849"/>
                  </a:lnTo>
                  <a:cubicBezTo>
                    <a:pt x="20255" y="9079"/>
                    <a:pt x="19752" y="9267"/>
                    <a:pt x="19250" y="9393"/>
                  </a:cubicBezTo>
                  <a:cubicBezTo>
                    <a:pt x="19113" y="9425"/>
                    <a:pt x="18973" y="9442"/>
                    <a:pt x="18834" y="9442"/>
                  </a:cubicBezTo>
                  <a:cubicBezTo>
                    <a:pt x="18611" y="9442"/>
                    <a:pt x="18389" y="9399"/>
                    <a:pt x="18183" y="9309"/>
                  </a:cubicBezTo>
                  <a:cubicBezTo>
                    <a:pt x="17848" y="9162"/>
                    <a:pt x="17765" y="8828"/>
                    <a:pt x="17660" y="8514"/>
                  </a:cubicBezTo>
                  <a:cubicBezTo>
                    <a:pt x="17660" y="8472"/>
                    <a:pt x="17618" y="8451"/>
                    <a:pt x="17618" y="8430"/>
                  </a:cubicBezTo>
                  <a:cubicBezTo>
                    <a:pt x="17346" y="7823"/>
                    <a:pt x="17409" y="7489"/>
                    <a:pt x="17890" y="7070"/>
                  </a:cubicBezTo>
                  <a:cubicBezTo>
                    <a:pt x="18476" y="6568"/>
                    <a:pt x="19083" y="6129"/>
                    <a:pt x="19941" y="5919"/>
                  </a:cubicBezTo>
                  <a:cubicBezTo>
                    <a:pt x="19460" y="5605"/>
                    <a:pt x="19020" y="5501"/>
                    <a:pt x="18581" y="5501"/>
                  </a:cubicBezTo>
                  <a:cubicBezTo>
                    <a:pt x="17660" y="5501"/>
                    <a:pt x="16739" y="5396"/>
                    <a:pt x="15861" y="5271"/>
                  </a:cubicBezTo>
                  <a:cubicBezTo>
                    <a:pt x="14647" y="5103"/>
                    <a:pt x="13454" y="4957"/>
                    <a:pt x="12387" y="4329"/>
                  </a:cubicBezTo>
                  <a:cubicBezTo>
                    <a:pt x="12245" y="4258"/>
                    <a:pt x="12122" y="4216"/>
                    <a:pt x="11986" y="4216"/>
                  </a:cubicBezTo>
                  <a:cubicBezTo>
                    <a:pt x="11922" y="4216"/>
                    <a:pt x="11854" y="4225"/>
                    <a:pt x="11781" y="4245"/>
                  </a:cubicBezTo>
                  <a:cubicBezTo>
                    <a:pt x="11659" y="4272"/>
                    <a:pt x="11561" y="4286"/>
                    <a:pt x="11480" y="4286"/>
                  </a:cubicBezTo>
                  <a:cubicBezTo>
                    <a:pt x="11240" y="4286"/>
                    <a:pt x="11142" y="4161"/>
                    <a:pt x="10985" y="3848"/>
                  </a:cubicBezTo>
                  <a:cubicBezTo>
                    <a:pt x="10944" y="3743"/>
                    <a:pt x="10923" y="3618"/>
                    <a:pt x="10860" y="3513"/>
                  </a:cubicBezTo>
                  <a:cubicBezTo>
                    <a:pt x="10337" y="2425"/>
                    <a:pt x="9584" y="1525"/>
                    <a:pt x="8684" y="709"/>
                  </a:cubicBezTo>
                  <a:cubicBezTo>
                    <a:pt x="8176" y="229"/>
                    <a:pt x="7561" y="1"/>
                    <a:pt x="6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0;p41">
              <a:extLst>
                <a:ext uri="{FF2B5EF4-FFF2-40B4-BE49-F238E27FC236}">
                  <a16:creationId xmlns:a16="http://schemas.microsoft.com/office/drawing/2014/main" id="{AA6FB977-2B56-49D0-97AF-251AEED565A7}"/>
                </a:ext>
              </a:extLst>
            </p:cNvPr>
            <p:cNvSpPr/>
            <p:nvPr/>
          </p:nvSpPr>
          <p:spPr>
            <a:xfrm>
              <a:off x="7477700" y="3976800"/>
              <a:ext cx="126600" cy="207200"/>
            </a:xfrm>
            <a:custGeom>
              <a:avLst/>
              <a:gdLst/>
              <a:ahLst/>
              <a:cxnLst/>
              <a:rect l="l" t="t" r="r" b="b"/>
              <a:pathLst>
                <a:path w="5064" h="8288" extrusionOk="0">
                  <a:moveTo>
                    <a:pt x="795" y="1"/>
                  </a:moveTo>
                  <a:cubicBezTo>
                    <a:pt x="209" y="482"/>
                    <a:pt x="0" y="942"/>
                    <a:pt x="42" y="1466"/>
                  </a:cubicBezTo>
                  <a:cubicBezTo>
                    <a:pt x="84" y="2575"/>
                    <a:pt x="189" y="3642"/>
                    <a:pt x="272" y="4751"/>
                  </a:cubicBezTo>
                  <a:cubicBezTo>
                    <a:pt x="272" y="4813"/>
                    <a:pt x="293" y="4918"/>
                    <a:pt x="356" y="5002"/>
                  </a:cubicBezTo>
                  <a:cubicBezTo>
                    <a:pt x="1130" y="6676"/>
                    <a:pt x="2197" y="8015"/>
                    <a:pt x="4227" y="8203"/>
                  </a:cubicBezTo>
                  <a:cubicBezTo>
                    <a:pt x="4352" y="8203"/>
                    <a:pt x="4499" y="8245"/>
                    <a:pt x="4624" y="8266"/>
                  </a:cubicBezTo>
                  <a:cubicBezTo>
                    <a:pt x="4691" y="8266"/>
                    <a:pt x="4758" y="8287"/>
                    <a:pt x="4824" y="8287"/>
                  </a:cubicBezTo>
                  <a:cubicBezTo>
                    <a:pt x="4904" y="8287"/>
                    <a:pt x="4984" y="8256"/>
                    <a:pt x="5064" y="8119"/>
                  </a:cubicBezTo>
                  <a:cubicBezTo>
                    <a:pt x="4980" y="8098"/>
                    <a:pt x="4896" y="8036"/>
                    <a:pt x="4813" y="7994"/>
                  </a:cubicBezTo>
                  <a:cubicBezTo>
                    <a:pt x="3746" y="7324"/>
                    <a:pt x="2888" y="6445"/>
                    <a:pt x="2134" y="5441"/>
                  </a:cubicBezTo>
                  <a:cubicBezTo>
                    <a:pt x="1297" y="4332"/>
                    <a:pt x="837" y="3119"/>
                    <a:pt x="879" y="1738"/>
                  </a:cubicBezTo>
                  <a:cubicBezTo>
                    <a:pt x="879" y="1214"/>
                    <a:pt x="816" y="712"/>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1;p41">
              <a:extLst>
                <a:ext uri="{FF2B5EF4-FFF2-40B4-BE49-F238E27FC236}">
                  <a16:creationId xmlns:a16="http://schemas.microsoft.com/office/drawing/2014/main" id="{910F3E9C-98A8-492E-996A-81AD33026453}"/>
                </a:ext>
              </a:extLst>
            </p:cNvPr>
            <p:cNvSpPr/>
            <p:nvPr/>
          </p:nvSpPr>
          <p:spPr>
            <a:xfrm>
              <a:off x="7725125" y="4406625"/>
              <a:ext cx="89975" cy="100525"/>
            </a:xfrm>
            <a:custGeom>
              <a:avLst/>
              <a:gdLst/>
              <a:ahLst/>
              <a:cxnLst/>
              <a:rect l="l" t="t" r="r" b="b"/>
              <a:pathLst>
                <a:path w="3599" h="4021" extrusionOk="0">
                  <a:moveTo>
                    <a:pt x="3411" y="0"/>
                  </a:moveTo>
                  <a:cubicBezTo>
                    <a:pt x="3320" y="0"/>
                    <a:pt x="3236" y="48"/>
                    <a:pt x="3160" y="112"/>
                  </a:cubicBezTo>
                  <a:cubicBezTo>
                    <a:pt x="2762" y="384"/>
                    <a:pt x="2323" y="593"/>
                    <a:pt x="1820" y="656"/>
                  </a:cubicBezTo>
                  <a:cubicBezTo>
                    <a:pt x="1507" y="677"/>
                    <a:pt x="1360" y="886"/>
                    <a:pt x="1235" y="1158"/>
                  </a:cubicBezTo>
                  <a:cubicBezTo>
                    <a:pt x="837" y="2058"/>
                    <a:pt x="440" y="2978"/>
                    <a:pt x="0" y="4004"/>
                  </a:cubicBezTo>
                  <a:cubicBezTo>
                    <a:pt x="170" y="4010"/>
                    <a:pt x="330" y="4021"/>
                    <a:pt x="481" y="4021"/>
                  </a:cubicBezTo>
                  <a:cubicBezTo>
                    <a:pt x="811" y="4021"/>
                    <a:pt x="1095" y="3969"/>
                    <a:pt x="1339" y="3711"/>
                  </a:cubicBezTo>
                  <a:cubicBezTo>
                    <a:pt x="2323" y="2643"/>
                    <a:pt x="3118" y="1430"/>
                    <a:pt x="3599" y="70"/>
                  </a:cubicBezTo>
                  <a:cubicBezTo>
                    <a:pt x="3533" y="20"/>
                    <a:pt x="3470" y="0"/>
                    <a:pt x="3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2;p41">
              <a:extLst>
                <a:ext uri="{FF2B5EF4-FFF2-40B4-BE49-F238E27FC236}">
                  <a16:creationId xmlns:a16="http://schemas.microsoft.com/office/drawing/2014/main" id="{AC0A359C-C903-4BC7-B125-931DE3A5F3E0}"/>
                </a:ext>
              </a:extLst>
            </p:cNvPr>
            <p:cNvSpPr/>
            <p:nvPr/>
          </p:nvSpPr>
          <p:spPr>
            <a:xfrm>
              <a:off x="7970975" y="4135825"/>
              <a:ext cx="131825" cy="65850"/>
            </a:xfrm>
            <a:custGeom>
              <a:avLst/>
              <a:gdLst/>
              <a:ahLst/>
              <a:cxnLst/>
              <a:rect l="l" t="t" r="r" b="b"/>
              <a:pathLst>
                <a:path w="5273" h="2634" extrusionOk="0">
                  <a:moveTo>
                    <a:pt x="314" y="1"/>
                  </a:moveTo>
                  <a:cubicBezTo>
                    <a:pt x="0" y="398"/>
                    <a:pt x="42" y="649"/>
                    <a:pt x="272" y="921"/>
                  </a:cubicBezTo>
                  <a:cubicBezTo>
                    <a:pt x="670" y="1361"/>
                    <a:pt x="1151" y="1675"/>
                    <a:pt x="1611" y="1988"/>
                  </a:cubicBezTo>
                  <a:cubicBezTo>
                    <a:pt x="2338" y="2473"/>
                    <a:pt x="3114" y="2633"/>
                    <a:pt x="3921" y="2633"/>
                  </a:cubicBezTo>
                  <a:cubicBezTo>
                    <a:pt x="4160" y="2633"/>
                    <a:pt x="4401" y="2619"/>
                    <a:pt x="4645" y="2595"/>
                  </a:cubicBezTo>
                  <a:cubicBezTo>
                    <a:pt x="4938" y="2574"/>
                    <a:pt x="5147" y="2428"/>
                    <a:pt x="5273" y="2156"/>
                  </a:cubicBezTo>
                  <a:cubicBezTo>
                    <a:pt x="5210" y="2093"/>
                    <a:pt x="5147" y="2051"/>
                    <a:pt x="5106" y="2051"/>
                  </a:cubicBezTo>
                  <a:cubicBezTo>
                    <a:pt x="5017" y="2067"/>
                    <a:pt x="4931" y="2073"/>
                    <a:pt x="4845" y="2073"/>
                  </a:cubicBezTo>
                  <a:cubicBezTo>
                    <a:pt x="4180" y="2073"/>
                    <a:pt x="3582" y="1663"/>
                    <a:pt x="2913" y="1663"/>
                  </a:cubicBezTo>
                  <a:cubicBezTo>
                    <a:pt x="2849" y="1663"/>
                    <a:pt x="2785" y="1666"/>
                    <a:pt x="2720" y="1675"/>
                  </a:cubicBezTo>
                  <a:cubicBezTo>
                    <a:pt x="2658" y="1675"/>
                    <a:pt x="2616" y="1633"/>
                    <a:pt x="2553" y="1591"/>
                  </a:cubicBezTo>
                  <a:cubicBezTo>
                    <a:pt x="1821" y="1068"/>
                    <a:pt x="879" y="900"/>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3;p41">
              <a:extLst>
                <a:ext uri="{FF2B5EF4-FFF2-40B4-BE49-F238E27FC236}">
                  <a16:creationId xmlns:a16="http://schemas.microsoft.com/office/drawing/2014/main" id="{C422BEAD-18E8-45AB-A2F8-1A59D76649EC}"/>
                </a:ext>
              </a:extLst>
            </p:cNvPr>
            <p:cNvSpPr/>
            <p:nvPr/>
          </p:nvSpPr>
          <p:spPr>
            <a:xfrm>
              <a:off x="8329800" y="4033300"/>
              <a:ext cx="62800" cy="46225"/>
            </a:xfrm>
            <a:custGeom>
              <a:avLst/>
              <a:gdLst/>
              <a:ahLst/>
              <a:cxnLst/>
              <a:rect l="l" t="t" r="r" b="b"/>
              <a:pathLst>
                <a:path w="2512" h="1849" extrusionOk="0">
                  <a:moveTo>
                    <a:pt x="2386" y="1"/>
                  </a:moveTo>
                  <a:cubicBezTo>
                    <a:pt x="921" y="231"/>
                    <a:pt x="817" y="419"/>
                    <a:pt x="1" y="1193"/>
                  </a:cubicBezTo>
                  <a:cubicBezTo>
                    <a:pt x="167" y="1693"/>
                    <a:pt x="281" y="1848"/>
                    <a:pt x="606" y="1848"/>
                  </a:cubicBezTo>
                  <a:cubicBezTo>
                    <a:pt x="689" y="1848"/>
                    <a:pt x="786" y="1838"/>
                    <a:pt x="901" y="1821"/>
                  </a:cubicBezTo>
                  <a:cubicBezTo>
                    <a:pt x="1465" y="1716"/>
                    <a:pt x="1968" y="1444"/>
                    <a:pt x="2491" y="1151"/>
                  </a:cubicBezTo>
                  <a:cubicBezTo>
                    <a:pt x="2491" y="963"/>
                    <a:pt x="2512" y="775"/>
                    <a:pt x="2491" y="607"/>
                  </a:cubicBezTo>
                  <a:cubicBezTo>
                    <a:pt x="2470" y="398"/>
                    <a:pt x="2428" y="210"/>
                    <a:pt x="2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4;p41">
              <a:extLst>
                <a:ext uri="{FF2B5EF4-FFF2-40B4-BE49-F238E27FC236}">
                  <a16:creationId xmlns:a16="http://schemas.microsoft.com/office/drawing/2014/main" id="{0705ED96-27DE-4595-B154-EEE18FF485F5}"/>
                </a:ext>
              </a:extLst>
            </p:cNvPr>
            <p:cNvSpPr/>
            <p:nvPr/>
          </p:nvSpPr>
          <p:spPr>
            <a:xfrm>
              <a:off x="6344150" y="2744925"/>
              <a:ext cx="957800" cy="489375"/>
            </a:xfrm>
            <a:custGeom>
              <a:avLst/>
              <a:gdLst/>
              <a:ahLst/>
              <a:cxnLst/>
              <a:rect l="l" t="t" r="r" b="b"/>
              <a:pathLst>
                <a:path w="38312" h="19575" extrusionOk="0">
                  <a:moveTo>
                    <a:pt x="35927" y="1"/>
                  </a:moveTo>
                  <a:cubicBezTo>
                    <a:pt x="35362" y="775"/>
                    <a:pt x="34650" y="1235"/>
                    <a:pt x="33813" y="1465"/>
                  </a:cubicBezTo>
                  <a:cubicBezTo>
                    <a:pt x="33248" y="1633"/>
                    <a:pt x="32642" y="1737"/>
                    <a:pt x="32035" y="1821"/>
                  </a:cubicBezTo>
                  <a:cubicBezTo>
                    <a:pt x="31642" y="1867"/>
                    <a:pt x="31251" y="1884"/>
                    <a:pt x="30861" y="1884"/>
                  </a:cubicBezTo>
                  <a:cubicBezTo>
                    <a:pt x="30005" y="1884"/>
                    <a:pt x="29152" y="1802"/>
                    <a:pt x="28289" y="1758"/>
                  </a:cubicBezTo>
                  <a:cubicBezTo>
                    <a:pt x="27243" y="1737"/>
                    <a:pt x="26260" y="1445"/>
                    <a:pt x="25318" y="1026"/>
                  </a:cubicBezTo>
                  <a:cubicBezTo>
                    <a:pt x="24942" y="880"/>
                    <a:pt x="24586" y="712"/>
                    <a:pt x="24230" y="524"/>
                  </a:cubicBezTo>
                  <a:lnTo>
                    <a:pt x="23686" y="294"/>
                  </a:lnTo>
                  <a:cubicBezTo>
                    <a:pt x="23603" y="377"/>
                    <a:pt x="23561" y="419"/>
                    <a:pt x="23540" y="482"/>
                  </a:cubicBezTo>
                  <a:cubicBezTo>
                    <a:pt x="23142" y="1633"/>
                    <a:pt x="22473" y="2574"/>
                    <a:pt x="21615" y="3453"/>
                  </a:cubicBezTo>
                  <a:cubicBezTo>
                    <a:pt x="21280" y="3809"/>
                    <a:pt x="20966" y="4186"/>
                    <a:pt x="20652" y="4562"/>
                  </a:cubicBezTo>
                  <a:cubicBezTo>
                    <a:pt x="19543" y="5919"/>
                    <a:pt x="18110" y="6488"/>
                    <a:pt x="16414" y="6488"/>
                  </a:cubicBezTo>
                  <a:cubicBezTo>
                    <a:pt x="16383" y="6488"/>
                    <a:pt x="16352" y="6487"/>
                    <a:pt x="16321" y="6487"/>
                  </a:cubicBezTo>
                  <a:cubicBezTo>
                    <a:pt x="15798" y="6487"/>
                    <a:pt x="15421" y="6257"/>
                    <a:pt x="15254" y="5797"/>
                  </a:cubicBezTo>
                  <a:cubicBezTo>
                    <a:pt x="15108" y="5420"/>
                    <a:pt x="15003" y="5022"/>
                    <a:pt x="14982" y="4646"/>
                  </a:cubicBezTo>
                  <a:cubicBezTo>
                    <a:pt x="14898" y="3997"/>
                    <a:pt x="14898" y="3349"/>
                    <a:pt x="14877" y="2721"/>
                  </a:cubicBezTo>
                  <a:cubicBezTo>
                    <a:pt x="14877" y="2595"/>
                    <a:pt x="14919" y="2407"/>
                    <a:pt x="14647" y="2365"/>
                  </a:cubicBezTo>
                  <a:cubicBezTo>
                    <a:pt x="14438" y="2574"/>
                    <a:pt x="14166" y="2784"/>
                    <a:pt x="13936" y="3014"/>
                  </a:cubicBezTo>
                  <a:cubicBezTo>
                    <a:pt x="13015" y="3934"/>
                    <a:pt x="12053" y="4730"/>
                    <a:pt x="11007" y="5462"/>
                  </a:cubicBezTo>
                  <a:cubicBezTo>
                    <a:pt x="10253" y="6027"/>
                    <a:pt x="9416" y="6466"/>
                    <a:pt x="8517" y="6822"/>
                  </a:cubicBezTo>
                  <a:cubicBezTo>
                    <a:pt x="8035" y="7031"/>
                    <a:pt x="7470" y="7136"/>
                    <a:pt x="6926" y="7219"/>
                  </a:cubicBezTo>
                  <a:cubicBezTo>
                    <a:pt x="6819" y="7233"/>
                    <a:pt x="6713" y="7240"/>
                    <a:pt x="6609" y="7240"/>
                  </a:cubicBezTo>
                  <a:cubicBezTo>
                    <a:pt x="6071" y="7240"/>
                    <a:pt x="5597" y="7051"/>
                    <a:pt x="5211" y="6613"/>
                  </a:cubicBezTo>
                  <a:cubicBezTo>
                    <a:pt x="4813" y="6173"/>
                    <a:pt x="4374" y="5818"/>
                    <a:pt x="3851" y="5566"/>
                  </a:cubicBezTo>
                  <a:cubicBezTo>
                    <a:pt x="3746" y="5525"/>
                    <a:pt x="3641" y="5441"/>
                    <a:pt x="3558" y="5357"/>
                  </a:cubicBezTo>
                  <a:cubicBezTo>
                    <a:pt x="3164" y="4916"/>
                    <a:pt x="2717" y="4794"/>
                    <a:pt x="2249" y="4794"/>
                  </a:cubicBezTo>
                  <a:cubicBezTo>
                    <a:pt x="1897" y="4794"/>
                    <a:pt x="1533" y="4864"/>
                    <a:pt x="1172" y="4918"/>
                  </a:cubicBezTo>
                  <a:cubicBezTo>
                    <a:pt x="1068" y="4939"/>
                    <a:pt x="942" y="5022"/>
                    <a:pt x="880" y="5106"/>
                  </a:cubicBezTo>
                  <a:cubicBezTo>
                    <a:pt x="524" y="5546"/>
                    <a:pt x="105" y="5964"/>
                    <a:pt x="210" y="6613"/>
                  </a:cubicBezTo>
                  <a:cubicBezTo>
                    <a:pt x="252" y="6906"/>
                    <a:pt x="189" y="7219"/>
                    <a:pt x="147" y="7533"/>
                  </a:cubicBezTo>
                  <a:cubicBezTo>
                    <a:pt x="1" y="8914"/>
                    <a:pt x="503" y="10107"/>
                    <a:pt x="1152" y="11258"/>
                  </a:cubicBezTo>
                  <a:cubicBezTo>
                    <a:pt x="1361" y="11634"/>
                    <a:pt x="1696" y="11885"/>
                    <a:pt x="2135" y="12011"/>
                  </a:cubicBezTo>
                  <a:cubicBezTo>
                    <a:pt x="2878" y="12264"/>
                    <a:pt x="3621" y="12442"/>
                    <a:pt x="4401" y="12442"/>
                  </a:cubicBezTo>
                  <a:cubicBezTo>
                    <a:pt x="4720" y="12442"/>
                    <a:pt x="5044" y="12412"/>
                    <a:pt x="5378" y="12346"/>
                  </a:cubicBezTo>
                  <a:cubicBezTo>
                    <a:pt x="5629" y="12681"/>
                    <a:pt x="5797" y="12973"/>
                    <a:pt x="6048" y="13204"/>
                  </a:cubicBezTo>
                  <a:cubicBezTo>
                    <a:pt x="7303" y="14459"/>
                    <a:pt x="8663" y="15589"/>
                    <a:pt x="10253" y="16384"/>
                  </a:cubicBezTo>
                  <a:cubicBezTo>
                    <a:pt x="11446" y="16949"/>
                    <a:pt x="12680" y="17472"/>
                    <a:pt x="13915" y="17995"/>
                  </a:cubicBezTo>
                  <a:cubicBezTo>
                    <a:pt x="14898" y="18414"/>
                    <a:pt x="15882" y="18811"/>
                    <a:pt x="16886" y="19167"/>
                  </a:cubicBezTo>
                  <a:cubicBezTo>
                    <a:pt x="17367" y="19355"/>
                    <a:pt x="17890" y="19523"/>
                    <a:pt x="18393" y="19543"/>
                  </a:cubicBezTo>
                  <a:cubicBezTo>
                    <a:pt x="18978" y="19564"/>
                    <a:pt x="19570" y="19575"/>
                    <a:pt x="20163" y="19575"/>
                  </a:cubicBezTo>
                  <a:cubicBezTo>
                    <a:pt x="20757" y="19575"/>
                    <a:pt x="21353" y="19564"/>
                    <a:pt x="21950" y="19543"/>
                  </a:cubicBezTo>
                  <a:cubicBezTo>
                    <a:pt x="23100" y="19481"/>
                    <a:pt x="24251" y="19376"/>
                    <a:pt x="25402" y="19271"/>
                  </a:cubicBezTo>
                  <a:cubicBezTo>
                    <a:pt x="25779" y="19251"/>
                    <a:pt x="26239" y="19251"/>
                    <a:pt x="26553" y="19062"/>
                  </a:cubicBezTo>
                  <a:cubicBezTo>
                    <a:pt x="27097" y="18748"/>
                    <a:pt x="27662" y="18644"/>
                    <a:pt x="28248" y="18434"/>
                  </a:cubicBezTo>
                  <a:cubicBezTo>
                    <a:pt x="29629" y="17974"/>
                    <a:pt x="30989" y="17472"/>
                    <a:pt x="32244" y="16656"/>
                  </a:cubicBezTo>
                  <a:cubicBezTo>
                    <a:pt x="32558" y="16447"/>
                    <a:pt x="32851" y="16279"/>
                    <a:pt x="33144" y="16007"/>
                  </a:cubicBezTo>
                  <a:cubicBezTo>
                    <a:pt x="34232" y="15024"/>
                    <a:pt x="35194" y="13873"/>
                    <a:pt x="36178" y="12743"/>
                  </a:cubicBezTo>
                  <a:cubicBezTo>
                    <a:pt x="37266" y="11425"/>
                    <a:pt x="37956" y="9940"/>
                    <a:pt x="38124" y="8224"/>
                  </a:cubicBezTo>
                  <a:cubicBezTo>
                    <a:pt x="38291" y="7157"/>
                    <a:pt x="38312" y="6110"/>
                    <a:pt x="38082" y="5064"/>
                  </a:cubicBezTo>
                  <a:cubicBezTo>
                    <a:pt x="37580" y="2888"/>
                    <a:pt x="37559" y="2700"/>
                    <a:pt x="36722" y="1214"/>
                  </a:cubicBezTo>
                  <a:cubicBezTo>
                    <a:pt x="36638" y="1047"/>
                    <a:pt x="36533" y="901"/>
                    <a:pt x="36429" y="733"/>
                  </a:cubicBezTo>
                  <a:cubicBezTo>
                    <a:pt x="36282" y="503"/>
                    <a:pt x="36115" y="294"/>
                    <a:pt x="35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5;p41">
              <a:extLst>
                <a:ext uri="{FF2B5EF4-FFF2-40B4-BE49-F238E27FC236}">
                  <a16:creationId xmlns:a16="http://schemas.microsoft.com/office/drawing/2014/main" id="{97499224-F961-435C-A42E-3B0EA8ECAEE1}"/>
                </a:ext>
              </a:extLst>
            </p:cNvPr>
            <p:cNvSpPr/>
            <p:nvPr/>
          </p:nvSpPr>
          <p:spPr>
            <a:xfrm>
              <a:off x="6493225" y="3251800"/>
              <a:ext cx="473425" cy="523125"/>
            </a:xfrm>
            <a:custGeom>
              <a:avLst/>
              <a:gdLst/>
              <a:ahLst/>
              <a:cxnLst/>
              <a:rect l="l" t="t" r="r" b="b"/>
              <a:pathLst>
                <a:path w="18937" h="20925" extrusionOk="0">
                  <a:moveTo>
                    <a:pt x="1" y="14919"/>
                  </a:moveTo>
                  <a:cubicBezTo>
                    <a:pt x="252" y="14250"/>
                    <a:pt x="566" y="13706"/>
                    <a:pt x="963" y="13204"/>
                  </a:cubicBezTo>
                  <a:cubicBezTo>
                    <a:pt x="1298" y="12827"/>
                    <a:pt x="1570" y="12367"/>
                    <a:pt x="1884" y="11948"/>
                  </a:cubicBezTo>
                  <a:cubicBezTo>
                    <a:pt x="2407" y="11279"/>
                    <a:pt x="2930" y="10630"/>
                    <a:pt x="3453" y="9939"/>
                  </a:cubicBezTo>
                  <a:cubicBezTo>
                    <a:pt x="3809" y="9437"/>
                    <a:pt x="4186" y="8977"/>
                    <a:pt x="4500" y="8454"/>
                  </a:cubicBezTo>
                  <a:cubicBezTo>
                    <a:pt x="5860" y="6278"/>
                    <a:pt x="7345" y="4206"/>
                    <a:pt x="8998" y="2261"/>
                  </a:cubicBezTo>
                  <a:cubicBezTo>
                    <a:pt x="9249" y="1968"/>
                    <a:pt x="9438" y="1591"/>
                    <a:pt x="9626" y="1256"/>
                  </a:cubicBezTo>
                  <a:cubicBezTo>
                    <a:pt x="9877" y="817"/>
                    <a:pt x="10149" y="377"/>
                    <a:pt x="10588" y="1"/>
                  </a:cubicBezTo>
                  <a:cubicBezTo>
                    <a:pt x="13078" y="649"/>
                    <a:pt x="15610" y="587"/>
                    <a:pt x="18205" y="273"/>
                  </a:cubicBezTo>
                  <a:cubicBezTo>
                    <a:pt x="18246" y="482"/>
                    <a:pt x="18309" y="649"/>
                    <a:pt x="18330" y="817"/>
                  </a:cubicBezTo>
                  <a:cubicBezTo>
                    <a:pt x="18539" y="4562"/>
                    <a:pt x="18728" y="8287"/>
                    <a:pt x="18895" y="12011"/>
                  </a:cubicBezTo>
                  <a:cubicBezTo>
                    <a:pt x="18937" y="12555"/>
                    <a:pt x="18895" y="13099"/>
                    <a:pt x="18874" y="13664"/>
                  </a:cubicBezTo>
                  <a:cubicBezTo>
                    <a:pt x="18832" y="14626"/>
                    <a:pt x="18790" y="15589"/>
                    <a:pt x="18874" y="16551"/>
                  </a:cubicBezTo>
                  <a:cubicBezTo>
                    <a:pt x="18895" y="17012"/>
                    <a:pt x="18895" y="17472"/>
                    <a:pt x="18790" y="17911"/>
                  </a:cubicBezTo>
                  <a:cubicBezTo>
                    <a:pt x="18728" y="18183"/>
                    <a:pt x="18769" y="18476"/>
                    <a:pt x="18749" y="18727"/>
                  </a:cubicBezTo>
                  <a:cubicBezTo>
                    <a:pt x="18728" y="19104"/>
                    <a:pt x="18686" y="19460"/>
                    <a:pt x="18623" y="19795"/>
                  </a:cubicBezTo>
                  <a:cubicBezTo>
                    <a:pt x="18518" y="20276"/>
                    <a:pt x="18205" y="20506"/>
                    <a:pt x="17723" y="20569"/>
                  </a:cubicBezTo>
                  <a:cubicBezTo>
                    <a:pt x="17577" y="20569"/>
                    <a:pt x="17409" y="20590"/>
                    <a:pt x="17284" y="20590"/>
                  </a:cubicBezTo>
                  <a:cubicBezTo>
                    <a:pt x="16865" y="20611"/>
                    <a:pt x="16426" y="20611"/>
                    <a:pt x="16008" y="20673"/>
                  </a:cubicBezTo>
                  <a:cubicBezTo>
                    <a:pt x="12932" y="20924"/>
                    <a:pt x="9940" y="20464"/>
                    <a:pt x="7010" y="19627"/>
                  </a:cubicBezTo>
                  <a:cubicBezTo>
                    <a:pt x="6236" y="19418"/>
                    <a:pt x="5504" y="19104"/>
                    <a:pt x="4834" y="18686"/>
                  </a:cubicBezTo>
                  <a:cubicBezTo>
                    <a:pt x="3307" y="17807"/>
                    <a:pt x="1926" y="16802"/>
                    <a:pt x="671" y="15589"/>
                  </a:cubicBezTo>
                  <a:cubicBezTo>
                    <a:pt x="399" y="15401"/>
                    <a:pt x="189" y="15149"/>
                    <a:pt x="1" y="149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6;p41">
              <a:extLst>
                <a:ext uri="{FF2B5EF4-FFF2-40B4-BE49-F238E27FC236}">
                  <a16:creationId xmlns:a16="http://schemas.microsoft.com/office/drawing/2014/main" id="{BAF5AF2D-3AF6-42D7-9D6D-E22DBA0B44E2}"/>
                </a:ext>
              </a:extLst>
            </p:cNvPr>
            <p:cNvSpPr/>
            <p:nvPr/>
          </p:nvSpPr>
          <p:spPr>
            <a:xfrm>
              <a:off x="6454000" y="2528900"/>
              <a:ext cx="771075" cy="372450"/>
            </a:xfrm>
            <a:custGeom>
              <a:avLst/>
              <a:gdLst/>
              <a:ahLst/>
              <a:cxnLst/>
              <a:rect l="l" t="t" r="r" b="b"/>
              <a:pathLst>
                <a:path w="30843" h="14898" extrusionOk="0">
                  <a:moveTo>
                    <a:pt x="30842" y="7784"/>
                  </a:moveTo>
                  <a:cubicBezTo>
                    <a:pt x="30382" y="8579"/>
                    <a:pt x="29691" y="8914"/>
                    <a:pt x="28896" y="9123"/>
                  </a:cubicBezTo>
                  <a:cubicBezTo>
                    <a:pt x="28059" y="9353"/>
                    <a:pt x="27222" y="9437"/>
                    <a:pt x="26364" y="9416"/>
                  </a:cubicBezTo>
                  <a:cubicBezTo>
                    <a:pt x="25465" y="9374"/>
                    <a:pt x="24607" y="9332"/>
                    <a:pt x="23728" y="9311"/>
                  </a:cubicBezTo>
                  <a:cubicBezTo>
                    <a:pt x="22996" y="9270"/>
                    <a:pt x="22284" y="9081"/>
                    <a:pt x="21594" y="8809"/>
                  </a:cubicBezTo>
                  <a:cubicBezTo>
                    <a:pt x="20820" y="8453"/>
                    <a:pt x="20025" y="8119"/>
                    <a:pt x="19250" y="7805"/>
                  </a:cubicBezTo>
                  <a:cubicBezTo>
                    <a:pt x="19041" y="7700"/>
                    <a:pt x="18811" y="7596"/>
                    <a:pt x="18560" y="7491"/>
                  </a:cubicBezTo>
                  <a:cubicBezTo>
                    <a:pt x="18351" y="7658"/>
                    <a:pt x="18183" y="7805"/>
                    <a:pt x="17974" y="7972"/>
                  </a:cubicBezTo>
                  <a:cubicBezTo>
                    <a:pt x="18141" y="8495"/>
                    <a:pt x="18037" y="8956"/>
                    <a:pt x="17786" y="9374"/>
                  </a:cubicBezTo>
                  <a:cubicBezTo>
                    <a:pt x="17451" y="9939"/>
                    <a:pt x="17095" y="10483"/>
                    <a:pt x="16719" y="10985"/>
                  </a:cubicBezTo>
                  <a:cubicBezTo>
                    <a:pt x="16237" y="11571"/>
                    <a:pt x="15714" y="12136"/>
                    <a:pt x="15191" y="12680"/>
                  </a:cubicBezTo>
                  <a:cubicBezTo>
                    <a:pt x="14375" y="13601"/>
                    <a:pt x="13329" y="14040"/>
                    <a:pt x="12136" y="14040"/>
                  </a:cubicBezTo>
                  <a:cubicBezTo>
                    <a:pt x="12053" y="14040"/>
                    <a:pt x="11948" y="13977"/>
                    <a:pt x="11906" y="13977"/>
                  </a:cubicBezTo>
                  <a:cubicBezTo>
                    <a:pt x="11697" y="13747"/>
                    <a:pt x="11697" y="13454"/>
                    <a:pt x="11655" y="13203"/>
                  </a:cubicBezTo>
                  <a:cubicBezTo>
                    <a:pt x="11613" y="12701"/>
                    <a:pt x="11613" y="12241"/>
                    <a:pt x="11551" y="11738"/>
                  </a:cubicBezTo>
                  <a:cubicBezTo>
                    <a:pt x="11509" y="11048"/>
                    <a:pt x="11551" y="10399"/>
                    <a:pt x="11760" y="9751"/>
                  </a:cubicBezTo>
                  <a:cubicBezTo>
                    <a:pt x="11823" y="9646"/>
                    <a:pt x="11843" y="9521"/>
                    <a:pt x="11864" y="9416"/>
                  </a:cubicBezTo>
                  <a:cubicBezTo>
                    <a:pt x="11927" y="9144"/>
                    <a:pt x="11864" y="8914"/>
                    <a:pt x="11634" y="8746"/>
                  </a:cubicBezTo>
                  <a:cubicBezTo>
                    <a:pt x="11425" y="8621"/>
                    <a:pt x="11216" y="8621"/>
                    <a:pt x="10986" y="8830"/>
                  </a:cubicBezTo>
                  <a:cubicBezTo>
                    <a:pt x="10504" y="9249"/>
                    <a:pt x="10044" y="9688"/>
                    <a:pt x="9563" y="10106"/>
                  </a:cubicBezTo>
                  <a:cubicBezTo>
                    <a:pt x="9123" y="10525"/>
                    <a:pt x="8705" y="10943"/>
                    <a:pt x="8266" y="11404"/>
                  </a:cubicBezTo>
                  <a:cubicBezTo>
                    <a:pt x="7429" y="12199"/>
                    <a:pt x="6508" y="12910"/>
                    <a:pt x="5545" y="13538"/>
                  </a:cubicBezTo>
                  <a:cubicBezTo>
                    <a:pt x="4646" y="14124"/>
                    <a:pt x="3683" y="14584"/>
                    <a:pt x="2637" y="14814"/>
                  </a:cubicBezTo>
                  <a:cubicBezTo>
                    <a:pt x="2240" y="14898"/>
                    <a:pt x="1968" y="14814"/>
                    <a:pt x="1654" y="14542"/>
                  </a:cubicBezTo>
                  <a:cubicBezTo>
                    <a:pt x="1131" y="14040"/>
                    <a:pt x="545" y="13559"/>
                    <a:pt x="1" y="13099"/>
                  </a:cubicBezTo>
                  <a:cubicBezTo>
                    <a:pt x="1" y="13015"/>
                    <a:pt x="1" y="12910"/>
                    <a:pt x="43" y="12827"/>
                  </a:cubicBezTo>
                  <a:cubicBezTo>
                    <a:pt x="754" y="11194"/>
                    <a:pt x="1403" y="9479"/>
                    <a:pt x="2365" y="7993"/>
                  </a:cubicBezTo>
                  <a:cubicBezTo>
                    <a:pt x="3390" y="6445"/>
                    <a:pt x="4437" y="4917"/>
                    <a:pt x="5859" y="3683"/>
                  </a:cubicBezTo>
                  <a:lnTo>
                    <a:pt x="6257" y="3285"/>
                  </a:lnTo>
                  <a:cubicBezTo>
                    <a:pt x="7115" y="2511"/>
                    <a:pt x="8077" y="1904"/>
                    <a:pt x="9291" y="1800"/>
                  </a:cubicBezTo>
                  <a:cubicBezTo>
                    <a:pt x="9437" y="1779"/>
                    <a:pt x="9605" y="1779"/>
                    <a:pt x="9730" y="1695"/>
                  </a:cubicBezTo>
                  <a:cubicBezTo>
                    <a:pt x="10567" y="1151"/>
                    <a:pt x="11551" y="1067"/>
                    <a:pt x="12450" y="670"/>
                  </a:cubicBezTo>
                  <a:cubicBezTo>
                    <a:pt x="13099" y="377"/>
                    <a:pt x="13852" y="314"/>
                    <a:pt x="14564" y="231"/>
                  </a:cubicBezTo>
                  <a:cubicBezTo>
                    <a:pt x="15798" y="126"/>
                    <a:pt x="17053" y="63"/>
                    <a:pt x="18309" y="21"/>
                  </a:cubicBezTo>
                  <a:cubicBezTo>
                    <a:pt x="18665" y="0"/>
                    <a:pt x="19041" y="42"/>
                    <a:pt x="19397" y="63"/>
                  </a:cubicBezTo>
                  <a:cubicBezTo>
                    <a:pt x="19941" y="126"/>
                    <a:pt x="20506" y="210"/>
                    <a:pt x="21029" y="251"/>
                  </a:cubicBezTo>
                  <a:cubicBezTo>
                    <a:pt x="22096" y="335"/>
                    <a:pt x="23017" y="775"/>
                    <a:pt x="23916" y="1256"/>
                  </a:cubicBezTo>
                  <a:cubicBezTo>
                    <a:pt x="24293" y="1423"/>
                    <a:pt x="24649" y="1674"/>
                    <a:pt x="25067" y="1800"/>
                  </a:cubicBezTo>
                  <a:cubicBezTo>
                    <a:pt x="25423" y="1904"/>
                    <a:pt x="25737" y="2114"/>
                    <a:pt x="26051" y="2323"/>
                  </a:cubicBezTo>
                  <a:cubicBezTo>
                    <a:pt x="26490" y="2637"/>
                    <a:pt x="26908" y="2971"/>
                    <a:pt x="27348" y="3285"/>
                  </a:cubicBezTo>
                  <a:cubicBezTo>
                    <a:pt x="27432" y="3327"/>
                    <a:pt x="27473" y="3411"/>
                    <a:pt x="27536" y="3474"/>
                  </a:cubicBezTo>
                  <a:cubicBezTo>
                    <a:pt x="28038" y="3955"/>
                    <a:pt x="28520" y="4457"/>
                    <a:pt x="29001" y="4959"/>
                  </a:cubicBezTo>
                  <a:cubicBezTo>
                    <a:pt x="29126" y="5085"/>
                    <a:pt x="29336" y="5273"/>
                    <a:pt x="29315" y="5378"/>
                  </a:cubicBezTo>
                  <a:cubicBezTo>
                    <a:pt x="29210" y="5817"/>
                    <a:pt x="29545" y="6026"/>
                    <a:pt x="29754" y="6319"/>
                  </a:cubicBezTo>
                  <a:cubicBezTo>
                    <a:pt x="30152" y="6759"/>
                    <a:pt x="30486" y="7261"/>
                    <a:pt x="30842" y="77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p41">
              <a:extLst>
                <a:ext uri="{FF2B5EF4-FFF2-40B4-BE49-F238E27FC236}">
                  <a16:creationId xmlns:a16="http://schemas.microsoft.com/office/drawing/2014/main" id="{789FCD94-60AC-4BD3-B07F-818DE4B6AA1D}"/>
                </a:ext>
              </a:extLst>
            </p:cNvPr>
            <p:cNvSpPr/>
            <p:nvPr/>
          </p:nvSpPr>
          <p:spPr>
            <a:xfrm>
              <a:off x="6128125" y="2412250"/>
              <a:ext cx="465050" cy="347875"/>
            </a:xfrm>
            <a:custGeom>
              <a:avLst/>
              <a:gdLst/>
              <a:ahLst/>
              <a:cxnLst/>
              <a:rect l="l" t="t" r="r" b="b"/>
              <a:pathLst>
                <a:path w="18602" h="13915" extrusionOk="0">
                  <a:moveTo>
                    <a:pt x="18539" y="7303"/>
                  </a:moveTo>
                  <a:cubicBezTo>
                    <a:pt x="18308" y="7512"/>
                    <a:pt x="18057" y="7700"/>
                    <a:pt x="17848" y="7930"/>
                  </a:cubicBezTo>
                  <a:cubicBezTo>
                    <a:pt x="17492" y="8286"/>
                    <a:pt x="17158" y="8705"/>
                    <a:pt x="16823" y="9102"/>
                  </a:cubicBezTo>
                  <a:cubicBezTo>
                    <a:pt x="16614" y="9374"/>
                    <a:pt x="16404" y="9604"/>
                    <a:pt x="16174" y="9897"/>
                  </a:cubicBezTo>
                  <a:cubicBezTo>
                    <a:pt x="15149" y="9332"/>
                    <a:pt x="14082" y="9437"/>
                    <a:pt x="13036" y="9500"/>
                  </a:cubicBezTo>
                  <a:cubicBezTo>
                    <a:pt x="11299" y="9542"/>
                    <a:pt x="9730" y="10044"/>
                    <a:pt x="8349" y="11069"/>
                  </a:cubicBezTo>
                  <a:cubicBezTo>
                    <a:pt x="7386" y="11759"/>
                    <a:pt x="6445" y="12450"/>
                    <a:pt x="5440" y="13140"/>
                  </a:cubicBezTo>
                  <a:cubicBezTo>
                    <a:pt x="5106" y="13371"/>
                    <a:pt x="4708" y="13559"/>
                    <a:pt x="4331" y="13726"/>
                  </a:cubicBezTo>
                  <a:cubicBezTo>
                    <a:pt x="4039" y="13873"/>
                    <a:pt x="3746" y="13915"/>
                    <a:pt x="3411" y="13768"/>
                  </a:cubicBezTo>
                  <a:cubicBezTo>
                    <a:pt x="3202" y="13266"/>
                    <a:pt x="3348" y="12827"/>
                    <a:pt x="3641" y="12408"/>
                  </a:cubicBezTo>
                  <a:cubicBezTo>
                    <a:pt x="3767" y="12199"/>
                    <a:pt x="3955" y="12031"/>
                    <a:pt x="4059" y="11801"/>
                  </a:cubicBezTo>
                  <a:cubicBezTo>
                    <a:pt x="4164" y="11613"/>
                    <a:pt x="4248" y="11404"/>
                    <a:pt x="4269" y="11195"/>
                  </a:cubicBezTo>
                  <a:cubicBezTo>
                    <a:pt x="4331" y="10943"/>
                    <a:pt x="4164" y="10713"/>
                    <a:pt x="3934" y="10630"/>
                  </a:cubicBezTo>
                  <a:cubicBezTo>
                    <a:pt x="3704" y="10525"/>
                    <a:pt x="3495" y="10588"/>
                    <a:pt x="3348" y="10776"/>
                  </a:cubicBezTo>
                  <a:cubicBezTo>
                    <a:pt x="3181" y="11006"/>
                    <a:pt x="2971" y="11257"/>
                    <a:pt x="2699" y="11404"/>
                  </a:cubicBezTo>
                  <a:cubicBezTo>
                    <a:pt x="2155" y="11739"/>
                    <a:pt x="2155" y="11739"/>
                    <a:pt x="1423" y="11404"/>
                  </a:cubicBezTo>
                  <a:cubicBezTo>
                    <a:pt x="1423" y="10734"/>
                    <a:pt x="1528" y="10044"/>
                    <a:pt x="1946" y="9437"/>
                  </a:cubicBezTo>
                  <a:cubicBezTo>
                    <a:pt x="2197" y="9081"/>
                    <a:pt x="2407" y="8663"/>
                    <a:pt x="2658" y="8265"/>
                  </a:cubicBezTo>
                  <a:cubicBezTo>
                    <a:pt x="2762" y="8077"/>
                    <a:pt x="2846" y="7910"/>
                    <a:pt x="2930" y="7700"/>
                  </a:cubicBezTo>
                  <a:cubicBezTo>
                    <a:pt x="3118" y="7135"/>
                    <a:pt x="2804" y="6717"/>
                    <a:pt x="2197" y="6780"/>
                  </a:cubicBezTo>
                  <a:cubicBezTo>
                    <a:pt x="1842" y="6801"/>
                    <a:pt x="1486" y="6905"/>
                    <a:pt x="1130" y="6989"/>
                  </a:cubicBezTo>
                  <a:cubicBezTo>
                    <a:pt x="816" y="7031"/>
                    <a:pt x="502" y="7219"/>
                    <a:pt x="84" y="7093"/>
                  </a:cubicBezTo>
                  <a:cubicBezTo>
                    <a:pt x="63" y="6926"/>
                    <a:pt x="0" y="6780"/>
                    <a:pt x="21" y="6591"/>
                  </a:cubicBezTo>
                  <a:cubicBezTo>
                    <a:pt x="84" y="5985"/>
                    <a:pt x="230" y="5399"/>
                    <a:pt x="544" y="4876"/>
                  </a:cubicBezTo>
                  <a:cubicBezTo>
                    <a:pt x="670" y="4687"/>
                    <a:pt x="795" y="4499"/>
                    <a:pt x="963" y="4394"/>
                  </a:cubicBezTo>
                  <a:cubicBezTo>
                    <a:pt x="1277" y="4248"/>
                    <a:pt x="1465" y="3955"/>
                    <a:pt x="1674" y="3683"/>
                  </a:cubicBezTo>
                  <a:cubicBezTo>
                    <a:pt x="2825" y="2302"/>
                    <a:pt x="4101" y="1172"/>
                    <a:pt x="5880" y="649"/>
                  </a:cubicBezTo>
                  <a:cubicBezTo>
                    <a:pt x="7072" y="314"/>
                    <a:pt x="8223" y="0"/>
                    <a:pt x="9479" y="126"/>
                  </a:cubicBezTo>
                  <a:cubicBezTo>
                    <a:pt x="10881" y="272"/>
                    <a:pt x="12241" y="544"/>
                    <a:pt x="13559" y="1067"/>
                  </a:cubicBezTo>
                  <a:cubicBezTo>
                    <a:pt x="14187" y="1339"/>
                    <a:pt x="14731" y="1842"/>
                    <a:pt x="15275" y="2281"/>
                  </a:cubicBezTo>
                  <a:cubicBezTo>
                    <a:pt x="15756" y="2679"/>
                    <a:pt x="16174" y="3097"/>
                    <a:pt x="16614" y="3516"/>
                  </a:cubicBezTo>
                  <a:cubicBezTo>
                    <a:pt x="17555" y="4415"/>
                    <a:pt x="18141" y="5545"/>
                    <a:pt x="18539" y="6780"/>
                  </a:cubicBezTo>
                  <a:cubicBezTo>
                    <a:pt x="18580" y="6863"/>
                    <a:pt x="18601" y="6968"/>
                    <a:pt x="18601" y="7031"/>
                  </a:cubicBezTo>
                  <a:cubicBezTo>
                    <a:pt x="18580" y="7093"/>
                    <a:pt x="18580" y="7135"/>
                    <a:pt x="18539" y="73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8;p41">
              <a:extLst>
                <a:ext uri="{FF2B5EF4-FFF2-40B4-BE49-F238E27FC236}">
                  <a16:creationId xmlns:a16="http://schemas.microsoft.com/office/drawing/2014/main" id="{87A5CCFE-8225-4B61-B52F-7837E74E7821}"/>
                </a:ext>
              </a:extLst>
            </p:cNvPr>
            <p:cNvSpPr/>
            <p:nvPr/>
          </p:nvSpPr>
          <p:spPr>
            <a:xfrm>
              <a:off x="6394900" y="3660350"/>
              <a:ext cx="577000" cy="260000"/>
            </a:xfrm>
            <a:custGeom>
              <a:avLst/>
              <a:gdLst/>
              <a:ahLst/>
              <a:cxnLst/>
              <a:rect l="l" t="t" r="r" b="b"/>
              <a:pathLst>
                <a:path w="23080" h="10400" extrusionOk="0">
                  <a:moveTo>
                    <a:pt x="0" y="3829"/>
                  </a:moveTo>
                  <a:cubicBezTo>
                    <a:pt x="168" y="3599"/>
                    <a:pt x="251" y="3432"/>
                    <a:pt x="356" y="3264"/>
                  </a:cubicBezTo>
                  <a:cubicBezTo>
                    <a:pt x="503" y="3097"/>
                    <a:pt x="628" y="2888"/>
                    <a:pt x="795" y="2699"/>
                  </a:cubicBezTo>
                  <a:cubicBezTo>
                    <a:pt x="1653" y="1779"/>
                    <a:pt x="2511" y="900"/>
                    <a:pt x="3327" y="42"/>
                  </a:cubicBezTo>
                  <a:cubicBezTo>
                    <a:pt x="3746" y="0"/>
                    <a:pt x="3934" y="293"/>
                    <a:pt x="4143" y="502"/>
                  </a:cubicBezTo>
                  <a:cubicBezTo>
                    <a:pt x="5357" y="1674"/>
                    <a:pt x="6759" y="2595"/>
                    <a:pt x="8181" y="3432"/>
                  </a:cubicBezTo>
                  <a:cubicBezTo>
                    <a:pt x="8914" y="3871"/>
                    <a:pt x="9709" y="4185"/>
                    <a:pt x="10546" y="4436"/>
                  </a:cubicBezTo>
                  <a:cubicBezTo>
                    <a:pt x="12429" y="4959"/>
                    <a:pt x="14312" y="5315"/>
                    <a:pt x="16279" y="5482"/>
                  </a:cubicBezTo>
                  <a:cubicBezTo>
                    <a:pt x="17534" y="5566"/>
                    <a:pt x="18769" y="5545"/>
                    <a:pt x="20024" y="5503"/>
                  </a:cubicBezTo>
                  <a:cubicBezTo>
                    <a:pt x="20924" y="5482"/>
                    <a:pt x="21824" y="5503"/>
                    <a:pt x="22786" y="5524"/>
                  </a:cubicBezTo>
                  <a:cubicBezTo>
                    <a:pt x="22828" y="5796"/>
                    <a:pt x="22891" y="6026"/>
                    <a:pt x="22912" y="6256"/>
                  </a:cubicBezTo>
                  <a:cubicBezTo>
                    <a:pt x="22974" y="7198"/>
                    <a:pt x="23079" y="8118"/>
                    <a:pt x="22702" y="9081"/>
                  </a:cubicBezTo>
                  <a:cubicBezTo>
                    <a:pt x="22347" y="8976"/>
                    <a:pt x="22075" y="8725"/>
                    <a:pt x="21907" y="8411"/>
                  </a:cubicBezTo>
                  <a:cubicBezTo>
                    <a:pt x="21614" y="7930"/>
                    <a:pt x="21091" y="7888"/>
                    <a:pt x="20673" y="7700"/>
                  </a:cubicBezTo>
                  <a:cubicBezTo>
                    <a:pt x="20464" y="7616"/>
                    <a:pt x="20171" y="7742"/>
                    <a:pt x="20066" y="8014"/>
                  </a:cubicBezTo>
                  <a:cubicBezTo>
                    <a:pt x="19857" y="8474"/>
                    <a:pt x="19689" y="8976"/>
                    <a:pt x="19522" y="9458"/>
                  </a:cubicBezTo>
                  <a:cubicBezTo>
                    <a:pt x="19250" y="10106"/>
                    <a:pt x="18601" y="10399"/>
                    <a:pt x="18057" y="10043"/>
                  </a:cubicBezTo>
                  <a:cubicBezTo>
                    <a:pt x="17890" y="9981"/>
                    <a:pt x="17764" y="9813"/>
                    <a:pt x="17660" y="9667"/>
                  </a:cubicBezTo>
                  <a:lnTo>
                    <a:pt x="16948" y="8474"/>
                  </a:lnTo>
                  <a:cubicBezTo>
                    <a:pt x="16781" y="8202"/>
                    <a:pt x="16635" y="7909"/>
                    <a:pt x="16404" y="7637"/>
                  </a:cubicBezTo>
                  <a:cubicBezTo>
                    <a:pt x="16049" y="7261"/>
                    <a:pt x="15672" y="7282"/>
                    <a:pt x="15316" y="7637"/>
                  </a:cubicBezTo>
                  <a:cubicBezTo>
                    <a:pt x="15149" y="7805"/>
                    <a:pt x="15044" y="7951"/>
                    <a:pt x="14919" y="8139"/>
                  </a:cubicBezTo>
                  <a:cubicBezTo>
                    <a:pt x="14814" y="8307"/>
                    <a:pt x="14710" y="8453"/>
                    <a:pt x="14626" y="8621"/>
                  </a:cubicBezTo>
                  <a:cubicBezTo>
                    <a:pt x="14187" y="9395"/>
                    <a:pt x="13559" y="9520"/>
                    <a:pt x="12659" y="9248"/>
                  </a:cubicBezTo>
                  <a:cubicBezTo>
                    <a:pt x="11822" y="8976"/>
                    <a:pt x="11257" y="8432"/>
                    <a:pt x="10985" y="7574"/>
                  </a:cubicBezTo>
                  <a:cubicBezTo>
                    <a:pt x="10943" y="7407"/>
                    <a:pt x="10922" y="7282"/>
                    <a:pt x="10860" y="7114"/>
                  </a:cubicBezTo>
                  <a:cubicBezTo>
                    <a:pt x="10776" y="6968"/>
                    <a:pt x="10734" y="6779"/>
                    <a:pt x="10630" y="6633"/>
                  </a:cubicBezTo>
                  <a:cubicBezTo>
                    <a:pt x="10316" y="6152"/>
                    <a:pt x="9834" y="6131"/>
                    <a:pt x="9521" y="6633"/>
                  </a:cubicBezTo>
                  <a:cubicBezTo>
                    <a:pt x="9290" y="7051"/>
                    <a:pt x="8956" y="7302"/>
                    <a:pt x="8579" y="7595"/>
                  </a:cubicBezTo>
                  <a:cubicBezTo>
                    <a:pt x="7951" y="8098"/>
                    <a:pt x="7156" y="7993"/>
                    <a:pt x="6675" y="7323"/>
                  </a:cubicBezTo>
                  <a:cubicBezTo>
                    <a:pt x="6382" y="6947"/>
                    <a:pt x="6215" y="6466"/>
                    <a:pt x="6173" y="5963"/>
                  </a:cubicBezTo>
                  <a:cubicBezTo>
                    <a:pt x="6152" y="5545"/>
                    <a:pt x="6131" y="5105"/>
                    <a:pt x="6110" y="4687"/>
                  </a:cubicBezTo>
                  <a:cubicBezTo>
                    <a:pt x="6068" y="4478"/>
                    <a:pt x="6068" y="4269"/>
                    <a:pt x="6047" y="4059"/>
                  </a:cubicBezTo>
                  <a:cubicBezTo>
                    <a:pt x="5964" y="3557"/>
                    <a:pt x="5608" y="3327"/>
                    <a:pt x="5106" y="3453"/>
                  </a:cubicBezTo>
                  <a:cubicBezTo>
                    <a:pt x="4876" y="3515"/>
                    <a:pt x="4666" y="3662"/>
                    <a:pt x="4457" y="3766"/>
                  </a:cubicBezTo>
                  <a:cubicBezTo>
                    <a:pt x="4269" y="3850"/>
                    <a:pt x="4080" y="4017"/>
                    <a:pt x="3871" y="4038"/>
                  </a:cubicBezTo>
                  <a:cubicBezTo>
                    <a:pt x="2783" y="4143"/>
                    <a:pt x="1716" y="4269"/>
                    <a:pt x="607" y="3976"/>
                  </a:cubicBezTo>
                  <a:cubicBezTo>
                    <a:pt x="461" y="3997"/>
                    <a:pt x="293" y="3934"/>
                    <a:pt x="0" y="382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9;p41">
              <a:extLst>
                <a:ext uri="{FF2B5EF4-FFF2-40B4-BE49-F238E27FC236}">
                  <a16:creationId xmlns:a16="http://schemas.microsoft.com/office/drawing/2014/main" id="{F0767183-E706-47E0-9934-681DA337B9E5}"/>
                </a:ext>
              </a:extLst>
            </p:cNvPr>
            <p:cNvSpPr/>
            <p:nvPr/>
          </p:nvSpPr>
          <p:spPr>
            <a:xfrm>
              <a:off x="6848950" y="4135300"/>
              <a:ext cx="165300" cy="78500"/>
            </a:xfrm>
            <a:custGeom>
              <a:avLst/>
              <a:gdLst/>
              <a:ahLst/>
              <a:cxnLst/>
              <a:rect l="l" t="t" r="r" b="b"/>
              <a:pathLst>
                <a:path w="6612" h="3140" extrusionOk="0">
                  <a:moveTo>
                    <a:pt x="6612" y="2323"/>
                  </a:moveTo>
                  <a:cubicBezTo>
                    <a:pt x="6361" y="2721"/>
                    <a:pt x="6047" y="2930"/>
                    <a:pt x="5628" y="2972"/>
                  </a:cubicBezTo>
                  <a:cubicBezTo>
                    <a:pt x="4833" y="3077"/>
                    <a:pt x="4059" y="3139"/>
                    <a:pt x="3264" y="2951"/>
                  </a:cubicBezTo>
                  <a:cubicBezTo>
                    <a:pt x="2908" y="2846"/>
                    <a:pt x="2511" y="2700"/>
                    <a:pt x="2176" y="2533"/>
                  </a:cubicBezTo>
                  <a:cubicBezTo>
                    <a:pt x="1695" y="2302"/>
                    <a:pt x="1276" y="2030"/>
                    <a:pt x="816" y="1779"/>
                  </a:cubicBezTo>
                  <a:cubicBezTo>
                    <a:pt x="502" y="1591"/>
                    <a:pt x="188" y="1403"/>
                    <a:pt x="0" y="1026"/>
                  </a:cubicBezTo>
                  <a:cubicBezTo>
                    <a:pt x="188" y="775"/>
                    <a:pt x="335" y="545"/>
                    <a:pt x="544" y="294"/>
                  </a:cubicBezTo>
                  <a:cubicBezTo>
                    <a:pt x="1799" y="189"/>
                    <a:pt x="3118" y="1"/>
                    <a:pt x="4394" y="419"/>
                  </a:cubicBezTo>
                  <a:cubicBezTo>
                    <a:pt x="4520" y="461"/>
                    <a:pt x="4687" y="524"/>
                    <a:pt x="4833" y="524"/>
                  </a:cubicBezTo>
                  <a:cubicBezTo>
                    <a:pt x="5566" y="545"/>
                    <a:pt x="5984" y="1026"/>
                    <a:pt x="6298" y="1591"/>
                  </a:cubicBezTo>
                  <a:cubicBezTo>
                    <a:pt x="6424" y="1821"/>
                    <a:pt x="6507" y="2093"/>
                    <a:pt x="6612" y="232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90;p41">
              <a:extLst>
                <a:ext uri="{FF2B5EF4-FFF2-40B4-BE49-F238E27FC236}">
                  <a16:creationId xmlns:a16="http://schemas.microsoft.com/office/drawing/2014/main" id="{8683FAD9-1E90-469C-81B0-EC4E5AE7285A}"/>
                </a:ext>
              </a:extLst>
            </p:cNvPr>
            <p:cNvSpPr/>
            <p:nvPr/>
          </p:nvSpPr>
          <p:spPr>
            <a:xfrm>
              <a:off x="6284000" y="3853350"/>
              <a:ext cx="52850" cy="128200"/>
            </a:xfrm>
            <a:custGeom>
              <a:avLst/>
              <a:gdLst/>
              <a:ahLst/>
              <a:cxnLst/>
              <a:rect l="l" t="t" r="r" b="b"/>
              <a:pathLst>
                <a:path w="2114" h="5128" extrusionOk="0">
                  <a:moveTo>
                    <a:pt x="84" y="4981"/>
                  </a:moveTo>
                  <a:cubicBezTo>
                    <a:pt x="42" y="4792"/>
                    <a:pt x="1" y="4667"/>
                    <a:pt x="21" y="4500"/>
                  </a:cubicBezTo>
                  <a:cubicBezTo>
                    <a:pt x="189" y="3328"/>
                    <a:pt x="335" y="2156"/>
                    <a:pt x="503" y="1005"/>
                  </a:cubicBezTo>
                  <a:cubicBezTo>
                    <a:pt x="524" y="838"/>
                    <a:pt x="545" y="691"/>
                    <a:pt x="565" y="545"/>
                  </a:cubicBezTo>
                  <a:cubicBezTo>
                    <a:pt x="628" y="336"/>
                    <a:pt x="712" y="126"/>
                    <a:pt x="942" y="64"/>
                  </a:cubicBezTo>
                  <a:cubicBezTo>
                    <a:pt x="1151" y="1"/>
                    <a:pt x="1549" y="189"/>
                    <a:pt x="1591" y="419"/>
                  </a:cubicBezTo>
                  <a:cubicBezTo>
                    <a:pt x="1716" y="922"/>
                    <a:pt x="2030" y="1340"/>
                    <a:pt x="2009" y="1884"/>
                  </a:cubicBezTo>
                  <a:cubicBezTo>
                    <a:pt x="1988" y="2282"/>
                    <a:pt x="2030" y="2679"/>
                    <a:pt x="2072" y="3056"/>
                  </a:cubicBezTo>
                  <a:cubicBezTo>
                    <a:pt x="2114" y="3788"/>
                    <a:pt x="1716" y="4353"/>
                    <a:pt x="1235" y="4813"/>
                  </a:cubicBezTo>
                  <a:cubicBezTo>
                    <a:pt x="921" y="5127"/>
                    <a:pt x="503" y="5044"/>
                    <a:pt x="84" y="49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91;p41">
              <a:extLst>
                <a:ext uri="{FF2B5EF4-FFF2-40B4-BE49-F238E27FC236}">
                  <a16:creationId xmlns:a16="http://schemas.microsoft.com/office/drawing/2014/main" id="{B2109E64-8037-44B7-A0B9-01291396E21C}"/>
                </a:ext>
              </a:extLst>
            </p:cNvPr>
            <p:cNvSpPr/>
            <p:nvPr/>
          </p:nvSpPr>
          <p:spPr>
            <a:xfrm>
              <a:off x="6564900" y="2887725"/>
              <a:ext cx="184675" cy="205075"/>
            </a:xfrm>
            <a:custGeom>
              <a:avLst/>
              <a:gdLst/>
              <a:ahLst/>
              <a:cxnLst/>
              <a:rect l="l" t="t" r="r" b="b"/>
              <a:pathLst>
                <a:path w="7387" h="8203" extrusionOk="0">
                  <a:moveTo>
                    <a:pt x="6801" y="3474"/>
                  </a:moveTo>
                  <a:cubicBezTo>
                    <a:pt x="6319" y="1717"/>
                    <a:pt x="4206" y="1"/>
                    <a:pt x="2407" y="1068"/>
                  </a:cubicBezTo>
                  <a:cubicBezTo>
                    <a:pt x="2302" y="1152"/>
                    <a:pt x="2177" y="1235"/>
                    <a:pt x="2072" y="1298"/>
                  </a:cubicBezTo>
                  <a:cubicBezTo>
                    <a:pt x="963" y="1696"/>
                    <a:pt x="63" y="2554"/>
                    <a:pt x="21" y="3746"/>
                  </a:cubicBezTo>
                  <a:cubicBezTo>
                    <a:pt x="1" y="5880"/>
                    <a:pt x="1381" y="8203"/>
                    <a:pt x="3746" y="8077"/>
                  </a:cubicBezTo>
                  <a:cubicBezTo>
                    <a:pt x="6068" y="7952"/>
                    <a:pt x="7387" y="5525"/>
                    <a:pt x="6801" y="34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92;p41">
              <a:extLst>
                <a:ext uri="{FF2B5EF4-FFF2-40B4-BE49-F238E27FC236}">
                  <a16:creationId xmlns:a16="http://schemas.microsoft.com/office/drawing/2014/main" id="{E2729F8C-0F2F-4730-9A41-6EC92CDF44C0}"/>
                </a:ext>
              </a:extLst>
            </p:cNvPr>
            <p:cNvSpPr/>
            <p:nvPr/>
          </p:nvSpPr>
          <p:spPr>
            <a:xfrm>
              <a:off x="7128800" y="2946325"/>
              <a:ext cx="155375" cy="142300"/>
            </a:xfrm>
            <a:custGeom>
              <a:avLst/>
              <a:gdLst/>
              <a:ahLst/>
              <a:cxnLst/>
              <a:rect l="l" t="t" r="r" b="b"/>
              <a:pathLst>
                <a:path w="6215" h="5692" extrusionOk="0">
                  <a:moveTo>
                    <a:pt x="5859" y="1779"/>
                  </a:moveTo>
                  <a:cubicBezTo>
                    <a:pt x="5859" y="1779"/>
                    <a:pt x="5859" y="1758"/>
                    <a:pt x="5838" y="1758"/>
                  </a:cubicBezTo>
                  <a:cubicBezTo>
                    <a:pt x="5754" y="1465"/>
                    <a:pt x="5629" y="1151"/>
                    <a:pt x="5440" y="837"/>
                  </a:cubicBezTo>
                  <a:cubicBezTo>
                    <a:pt x="5106" y="293"/>
                    <a:pt x="4373" y="0"/>
                    <a:pt x="3787" y="105"/>
                  </a:cubicBezTo>
                  <a:cubicBezTo>
                    <a:pt x="3662" y="84"/>
                    <a:pt x="3494" y="63"/>
                    <a:pt x="3369" y="63"/>
                  </a:cubicBezTo>
                  <a:cubicBezTo>
                    <a:pt x="2699" y="42"/>
                    <a:pt x="2134" y="293"/>
                    <a:pt x="1821" y="733"/>
                  </a:cubicBezTo>
                  <a:lnTo>
                    <a:pt x="1674" y="816"/>
                  </a:lnTo>
                  <a:cubicBezTo>
                    <a:pt x="0" y="1716"/>
                    <a:pt x="126" y="4060"/>
                    <a:pt x="1653" y="5022"/>
                  </a:cubicBezTo>
                  <a:cubicBezTo>
                    <a:pt x="2699" y="5692"/>
                    <a:pt x="3892" y="5482"/>
                    <a:pt x="4750" y="4771"/>
                  </a:cubicBezTo>
                  <a:cubicBezTo>
                    <a:pt x="5691" y="4143"/>
                    <a:pt x="6214" y="2972"/>
                    <a:pt x="5859" y="17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93;p41">
              <a:extLst>
                <a:ext uri="{FF2B5EF4-FFF2-40B4-BE49-F238E27FC236}">
                  <a16:creationId xmlns:a16="http://schemas.microsoft.com/office/drawing/2014/main" id="{2ED5D439-3A2F-4878-9648-C474C5C68DDD}"/>
                </a:ext>
              </a:extLst>
            </p:cNvPr>
            <p:cNvSpPr/>
            <p:nvPr/>
          </p:nvSpPr>
          <p:spPr>
            <a:xfrm>
              <a:off x="6097250" y="2382950"/>
              <a:ext cx="2326750" cy="2220550"/>
            </a:xfrm>
            <a:custGeom>
              <a:avLst/>
              <a:gdLst/>
              <a:ahLst/>
              <a:cxnLst/>
              <a:rect l="l" t="t" r="r" b="b"/>
              <a:pathLst>
                <a:path w="93070" h="88822" extrusionOk="0">
                  <a:moveTo>
                    <a:pt x="21803" y="59152"/>
                  </a:moveTo>
                  <a:cubicBezTo>
                    <a:pt x="21531" y="59361"/>
                    <a:pt x="21322" y="59507"/>
                    <a:pt x="21155" y="59654"/>
                  </a:cubicBezTo>
                  <a:cubicBezTo>
                    <a:pt x="20234" y="60386"/>
                    <a:pt x="19188" y="60386"/>
                    <a:pt x="18225" y="59696"/>
                  </a:cubicBezTo>
                  <a:cubicBezTo>
                    <a:pt x="18037" y="59570"/>
                    <a:pt x="17849" y="59382"/>
                    <a:pt x="17660" y="59235"/>
                  </a:cubicBezTo>
                  <a:cubicBezTo>
                    <a:pt x="17409" y="59319"/>
                    <a:pt x="17493" y="59549"/>
                    <a:pt x="17430" y="59675"/>
                  </a:cubicBezTo>
                  <a:cubicBezTo>
                    <a:pt x="17388" y="59779"/>
                    <a:pt x="17388" y="59905"/>
                    <a:pt x="17326" y="60010"/>
                  </a:cubicBezTo>
                  <a:cubicBezTo>
                    <a:pt x="16802" y="61202"/>
                    <a:pt x="16258" y="61411"/>
                    <a:pt x="15087" y="61202"/>
                  </a:cubicBezTo>
                  <a:cubicBezTo>
                    <a:pt x="14689" y="61139"/>
                    <a:pt x="14313" y="60993"/>
                    <a:pt x="13936" y="60888"/>
                  </a:cubicBezTo>
                  <a:cubicBezTo>
                    <a:pt x="12932" y="60575"/>
                    <a:pt x="11969" y="60219"/>
                    <a:pt x="10965" y="59905"/>
                  </a:cubicBezTo>
                  <a:cubicBezTo>
                    <a:pt x="10860" y="59884"/>
                    <a:pt x="10735" y="59884"/>
                    <a:pt x="10588" y="59863"/>
                  </a:cubicBezTo>
                  <a:cubicBezTo>
                    <a:pt x="10525" y="60491"/>
                    <a:pt x="10588" y="61077"/>
                    <a:pt x="10630" y="61621"/>
                  </a:cubicBezTo>
                  <a:cubicBezTo>
                    <a:pt x="10756" y="62813"/>
                    <a:pt x="10212" y="63734"/>
                    <a:pt x="9396" y="64550"/>
                  </a:cubicBezTo>
                  <a:cubicBezTo>
                    <a:pt x="9186" y="64780"/>
                    <a:pt x="8914" y="64906"/>
                    <a:pt x="8600" y="64927"/>
                  </a:cubicBezTo>
                  <a:cubicBezTo>
                    <a:pt x="8245" y="64968"/>
                    <a:pt x="7910" y="64989"/>
                    <a:pt x="7596" y="64989"/>
                  </a:cubicBezTo>
                  <a:cubicBezTo>
                    <a:pt x="6843" y="64968"/>
                    <a:pt x="6362" y="64466"/>
                    <a:pt x="6341" y="63713"/>
                  </a:cubicBezTo>
                  <a:lnTo>
                    <a:pt x="6341" y="63148"/>
                  </a:lnTo>
                  <a:cubicBezTo>
                    <a:pt x="6508" y="61935"/>
                    <a:pt x="6675" y="60700"/>
                    <a:pt x="6843" y="59445"/>
                  </a:cubicBezTo>
                  <a:cubicBezTo>
                    <a:pt x="6927" y="58922"/>
                    <a:pt x="7157" y="58440"/>
                    <a:pt x="7450" y="58022"/>
                  </a:cubicBezTo>
                  <a:cubicBezTo>
                    <a:pt x="7784" y="57562"/>
                    <a:pt x="8307" y="57415"/>
                    <a:pt x="8810" y="57687"/>
                  </a:cubicBezTo>
                  <a:cubicBezTo>
                    <a:pt x="9542" y="58126"/>
                    <a:pt x="10337" y="58419"/>
                    <a:pt x="11132" y="58733"/>
                  </a:cubicBezTo>
                  <a:cubicBezTo>
                    <a:pt x="12492" y="59319"/>
                    <a:pt x="13894" y="59675"/>
                    <a:pt x="15296" y="60093"/>
                  </a:cubicBezTo>
                  <a:cubicBezTo>
                    <a:pt x="15819" y="60261"/>
                    <a:pt x="16091" y="60093"/>
                    <a:pt x="16279" y="59570"/>
                  </a:cubicBezTo>
                  <a:cubicBezTo>
                    <a:pt x="16363" y="59361"/>
                    <a:pt x="16405" y="59152"/>
                    <a:pt x="16447" y="58942"/>
                  </a:cubicBezTo>
                  <a:cubicBezTo>
                    <a:pt x="16572" y="58231"/>
                    <a:pt x="16719" y="57499"/>
                    <a:pt x="16865" y="56808"/>
                  </a:cubicBezTo>
                  <a:cubicBezTo>
                    <a:pt x="16907" y="56578"/>
                    <a:pt x="16970" y="56327"/>
                    <a:pt x="16782" y="56097"/>
                  </a:cubicBezTo>
                  <a:cubicBezTo>
                    <a:pt x="15777" y="56390"/>
                    <a:pt x="14731" y="56390"/>
                    <a:pt x="13727" y="56390"/>
                  </a:cubicBezTo>
                  <a:cubicBezTo>
                    <a:pt x="12953" y="56390"/>
                    <a:pt x="12199" y="56222"/>
                    <a:pt x="11488" y="55950"/>
                  </a:cubicBezTo>
                  <a:cubicBezTo>
                    <a:pt x="11279" y="55846"/>
                    <a:pt x="11048" y="55741"/>
                    <a:pt x="10860" y="55574"/>
                  </a:cubicBezTo>
                  <a:cubicBezTo>
                    <a:pt x="10504" y="55281"/>
                    <a:pt x="10442" y="54904"/>
                    <a:pt x="10714" y="54528"/>
                  </a:cubicBezTo>
                  <a:cubicBezTo>
                    <a:pt x="11048" y="54067"/>
                    <a:pt x="11383" y="53586"/>
                    <a:pt x="11781" y="53168"/>
                  </a:cubicBezTo>
                  <a:cubicBezTo>
                    <a:pt x="12701" y="52205"/>
                    <a:pt x="13643" y="51264"/>
                    <a:pt x="14605" y="50259"/>
                  </a:cubicBezTo>
                  <a:cubicBezTo>
                    <a:pt x="14605" y="50092"/>
                    <a:pt x="14605" y="49924"/>
                    <a:pt x="14585" y="49736"/>
                  </a:cubicBezTo>
                  <a:cubicBezTo>
                    <a:pt x="14522" y="49380"/>
                    <a:pt x="14668" y="49067"/>
                    <a:pt x="14836" y="48732"/>
                  </a:cubicBezTo>
                  <a:cubicBezTo>
                    <a:pt x="15547" y="47476"/>
                    <a:pt x="16510" y="46430"/>
                    <a:pt x="17284" y="45196"/>
                  </a:cubicBezTo>
                  <a:cubicBezTo>
                    <a:pt x="17430" y="44924"/>
                    <a:pt x="17639" y="44693"/>
                    <a:pt x="17849" y="44484"/>
                  </a:cubicBezTo>
                  <a:cubicBezTo>
                    <a:pt x="18455" y="43836"/>
                    <a:pt x="18979" y="43124"/>
                    <a:pt x="19439" y="42371"/>
                  </a:cubicBezTo>
                  <a:cubicBezTo>
                    <a:pt x="20757" y="40216"/>
                    <a:pt x="22264" y="38270"/>
                    <a:pt x="23917" y="36387"/>
                  </a:cubicBezTo>
                  <a:cubicBezTo>
                    <a:pt x="24021" y="36282"/>
                    <a:pt x="24105" y="36136"/>
                    <a:pt x="24189" y="36010"/>
                  </a:cubicBezTo>
                  <a:cubicBezTo>
                    <a:pt x="24189" y="35989"/>
                    <a:pt x="24189" y="35968"/>
                    <a:pt x="24147" y="35864"/>
                  </a:cubicBezTo>
                  <a:cubicBezTo>
                    <a:pt x="23979" y="35906"/>
                    <a:pt x="23812" y="35968"/>
                    <a:pt x="23665" y="36031"/>
                  </a:cubicBezTo>
                  <a:cubicBezTo>
                    <a:pt x="22033" y="36931"/>
                    <a:pt x="20276" y="37433"/>
                    <a:pt x="18539" y="37956"/>
                  </a:cubicBezTo>
                  <a:cubicBezTo>
                    <a:pt x="18079" y="38082"/>
                    <a:pt x="17639" y="38123"/>
                    <a:pt x="17200" y="38186"/>
                  </a:cubicBezTo>
                  <a:cubicBezTo>
                    <a:pt x="15756" y="38416"/>
                    <a:pt x="14313" y="38626"/>
                    <a:pt x="12848" y="38688"/>
                  </a:cubicBezTo>
                  <a:cubicBezTo>
                    <a:pt x="11969" y="38709"/>
                    <a:pt x="11111" y="38688"/>
                    <a:pt x="10232" y="38437"/>
                  </a:cubicBezTo>
                  <a:cubicBezTo>
                    <a:pt x="10170" y="38416"/>
                    <a:pt x="10065" y="38416"/>
                    <a:pt x="9981" y="38416"/>
                  </a:cubicBezTo>
                  <a:cubicBezTo>
                    <a:pt x="9772" y="39128"/>
                    <a:pt x="9772" y="39128"/>
                    <a:pt x="9061" y="39546"/>
                  </a:cubicBezTo>
                  <a:cubicBezTo>
                    <a:pt x="8433" y="39944"/>
                    <a:pt x="7805" y="40300"/>
                    <a:pt x="7136" y="40530"/>
                  </a:cubicBezTo>
                  <a:cubicBezTo>
                    <a:pt x="6822" y="40634"/>
                    <a:pt x="6529" y="40613"/>
                    <a:pt x="6257" y="40467"/>
                  </a:cubicBezTo>
                  <a:cubicBezTo>
                    <a:pt x="6027" y="40320"/>
                    <a:pt x="6006" y="39986"/>
                    <a:pt x="6215" y="39839"/>
                  </a:cubicBezTo>
                  <a:cubicBezTo>
                    <a:pt x="6362" y="39693"/>
                    <a:pt x="6571" y="39630"/>
                    <a:pt x="6759" y="39546"/>
                  </a:cubicBezTo>
                  <a:cubicBezTo>
                    <a:pt x="7157" y="39358"/>
                    <a:pt x="7617" y="39253"/>
                    <a:pt x="8077" y="38814"/>
                  </a:cubicBezTo>
                  <a:cubicBezTo>
                    <a:pt x="7805" y="38835"/>
                    <a:pt x="7680" y="38835"/>
                    <a:pt x="7554" y="38856"/>
                  </a:cubicBezTo>
                  <a:cubicBezTo>
                    <a:pt x="7031" y="38919"/>
                    <a:pt x="6529" y="39002"/>
                    <a:pt x="6006" y="39002"/>
                  </a:cubicBezTo>
                  <a:cubicBezTo>
                    <a:pt x="5608" y="39002"/>
                    <a:pt x="5378" y="38751"/>
                    <a:pt x="5399" y="38479"/>
                  </a:cubicBezTo>
                  <a:cubicBezTo>
                    <a:pt x="5399" y="38207"/>
                    <a:pt x="5608" y="37998"/>
                    <a:pt x="5943" y="37977"/>
                  </a:cubicBezTo>
                  <a:cubicBezTo>
                    <a:pt x="6111" y="37956"/>
                    <a:pt x="6257" y="37956"/>
                    <a:pt x="6403" y="37956"/>
                  </a:cubicBezTo>
                  <a:cubicBezTo>
                    <a:pt x="6613" y="37914"/>
                    <a:pt x="6822" y="37956"/>
                    <a:pt x="7031" y="37893"/>
                  </a:cubicBezTo>
                  <a:cubicBezTo>
                    <a:pt x="7387" y="37851"/>
                    <a:pt x="7722" y="37747"/>
                    <a:pt x="8287" y="37600"/>
                  </a:cubicBezTo>
                  <a:cubicBezTo>
                    <a:pt x="7282" y="37370"/>
                    <a:pt x="6529" y="37119"/>
                    <a:pt x="5692" y="37077"/>
                  </a:cubicBezTo>
                  <a:cubicBezTo>
                    <a:pt x="5148" y="37056"/>
                    <a:pt x="4730" y="36805"/>
                    <a:pt x="4353" y="36387"/>
                  </a:cubicBezTo>
                  <a:cubicBezTo>
                    <a:pt x="4583" y="35989"/>
                    <a:pt x="4939" y="35906"/>
                    <a:pt x="5294" y="35927"/>
                  </a:cubicBezTo>
                  <a:cubicBezTo>
                    <a:pt x="6445" y="36010"/>
                    <a:pt x="7575" y="36303"/>
                    <a:pt x="8705" y="36596"/>
                  </a:cubicBezTo>
                  <a:cubicBezTo>
                    <a:pt x="9249" y="36722"/>
                    <a:pt x="9688" y="37056"/>
                    <a:pt x="10023" y="37559"/>
                  </a:cubicBezTo>
                  <a:cubicBezTo>
                    <a:pt x="10567" y="37579"/>
                    <a:pt x="11132" y="37642"/>
                    <a:pt x="11676" y="37642"/>
                  </a:cubicBezTo>
                  <a:cubicBezTo>
                    <a:pt x="13371" y="37600"/>
                    <a:pt x="15066" y="37433"/>
                    <a:pt x="16761" y="37140"/>
                  </a:cubicBezTo>
                  <a:cubicBezTo>
                    <a:pt x="18958" y="36763"/>
                    <a:pt x="21071" y="36094"/>
                    <a:pt x="23080" y="35152"/>
                  </a:cubicBezTo>
                  <a:cubicBezTo>
                    <a:pt x="23686" y="34859"/>
                    <a:pt x="24314" y="34629"/>
                    <a:pt x="25025" y="34336"/>
                  </a:cubicBezTo>
                  <a:cubicBezTo>
                    <a:pt x="24795" y="34232"/>
                    <a:pt x="24712" y="34127"/>
                    <a:pt x="24544" y="34085"/>
                  </a:cubicBezTo>
                  <a:cubicBezTo>
                    <a:pt x="23059" y="33478"/>
                    <a:pt x="21531" y="32893"/>
                    <a:pt x="20067" y="32223"/>
                  </a:cubicBezTo>
                  <a:cubicBezTo>
                    <a:pt x="18727" y="31595"/>
                    <a:pt x="17535" y="30779"/>
                    <a:pt x="16405" y="29838"/>
                  </a:cubicBezTo>
                  <a:cubicBezTo>
                    <a:pt x="15735" y="29231"/>
                    <a:pt x="15066" y="28603"/>
                    <a:pt x="14396" y="27976"/>
                  </a:cubicBezTo>
                  <a:cubicBezTo>
                    <a:pt x="14375" y="27976"/>
                    <a:pt x="14292" y="27955"/>
                    <a:pt x="14250" y="27955"/>
                  </a:cubicBezTo>
                  <a:cubicBezTo>
                    <a:pt x="13204" y="28248"/>
                    <a:pt x="12262" y="27871"/>
                    <a:pt x="11320" y="27515"/>
                  </a:cubicBezTo>
                  <a:cubicBezTo>
                    <a:pt x="10797" y="27306"/>
                    <a:pt x="10379" y="26971"/>
                    <a:pt x="10086" y="26469"/>
                  </a:cubicBezTo>
                  <a:cubicBezTo>
                    <a:pt x="9270" y="25046"/>
                    <a:pt x="8621" y="23582"/>
                    <a:pt x="8852" y="21887"/>
                  </a:cubicBezTo>
                  <a:cubicBezTo>
                    <a:pt x="8914" y="21489"/>
                    <a:pt x="8872" y="21113"/>
                    <a:pt x="8872" y="20715"/>
                  </a:cubicBezTo>
                  <a:cubicBezTo>
                    <a:pt x="8872" y="20297"/>
                    <a:pt x="8956" y="19920"/>
                    <a:pt x="9249" y="19606"/>
                  </a:cubicBezTo>
                  <a:cubicBezTo>
                    <a:pt x="9312" y="19543"/>
                    <a:pt x="9396" y="19439"/>
                    <a:pt x="9458" y="19334"/>
                  </a:cubicBezTo>
                  <a:cubicBezTo>
                    <a:pt x="9960" y="18455"/>
                    <a:pt x="10714" y="18141"/>
                    <a:pt x="11676" y="18183"/>
                  </a:cubicBezTo>
                  <a:cubicBezTo>
                    <a:pt x="12137" y="18204"/>
                    <a:pt x="12639" y="18204"/>
                    <a:pt x="13162" y="18225"/>
                  </a:cubicBezTo>
                  <a:cubicBezTo>
                    <a:pt x="13664" y="17137"/>
                    <a:pt x="14166" y="16049"/>
                    <a:pt x="14668" y="14982"/>
                  </a:cubicBezTo>
                  <a:cubicBezTo>
                    <a:pt x="15191" y="13936"/>
                    <a:pt x="15756" y="12890"/>
                    <a:pt x="16510" y="12011"/>
                  </a:cubicBezTo>
                  <a:cubicBezTo>
                    <a:pt x="16175" y="11697"/>
                    <a:pt x="15840" y="11655"/>
                    <a:pt x="15484" y="11655"/>
                  </a:cubicBezTo>
                  <a:cubicBezTo>
                    <a:pt x="14731" y="11718"/>
                    <a:pt x="13978" y="11739"/>
                    <a:pt x="13225" y="11802"/>
                  </a:cubicBezTo>
                  <a:cubicBezTo>
                    <a:pt x="12220" y="11864"/>
                    <a:pt x="11341" y="12241"/>
                    <a:pt x="10525" y="12806"/>
                  </a:cubicBezTo>
                  <a:lnTo>
                    <a:pt x="7157" y="15170"/>
                  </a:lnTo>
                  <a:cubicBezTo>
                    <a:pt x="6529" y="15610"/>
                    <a:pt x="5818" y="15882"/>
                    <a:pt x="5064" y="16028"/>
                  </a:cubicBezTo>
                  <a:cubicBezTo>
                    <a:pt x="4541" y="16133"/>
                    <a:pt x="3976" y="16133"/>
                    <a:pt x="3621" y="15672"/>
                  </a:cubicBezTo>
                  <a:cubicBezTo>
                    <a:pt x="3307" y="15254"/>
                    <a:pt x="3077" y="14773"/>
                    <a:pt x="3328" y="14229"/>
                  </a:cubicBezTo>
                  <a:cubicBezTo>
                    <a:pt x="3349" y="14166"/>
                    <a:pt x="3307" y="14124"/>
                    <a:pt x="3307" y="14019"/>
                  </a:cubicBezTo>
                  <a:cubicBezTo>
                    <a:pt x="3098" y="13957"/>
                    <a:pt x="2867" y="13915"/>
                    <a:pt x="2637" y="13831"/>
                  </a:cubicBezTo>
                  <a:cubicBezTo>
                    <a:pt x="2386" y="13747"/>
                    <a:pt x="2156" y="13685"/>
                    <a:pt x="1968" y="13538"/>
                  </a:cubicBezTo>
                  <a:cubicBezTo>
                    <a:pt x="1570" y="13308"/>
                    <a:pt x="1382" y="12952"/>
                    <a:pt x="1445" y="12471"/>
                  </a:cubicBezTo>
                  <a:cubicBezTo>
                    <a:pt x="1570" y="11613"/>
                    <a:pt x="1696" y="10714"/>
                    <a:pt x="2240" y="9981"/>
                  </a:cubicBezTo>
                  <a:cubicBezTo>
                    <a:pt x="2365" y="9814"/>
                    <a:pt x="2449" y="9563"/>
                    <a:pt x="2574" y="9312"/>
                  </a:cubicBezTo>
                  <a:cubicBezTo>
                    <a:pt x="2344" y="9312"/>
                    <a:pt x="2198" y="9333"/>
                    <a:pt x="2051" y="9333"/>
                  </a:cubicBezTo>
                  <a:lnTo>
                    <a:pt x="1507" y="9416"/>
                  </a:lnTo>
                  <a:cubicBezTo>
                    <a:pt x="398" y="9458"/>
                    <a:pt x="1" y="9040"/>
                    <a:pt x="64" y="7952"/>
                  </a:cubicBezTo>
                  <a:cubicBezTo>
                    <a:pt x="126" y="6822"/>
                    <a:pt x="524" y="5838"/>
                    <a:pt x="1235" y="4939"/>
                  </a:cubicBezTo>
                  <a:cubicBezTo>
                    <a:pt x="1382" y="4792"/>
                    <a:pt x="1528" y="4583"/>
                    <a:pt x="1717" y="4520"/>
                  </a:cubicBezTo>
                  <a:cubicBezTo>
                    <a:pt x="2219" y="4395"/>
                    <a:pt x="2428" y="3976"/>
                    <a:pt x="2742" y="3662"/>
                  </a:cubicBezTo>
                  <a:cubicBezTo>
                    <a:pt x="3390" y="3055"/>
                    <a:pt x="4039" y="2449"/>
                    <a:pt x="4730" y="1905"/>
                  </a:cubicBezTo>
                  <a:cubicBezTo>
                    <a:pt x="4981" y="1695"/>
                    <a:pt x="5274" y="1507"/>
                    <a:pt x="5587" y="1382"/>
                  </a:cubicBezTo>
                  <a:cubicBezTo>
                    <a:pt x="7701" y="461"/>
                    <a:pt x="9877" y="1"/>
                    <a:pt x="12178" y="545"/>
                  </a:cubicBezTo>
                  <a:cubicBezTo>
                    <a:pt x="12681" y="670"/>
                    <a:pt x="13162" y="817"/>
                    <a:pt x="13685" y="921"/>
                  </a:cubicBezTo>
                  <a:cubicBezTo>
                    <a:pt x="15024" y="1193"/>
                    <a:pt x="16091" y="1884"/>
                    <a:pt x="17095" y="2763"/>
                  </a:cubicBezTo>
                  <a:cubicBezTo>
                    <a:pt x="17367" y="3035"/>
                    <a:pt x="17660" y="3328"/>
                    <a:pt x="17974" y="3558"/>
                  </a:cubicBezTo>
                  <a:cubicBezTo>
                    <a:pt x="19146" y="4541"/>
                    <a:pt x="19941" y="5776"/>
                    <a:pt x="20485" y="7198"/>
                  </a:cubicBezTo>
                  <a:cubicBezTo>
                    <a:pt x="20548" y="7303"/>
                    <a:pt x="20590" y="7429"/>
                    <a:pt x="20611" y="7533"/>
                  </a:cubicBezTo>
                  <a:cubicBezTo>
                    <a:pt x="20611" y="7554"/>
                    <a:pt x="20673" y="7575"/>
                    <a:pt x="20715" y="7659"/>
                  </a:cubicBezTo>
                  <a:cubicBezTo>
                    <a:pt x="20820" y="7617"/>
                    <a:pt x="20966" y="7575"/>
                    <a:pt x="21092" y="7512"/>
                  </a:cubicBezTo>
                  <a:cubicBezTo>
                    <a:pt x="21803" y="7031"/>
                    <a:pt x="22515" y="6613"/>
                    <a:pt x="23372" y="6424"/>
                  </a:cubicBezTo>
                  <a:cubicBezTo>
                    <a:pt x="24230" y="6257"/>
                    <a:pt x="25046" y="5859"/>
                    <a:pt x="25883" y="5587"/>
                  </a:cubicBezTo>
                  <a:cubicBezTo>
                    <a:pt x="26971" y="5232"/>
                    <a:pt x="28101" y="5001"/>
                    <a:pt x="29273" y="4960"/>
                  </a:cubicBezTo>
                  <a:cubicBezTo>
                    <a:pt x="30152" y="4939"/>
                    <a:pt x="30968" y="4918"/>
                    <a:pt x="31847" y="4834"/>
                  </a:cubicBezTo>
                  <a:cubicBezTo>
                    <a:pt x="33395" y="4708"/>
                    <a:pt x="34880" y="5022"/>
                    <a:pt x="36387" y="5148"/>
                  </a:cubicBezTo>
                  <a:lnTo>
                    <a:pt x="38835" y="6173"/>
                  </a:lnTo>
                  <a:cubicBezTo>
                    <a:pt x="39086" y="6278"/>
                    <a:pt x="39295" y="6424"/>
                    <a:pt x="39567" y="6508"/>
                  </a:cubicBezTo>
                  <a:cubicBezTo>
                    <a:pt x="40153" y="6696"/>
                    <a:pt x="40655" y="7010"/>
                    <a:pt x="41137" y="7408"/>
                  </a:cubicBezTo>
                  <a:cubicBezTo>
                    <a:pt x="41471" y="7659"/>
                    <a:pt x="41806" y="7889"/>
                    <a:pt x="42141" y="8161"/>
                  </a:cubicBezTo>
                  <a:cubicBezTo>
                    <a:pt x="42308" y="8265"/>
                    <a:pt x="42434" y="8391"/>
                    <a:pt x="42559" y="8517"/>
                  </a:cubicBezTo>
                  <a:cubicBezTo>
                    <a:pt x="43062" y="9019"/>
                    <a:pt x="43564" y="9521"/>
                    <a:pt x="44024" y="10023"/>
                  </a:cubicBezTo>
                  <a:cubicBezTo>
                    <a:pt x="44275" y="10253"/>
                    <a:pt x="44526" y="10504"/>
                    <a:pt x="44631" y="10797"/>
                  </a:cubicBezTo>
                  <a:cubicBezTo>
                    <a:pt x="45028" y="11739"/>
                    <a:pt x="45635" y="12534"/>
                    <a:pt x="46179" y="13371"/>
                  </a:cubicBezTo>
                  <a:cubicBezTo>
                    <a:pt x="46849" y="14375"/>
                    <a:pt x="47518" y="15400"/>
                    <a:pt x="48062" y="16468"/>
                  </a:cubicBezTo>
                  <a:cubicBezTo>
                    <a:pt x="48355" y="17032"/>
                    <a:pt x="48523" y="17597"/>
                    <a:pt x="48669" y="18204"/>
                  </a:cubicBezTo>
                  <a:cubicBezTo>
                    <a:pt x="48816" y="18874"/>
                    <a:pt x="48983" y="19564"/>
                    <a:pt x="49109" y="20276"/>
                  </a:cubicBezTo>
                  <a:cubicBezTo>
                    <a:pt x="49192" y="20715"/>
                    <a:pt x="49213" y="21175"/>
                    <a:pt x="49213" y="21636"/>
                  </a:cubicBezTo>
                  <a:cubicBezTo>
                    <a:pt x="49171" y="22201"/>
                    <a:pt x="49088" y="22786"/>
                    <a:pt x="49025" y="23351"/>
                  </a:cubicBezTo>
                  <a:cubicBezTo>
                    <a:pt x="48837" y="24900"/>
                    <a:pt x="48272" y="26281"/>
                    <a:pt x="47330" y="27515"/>
                  </a:cubicBezTo>
                  <a:cubicBezTo>
                    <a:pt x="46200" y="28959"/>
                    <a:pt x="45008" y="30340"/>
                    <a:pt x="43647" y="31574"/>
                  </a:cubicBezTo>
                  <a:cubicBezTo>
                    <a:pt x="43396" y="31784"/>
                    <a:pt x="43166" y="31951"/>
                    <a:pt x="42915" y="32118"/>
                  </a:cubicBezTo>
                  <a:cubicBezTo>
                    <a:pt x="41262" y="33186"/>
                    <a:pt x="39463" y="33876"/>
                    <a:pt x="37538" y="34399"/>
                  </a:cubicBezTo>
                  <a:cubicBezTo>
                    <a:pt x="36805" y="34608"/>
                    <a:pt x="36073" y="34776"/>
                    <a:pt x="35341" y="34964"/>
                  </a:cubicBezTo>
                  <a:cubicBezTo>
                    <a:pt x="35132" y="35173"/>
                    <a:pt x="35215" y="35445"/>
                    <a:pt x="35215" y="35675"/>
                  </a:cubicBezTo>
                  <a:cubicBezTo>
                    <a:pt x="35215" y="35906"/>
                    <a:pt x="35236" y="36178"/>
                    <a:pt x="35236" y="36240"/>
                  </a:cubicBezTo>
                  <a:cubicBezTo>
                    <a:pt x="35592" y="36722"/>
                    <a:pt x="35822" y="37056"/>
                    <a:pt x="36052" y="37391"/>
                  </a:cubicBezTo>
                  <a:cubicBezTo>
                    <a:pt x="36533" y="38019"/>
                    <a:pt x="36952" y="38709"/>
                    <a:pt x="37433" y="39316"/>
                  </a:cubicBezTo>
                  <a:cubicBezTo>
                    <a:pt x="39295" y="41534"/>
                    <a:pt x="41283" y="43647"/>
                    <a:pt x="43438" y="45593"/>
                  </a:cubicBezTo>
                  <a:cubicBezTo>
                    <a:pt x="44443" y="46535"/>
                    <a:pt x="45593" y="47330"/>
                    <a:pt x="46744" y="48167"/>
                  </a:cubicBezTo>
                  <a:cubicBezTo>
                    <a:pt x="47560" y="48753"/>
                    <a:pt x="48397" y="49318"/>
                    <a:pt x="49339" y="49694"/>
                  </a:cubicBezTo>
                  <a:cubicBezTo>
                    <a:pt x="49653" y="49820"/>
                    <a:pt x="49945" y="49903"/>
                    <a:pt x="50301" y="49799"/>
                  </a:cubicBezTo>
                  <a:cubicBezTo>
                    <a:pt x="51222" y="49485"/>
                    <a:pt x="52059" y="49715"/>
                    <a:pt x="52707" y="50427"/>
                  </a:cubicBezTo>
                  <a:cubicBezTo>
                    <a:pt x="52938" y="50657"/>
                    <a:pt x="53189" y="50761"/>
                    <a:pt x="53461" y="50845"/>
                  </a:cubicBezTo>
                  <a:cubicBezTo>
                    <a:pt x="54047" y="50950"/>
                    <a:pt x="54570" y="51180"/>
                    <a:pt x="55009" y="51577"/>
                  </a:cubicBezTo>
                  <a:cubicBezTo>
                    <a:pt x="58440" y="54402"/>
                    <a:pt x="61977" y="57122"/>
                    <a:pt x="65324" y="60051"/>
                  </a:cubicBezTo>
                  <a:cubicBezTo>
                    <a:pt x="67124" y="61642"/>
                    <a:pt x="68881" y="63295"/>
                    <a:pt x="70618" y="64906"/>
                  </a:cubicBezTo>
                  <a:cubicBezTo>
                    <a:pt x="70702" y="64968"/>
                    <a:pt x="70764" y="65010"/>
                    <a:pt x="70869" y="65094"/>
                  </a:cubicBezTo>
                  <a:cubicBezTo>
                    <a:pt x="72438" y="64885"/>
                    <a:pt x="74008" y="65178"/>
                    <a:pt x="75535" y="65492"/>
                  </a:cubicBezTo>
                  <a:cubicBezTo>
                    <a:pt x="75744" y="65533"/>
                    <a:pt x="75954" y="65575"/>
                    <a:pt x="76163" y="65596"/>
                  </a:cubicBezTo>
                  <a:cubicBezTo>
                    <a:pt x="76686" y="65680"/>
                    <a:pt x="77104" y="65596"/>
                    <a:pt x="77481" y="65157"/>
                  </a:cubicBezTo>
                  <a:cubicBezTo>
                    <a:pt x="77732" y="64843"/>
                    <a:pt x="78088" y="64571"/>
                    <a:pt x="78402" y="64278"/>
                  </a:cubicBezTo>
                  <a:cubicBezTo>
                    <a:pt x="78423" y="64111"/>
                    <a:pt x="78255" y="64027"/>
                    <a:pt x="78151" y="63922"/>
                  </a:cubicBezTo>
                  <a:cubicBezTo>
                    <a:pt x="77146" y="62981"/>
                    <a:pt x="76539" y="61725"/>
                    <a:pt x="75849" y="60554"/>
                  </a:cubicBezTo>
                  <a:cubicBezTo>
                    <a:pt x="75640" y="60156"/>
                    <a:pt x="75640" y="59738"/>
                    <a:pt x="75702" y="59298"/>
                  </a:cubicBezTo>
                  <a:cubicBezTo>
                    <a:pt x="75744" y="58838"/>
                    <a:pt x="76037" y="58587"/>
                    <a:pt x="76477" y="58503"/>
                  </a:cubicBezTo>
                  <a:cubicBezTo>
                    <a:pt x="78109" y="58252"/>
                    <a:pt x="79573" y="58524"/>
                    <a:pt x="80724" y="59821"/>
                  </a:cubicBezTo>
                  <a:cubicBezTo>
                    <a:pt x="81456" y="60616"/>
                    <a:pt x="82189" y="61432"/>
                    <a:pt x="82649" y="62395"/>
                  </a:cubicBezTo>
                  <a:cubicBezTo>
                    <a:pt x="83109" y="62604"/>
                    <a:pt x="83528" y="62771"/>
                    <a:pt x="83946" y="62960"/>
                  </a:cubicBezTo>
                  <a:cubicBezTo>
                    <a:pt x="84093" y="63023"/>
                    <a:pt x="84281" y="63127"/>
                    <a:pt x="84428" y="63169"/>
                  </a:cubicBezTo>
                  <a:cubicBezTo>
                    <a:pt x="85327" y="63316"/>
                    <a:pt x="86185" y="63629"/>
                    <a:pt x="87127" y="63650"/>
                  </a:cubicBezTo>
                  <a:cubicBezTo>
                    <a:pt x="87880" y="63713"/>
                    <a:pt x="88654" y="63797"/>
                    <a:pt x="89407" y="63839"/>
                  </a:cubicBezTo>
                  <a:cubicBezTo>
                    <a:pt x="90119" y="63901"/>
                    <a:pt x="90851" y="64132"/>
                    <a:pt x="91521" y="64362"/>
                  </a:cubicBezTo>
                  <a:cubicBezTo>
                    <a:pt x="92044" y="64550"/>
                    <a:pt x="92420" y="65010"/>
                    <a:pt x="92734" y="65429"/>
                  </a:cubicBezTo>
                  <a:cubicBezTo>
                    <a:pt x="92839" y="65575"/>
                    <a:pt x="92881" y="65784"/>
                    <a:pt x="92881" y="65952"/>
                  </a:cubicBezTo>
                  <a:cubicBezTo>
                    <a:pt x="92881" y="66412"/>
                    <a:pt x="92881" y="66873"/>
                    <a:pt x="92860" y="67312"/>
                  </a:cubicBezTo>
                  <a:cubicBezTo>
                    <a:pt x="92860" y="67668"/>
                    <a:pt x="92797" y="68002"/>
                    <a:pt x="92860" y="68316"/>
                  </a:cubicBezTo>
                  <a:cubicBezTo>
                    <a:pt x="93069" y="69760"/>
                    <a:pt x="92023" y="70806"/>
                    <a:pt x="91019" y="71287"/>
                  </a:cubicBezTo>
                  <a:cubicBezTo>
                    <a:pt x="90328" y="71643"/>
                    <a:pt x="89554" y="71706"/>
                    <a:pt x="88863" y="71915"/>
                  </a:cubicBezTo>
                  <a:cubicBezTo>
                    <a:pt x="88173" y="72103"/>
                    <a:pt x="87462" y="72124"/>
                    <a:pt x="86771" y="72187"/>
                  </a:cubicBezTo>
                  <a:cubicBezTo>
                    <a:pt x="86583" y="72187"/>
                    <a:pt x="86415" y="72229"/>
                    <a:pt x="86269" y="72229"/>
                  </a:cubicBezTo>
                  <a:cubicBezTo>
                    <a:pt x="86248" y="72480"/>
                    <a:pt x="86373" y="72480"/>
                    <a:pt x="86478" y="72522"/>
                  </a:cubicBezTo>
                  <a:cubicBezTo>
                    <a:pt x="86625" y="72606"/>
                    <a:pt x="86813" y="72689"/>
                    <a:pt x="86980" y="72731"/>
                  </a:cubicBezTo>
                  <a:cubicBezTo>
                    <a:pt x="88487" y="73233"/>
                    <a:pt x="89826" y="74091"/>
                    <a:pt x="91186" y="74886"/>
                  </a:cubicBezTo>
                  <a:cubicBezTo>
                    <a:pt x="91793" y="75221"/>
                    <a:pt x="92065" y="75786"/>
                    <a:pt x="92316" y="76372"/>
                  </a:cubicBezTo>
                  <a:cubicBezTo>
                    <a:pt x="92441" y="76707"/>
                    <a:pt x="92274" y="77041"/>
                    <a:pt x="92002" y="77251"/>
                  </a:cubicBezTo>
                  <a:cubicBezTo>
                    <a:pt x="91793" y="77397"/>
                    <a:pt x="91583" y="77544"/>
                    <a:pt x="91332" y="77544"/>
                  </a:cubicBezTo>
                  <a:cubicBezTo>
                    <a:pt x="90579" y="77627"/>
                    <a:pt x="89826" y="77669"/>
                    <a:pt x="89073" y="77669"/>
                  </a:cubicBezTo>
                  <a:cubicBezTo>
                    <a:pt x="88717" y="77669"/>
                    <a:pt x="88361" y="77523"/>
                    <a:pt x="88026" y="77397"/>
                  </a:cubicBezTo>
                  <a:cubicBezTo>
                    <a:pt x="87566" y="77230"/>
                    <a:pt x="87106" y="77041"/>
                    <a:pt x="86666" y="76832"/>
                  </a:cubicBezTo>
                  <a:cubicBezTo>
                    <a:pt x="86373" y="76707"/>
                    <a:pt x="86081" y="76497"/>
                    <a:pt x="85829" y="76288"/>
                  </a:cubicBezTo>
                  <a:cubicBezTo>
                    <a:pt x="85411" y="75995"/>
                    <a:pt x="84951" y="75891"/>
                    <a:pt x="84386" y="75995"/>
                  </a:cubicBezTo>
                  <a:cubicBezTo>
                    <a:pt x="84490" y="76163"/>
                    <a:pt x="84532" y="76267"/>
                    <a:pt x="84616" y="76351"/>
                  </a:cubicBezTo>
                  <a:cubicBezTo>
                    <a:pt x="84825" y="76497"/>
                    <a:pt x="85055" y="76686"/>
                    <a:pt x="85306" y="76811"/>
                  </a:cubicBezTo>
                  <a:cubicBezTo>
                    <a:pt x="86185" y="77313"/>
                    <a:pt x="86897" y="78046"/>
                    <a:pt x="87650" y="78694"/>
                  </a:cubicBezTo>
                  <a:cubicBezTo>
                    <a:pt x="88361" y="79322"/>
                    <a:pt x="88612" y="80159"/>
                    <a:pt x="88801" y="81017"/>
                  </a:cubicBezTo>
                  <a:cubicBezTo>
                    <a:pt x="88968" y="81728"/>
                    <a:pt x="88508" y="82272"/>
                    <a:pt x="87817" y="82398"/>
                  </a:cubicBezTo>
                  <a:cubicBezTo>
                    <a:pt x="86771" y="82586"/>
                    <a:pt x="85829" y="82461"/>
                    <a:pt x="85013" y="81707"/>
                  </a:cubicBezTo>
                  <a:cubicBezTo>
                    <a:pt x="84260" y="80996"/>
                    <a:pt x="83465" y="80305"/>
                    <a:pt x="82712" y="79636"/>
                  </a:cubicBezTo>
                  <a:cubicBezTo>
                    <a:pt x="82440" y="79427"/>
                    <a:pt x="82189" y="79238"/>
                    <a:pt x="81896" y="79071"/>
                  </a:cubicBezTo>
                  <a:cubicBezTo>
                    <a:pt x="81687" y="78925"/>
                    <a:pt x="81456" y="78904"/>
                    <a:pt x="81226" y="78862"/>
                  </a:cubicBezTo>
                  <a:cubicBezTo>
                    <a:pt x="80222" y="78653"/>
                    <a:pt x="79239" y="78799"/>
                    <a:pt x="78234" y="78820"/>
                  </a:cubicBezTo>
                  <a:cubicBezTo>
                    <a:pt x="77272" y="78883"/>
                    <a:pt x="76309" y="78966"/>
                    <a:pt x="75305" y="78966"/>
                  </a:cubicBezTo>
                  <a:cubicBezTo>
                    <a:pt x="73924" y="78987"/>
                    <a:pt x="72585" y="79217"/>
                    <a:pt x="71288" y="79720"/>
                  </a:cubicBezTo>
                  <a:cubicBezTo>
                    <a:pt x="70974" y="79845"/>
                    <a:pt x="70660" y="79929"/>
                    <a:pt x="70367" y="80033"/>
                  </a:cubicBezTo>
                  <a:cubicBezTo>
                    <a:pt x="69635" y="81540"/>
                    <a:pt x="68944" y="83005"/>
                    <a:pt x="68003" y="84365"/>
                  </a:cubicBezTo>
                  <a:cubicBezTo>
                    <a:pt x="67375" y="85264"/>
                    <a:pt x="66622" y="85976"/>
                    <a:pt x="65575" y="86331"/>
                  </a:cubicBezTo>
                  <a:cubicBezTo>
                    <a:pt x="64822" y="86583"/>
                    <a:pt x="64132" y="86290"/>
                    <a:pt x="63985" y="85515"/>
                  </a:cubicBezTo>
                  <a:cubicBezTo>
                    <a:pt x="63902" y="85181"/>
                    <a:pt x="63964" y="84783"/>
                    <a:pt x="63985" y="84448"/>
                  </a:cubicBezTo>
                  <a:cubicBezTo>
                    <a:pt x="64006" y="84155"/>
                    <a:pt x="64111" y="83842"/>
                    <a:pt x="64215" y="83590"/>
                  </a:cubicBezTo>
                  <a:cubicBezTo>
                    <a:pt x="64299" y="83402"/>
                    <a:pt x="64425" y="83214"/>
                    <a:pt x="64592" y="83088"/>
                  </a:cubicBezTo>
                  <a:cubicBezTo>
                    <a:pt x="64843" y="82816"/>
                    <a:pt x="65031" y="82502"/>
                    <a:pt x="65031" y="82147"/>
                  </a:cubicBezTo>
                  <a:cubicBezTo>
                    <a:pt x="64634" y="82021"/>
                    <a:pt x="64278" y="82063"/>
                    <a:pt x="63922" y="82126"/>
                  </a:cubicBezTo>
                  <a:cubicBezTo>
                    <a:pt x="63567" y="82189"/>
                    <a:pt x="63253" y="82440"/>
                    <a:pt x="63127" y="82795"/>
                  </a:cubicBezTo>
                  <a:cubicBezTo>
                    <a:pt x="62751" y="83716"/>
                    <a:pt x="62123" y="84469"/>
                    <a:pt x="61579" y="85285"/>
                  </a:cubicBezTo>
                  <a:cubicBezTo>
                    <a:pt x="61349" y="85641"/>
                    <a:pt x="61181" y="86039"/>
                    <a:pt x="61056" y="86436"/>
                  </a:cubicBezTo>
                  <a:cubicBezTo>
                    <a:pt x="60951" y="86750"/>
                    <a:pt x="60784" y="87064"/>
                    <a:pt x="60658" y="87357"/>
                  </a:cubicBezTo>
                  <a:cubicBezTo>
                    <a:pt x="60637" y="87420"/>
                    <a:pt x="60575" y="87524"/>
                    <a:pt x="60512" y="87587"/>
                  </a:cubicBezTo>
                  <a:cubicBezTo>
                    <a:pt x="59738" y="88131"/>
                    <a:pt x="59068" y="88821"/>
                    <a:pt x="58022" y="88717"/>
                  </a:cubicBezTo>
                  <a:cubicBezTo>
                    <a:pt x="57436" y="88654"/>
                    <a:pt x="56997" y="88298"/>
                    <a:pt x="56871" y="87712"/>
                  </a:cubicBezTo>
                  <a:cubicBezTo>
                    <a:pt x="56641" y="86666"/>
                    <a:pt x="56871" y="85746"/>
                    <a:pt x="57520" y="84909"/>
                  </a:cubicBezTo>
                  <a:cubicBezTo>
                    <a:pt x="57687" y="84741"/>
                    <a:pt x="57813" y="84532"/>
                    <a:pt x="57938" y="84323"/>
                  </a:cubicBezTo>
                  <a:cubicBezTo>
                    <a:pt x="58001" y="84218"/>
                    <a:pt x="58043" y="84072"/>
                    <a:pt x="58022" y="83967"/>
                  </a:cubicBezTo>
                  <a:cubicBezTo>
                    <a:pt x="57896" y="83402"/>
                    <a:pt x="58231" y="82984"/>
                    <a:pt x="58440" y="82502"/>
                  </a:cubicBezTo>
                  <a:cubicBezTo>
                    <a:pt x="58566" y="82230"/>
                    <a:pt x="58733" y="81958"/>
                    <a:pt x="58775" y="81666"/>
                  </a:cubicBezTo>
                  <a:cubicBezTo>
                    <a:pt x="59047" y="80557"/>
                    <a:pt x="59361" y="79427"/>
                    <a:pt x="59466" y="78276"/>
                  </a:cubicBezTo>
                  <a:cubicBezTo>
                    <a:pt x="59591" y="76895"/>
                    <a:pt x="59905" y="75493"/>
                    <a:pt x="60365" y="74196"/>
                  </a:cubicBezTo>
                  <a:cubicBezTo>
                    <a:pt x="60470" y="73861"/>
                    <a:pt x="60658" y="73547"/>
                    <a:pt x="60784" y="73233"/>
                  </a:cubicBezTo>
                  <a:cubicBezTo>
                    <a:pt x="60156" y="73171"/>
                    <a:pt x="59570" y="73150"/>
                    <a:pt x="58964" y="73066"/>
                  </a:cubicBezTo>
                  <a:cubicBezTo>
                    <a:pt x="57541" y="72878"/>
                    <a:pt x="56369" y="72250"/>
                    <a:pt x="55511" y="71078"/>
                  </a:cubicBezTo>
                  <a:cubicBezTo>
                    <a:pt x="55218" y="70681"/>
                    <a:pt x="54967" y="70304"/>
                    <a:pt x="54695" y="69886"/>
                  </a:cubicBezTo>
                  <a:cubicBezTo>
                    <a:pt x="54381" y="69362"/>
                    <a:pt x="54193" y="68777"/>
                    <a:pt x="54172" y="68149"/>
                  </a:cubicBezTo>
                  <a:cubicBezTo>
                    <a:pt x="54130" y="67291"/>
                    <a:pt x="54088" y="66454"/>
                    <a:pt x="54047" y="65596"/>
                  </a:cubicBezTo>
                  <a:cubicBezTo>
                    <a:pt x="53984" y="64571"/>
                    <a:pt x="54444" y="63755"/>
                    <a:pt x="55114" y="63085"/>
                  </a:cubicBezTo>
                  <a:cubicBezTo>
                    <a:pt x="55511" y="62688"/>
                    <a:pt x="55930" y="62562"/>
                    <a:pt x="56432" y="62876"/>
                  </a:cubicBezTo>
                  <a:cubicBezTo>
                    <a:pt x="56536" y="62918"/>
                    <a:pt x="56641" y="63002"/>
                    <a:pt x="56767" y="63085"/>
                  </a:cubicBezTo>
                  <a:lnTo>
                    <a:pt x="56850" y="63860"/>
                  </a:lnTo>
                  <a:cubicBezTo>
                    <a:pt x="56892" y="64655"/>
                    <a:pt x="56955" y="65429"/>
                    <a:pt x="56976" y="66245"/>
                  </a:cubicBezTo>
                  <a:cubicBezTo>
                    <a:pt x="56997" y="66873"/>
                    <a:pt x="57185" y="67437"/>
                    <a:pt x="57520" y="67961"/>
                  </a:cubicBezTo>
                  <a:cubicBezTo>
                    <a:pt x="58106" y="68797"/>
                    <a:pt x="58650" y="69634"/>
                    <a:pt x="59466" y="70262"/>
                  </a:cubicBezTo>
                  <a:cubicBezTo>
                    <a:pt x="59570" y="70346"/>
                    <a:pt x="59633" y="70430"/>
                    <a:pt x="59738" y="70513"/>
                  </a:cubicBezTo>
                  <a:cubicBezTo>
                    <a:pt x="61098" y="71518"/>
                    <a:pt x="61684" y="71685"/>
                    <a:pt x="63378" y="71455"/>
                  </a:cubicBezTo>
                  <a:cubicBezTo>
                    <a:pt x="63588" y="71413"/>
                    <a:pt x="63776" y="71308"/>
                    <a:pt x="63964" y="71246"/>
                  </a:cubicBezTo>
                  <a:cubicBezTo>
                    <a:pt x="64425" y="70994"/>
                    <a:pt x="64864" y="70743"/>
                    <a:pt x="65324" y="70513"/>
                  </a:cubicBezTo>
                  <a:cubicBezTo>
                    <a:pt x="65889" y="70241"/>
                    <a:pt x="66475" y="69990"/>
                    <a:pt x="67124" y="69906"/>
                  </a:cubicBezTo>
                  <a:cubicBezTo>
                    <a:pt x="67626" y="69844"/>
                    <a:pt x="68107" y="69614"/>
                    <a:pt x="68609" y="69509"/>
                  </a:cubicBezTo>
                  <a:cubicBezTo>
                    <a:pt x="69237" y="69383"/>
                    <a:pt x="69844" y="69279"/>
                    <a:pt x="70513" y="69153"/>
                  </a:cubicBezTo>
                  <a:cubicBezTo>
                    <a:pt x="70283" y="68777"/>
                    <a:pt x="70032" y="68484"/>
                    <a:pt x="69865" y="68149"/>
                  </a:cubicBezTo>
                  <a:cubicBezTo>
                    <a:pt x="69739" y="67793"/>
                    <a:pt x="69656" y="67396"/>
                    <a:pt x="69656" y="66998"/>
                  </a:cubicBezTo>
                  <a:cubicBezTo>
                    <a:pt x="69656" y="66601"/>
                    <a:pt x="69781" y="66245"/>
                    <a:pt x="69865" y="65764"/>
                  </a:cubicBezTo>
                  <a:cubicBezTo>
                    <a:pt x="69656" y="65554"/>
                    <a:pt x="69404" y="65240"/>
                    <a:pt x="69112" y="64989"/>
                  </a:cubicBezTo>
                  <a:cubicBezTo>
                    <a:pt x="66831" y="62897"/>
                    <a:pt x="64529" y="60784"/>
                    <a:pt x="62123" y="58817"/>
                  </a:cubicBezTo>
                  <a:cubicBezTo>
                    <a:pt x="60345" y="57373"/>
                    <a:pt x="58629" y="55909"/>
                    <a:pt x="56788" y="54507"/>
                  </a:cubicBezTo>
                  <a:cubicBezTo>
                    <a:pt x="55951" y="53837"/>
                    <a:pt x="55176" y="53105"/>
                    <a:pt x="54360" y="52435"/>
                  </a:cubicBezTo>
                  <a:cubicBezTo>
                    <a:pt x="53649" y="51849"/>
                    <a:pt x="53147" y="51724"/>
                    <a:pt x="52247" y="51808"/>
                  </a:cubicBezTo>
                  <a:cubicBezTo>
                    <a:pt x="52184" y="52017"/>
                    <a:pt x="52142" y="52247"/>
                    <a:pt x="52059" y="52477"/>
                  </a:cubicBezTo>
                  <a:cubicBezTo>
                    <a:pt x="52038" y="52540"/>
                    <a:pt x="51975" y="52561"/>
                    <a:pt x="51891" y="52644"/>
                  </a:cubicBezTo>
                  <a:cubicBezTo>
                    <a:pt x="51682" y="52561"/>
                    <a:pt x="51452" y="52477"/>
                    <a:pt x="51243" y="52372"/>
                  </a:cubicBezTo>
                  <a:cubicBezTo>
                    <a:pt x="51034" y="52268"/>
                    <a:pt x="50908" y="51996"/>
                    <a:pt x="50573" y="52226"/>
                  </a:cubicBezTo>
                  <a:cubicBezTo>
                    <a:pt x="50594" y="52372"/>
                    <a:pt x="50636" y="52540"/>
                    <a:pt x="50678" y="52728"/>
                  </a:cubicBezTo>
                  <a:cubicBezTo>
                    <a:pt x="50699" y="53000"/>
                    <a:pt x="50489" y="53209"/>
                    <a:pt x="50217" y="53105"/>
                  </a:cubicBezTo>
                  <a:cubicBezTo>
                    <a:pt x="49966" y="53042"/>
                    <a:pt x="49757" y="52875"/>
                    <a:pt x="49464" y="52749"/>
                  </a:cubicBezTo>
                  <a:cubicBezTo>
                    <a:pt x="49150" y="52937"/>
                    <a:pt x="48816" y="53168"/>
                    <a:pt x="48481" y="53314"/>
                  </a:cubicBezTo>
                  <a:cubicBezTo>
                    <a:pt x="48230" y="53419"/>
                    <a:pt x="47979" y="53502"/>
                    <a:pt x="47686" y="53565"/>
                  </a:cubicBezTo>
                  <a:cubicBezTo>
                    <a:pt x="47456" y="53586"/>
                    <a:pt x="47330" y="53356"/>
                    <a:pt x="47393" y="53105"/>
                  </a:cubicBezTo>
                  <a:cubicBezTo>
                    <a:pt x="47476" y="52833"/>
                    <a:pt x="47686" y="52665"/>
                    <a:pt x="47916" y="52519"/>
                  </a:cubicBezTo>
                  <a:cubicBezTo>
                    <a:pt x="48313" y="52268"/>
                    <a:pt x="48711" y="52038"/>
                    <a:pt x="49067" y="51787"/>
                  </a:cubicBezTo>
                  <a:cubicBezTo>
                    <a:pt x="49339" y="51598"/>
                    <a:pt x="49339" y="51598"/>
                    <a:pt x="49360" y="51012"/>
                  </a:cubicBezTo>
                  <a:cubicBezTo>
                    <a:pt x="49171" y="50908"/>
                    <a:pt x="49004" y="50761"/>
                    <a:pt x="48753" y="50678"/>
                  </a:cubicBezTo>
                  <a:cubicBezTo>
                    <a:pt x="47330" y="50113"/>
                    <a:pt x="46116" y="49192"/>
                    <a:pt x="44882" y="48292"/>
                  </a:cubicBezTo>
                  <a:cubicBezTo>
                    <a:pt x="42685" y="46702"/>
                    <a:pt x="40781" y="44777"/>
                    <a:pt x="38982" y="42748"/>
                  </a:cubicBezTo>
                  <a:cubicBezTo>
                    <a:pt x="37810" y="41471"/>
                    <a:pt x="36722" y="40111"/>
                    <a:pt x="35613" y="38814"/>
                  </a:cubicBezTo>
                  <a:cubicBezTo>
                    <a:pt x="35550" y="38751"/>
                    <a:pt x="35466" y="38709"/>
                    <a:pt x="35404" y="38667"/>
                  </a:cubicBezTo>
                  <a:cubicBezTo>
                    <a:pt x="35215" y="38877"/>
                    <a:pt x="35299" y="39086"/>
                    <a:pt x="35320" y="39295"/>
                  </a:cubicBezTo>
                  <a:cubicBezTo>
                    <a:pt x="35424" y="41471"/>
                    <a:pt x="35550" y="43626"/>
                    <a:pt x="35655" y="45782"/>
                  </a:cubicBezTo>
                  <a:cubicBezTo>
                    <a:pt x="35717" y="46974"/>
                    <a:pt x="35738" y="48167"/>
                    <a:pt x="35655" y="49339"/>
                  </a:cubicBezTo>
                  <a:cubicBezTo>
                    <a:pt x="35613" y="50134"/>
                    <a:pt x="35676" y="50908"/>
                    <a:pt x="35717" y="51724"/>
                  </a:cubicBezTo>
                  <a:cubicBezTo>
                    <a:pt x="35738" y="52121"/>
                    <a:pt x="35717" y="52519"/>
                    <a:pt x="35634" y="52896"/>
                  </a:cubicBezTo>
                  <a:cubicBezTo>
                    <a:pt x="35529" y="53356"/>
                    <a:pt x="35571" y="53816"/>
                    <a:pt x="35529" y="54256"/>
                  </a:cubicBezTo>
                  <a:cubicBezTo>
                    <a:pt x="35466" y="54674"/>
                    <a:pt x="35404" y="55093"/>
                    <a:pt x="35613" y="55490"/>
                  </a:cubicBezTo>
                  <a:cubicBezTo>
                    <a:pt x="35655" y="55574"/>
                    <a:pt x="35634" y="55678"/>
                    <a:pt x="35634" y="55762"/>
                  </a:cubicBezTo>
                  <a:cubicBezTo>
                    <a:pt x="35676" y="56913"/>
                    <a:pt x="35717" y="58064"/>
                    <a:pt x="35780" y="59214"/>
                  </a:cubicBezTo>
                  <a:cubicBezTo>
                    <a:pt x="35843" y="59779"/>
                    <a:pt x="35717" y="60282"/>
                    <a:pt x="35445" y="60784"/>
                  </a:cubicBezTo>
                  <a:cubicBezTo>
                    <a:pt x="35132" y="61411"/>
                    <a:pt x="34629" y="61579"/>
                    <a:pt x="34002" y="61265"/>
                  </a:cubicBezTo>
                  <a:cubicBezTo>
                    <a:pt x="33688" y="61119"/>
                    <a:pt x="33416" y="60847"/>
                    <a:pt x="33102" y="60679"/>
                  </a:cubicBezTo>
                  <a:cubicBezTo>
                    <a:pt x="32935" y="60575"/>
                    <a:pt x="32746" y="60428"/>
                    <a:pt x="32579" y="60303"/>
                  </a:cubicBezTo>
                  <a:cubicBezTo>
                    <a:pt x="32202" y="60888"/>
                    <a:pt x="32223" y="61621"/>
                    <a:pt x="31637" y="61976"/>
                  </a:cubicBezTo>
                  <a:cubicBezTo>
                    <a:pt x="31261" y="62207"/>
                    <a:pt x="30905" y="62416"/>
                    <a:pt x="30424" y="62688"/>
                  </a:cubicBezTo>
                  <a:cubicBezTo>
                    <a:pt x="30382" y="63044"/>
                    <a:pt x="30277" y="63525"/>
                    <a:pt x="30298" y="63985"/>
                  </a:cubicBezTo>
                  <a:cubicBezTo>
                    <a:pt x="30340" y="65722"/>
                    <a:pt x="30487" y="67437"/>
                    <a:pt x="30549" y="69258"/>
                  </a:cubicBezTo>
                  <a:cubicBezTo>
                    <a:pt x="30800" y="69279"/>
                    <a:pt x="31010" y="69300"/>
                    <a:pt x="31177" y="69300"/>
                  </a:cubicBezTo>
                  <a:cubicBezTo>
                    <a:pt x="31700" y="69300"/>
                    <a:pt x="32223" y="69216"/>
                    <a:pt x="32725" y="69258"/>
                  </a:cubicBezTo>
                  <a:cubicBezTo>
                    <a:pt x="33751" y="69279"/>
                    <a:pt x="34692" y="69614"/>
                    <a:pt x="35676" y="69844"/>
                  </a:cubicBezTo>
                  <a:cubicBezTo>
                    <a:pt x="35927" y="69906"/>
                    <a:pt x="36136" y="70053"/>
                    <a:pt x="36303" y="70220"/>
                  </a:cubicBezTo>
                  <a:cubicBezTo>
                    <a:pt x="36889" y="70764"/>
                    <a:pt x="37287" y="71476"/>
                    <a:pt x="37517" y="72229"/>
                  </a:cubicBezTo>
                  <a:cubicBezTo>
                    <a:pt x="37642" y="72710"/>
                    <a:pt x="37538" y="73150"/>
                    <a:pt x="37140" y="73484"/>
                  </a:cubicBezTo>
                  <a:cubicBezTo>
                    <a:pt x="36764" y="73819"/>
                    <a:pt x="36366" y="74175"/>
                    <a:pt x="35822" y="74238"/>
                  </a:cubicBezTo>
                  <a:cubicBezTo>
                    <a:pt x="34567" y="74447"/>
                    <a:pt x="33332" y="74489"/>
                    <a:pt x="32119" y="74007"/>
                  </a:cubicBezTo>
                  <a:cubicBezTo>
                    <a:pt x="31888" y="73924"/>
                    <a:pt x="31679" y="73819"/>
                    <a:pt x="31470" y="73694"/>
                  </a:cubicBezTo>
                  <a:cubicBezTo>
                    <a:pt x="31031" y="73463"/>
                    <a:pt x="30549" y="73191"/>
                    <a:pt x="30110" y="72940"/>
                  </a:cubicBezTo>
                  <a:cubicBezTo>
                    <a:pt x="29775" y="72731"/>
                    <a:pt x="29461" y="72501"/>
                    <a:pt x="29168" y="72229"/>
                  </a:cubicBezTo>
                  <a:cubicBezTo>
                    <a:pt x="28875" y="71978"/>
                    <a:pt x="28750" y="71664"/>
                    <a:pt x="28708" y="71266"/>
                  </a:cubicBezTo>
                  <a:cubicBezTo>
                    <a:pt x="28645" y="70848"/>
                    <a:pt x="28729" y="70471"/>
                    <a:pt x="29085" y="70220"/>
                  </a:cubicBezTo>
                  <a:cubicBezTo>
                    <a:pt x="29231" y="70137"/>
                    <a:pt x="29336" y="70032"/>
                    <a:pt x="29440" y="69927"/>
                  </a:cubicBezTo>
                  <a:cubicBezTo>
                    <a:pt x="29482" y="67417"/>
                    <a:pt x="28959" y="64927"/>
                    <a:pt x="29378" y="62416"/>
                  </a:cubicBezTo>
                  <a:cubicBezTo>
                    <a:pt x="28499" y="61872"/>
                    <a:pt x="28038" y="60993"/>
                    <a:pt x="27599" y="60177"/>
                  </a:cubicBezTo>
                  <a:cubicBezTo>
                    <a:pt x="27369" y="60114"/>
                    <a:pt x="27306" y="60303"/>
                    <a:pt x="27243" y="60407"/>
                  </a:cubicBezTo>
                  <a:cubicBezTo>
                    <a:pt x="27055" y="60637"/>
                    <a:pt x="26867" y="60909"/>
                    <a:pt x="26657" y="61119"/>
                  </a:cubicBezTo>
                  <a:cubicBezTo>
                    <a:pt x="26406" y="61432"/>
                    <a:pt x="26030" y="61579"/>
                    <a:pt x="25632" y="61642"/>
                  </a:cubicBezTo>
                  <a:cubicBezTo>
                    <a:pt x="24126" y="61851"/>
                    <a:pt x="22975" y="61307"/>
                    <a:pt x="22075" y="60093"/>
                  </a:cubicBezTo>
                  <a:cubicBezTo>
                    <a:pt x="22138" y="59758"/>
                    <a:pt x="22012" y="59507"/>
                    <a:pt x="21803" y="59152"/>
                  </a:cubicBezTo>
                  <a:close/>
                  <a:moveTo>
                    <a:pt x="15296" y="26825"/>
                  </a:moveTo>
                  <a:cubicBezTo>
                    <a:pt x="15526" y="27180"/>
                    <a:pt x="15714" y="27452"/>
                    <a:pt x="15945" y="27704"/>
                  </a:cubicBezTo>
                  <a:cubicBezTo>
                    <a:pt x="17200" y="28959"/>
                    <a:pt x="18560" y="30068"/>
                    <a:pt x="20150" y="30863"/>
                  </a:cubicBezTo>
                  <a:cubicBezTo>
                    <a:pt x="21343" y="31428"/>
                    <a:pt x="22577" y="31951"/>
                    <a:pt x="23812" y="32474"/>
                  </a:cubicBezTo>
                  <a:cubicBezTo>
                    <a:pt x="24816" y="32893"/>
                    <a:pt x="25779" y="33290"/>
                    <a:pt x="26804" y="33667"/>
                  </a:cubicBezTo>
                  <a:cubicBezTo>
                    <a:pt x="27264" y="33834"/>
                    <a:pt x="27787" y="34002"/>
                    <a:pt x="28290" y="34022"/>
                  </a:cubicBezTo>
                  <a:cubicBezTo>
                    <a:pt x="29461" y="34085"/>
                    <a:pt x="30675" y="34085"/>
                    <a:pt x="31847" y="34022"/>
                  </a:cubicBezTo>
                  <a:cubicBezTo>
                    <a:pt x="32997" y="33981"/>
                    <a:pt x="34148" y="33876"/>
                    <a:pt x="35299" y="33771"/>
                  </a:cubicBezTo>
                  <a:cubicBezTo>
                    <a:pt x="35676" y="33730"/>
                    <a:pt x="36136" y="33730"/>
                    <a:pt x="36450" y="33562"/>
                  </a:cubicBezTo>
                  <a:cubicBezTo>
                    <a:pt x="36994" y="33248"/>
                    <a:pt x="37580" y="33144"/>
                    <a:pt x="38145" y="32934"/>
                  </a:cubicBezTo>
                  <a:cubicBezTo>
                    <a:pt x="39526" y="32453"/>
                    <a:pt x="40886" y="31951"/>
                    <a:pt x="42141" y="31156"/>
                  </a:cubicBezTo>
                  <a:cubicBezTo>
                    <a:pt x="42455" y="30926"/>
                    <a:pt x="42748" y="30758"/>
                    <a:pt x="43041" y="30486"/>
                  </a:cubicBezTo>
                  <a:cubicBezTo>
                    <a:pt x="44129" y="29503"/>
                    <a:pt x="45112" y="28352"/>
                    <a:pt x="46075" y="27222"/>
                  </a:cubicBezTo>
                  <a:cubicBezTo>
                    <a:pt x="47163" y="25925"/>
                    <a:pt x="47853" y="24419"/>
                    <a:pt x="48041" y="22703"/>
                  </a:cubicBezTo>
                  <a:cubicBezTo>
                    <a:pt x="48167" y="21615"/>
                    <a:pt x="48188" y="20610"/>
                    <a:pt x="47937" y="19522"/>
                  </a:cubicBezTo>
                  <a:cubicBezTo>
                    <a:pt x="47435" y="17367"/>
                    <a:pt x="47414" y="17179"/>
                    <a:pt x="46577" y="15693"/>
                  </a:cubicBezTo>
                  <a:cubicBezTo>
                    <a:pt x="46493" y="15526"/>
                    <a:pt x="46388" y="15380"/>
                    <a:pt x="46284" y="15212"/>
                  </a:cubicBezTo>
                  <a:cubicBezTo>
                    <a:pt x="46116" y="14982"/>
                    <a:pt x="45970" y="14773"/>
                    <a:pt x="45782" y="14480"/>
                  </a:cubicBezTo>
                  <a:cubicBezTo>
                    <a:pt x="45217" y="15233"/>
                    <a:pt x="44505" y="15714"/>
                    <a:pt x="43668" y="15944"/>
                  </a:cubicBezTo>
                  <a:cubicBezTo>
                    <a:pt x="43083" y="16112"/>
                    <a:pt x="42497" y="16216"/>
                    <a:pt x="41890" y="16279"/>
                  </a:cubicBezTo>
                  <a:cubicBezTo>
                    <a:pt x="40634" y="16447"/>
                    <a:pt x="39400" y="16279"/>
                    <a:pt x="38145" y="16237"/>
                  </a:cubicBezTo>
                  <a:cubicBezTo>
                    <a:pt x="37098" y="16216"/>
                    <a:pt x="36115" y="15924"/>
                    <a:pt x="35173" y="15505"/>
                  </a:cubicBezTo>
                  <a:cubicBezTo>
                    <a:pt x="34797" y="15338"/>
                    <a:pt x="34441" y="15191"/>
                    <a:pt x="34085" y="15003"/>
                  </a:cubicBezTo>
                  <a:lnTo>
                    <a:pt x="33541" y="14773"/>
                  </a:lnTo>
                  <a:cubicBezTo>
                    <a:pt x="33458" y="14856"/>
                    <a:pt x="33416" y="14898"/>
                    <a:pt x="33395" y="14961"/>
                  </a:cubicBezTo>
                  <a:cubicBezTo>
                    <a:pt x="32997" y="16112"/>
                    <a:pt x="32307" y="17053"/>
                    <a:pt x="31470" y="17932"/>
                  </a:cubicBezTo>
                  <a:cubicBezTo>
                    <a:pt x="31135" y="18267"/>
                    <a:pt x="30821" y="18665"/>
                    <a:pt x="30507" y="19041"/>
                  </a:cubicBezTo>
                  <a:cubicBezTo>
                    <a:pt x="29378" y="20422"/>
                    <a:pt x="27913" y="20987"/>
                    <a:pt x="26176" y="20966"/>
                  </a:cubicBezTo>
                  <a:cubicBezTo>
                    <a:pt x="25653" y="20966"/>
                    <a:pt x="25277" y="20736"/>
                    <a:pt x="25088" y="20255"/>
                  </a:cubicBezTo>
                  <a:cubicBezTo>
                    <a:pt x="24963" y="19899"/>
                    <a:pt x="24858" y="19501"/>
                    <a:pt x="24837" y="19104"/>
                  </a:cubicBezTo>
                  <a:cubicBezTo>
                    <a:pt x="24753" y="18476"/>
                    <a:pt x="24753" y="17828"/>
                    <a:pt x="24733" y="17200"/>
                  </a:cubicBezTo>
                  <a:cubicBezTo>
                    <a:pt x="24733" y="17074"/>
                    <a:pt x="24774" y="16886"/>
                    <a:pt x="24502" y="16844"/>
                  </a:cubicBezTo>
                  <a:cubicBezTo>
                    <a:pt x="24293" y="17053"/>
                    <a:pt x="24021" y="17263"/>
                    <a:pt x="23791" y="17493"/>
                  </a:cubicBezTo>
                  <a:cubicBezTo>
                    <a:pt x="22870" y="18413"/>
                    <a:pt x="21908" y="19209"/>
                    <a:pt x="20862" y="19941"/>
                  </a:cubicBezTo>
                  <a:cubicBezTo>
                    <a:pt x="20108" y="20506"/>
                    <a:pt x="19271" y="20945"/>
                    <a:pt x="18372" y="21301"/>
                  </a:cubicBezTo>
                  <a:cubicBezTo>
                    <a:pt x="17870" y="21510"/>
                    <a:pt x="17326" y="21615"/>
                    <a:pt x="16782" y="21698"/>
                  </a:cubicBezTo>
                  <a:cubicBezTo>
                    <a:pt x="16091" y="21782"/>
                    <a:pt x="15526" y="21615"/>
                    <a:pt x="15045" y="21092"/>
                  </a:cubicBezTo>
                  <a:cubicBezTo>
                    <a:pt x="14668" y="20652"/>
                    <a:pt x="14208" y="20297"/>
                    <a:pt x="13685" y="20045"/>
                  </a:cubicBezTo>
                  <a:cubicBezTo>
                    <a:pt x="13580" y="20004"/>
                    <a:pt x="13476" y="19920"/>
                    <a:pt x="13413" y="19836"/>
                  </a:cubicBezTo>
                  <a:cubicBezTo>
                    <a:pt x="12722" y="19062"/>
                    <a:pt x="11865" y="19271"/>
                    <a:pt x="11028" y="19397"/>
                  </a:cubicBezTo>
                  <a:cubicBezTo>
                    <a:pt x="10923" y="19418"/>
                    <a:pt x="10797" y="19501"/>
                    <a:pt x="10735" y="19585"/>
                  </a:cubicBezTo>
                  <a:cubicBezTo>
                    <a:pt x="10379" y="20025"/>
                    <a:pt x="9960" y="20443"/>
                    <a:pt x="10065" y="21092"/>
                  </a:cubicBezTo>
                  <a:cubicBezTo>
                    <a:pt x="10107" y="21385"/>
                    <a:pt x="10023" y="21698"/>
                    <a:pt x="10002" y="22012"/>
                  </a:cubicBezTo>
                  <a:cubicBezTo>
                    <a:pt x="9856" y="23393"/>
                    <a:pt x="10337" y="24586"/>
                    <a:pt x="11007" y="25737"/>
                  </a:cubicBezTo>
                  <a:cubicBezTo>
                    <a:pt x="11216" y="26113"/>
                    <a:pt x="11551" y="26364"/>
                    <a:pt x="11990" y="26490"/>
                  </a:cubicBezTo>
                  <a:cubicBezTo>
                    <a:pt x="13099" y="26867"/>
                    <a:pt x="14145" y="27076"/>
                    <a:pt x="15296" y="26825"/>
                  </a:cubicBezTo>
                  <a:close/>
                  <a:moveTo>
                    <a:pt x="15840" y="49673"/>
                  </a:moveTo>
                  <a:cubicBezTo>
                    <a:pt x="16049" y="49903"/>
                    <a:pt x="16258" y="50155"/>
                    <a:pt x="16489" y="50364"/>
                  </a:cubicBezTo>
                  <a:cubicBezTo>
                    <a:pt x="17744" y="51598"/>
                    <a:pt x="19125" y="52603"/>
                    <a:pt x="20652" y="53460"/>
                  </a:cubicBezTo>
                  <a:cubicBezTo>
                    <a:pt x="21322" y="53858"/>
                    <a:pt x="22054" y="54172"/>
                    <a:pt x="22828" y="54402"/>
                  </a:cubicBezTo>
                  <a:cubicBezTo>
                    <a:pt x="25758" y="55239"/>
                    <a:pt x="28750" y="55678"/>
                    <a:pt x="31826" y="55448"/>
                  </a:cubicBezTo>
                  <a:cubicBezTo>
                    <a:pt x="32244" y="55427"/>
                    <a:pt x="32683" y="55385"/>
                    <a:pt x="33102" y="55365"/>
                  </a:cubicBezTo>
                  <a:cubicBezTo>
                    <a:pt x="33248" y="55365"/>
                    <a:pt x="33416" y="55344"/>
                    <a:pt x="33541" y="55344"/>
                  </a:cubicBezTo>
                  <a:cubicBezTo>
                    <a:pt x="34023" y="55281"/>
                    <a:pt x="34357" y="55051"/>
                    <a:pt x="34441" y="54590"/>
                  </a:cubicBezTo>
                  <a:cubicBezTo>
                    <a:pt x="34504" y="54214"/>
                    <a:pt x="34546" y="53879"/>
                    <a:pt x="34567" y="53502"/>
                  </a:cubicBezTo>
                  <a:cubicBezTo>
                    <a:pt x="34588" y="53251"/>
                    <a:pt x="34567" y="52958"/>
                    <a:pt x="34608" y="52707"/>
                  </a:cubicBezTo>
                  <a:cubicBezTo>
                    <a:pt x="34755" y="52247"/>
                    <a:pt x="34755" y="51808"/>
                    <a:pt x="34692" y="51347"/>
                  </a:cubicBezTo>
                  <a:cubicBezTo>
                    <a:pt x="34608" y="50364"/>
                    <a:pt x="34650" y="49401"/>
                    <a:pt x="34692" y="48439"/>
                  </a:cubicBezTo>
                  <a:cubicBezTo>
                    <a:pt x="34713" y="47874"/>
                    <a:pt x="34755" y="47330"/>
                    <a:pt x="34713" y="46786"/>
                  </a:cubicBezTo>
                  <a:cubicBezTo>
                    <a:pt x="34546" y="43041"/>
                    <a:pt x="34336" y="39295"/>
                    <a:pt x="34148" y="35592"/>
                  </a:cubicBezTo>
                  <a:cubicBezTo>
                    <a:pt x="34148" y="35403"/>
                    <a:pt x="34064" y="35257"/>
                    <a:pt x="34023" y="35048"/>
                  </a:cubicBezTo>
                  <a:cubicBezTo>
                    <a:pt x="31428" y="35362"/>
                    <a:pt x="28896" y="35424"/>
                    <a:pt x="26406" y="34776"/>
                  </a:cubicBezTo>
                  <a:cubicBezTo>
                    <a:pt x="25967" y="35152"/>
                    <a:pt x="25695" y="35571"/>
                    <a:pt x="25444" y="36031"/>
                  </a:cubicBezTo>
                  <a:cubicBezTo>
                    <a:pt x="25256" y="36387"/>
                    <a:pt x="25046" y="36743"/>
                    <a:pt x="24816" y="37035"/>
                  </a:cubicBezTo>
                  <a:cubicBezTo>
                    <a:pt x="23163" y="39002"/>
                    <a:pt x="21636" y="41053"/>
                    <a:pt x="20318" y="43229"/>
                  </a:cubicBezTo>
                  <a:cubicBezTo>
                    <a:pt x="20004" y="43752"/>
                    <a:pt x="19627" y="44233"/>
                    <a:pt x="19271" y="44714"/>
                  </a:cubicBezTo>
                  <a:cubicBezTo>
                    <a:pt x="18748" y="45405"/>
                    <a:pt x="18225" y="46054"/>
                    <a:pt x="17702" y="46723"/>
                  </a:cubicBezTo>
                  <a:cubicBezTo>
                    <a:pt x="17388" y="47162"/>
                    <a:pt x="17116" y="47602"/>
                    <a:pt x="16782" y="47999"/>
                  </a:cubicBezTo>
                  <a:cubicBezTo>
                    <a:pt x="16384" y="48460"/>
                    <a:pt x="16091" y="49004"/>
                    <a:pt x="15840" y="49673"/>
                  </a:cubicBezTo>
                  <a:close/>
                  <a:moveTo>
                    <a:pt x="45112" y="13622"/>
                  </a:moveTo>
                  <a:lnTo>
                    <a:pt x="44087" y="12136"/>
                  </a:lnTo>
                  <a:cubicBezTo>
                    <a:pt x="43878" y="11843"/>
                    <a:pt x="43543" y="11655"/>
                    <a:pt x="43647" y="11195"/>
                  </a:cubicBezTo>
                  <a:cubicBezTo>
                    <a:pt x="43668" y="11090"/>
                    <a:pt x="43459" y="10902"/>
                    <a:pt x="43334" y="10776"/>
                  </a:cubicBezTo>
                  <a:cubicBezTo>
                    <a:pt x="42831" y="10274"/>
                    <a:pt x="42329" y="9772"/>
                    <a:pt x="41869" y="9291"/>
                  </a:cubicBezTo>
                  <a:lnTo>
                    <a:pt x="41681" y="9102"/>
                  </a:lnTo>
                  <a:cubicBezTo>
                    <a:pt x="41241" y="8768"/>
                    <a:pt x="40823" y="8412"/>
                    <a:pt x="40362" y="8140"/>
                  </a:cubicBezTo>
                  <a:cubicBezTo>
                    <a:pt x="40090" y="7931"/>
                    <a:pt x="39735" y="7742"/>
                    <a:pt x="39400" y="7617"/>
                  </a:cubicBezTo>
                  <a:cubicBezTo>
                    <a:pt x="38982" y="7470"/>
                    <a:pt x="38647" y="7240"/>
                    <a:pt x="38249" y="7052"/>
                  </a:cubicBezTo>
                  <a:cubicBezTo>
                    <a:pt x="37329" y="6592"/>
                    <a:pt x="36387" y="6152"/>
                    <a:pt x="35341" y="6069"/>
                  </a:cubicBezTo>
                  <a:cubicBezTo>
                    <a:pt x="34797" y="6048"/>
                    <a:pt x="34253" y="5943"/>
                    <a:pt x="33730" y="5880"/>
                  </a:cubicBezTo>
                  <a:cubicBezTo>
                    <a:pt x="33353" y="5859"/>
                    <a:pt x="32997" y="5838"/>
                    <a:pt x="32621" y="5838"/>
                  </a:cubicBezTo>
                  <a:cubicBezTo>
                    <a:pt x="31365" y="5880"/>
                    <a:pt x="30152" y="5901"/>
                    <a:pt x="28896" y="6048"/>
                  </a:cubicBezTo>
                  <a:cubicBezTo>
                    <a:pt x="28164" y="6110"/>
                    <a:pt x="27390" y="6194"/>
                    <a:pt x="26762" y="6487"/>
                  </a:cubicBezTo>
                  <a:cubicBezTo>
                    <a:pt x="25883" y="6885"/>
                    <a:pt x="24879" y="6947"/>
                    <a:pt x="24042" y="7512"/>
                  </a:cubicBezTo>
                  <a:cubicBezTo>
                    <a:pt x="23917" y="7575"/>
                    <a:pt x="23770" y="7617"/>
                    <a:pt x="23603" y="7617"/>
                  </a:cubicBezTo>
                  <a:cubicBezTo>
                    <a:pt x="22410" y="7721"/>
                    <a:pt x="21427" y="8307"/>
                    <a:pt x="20569" y="9102"/>
                  </a:cubicBezTo>
                  <a:lnTo>
                    <a:pt x="20171" y="9500"/>
                  </a:lnTo>
                  <a:cubicBezTo>
                    <a:pt x="18769" y="10755"/>
                    <a:pt x="17723" y="12262"/>
                    <a:pt x="16698" y="13810"/>
                  </a:cubicBezTo>
                  <a:cubicBezTo>
                    <a:pt x="15714" y="15317"/>
                    <a:pt x="15087" y="16991"/>
                    <a:pt x="14375" y="18644"/>
                  </a:cubicBezTo>
                  <a:cubicBezTo>
                    <a:pt x="14354" y="18727"/>
                    <a:pt x="14354" y="18832"/>
                    <a:pt x="14313" y="18916"/>
                  </a:cubicBezTo>
                  <a:cubicBezTo>
                    <a:pt x="14898" y="19397"/>
                    <a:pt x="15442" y="19857"/>
                    <a:pt x="15966" y="20338"/>
                  </a:cubicBezTo>
                  <a:cubicBezTo>
                    <a:pt x="16258" y="20631"/>
                    <a:pt x="16572" y="20715"/>
                    <a:pt x="16970" y="20631"/>
                  </a:cubicBezTo>
                  <a:cubicBezTo>
                    <a:pt x="18037" y="20422"/>
                    <a:pt x="18979" y="19962"/>
                    <a:pt x="19857" y="19355"/>
                  </a:cubicBezTo>
                  <a:cubicBezTo>
                    <a:pt x="20841" y="18727"/>
                    <a:pt x="21740" y="17995"/>
                    <a:pt x="22577" y="17200"/>
                  </a:cubicBezTo>
                  <a:cubicBezTo>
                    <a:pt x="23038" y="16781"/>
                    <a:pt x="23456" y="16342"/>
                    <a:pt x="23896" y="15924"/>
                  </a:cubicBezTo>
                  <a:cubicBezTo>
                    <a:pt x="24356" y="15484"/>
                    <a:pt x="24837" y="15066"/>
                    <a:pt x="25297" y="14647"/>
                  </a:cubicBezTo>
                  <a:cubicBezTo>
                    <a:pt x="25549" y="14438"/>
                    <a:pt x="25779" y="14417"/>
                    <a:pt x="25967" y="14563"/>
                  </a:cubicBezTo>
                  <a:cubicBezTo>
                    <a:pt x="26197" y="14731"/>
                    <a:pt x="26239" y="14961"/>
                    <a:pt x="26197" y="15212"/>
                  </a:cubicBezTo>
                  <a:cubicBezTo>
                    <a:pt x="26176" y="15359"/>
                    <a:pt x="26134" y="15463"/>
                    <a:pt x="26093" y="15568"/>
                  </a:cubicBezTo>
                  <a:cubicBezTo>
                    <a:pt x="25862" y="16216"/>
                    <a:pt x="25821" y="16865"/>
                    <a:pt x="25883" y="17556"/>
                  </a:cubicBezTo>
                  <a:cubicBezTo>
                    <a:pt x="25904" y="18037"/>
                    <a:pt x="25925" y="18518"/>
                    <a:pt x="25988" y="19020"/>
                  </a:cubicBezTo>
                  <a:cubicBezTo>
                    <a:pt x="26009" y="19271"/>
                    <a:pt x="26009" y="19564"/>
                    <a:pt x="26218" y="19794"/>
                  </a:cubicBezTo>
                  <a:cubicBezTo>
                    <a:pt x="26302" y="19815"/>
                    <a:pt x="26385" y="19857"/>
                    <a:pt x="26448" y="19857"/>
                  </a:cubicBezTo>
                  <a:cubicBezTo>
                    <a:pt x="27683" y="19857"/>
                    <a:pt x="28708" y="19397"/>
                    <a:pt x="29524" y="18497"/>
                  </a:cubicBezTo>
                  <a:cubicBezTo>
                    <a:pt x="30005" y="17911"/>
                    <a:pt x="30570" y="17367"/>
                    <a:pt x="31031" y="16781"/>
                  </a:cubicBezTo>
                  <a:cubicBezTo>
                    <a:pt x="31428" y="16300"/>
                    <a:pt x="31763" y="15735"/>
                    <a:pt x="32098" y="15191"/>
                  </a:cubicBezTo>
                  <a:cubicBezTo>
                    <a:pt x="32370" y="14773"/>
                    <a:pt x="32474" y="14312"/>
                    <a:pt x="32286" y="13789"/>
                  </a:cubicBezTo>
                  <a:cubicBezTo>
                    <a:pt x="32495" y="13622"/>
                    <a:pt x="32683" y="13496"/>
                    <a:pt x="32893" y="13308"/>
                  </a:cubicBezTo>
                  <a:cubicBezTo>
                    <a:pt x="33123" y="13413"/>
                    <a:pt x="33332" y="13538"/>
                    <a:pt x="33562" y="13622"/>
                  </a:cubicBezTo>
                  <a:cubicBezTo>
                    <a:pt x="34357" y="13957"/>
                    <a:pt x="35132" y="14312"/>
                    <a:pt x="35927" y="14626"/>
                  </a:cubicBezTo>
                  <a:cubicBezTo>
                    <a:pt x="36596" y="14898"/>
                    <a:pt x="37308" y="15087"/>
                    <a:pt x="38040" y="15108"/>
                  </a:cubicBezTo>
                  <a:cubicBezTo>
                    <a:pt x="38940" y="15149"/>
                    <a:pt x="39798" y="15191"/>
                    <a:pt x="40676" y="15212"/>
                  </a:cubicBezTo>
                  <a:cubicBezTo>
                    <a:pt x="41555" y="15254"/>
                    <a:pt x="42392" y="15170"/>
                    <a:pt x="43229" y="14940"/>
                  </a:cubicBezTo>
                  <a:cubicBezTo>
                    <a:pt x="43961" y="14731"/>
                    <a:pt x="44652" y="14375"/>
                    <a:pt x="45112" y="13622"/>
                  </a:cubicBezTo>
                  <a:close/>
                  <a:moveTo>
                    <a:pt x="73798" y="70032"/>
                  </a:moveTo>
                  <a:cubicBezTo>
                    <a:pt x="73192" y="69990"/>
                    <a:pt x="72585" y="69865"/>
                    <a:pt x="71936" y="69990"/>
                  </a:cubicBezTo>
                  <a:cubicBezTo>
                    <a:pt x="71329" y="70095"/>
                    <a:pt x="70723" y="70116"/>
                    <a:pt x="70137" y="70241"/>
                  </a:cubicBezTo>
                  <a:cubicBezTo>
                    <a:pt x="69509" y="70346"/>
                    <a:pt x="68881" y="70513"/>
                    <a:pt x="68275" y="70660"/>
                  </a:cubicBezTo>
                  <a:cubicBezTo>
                    <a:pt x="67626" y="70827"/>
                    <a:pt x="67040" y="71162"/>
                    <a:pt x="66371" y="71225"/>
                  </a:cubicBezTo>
                  <a:cubicBezTo>
                    <a:pt x="66182" y="71225"/>
                    <a:pt x="66015" y="71350"/>
                    <a:pt x="65868" y="71434"/>
                  </a:cubicBezTo>
                  <a:cubicBezTo>
                    <a:pt x="65429" y="71685"/>
                    <a:pt x="64990" y="71957"/>
                    <a:pt x="64529" y="72187"/>
                  </a:cubicBezTo>
                  <a:cubicBezTo>
                    <a:pt x="64341" y="72292"/>
                    <a:pt x="64132" y="72334"/>
                    <a:pt x="63922" y="72396"/>
                  </a:cubicBezTo>
                  <a:cubicBezTo>
                    <a:pt x="63713" y="72438"/>
                    <a:pt x="63504" y="72417"/>
                    <a:pt x="63295" y="72438"/>
                  </a:cubicBezTo>
                  <a:cubicBezTo>
                    <a:pt x="62814" y="72522"/>
                    <a:pt x="62395" y="72710"/>
                    <a:pt x="62165" y="73233"/>
                  </a:cubicBezTo>
                  <a:cubicBezTo>
                    <a:pt x="62018" y="73526"/>
                    <a:pt x="61788" y="73777"/>
                    <a:pt x="61600" y="74070"/>
                  </a:cubicBezTo>
                  <a:cubicBezTo>
                    <a:pt x="61412" y="74384"/>
                    <a:pt x="61202" y="74698"/>
                    <a:pt x="61119" y="75033"/>
                  </a:cubicBezTo>
                  <a:cubicBezTo>
                    <a:pt x="60868" y="75870"/>
                    <a:pt x="60637" y="76728"/>
                    <a:pt x="60721" y="77627"/>
                  </a:cubicBezTo>
                  <a:cubicBezTo>
                    <a:pt x="60763" y="78171"/>
                    <a:pt x="60679" y="78715"/>
                    <a:pt x="60658" y="79280"/>
                  </a:cubicBezTo>
                  <a:cubicBezTo>
                    <a:pt x="60658" y="79448"/>
                    <a:pt x="60658" y="79657"/>
                    <a:pt x="60554" y="79803"/>
                  </a:cubicBezTo>
                  <a:cubicBezTo>
                    <a:pt x="60345" y="80075"/>
                    <a:pt x="60386" y="80431"/>
                    <a:pt x="60303" y="80745"/>
                  </a:cubicBezTo>
                  <a:cubicBezTo>
                    <a:pt x="60135" y="81373"/>
                    <a:pt x="60031" y="82000"/>
                    <a:pt x="59780" y="82565"/>
                  </a:cubicBezTo>
                  <a:cubicBezTo>
                    <a:pt x="59298" y="83695"/>
                    <a:pt x="58754" y="84762"/>
                    <a:pt x="58231" y="85871"/>
                  </a:cubicBezTo>
                  <a:cubicBezTo>
                    <a:pt x="58001" y="86394"/>
                    <a:pt x="57938" y="86917"/>
                    <a:pt x="58189" y="87440"/>
                  </a:cubicBezTo>
                  <a:cubicBezTo>
                    <a:pt x="59549" y="87482"/>
                    <a:pt x="60386" y="86876"/>
                    <a:pt x="60763" y="85599"/>
                  </a:cubicBezTo>
                  <a:cubicBezTo>
                    <a:pt x="61077" y="84658"/>
                    <a:pt x="61370" y="83695"/>
                    <a:pt x="61977" y="82879"/>
                  </a:cubicBezTo>
                  <a:cubicBezTo>
                    <a:pt x="62060" y="82754"/>
                    <a:pt x="62123" y="82628"/>
                    <a:pt x="62165" y="82461"/>
                  </a:cubicBezTo>
                  <a:cubicBezTo>
                    <a:pt x="62332" y="81958"/>
                    <a:pt x="62688" y="81582"/>
                    <a:pt x="63044" y="81205"/>
                  </a:cubicBezTo>
                  <a:cubicBezTo>
                    <a:pt x="63232" y="81017"/>
                    <a:pt x="63441" y="80912"/>
                    <a:pt x="63692" y="80912"/>
                  </a:cubicBezTo>
                  <a:cubicBezTo>
                    <a:pt x="64194" y="80891"/>
                    <a:pt x="64676" y="80850"/>
                    <a:pt x="65157" y="80850"/>
                  </a:cubicBezTo>
                  <a:cubicBezTo>
                    <a:pt x="65847" y="80850"/>
                    <a:pt x="66475" y="80598"/>
                    <a:pt x="67040" y="80264"/>
                  </a:cubicBezTo>
                  <a:cubicBezTo>
                    <a:pt x="67291" y="80138"/>
                    <a:pt x="67521" y="80013"/>
                    <a:pt x="67772" y="79908"/>
                  </a:cubicBezTo>
                  <a:lnTo>
                    <a:pt x="69028" y="79343"/>
                  </a:lnTo>
                  <a:cubicBezTo>
                    <a:pt x="69279" y="79238"/>
                    <a:pt x="69488" y="79134"/>
                    <a:pt x="69718" y="79092"/>
                  </a:cubicBezTo>
                  <a:cubicBezTo>
                    <a:pt x="70325" y="78904"/>
                    <a:pt x="70953" y="78778"/>
                    <a:pt x="71539" y="78548"/>
                  </a:cubicBezTo>
                  <a:cubicBezTo>
                    <a:pt x="73673" y="77816"/>
                    <a:pt x="75828" y="77753"/>
                    <a:pt x="78025" y="77774"/>
                  </a:cubicBezTo>
                  <a:cubicBezTo>
                    <a:pt x="79029" y="77816"/>
                    <a:pt x="80055" y="77837"/>
                    <a:pt x="81017" y="77502"/>
                  </a:cubicBezTo>
                  <a:cubicBezTo>
                    <a:pt x="81415" y="77355"/>
                    <a:pt x="81728" y="77439"/>
                    <a:pt x="82042" y="77648"/>
                  </a:cubicBezTo>
                  <a:cubicBezTo>
                    <a:pt x="82796" y="78129"/>
                    <a:pt x="83528" y="78590"/>
                    <a:pt x="84156" y="79217"/>
                  </a:cubicBezTo>
                  <a:cubicBezTo>
                    <a:pt x="84679" y="79741"/>
                    <a:pt x="85223" y="80222"/>
                    <a:pt x="85767" y="80682"/>
                  </a:cubicBezTo>
                  <a:cubicBezTo>
                    <a:pt x="85955" y="80850"/>
                    <a:pt x="86143" y="80996"/>
                    <a:pt x="86353" y="81122"/>
                  </a:cubicBezTo>
                  <a:cubicBezTo>
                    <a:pt x="86855" y="81414"/>
                    <a:pt x="87378" y="81414"/>
                    <a:pt x="87901" y="81163"/>
                  </a:cubicBezTo>
                  <a:cubicBezTo>
                    <a:pt x="87713" y="80326"/>
                    <a:pt x="87378" y="79657"/>
                    <a:pt x="86750" y="79092"/>
                  </a:cubicBezTo>
                  <a:cubicBezTo>
                    <a:pt x="85913" y="78360"/>
                    <a:pt x="85013" y="77732"/>
                    <a:pt x="84135" y="77125"/>
                  </a:cubicBezTo>
                  <a:cubicBezTo>
                    <a:pt x="83925" y="77000"/>
                    <a:pt x="83737" y="76832"/>
                    <a:pt x="83549" y="76686"/>
                  </a:cubicBezTo>
                  <a:cubicBezTo>
                    <a:pt x="83256" y="76372"/>
                    <a:pt x="83235" y="75932"/>
                    <a:pt x="83507" y="75619"/>
                  </a:cubicBezTo>
                  <a:cubicBezTo>
                    <a:pt x="83737" y="75326"/>
                    <a:pt x="83988" y="75054"/>
                    <a:pt x="84260" y="74844"/>
                  </a:cubicBezTo>
                  <a:cubicBezTo>
                    <a:pt x="84511" y="74635"/>
                    <a:pt x="84867" y="74593"/>
                    <a:pt x="85202" y="74719"/>
                  </a:cubicBezTo>
                  <a:cubicBezTo>
                    <a:pt x="85767" y="74991"/>
                    <a:pt x="86436" y="75116"/>
                    <a:pt x="86876" y="75577"/>
                  </a:cubicBezTo>
                  <a:cubicBezTo>
                    <a:pt x="86980" y="75681"/>
                    <a:pt x="87127" y="75744"/>
                    <a:pt x="87273" y="75786"/>
                  </a:cubicBezTo>
                  <a:cubicBezTo>
                    <a:pt x="87692" y="75974"/>
                    <a:pt x="88131" y="76100"/>
                    <a:pt x="88550" y="76288"/>
                  </a:cubicBezTo>
                  <a:cubicBezTo>
                    <a:pt x="89428" y="76665"/>
                    <a:pt x="90307" y="76518"/>
                    <a:pt x="91207" y="76393"/>
                  </a:cubicBezTo>
                  <a:cubicBezTo>
                    <a:pt x="91207" y="75932"/>
                    <a:pt x="90935" y="75765"/>
                    <a:pt x="90642" y="75577"/>
                  </a:cubicBezTo>
                  <a:cubicBezTo>
                    <a:pt x="89407" y="74823"/>
                    <a:pt x="88152" y="74070"/>
                    <a:pt x="86771" y="73568"/>
                  </a:cubicBezTo>
                  <a:cubicBezTo>
                    <a:pt x="86562" y="73484"/>
                    <a:pt x="86373" y="73380"/>
                    <a:pt x="86185" y="73338"/>
                  </a:cubicBezTo>
                  <a:cubicBezTo>
                    <a:pt x="85767" y="73171"/>
                    <a:pt x="85327" y="73045"/>
                    <a:pt x="84909" y="72899"/>
                  </a:cubicBezTo>
                  <a:cubicBezTo>
                    <a:pt x="84783" y="72836"/>
                    <a:pt x="84595" y="72815"/>
                    <a:pt x="84490" y="72731"/>
                  </a:cubicBezTo>
                  <a:cubicBezTo>
                    <a:pt x="84344" y="72606"/>
                    <a:pt x="84239" y="72417"/>
                    <a:pt x="84093" y="72229"/>
                  </a:cubicBezTo>
                  <a:cubicBezTo>
                    <a:pt x="83319" y="72292"/>
                    <a:pt x="82524" y="72313"/>
                    <a:pt x="81749" y="72375"/>
                  </a:cubicBezTo>
                  <a:lnTo>
                    <a:pt x="81164" y="72940"/>
                  </a:lnTo>
                  <a:cubicBezTo>
                    <a:pt x="80682" y="73463"/>
                    <a:pt x="80075" y="73735"/>
                    <a:pt x="79322" y="73777"/>
                  </a:cubicBezTo>
                  <a:cubicBezTo>
                    <a:pt x="78506" y="73840"/>
                    <a:pt x="77753" y="73568"/>
                    <a:pt x="76979" y="73463"/>
                  </a:cubicBezTo>
                  <a:cubicBezTo>
                    <a:pt x="76874" y="73443"/>
                    <a:pt x="76749" y="73380"/>
                    <a:pt x="76644" y="73317"/>
                  </a:cubicBezTo>
                  <a:cubicBezTo>
                    <a:pt x="76226" y="73045"/>
                    <a:pt x="75828" y="72794"/>
                    <a:pt x="75451" y="72501"/>
                  </a:cubicBezTo>
                  <a:cubicBezTo>
                    <a:pt x="74656" y="71915"/>
                    <a:pt x="74049" y="71225"/>
                    <a:pt x="73945" y="70199"/>
                  </a:cubicBezTo>
                  <a:cubicBezTo>
                    <a:pt x="73903" y="70199"/>
                    <a:pt x="73840" y="70137"/>
                    <a:pt x="73798" y="70032"/>
                  </a:cubicBezTo>
                  <a:close/>
                  <a:moveTo>
                    <a:pt x="19774" y="8475"/>
                  </a:moveTo>
                  <a:cubicBezTo>
                    <a:pt x="19774" y="8307"/>
                    <a:pt x="19815" y="8265"/>
                    <a:pt x="19815" y="8203"/>
                  </a:cubicBezTo>
                  <a:cubicBezTo>
                    <a:pt x="19815" y="8140"/>
                    <a:pt x="19774" y="8035"/>
                    <a:pt x="19753" y="7952"/>
                  </a:cubicBezTo>
                  <a:cubicBezTo>
                    <a:pt x="19376" y="6717"/>
                    <a:pt x="18769" y="5587"/>
                    <a:pt x="17828" y="4688"/>
                  </a:cubicBezTo>
                  <a:cubicBezTo>
                    <a:pt x="17388" y="4269"/>
                    <a:pt x="16949" y="3809"/>
                    <a:pt x="16489" y="3453"/>
                  </a:cubicBezTo>
                  <a:cubicBezTo>
                    <a:pt x="15945" y="2993"/>
                    <a:pt x="15422" y="2511"/>
                    <a:pt x="14773" y="2239"/>
                  </a:cubicBezTo>
                  <a:cubicBezTo>
                    <a:pt x="13476" y="1716"/>
                    <a:pt x="12095" y="1444"/>
                    <a:pt x="10693" y="1298"/>
                  </a:cubicBezTo>
                  <a:cubicBezTo>
                    <a:pt x="9458" y="1193"/>
                    <a:pt x="8287" y="1486"/>
                    <a:pt x="7094" y="1821"/>
                  </a:cubicBezTo>
                  <a:cubicBezTo>
                    <a:pt x="5315" y="2344"/>
                    <a:pt x="4039" y="3495"/>
                    <a:pt x="2888" y="4855"/>
                  </a:cubicBezTo>
                  <a:cubicBezTo>
                    <a:pt x="2679" y="5127"/>
                    <a:pt x="2491" y="5378"/>
                    <a:pt x="2177" y="5566"/>
                  </a:cubicBezTo>
                  <a:cubicBezTo>
                    <a:pt x="1989" y="5671"/>
                    <a:pt x="1863" y="5859"/>
                    <a:pt x="1758" y="6048"/>
                  </a:cubicBezTo>
                  <a:cubicBezTo>
                    <a:pt x="1445" y="6571"/>
                    <a:pt x="1256" y="7157"/>
                    <a:pt x="1235" y="7763"/>
                  </a:cubicBezTo>
                  <a:cubicBezTo>
                    <a:pt x="1235" y="7910"/>
                    <a:pt x="1298" y="8098"/>
                    <a:pt x="1298" y="8265"/>
                  </a:cubicBezTo>
                  <a:cubicBezTo>
                    <a:pt x="1717" y="8391"/>
                    <a:pt x="2030" y="8203"/>
                    <a:pt x="2344" y="8161"/>
                  </a:cubicBezTo>
                  <a:cubicBezTo>
                    <a:pt x="2700" y="8077"/>
                    <a:pt x="3056" y="7973"/>
                    <a:pt x="3411" y="7952"/>
                  </a:cubicBezTo>
                  <a:cubicBezTo>
                    <a:pt x="4018" y="7889"/>
                    <a:pt x="4332" y="8307"/>
                    <a:pt x="4144" y="8851"/>
                  </a:cubicBezTo>
                  <a:cubicBezTo>
                    <a:pt x="4060" y="9061"/>
                    <a:pt x="3955" y="9249"/>
                    <a:pt x="3851" y="9437"/>
                  </a:cubicBezTo>
                  <a:cubicBezTo>
                    <a:pt x="3621" y="9835"/>
                    <a:pt x="3411" y="10253"/>
                    <a:pt x="3160" y="10609"/>
                  </a:cubicBezTo>
                  <a:cubicBezTo>
                    <a:pt x="2763" y="11216"/>
                    <a:pt x="2658" y="11885"/>
                    <a:pt x="2637" y="12576"/>
                  </a:cubicBezTo>
                  <a:cubicBezTo>
                    <a:pt x="3370" y="12911"/>
                    <a:pt x="3370" y="12890"/>
                    <a:pt x="3914" y="12576"/>
                  </a:cubicBezTo>
                  <a:cubicBezTo>
                    <a:pt x="4165" y="12408"/>
                    <a:pt x="4374" y="12178"/>
                    <a:pt x="4562" y="11948"/>
                  </a:cubicBezTo>
                  <a:cubicBezTo>
                    <a:pt x="4688" y="11760"/>
                    <a:pt x="4897" y="11676"/>
                    <a:pt x="5148" y="11781"/>
                  </a:cubicBezTo>
                  <a:cubicBezTo>
                    <a:pt x="5378" y="11885"/>
                    <a:pt x="5525" y="12095"/>
                    <a:pt x="5483" y="12367"/>
                  </a:cubicBezTo>
                  <a:cubicBezTo>
                    <a:pt x="5462" y="12576"/>
                    <a:pt x="5378" y="12785"/>
                    <a:pt x="5274" y="12973"/>
                  </a:cubicBezTo>
                  <a:cubicBezTo>
                    <a:pt x="5169" y="13183"/>
                    <a:pt x="4981" y="13350"/>
                    <a:pt x="4855" y="13559"/>
                  </a:cubicBezTo>
                  <a:cubicBezTo>
                    <a:pt x="4562" y="13978"/>
                    <a:pt x="4437" y="14438"/>
                    <a:pt x="4625" y="14919"/>
                  </a:cubicBezTo>
                  <a:cubicBezTo>
                    <a:pt x="4960" y="15087"/>
                    <a:pt x="5253" y="15024"/>
                    <a:pt x="5525" y="14898"/>
                  </a:cubicBezTo>
                  <a:cubicBezTo>
                    <a:pt x="5922" y="14710"/>
                    <a:pt x="6320" y="14543"/>
                    <a:pt x="6655" y="14291"/>
                  </a:cubicBezTo>
                  <a:cubicBezTo>
                    <a:pt x="7617" y="13622"/>
                    <a:pt x="8600" y="12931"/>
                    <a:pt x="9563" y="12241"/>
                  </a:cubicBezTo>
                  <a:cubicBezTo>
                    <a:pt x="10944" y="11216"/>
                    <a:pt x="12513" y="10714"/>
                    <a:pt x="14250" y="10672"/>
                  </a:cubicBezTo>
                  <a:cubicBezTo>
                    <a:pt x="15317" y="10630"/>
                    <a:pt x="16363" y="10525"/>
                    <a:pt x="17388" y="11048"/>
                  </a:cubicBezTo>
                  <a:cubicBezTo>
                    <a:pt x="17618" y="10776"/>
                    <a:pt x="17828" y="10525"/>
                    <a:pt x="18037" y="10274"/>
                  </a:cubicBezTo>
                  <a:cubicBezTo>
                    <a:pt x="18372" y="9877"/>
                    <a:pt x="18686" y="9479"/>
                    <a:pt x="19062" y="9102"/>
                  </a:cubicBezTo>
                  <a:cubicBezTo>
                    <a:pt x="19292" y="8872"/>
                    <a:pt x="19543" y="8684"/>
                    <a:pt x="19774" y="8475"/>
                  </a:cubicBezTo>
                  <a:close/>
                  <a:moveTo>
                    <a:pt x="90935" y="65282"/>
                  </a:moveTo>
                  <a:cubicBezTo>
                    <a:pt x="90454" y="64968"/>
                    <a:pt x="90014" y="64864"/>
                    <a:pt x="89575" y="64864"/>
                  </a:cubicBezTo>
                  <a:cubicBezTo>
                    <a:pt x="88654" y="64864"/>
                    <a:pt x="87734" y="64759"/>
                    <a:pt x="86855" y="64634"/>
                  </a:cubicBezTo>
                  <a:cubicBezTo>
                    <a:pt x="85641" y="64466"/>
                    <a:pt x="84449" y="64320"/>
                    <a:pt x="83360" y="63692"/>
                  </a:cubicBezTo>
                  <a:cubicBezTo>
                    <a:pt x="83151" y="63588"/>
                    <a:pt x="83005" y="63546"/>
                    <a:pt x="82775" y="63608"/>
                  </a:cubicBezTo>
                  <a:cubicBezTo>
                    <a:pt x="82293" y="63713"/>
                    <a:pt x="82189" y="63629"/>
                    <a:pt x="81980" y="63211"/>
                  </a:cubicBezTo>
                  <a:cubicBezTo>
                    <a:pt x="81938" y="63106"/>
                    <a:pt x="81896" y="62981"/>
                    <a:pt x="81854" y="62876"/>
                  </a:cubicBezTo>
                  <a:cubicBezTo>
                    <a:pt x="81331" y="61788"/>
                    <a:pt x="80578" y="60888"/>
                    <a:pt x="79678" y="60072"/>
                  </a:cubicBezTo>
                  <a:cubicBezTo>
                    <a:pt x="78904" y="59340"/>
                    <a:pt x="77879" y="59194"/>
                    <a:pt x="76874" y="59549"/>
                  </a:cubicBezTo>
                  <a:cubicBezTo>
                    <a:pt x="76874" y="59633"/>
                    <a:pt x="76853" y="59738"/>
                    <a:pt x="76916" y="59800"/>
                  </a:cubicBezTo>
                  <a:cubicBezTo>
                    <a:pt x="77460" y="60867"/>
                    <a:pt x="77983" y="61935"/>
                    <a:pt x="78757" y="62855"/>
                  </a:cubicBezTo>
                  <a:cubicBezTo>
                    <a:pt x="79050" y="63169"/>
                    <a:pt x="79343" y="63441"/>
                    <a:pt x="79783" y="63588"/>
                  </a:cubicBezTo>
                  <a:cubicBezTo>
                    <a:pt x="79950" y="63629"/>
                    <a:pt x="80055" y="63797"/>
                    <a:pt x="80180" y="63922"/>
                  </a:cubicBezTo>
                  <a:cubicBezTo>
                    <a:pt x="79908" y="64362"/>
                    <a:pt x="79699" y="64759"/>
                    <a:pt x="79322" y="65052"/>
                  </a:cubicBezTo>
                  <a:cubicBezTo>
                    <a:pt x="78862" y="65366"/>
                    <a:pt x="78443" y="65722"/>
                    <a:pt x="78109" y="66140"/>
                  </a:cubicBezTo>
                  <a:cubicBezTo>
                    <a:pt x="77899" y="66370"/>
                    <a:pt x="77648" y="66538"/>
                    <a:pt x="77334" y="66517"/>
                  </a:cubicBezTo>
                  <a:cubicBezTo>
                    <a:pt x="76770" y="66475"/>
                    <a:pt x="76226" y="66475"/>
                    <a:pt x="75702" y="66412"/>
                  </a:cubicBezTo>
                  <a:cubicBezTo>
                    <a:pt x="74928" y="66308"/>
                    <a:pt x="74133" y="66140"/>
                    <a:pt x="73380" y="66036"/>
                  </a:cubicBezTo>
                  <a:cubicBezTo>
                    <a:pt x="72417" y="65910"/>
                    <a:pt x="72417" y="65931"/>
                    <a:pt x="71539" y="66266"/>
                  </a:cubicBezTo>
                  <a:cubicBezTo>
                    <a:pt x="71099" y="66454"/>
                    <a:pt x="70995" y="66642"/>
                    <a:pt x="71016" y="67103"/>
                  </a:cubicBezTo>
                  <a:cubicBezTo>
                    <a:pt x="71057" y="67479"/>
                    <a:pt x="71162" y="67772"/>
                    <a:pt x="71413" y="68002"/>
                  </a:cubicBezTo>
                  <a:cubicBezTo>
                    <a:pt x="71936" y="68442"/>
                    <a:pt x="72480" y="68777"/>
                    <a:pt x="73213" y="68672"/>
                  </a:cubicBezTo>
                  <a:cubicBezTo>
                    <a:pt x="73589" y="68630"/>
                    <a:pt x="73945" y="68630"/>
                    <a:pt x="74321" y="68609"/>
                  </a:cubicBezTo>
                  <a:cubicBezTo>
                    <a:pt x="74761" y="68567"/>
                    <a:pt x="75242" y="68525"/>
                    <a:pt x="75661" y="68735"/>
                  </a:cubicBezTo>
                  <a:cubicBezTo>
                    <a:pt x="75786" y="68777"/>
                    <a:pt x="76037" y="68756"/>
                    <a:pt x="76142" y="68651"/>
                  </a:cubicBezTo>
                  <a:cubicBezTo>
                    <a:pt x="76602" y="68337"/>
                    <a:pt x="77083" y="68505"/>
                    <a:pt x="77565" y="68442"/>
                  </a:cubicBezTo>
                  <a:cubicBezTo>
                    <a:pt x="77607" y="68442"/>
                    <a:pt x="77690" y="68463"/>
                    <a:pt x="77732" y="68505"/>
                  </a:cubicBezTo>
                  <a:cubicBezTo>
                    <a:pt x="77920" y="68567"/>
                    <a:pt x="78046" y="68672"/>
                    <a:pt x="78088" y="68881"/>
                  </a:cubicBezTo>
                  <a:cubicBezTo>
                    <a:pt x="78109" y="69070"/>
                    <a:pt x="78025" y="69237"/>
                    <a:pt x="77879" y="69362"/>
                  </a:cubicBezTo>
                  <a:cubicBezTo>
                    <a:pt x="77690" y="69551"/>
                    <a:pt x="77293" y="69404"/>
                    <a:pt x="77209" y="69802"/>
                  </a:cubicBezTo>
                  <a:cubicBezTo>
                    <a:pt x="77397" y="70220"/>
                    <a:pt x="77795" y="70367"/>
                    <a:pt x="78213" y="70513"/>
                  </a:cubicBezTo>
                  <a:cubicBezTo>
                    <a:pt x="78967" y="70764"/>
                    <a:pt x="79741" y="71120"/>
                    <a:pt x="80599" y="70974"/>
                  </a:cubicBezTo>
                  <a:cubicBezTo>
                    <a:pt x="80703" y="70953"/>
                    <a:pt x="80829" y="71036"/>
                    <a:pt x="80954" y="71036"/>
                  </a:cubicBezTo>
                  <a:cubicBezTo>
                    <a:pt x="81310" y="71057"/>
                    <a:pt x="81624" y="71141"/>
                    <a:pt x="81959" y="71120"/>
                  </a:cubicBezTo>
                  <a:cubicBezTo>
                    <a:pt x="83863" y="71036"/>
                    <a:pt x="85767" y="70932"/>
                    <a:pt x="87713" y="70827"/>
                  </a:cubicBezTo>
                  <a:cubicBezTo>
                    <a:pt x="88654" y="70764"/>
                    <a:pt x="89575" y="70471"/>
                    <a:pt x="90454" y="70220"/>
                  </a:cubicBezTo>
                  <a:cubicBezTo>
                    <a:pt x="90977" y="70053"/>
                    <a:pt x="91374" y="69718"/>
                    <a:pt x="91688" y="69300"/>
                  </a:cubicBezTo>
                  <a:cubicBezTo>
                    <a:pt x="91918" y="68965"/>
                    <a:pt x="92023" y="68588"/>
                    <a:pt x="91835" y="68212"/>
                  </a:cubicBezTo>
                  <a:cubicBezTo>
                    <a:pt x="91311" y="68358"/>
                    <a:pt x="90851" y="68567"/>
                    <a:pt x="90349" y="68672"/>
                  </a:cubicBezTo>
                  <a:cubicBezTo>
                    <a:pt x="89993" y="68756"/>
                    <a:pt x="89617" y="68735"/>
                    <a:pt x="89282" y="68588"/>
                  </a:cubicBezTo>
                  <a:cubicBezTo>
                    <a:pt x="88947" y="68442"/>
                    <a:pt x="88863" y="68107"/>
                    <a:pt x="88759" y="67793"/>
                  </a:cubicBezTo>
                  <a:cubicBezTo>
                    <a:pt x="88759" y="67751"/>
                    <a:pt x="88696" y="67730"/>
                    <a:pt x="88696" y="67709"/>
                  </a:cubicBezTo>
                  <a:cubicBezTo>
                    <a:pt x="88445" y="67103"/>
                    <a:pt x="88487" y="66768"/>
                    <a:pt x="88989" y="66349"/>
                  </a:cubicBezTo>
                  <a:cubicBezTo>
                    <a:pt x="89491" y="65910"/>
                    <a:pt x="90098" y="65471"/>
                    <a:pt x="90935" y="65282"/>
                  </a:cubicBezTo>
                  <a:close/>
                  <a:moveTo>
                    <a:pt x="11906" y="54925"/>
                  </a:moveTo>
                  <a:cubicBezTo>
                    <a:pt x="12199" y="55030"/>
                    <a:pt x="12367" y="55072"/>
                    <a:pt x="12534" y="55134"/>
                  </a:cubicBezTo>
                  <a:cubicBezTo>
                    <a:pt x="13622" y="55427"/>
                    <a:pt x="14710" y="55281"/>
                    <a:pt x="15819" y="55176"/>
                  </a:cubicBezTo>
                  <a:cubicBezTo>
                    <a:pt x="15986" y="55155"/>
                    <a:pt x="16196" y="55030"/>
                    <a:pt x="16384" y="54925"/>
                  </a:cubicBezTo>
                  <a:cubicBezTo>
                    <a:pt x="16593" y="54821"/>
                    <a:pt x="16802" y="54695"/>
                    <a:pt x="17033" y="54611"/>
                  </a:cubicBezTo>
                  <a:cubicBezTo>
                    <a:pt x="17514" y="54486"/>
                    <a:pt x="17870" y="54737"/>
                    <a:pt x="17974" y="55218"/>
                  </a:cubicBezTo>
                  <a:cubicBezTo>
                    <a:pt x="17995" y="55427"/>
                    <a:pt x="17995" y="55637"/>
                    <a:pt x="18037" y="55846"/>
                  </a:cubicBezTo>
                  <a:cubicBezTo>
                    <a:pt x="18058" y="56264"/>
                    <a:pt x="18079" y="56704"/>
                    <a:pt x="18100" y="57122"/>
                  </a:cubicBezTo>
                  <a:cubicBezTo>
                    <a:pt x="18142" y="57603"/>
                    <a:pt x="18330" y="58064"/>
                    <a:pt x="18602" y="58482"/>
                  </a:cubicBezTo>
                  <a:cubicBezTo>
                    <a:pt x="19083" y="59131"/>
                    <a:pt x="19857" y="59235"/>
                    <a:pt x="20527" y="58733"/>
                  </a:cubicBezTo>
                  <a:cubicBezTo>
                    <a:pt x="20883" y="58440"/>
                    <a:pt x="21217" y="58168"/>
                    <a:pt x="21468" y="57771"/>
                  </a:cubicBezTo>
                  <a:cubicBezTo>
                    <a:pt x="21740" y="57269"/>
                    <a:pt x="22222" y="57290"/>
                    <a:pt x="22556" y="57771"/>
                  </a:cubicBezTo>
                  <a:cubicBezTo>
                    <a:pt x="22661" y="57938"/>
                    <a:pt x="22703" y="58085"/>
                    <a:pt x="22787" y="58273"/>
                  </a:cubicBezTo>
                  <a:cubicBezTo>
                    <a:pt x="22849" y="58398"/>
                    <a:pt x="22891" y="58545"/>
                    <a:pt x="22912" y="58712"/>
                  </a:cubicBezTo>
                  <a:cubicBezTo>
                    <a:pt x="23184" y="59549"/>
                    <a:pt x="23749" y="60114"/>
                    <a:pt x="24607" y="60386"/>
                  </a:cubicBezTo>
                  <a:cubicBezTo>
                    <a:pt x="25486" y="60679"/>
                    <a:pt x="26113" y="60533"/>
                    <a:pt x="26553" y="59758"/>
                  </a:cubicBezTo>
                  <a:cubicBezTo>
                    <a:pt x="26637" y="59591"/>
                    <a:pt x="26741" y="59445"/>
                    <a:pt x="26846" y="59277"/>
                  </a:cubicBezTo>
                  <a:cubicBezTo>
                    <a:pt x="26971" y="59110"/>
                    <a:pt x="27118" y="58942"/>
                    <a:pt x="27243" y="58796"/>
                  </a:cubicBezTo>
                  <a:cubicBezTo>
                    <a:pt x="27599" y="58419"/>
                    <a:pt x="27997" y="58398"/>
                    <a:pt x="28331" y="58796"/>
                  </a:cubicBezTo>
                  <a:cubicBezTo>
                    <a:pt x="28541" y="59026"/>
                    <a:pt x="28708" y="59340"/>
                    <a:pt x="28875" y="59633"/>
                  </a:cubicBezTo>
                  <a:cubicBezTo>
                    <a:pt x="29126" y="60010"/>
                    <a:pt x="29336" y="60407"/>
                    <a:pt x="29587" y="60805"/>
                  </a:cubicBezTo>
                  <a:cubicBezTo>
                    <a:pt x="29691" y="60951"/>
                    <a:pt x="29817" y="61098"/>
                    <a:pt x="29984" y="61202"/>
                  </a:cubicBezTo>
                  <a:cubicBezTo>
                    <a:pt x="30528" y="61537"/>
                    <a:pt x="31177" y="61244"/>
                    <a:pt x="31449" y="60595"/>
                  </a:cubicBezTo>
                  <a:cubicBezTo>
                    <a:pt x="31637" y="60114"/>
                    <a:pt x="31784" y="59633"/>
                    <a:pt x="31993" y="59152"/>
                  </a:cubicBezTo>
                  <a:cubicBezTo>
                    <a:pt x="32098" y="58922"/>
                    <a:pt x="32370" y="58754"/>
                    <a:pt x="32600" y="58838"/>
                  </a:cubicBezTo>
                  <a:cubicBezTo>
                    <a:pt x="33039" y="59026"/>
                    <a:pt x="33541" y="59068"/>
                    <a:pt x="33834" y="59549"/>
                  </a:cubicBezTo>
                  <a:cubicBezTo>
                    <a:pt x="34002" y="59842"/>
                    <a:pt x="34274" y="60093"/>
                    <a:pt x="34629" y="60219"/>
                  </a:cubicBezTo>
                  <a:cubicBezTo>
                    <a:pt x="35006" y="59277"/>
                    <a:pt x="34901" y="58336"/>
                    <a:pt x="34839" y="57394"/>
                  </a:cubicBezTo>
                  <a:cubicBezTo>
                    <a:pt x="34839" y="57164"/>
                    <a:pt x="34776" y="56955"/>
                    <a:pt x="34713" y="56662"/>
                  </a:cubicBezTo>
                  <a:cubicBezTo>
                    <a:pt x="33751" y="56662"/>
                    <a:pt x="32830" y="56620"/>
                    <a:pt x="31951" y="56641"/>
                  </a:cubicBezTo>
                  <a:cubicBezTo>
                    <a:pt x="30696" y="56704"/>
                    <a:pt x="29461" y="56725"/>
                    <a:pt x="28206" y="56620"/>
                  </a:cubicBezTo>
                  <a:cubicBezTo>
                    <a:pt x="26239" y="56453"/>
                    <a:pt x="24356" y="56097"/>
                    <a:pt x="22473" y="55574"/>
                  </a:cubicBezTo>
                  <a:cubicBezTo>
                    <a:pt x="21657" y="55344"/>
                    <a:pt x="20883" y="55030"/>
                    <a:pt x="20129" y="54569"/>
                  </a:cubicBezTo>
                  <a:cubicBezTo>
                    <a:pt x="18686" y="53732"/>
                    <a:pt x="17263" y="52791"/>
                    <a:pt x="16070" y="51640"/>
                  </a:cubicBezTo>
                  <a:cubicBezTo>
                    <a:pt x="15861" y="51431"/>
                    <a:pt x="15673" y="51159"/>
                    <a:pt x="15254" y="51180"/>
                  </a:cubicBezTo>
                  <a:cubicBezTo>
                    <a:pt x="14417" y="52038"/>
                    <a:pt x="13559" y="52958"/>
                    <a:pt x="12722" y="53837"/>
                  </a:cubicBezTo>
                  <a:cubicBezTo>
                    <a:pt x="12555" y="54025"/>
                    <a:pt x="12409" y="54214"/>
                    <a:pt x="12283" y="54423"/>
                  </a:cubicBezTo>
                  <a:cubicBezTo>
                    <a:pt x="12178" y="54528"/>
                    <a:pt x="12074" y="54695"/>
                    <a:pt x="11906" y="54925"/>
                  </a:cubicBezTo>
                  <a:close/>
                  <a:moveTo>
                    <a:pt x="36680" y="72417"/>
                  </a:moveTo>
                  <a:cubicBezTo>
                    <a:pt x="36575" y="72187"/>
                    <a:pt x="36492" y="71915"/>
                    <a:pt x="36366" y="71685"/>
                  </a:cubicBezTo>
                  <a:cubicBezTo>
                    <a:pt x="36052" y="71120"/>
                    <a:pt x="35634" y="70639"/>
                    <a:pt x="34901" y="70618"/>
                  </a:cubicBezTo>
                  <a:cubicBezTo>
                    <a:pt x="34755" y="70618"/>
                    <a:pt x="34608" y="70555"/>
                    <a:pt x="34462" y="70513"/>
                  </a:cubicBezTo>
                  <a:cubicBezTo>
                    <a:pt x="33186" y="70095"/>
                    <a:pt x="31888" y="70283"/>
                    <a:pt x="30612" y="70388"/>
                  </a:cubicBezTo>
                  <a:cubicBezTo>
                    <a:pt x="30403" y="70660"/>
                    <a:pt x="30215" y="70911"/>
                    <a:pt x="30068" y="71120"/>
                  </a:cubicBezTo>
                  <a:cubicBezTo>
                    <a:pt x="30256" y="71497"/>
                    <a:pt x="30570" y="71685"/>
                    <a:pt x="30884" y="71873"/>
                  </a:cubicBezTo>
                  <a:cubicBezTo>
                    <a:pt x="31323" y="72124"/>
                    <a:pt x="31763" y="72396"/>
                    <a:pt x="32244" y="72627"/>
                  </a:cubicBezTo>
                  <a:cubicBezTo>
                    <a:pt x="32579" y="72815"/>
                    <a:pt x="32935" y="72961"/>
                    <a:pt x="33332" y="73045"/>
                  </a:cubicBezTo>
                  <a:cubicBezTo>
                    <a:pt x="34127" y="73233"/>
                    <a:pt x="34901" y="73171"/>
                    <a:pt x="35696" y="73066"/>
                  </a:cubicBezTo>
                  <a:cubicBezTo>
                    <a:pt x="36073" y="73024"/>
                    <a:pt x="36429" y="72815"/>
                    <a:pt x="36680" y="72417"/>
                  </a:cubicBezTo>
                  <a:close/>
                  <a:moveTo>
                    <a:pt x="56013" y="63755"/>
                  </a:moveTo>
                  <a:cubicBezTo>
                    <a:pt x="55427" y="64236"/>
                    <a:pt x="55218" y="64696"/>
                    <a:pt x="55260" y="65220"/>
                  </a:cubicBezTo>
                  <a:cubicBezTo>
                    <a:pt x="55302" y="66329"/>
                    <a:pt x="55407" y="67396"/>
                    <a:pt x="55490" y="68505"/>
                  </a:cubicBezTo>
                  <a:cubicBezTo>
                    <a:pt x="55490" y="68567"/>
                    <a:pt x="55511" y="68672"/>
                    <a:pt x="55574" y="68756"/>
                  </a:cubicBezTo>
                  <a:cubicBezTo>
                    <a:pt x="56348" y="70430"/>
                    <a:pt x="57415" y="71769"/>
                    <a:pt x="59445" y="71957"/>
                  </a:cubicBezTo>
                  <a:cubicBezTo>
                    <a:pt x="59591" y="71978"/>
                    <a:pt x="59717" y="72020"/>
                    <a:pt x="59884" y="72020"/>
                  </a:cubicBezTo>
                  <a:cubicBezTo>
                    <a:pt x="60010" y="72020"/>
                    <a:pt x="60177" y="72124"/>
                    <a:pt x="60303" y="71873"/>
                  </a:cubicBezTo>
                  <a:cubicBezTo>
                    <a:pt x="60219" y="71852"/>
                    <a:pt x="60135" y="71790"/>
                    <a:pt x="60073" y="71748"/>
                  </a:cubicBezTo>
                  <a:cubicBezTo>
                    <a:pt x="58984" y="71078"/>
                    <a:pt x="58127" y="70199"/>
                    <a:pt x="57373" y="69195"/>
                  </a:cubicBezTo>
                  <a:cubicBezTo>
                    <a:pt x="56536" y="68086"/>
                    <a:pt x="56097" y="66873"/>
                    <a:pt x="56118" y="65492"/>
                  </a:cubicBezTo>
                  <a:cubicBezTo>
                    <a:pt x="56118" y="64989"/>
                    <a:pt x="56055" y="64466"/>
                    <a:pt x="56013" y="63755"/>
                  </a:cubicBezTo>
                  <a:close/>
                  <a:moveTo>
                    <a:pt x="7554" y="63797"/>
                  </a:moveTo>
                  <a:cubicBezTo>
                    <a:pt x="7973" y="63860"/>
                    <a:pt x="8391" y="63943"/>
                    <a:pt x="8705" y="63650"/>
                  </a:cubicBezTo>
                  <a:cubicBezTo>
                    <a:pt x="9186" y="63190"/>
                    <a:pt x="9584" y="62646"/>
                    <a:pt x="9542" y="61914"/>
                  </a:cubicBezTo>
                  <a:cubicBezTo>
                    <a:pt x="9500" y="61516"/>
                    <a:pt x="9458" y="61119"/>
                    <a:pt x="9479" y="60721"/>
                  </a:cubicBezTo>
                  <a:cubicBezTo>
                    <a:pt x="9500" y="60177"/>
                    <a:pt x="9186" y="59738"/>
                    <a:pt x="9061" y="59256"/>
                  </a:cubicBezTo>
                  <a:cubicBezTo>
                    <a:pt x="9019" y="59026"/>
                    <a:pt x="8600" y="58817"/>
                    <a:pt x="8412" y="58901"/>
                  </a:cubicBezTo>
                  <a:cubicBezTo>
                    <a:pt x="8182" y="58984"/>
                    <a:pt x="8098" y="59194"/>
                    <a:pt x="8035" y="59403"/>
                  </a:cubicBezTo>
                  <a:cubicBezTo>
                    <a:pt x="7994" y="59549"/>
                    <a:pt x="7994" y="59675"/>
                    <a:pt x="7973" y="59842"/>
                  </a:cubicBezTo>
                  <a:cubicBezTo>
                    <a:pt x="7805" y="61014"/>
                    <a:pt x="7659" y="62186"/>
                    <a:pt x="7491" y="63336"/>
                  </a:cubicBezTo>
                  <a:cubicBezTo>
                    <a:pt x="7491" y="63483"/>
                    <a:pt x="7512" y="63608"/>
                    <a:pt x="7554" y="63797"/>
                  </a:cubicBezTo>
                  <a:close/>
                  <a:moveTo>
                    <a:pt x="65115" y="84930"/>
                  </a:moveTo>
                  <a:cubicBezTo>
                    <a:pt x="65659" y="84951"/>
                    <a:pt x="66099" y="84992"/>
                    <a:pt x="66454" y="84637"/>
                  </a:cubicBezTo>
                  <a:cubicBezTo>
                    <a:pt x="67438" y="83549"/>
                    <a:pt x="68233" y="82356"/>
                    <a:pt x="68714" y="80996"/>
                  </a:cubicBezTo>
                  <a:cubicBezTo>
                    <a:pt x="68547" y="80870"/>
                    <a:pt x="68400" y="80954"/>
                    <a:pt x="68275" y="81017"/>
                  </a:cubicBezTo>
                  <a:cubicBezTo>
                    <a:pt x="67877" y="81310"/>
                    <a:pt x="67438" y="81519"/>
                    <a:pt x="66935" y="81582"/>
                  </a:cubicBezTo>
                  <a:cubicBezTo>
                    <a:pt x="66622" y="81603"/>
                    <a:pt x="66475" y="81812"/>
                    <a:pt x="66350" y="82063"/>
                  </a:cubicBezTo>
                  <a:cubicBezTo>
                    <a:pt x="65952" y="82984"/>
                    <a:pt x="65555" y="83904"/>
                    <a:pt x="65115" y="84930"/>
                  </a:cubicBezTo>
                  <a:close/>
                  <a:moveTo>
                    <a:pt x="75284" y="70116"/>
                  </a:moveTo>
                  <a:cubicBezTo>
                    <a:pt x="74970" y="70513"/>
                    <a:pt x="75033" y="70764"/>
                    <a:pt x="75263" y="71036"/>
                  </a:cubicBezTo>
                  <a:cubicBezTo>
                    <a:pt x="75640" y="71476"/>
                    <a:pt x="76100" y="71790"/>
                    <a:pt x="76602" y="72124"/>
                  </a:cubicBezTo>
                  <a:cubicBezTo>
                    <a:pt x="77544" y="72752"/>
                    <a:pt x="78548" y="72836"/>
                    <a:pt x="79636" y="72731"/>
                  </a:cubicBezTo>
                  <a:cubicBezTo>
                    <a:pt x="79908" y="72710"/>
                    <a:pt x="80117" y="72585"/>
                    <a:pt x="80264" y="72292"/>
                  </a:cubicBezTo>
                  <a:cubicBezTo>
                    <a:pt x="80180" y="72229"/>
                    <a:pt x="80117" y="72187"/>
                    <a:pt x="80075" y="72187"/>
                  </a:cubicBezTo>
                  <a:cubicBezTo>
                    <a:pt x="79239" y="72334"/>
                    <a:pt x="78527" y="71706"/>
                    <a:pt x="77690" y="71810"/>
                  </a:cubicBezTo>
                  <a:cubicBezTo>
                    <a:pt x="77648" y="71810"/>
                    <a:pt x="77586" y="71769"/>
                    <a:pt x="77523" y="71748"/>
                  </a:cubicBezTo>
                  <a:cubicBezTo>
                    <a:pt x="76811" y="71183"/>
                    <a:pt x="75828" y="70974"/>
                    <a:pt x="75284" y="70116"/>
                  </a:cubicBezTo>
                  <a:close/>
                  <a:moveTo>
                    <a:pt x="91772" y="67165"/>
                  </a:moveTo>
                  <a:cubicBezTo>
                    <a:pt x="91772" y="66977"/>
                    <a:pt x="91793" y="66789"/>
                    <a:pt x="91772" y="66621"/>
                  </a:cubicBezTo>
                  <a:cubicBezTo>
                    <a:pt x="91730" y="66412"/>
                    <a:pt x="91709" y="66224"/>
                    <a:pt x="91667" y="66015"/>
                  </a:cubicBezTo>
                  <a:cubicBezTo>
                    <a:pt x="90203" y="66245"/>
                    <a:pt x="90098" y="66433"/>
                    <a:pt x="89282" y="67207"/>
                  </a:cubicBezTo>
                  <a:cubicBezTo>
                    <a:pt x="89491" y="67814"/>
                    <a:pt x="89617" y="67919"/>
                    <a:pt x="90140" y="67814"/>
                  </a:cubicBezTo>
                  <a:cubicBezTo>
                    <a:pt x="90747" y="67730"/>
                    <a:pt x="91249" y="67458"/>
                    <a:pt x="91772" y="67165"/>
                  </a:cubicBezTo>
                  <a:close/>
                  <a:moveTo>
                    <a:pt x="51536" y="50636"/>
                  </a:moveTo>
                  <a:cubicBezTo>
                    <a:pt x="51431" y="50636"/>
                    <a:pt x="51347" y="50615"/>
                    <a:pt x="51285" y="50615"/>
                  </a:cubicBezTo>
                  <a:cubicBezTo>
                    <a:pt x="51243" y="50615"/>
                    <a:pt x="51222" y="50636"/>
                    <a:pt x="51222" y="50657"/>
                  </a:cubicBezTo>
                  <a:cubicBezTo>
                    <a:pt x="51285" y="50678"/>
                    <a:pt x="51347" y="50740"/>
                    <a:pt x="51410" y="50740"/>
                  </a:cubicBezTo>
                  <a:cubicBezTo>
                    <a:pt x="51410" y="50761"/>
                    <a:pt x="51452" y="50678"/>
                    <a:pt x="51536" y="50636"/>
                  </a:cubicBezTo>
                  <a:close/>
                </a:path>
              </a:pathLst>
            </a:custGeom>
            <a:solidFill>
              <a:schemeClr val="dk1"/>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94;p41">
              <a:extLst>
                <a:ext uri="{FF2B5EF4-FFF2-40B4-BE49-F238E27FC236}">
                  <a16:creationId xmlns:a16="http://schemas.microsoft.com/office/drawing/2014/main" id="{EAE7C2CE-DF15-45DC-9FF2-A31EC1DDB099}"/>
                </a:ext>
              </a:extLst>
            </p:cNvPr>
            <p:cNvSpPr/>
            <p:nvPr/>
          </p:nvSpPr>
          <p:spPr>
            <a:xfrm>
              <a:off x="7114150" y="4261900"/>
              <a:ext cx="301850" cy="46050"/>
            </a:xfrm>
            <a:custGeom>
              <a:avLst/>
              <a:gdLst/>
              <a:ahLst/>
              <a:cxnLst/>
              <a:rect l="l" t="t" r="r" b="b"/>
              <a:pathLst>
                <a:path w="12074" h="1842" extrusionOk="0">
                  <a:moveTo>
                    <a:pt x="12073" y="1507"/>
                  </a:moveTo>
                  <a:cubicBezTo>
                    <a:pt x="11969" y="1528"/>
                    <a:pt x="11780" y="1653"/>
                    <a:pt x="11697" y="1611"/>
                  </a:cubicBezTo>
                  <a:cubicBezTo>
                    <a:pt x="11278" y="1402"/>
                    <a:pt x="10839" y="1318"/>
                    <a:pt x="10399" y="1214"/>
                  </a:cubicBezTo>
                  <a:cubicBezTo>
                    <a:pt x="9604" y="1026"/>
                    <a:pt x="8830" y="942"/>
                    <a:pt x="8035" y="1005"/>
                  </a:cubicBezTo>
                  <a:cubicBezTo>
                    <a:pt x="6654" y="1088"/>
                    <a:pt x="5231" y="1109"/>
                    <a:pt x="3850" y="1235"/>
                  </a:cubicBezTo>
                  <a:cubicBezTo>
                    <a:pt x="2804" y="1318"/>
                    <a:pt x="1737" y="1465"/>
                    <a:pt x="712" y="1758"/>
                  </a:cubicBezTo>
                  <a:cubicBezTo>
                    <a:pt x="628" y="1779"/>
                    <a:pt x="523" y="1842"/>
                    <a:pt x="461" y="1800"/>
                  </a:cubicBezTo>
                  <a:cubicBezTo>
                    <a:pt x="314" y="1758"/>
                    <a:pt x="168" y="1716"/>
                    <a:pt x="84" y="1590"/>
                  </a:cubicBezTo>
                  <a:cubicBezTo>
                    <a:pt x="0" y="1465"/>
                    <a:pt x="42" y="1277"/>
                    <a:pt x="189" y="1214"/>
                  </a:cubicBezTo>
                  <a:cubicBezTo>
                    <a:pt x="482" y="1046"/>
                    <a:pt x="774" y="858"/>
                    <a:pt x="1088" y="795"/>
                  </a:cubicBezTo>
                  <a:cubicBezTo>
                    <a:pt x="2281" y="502"/>
                    <a:pt x="3515" y="230"/>
                    <a:pt x="4771" y="210"/>
                  </a:cubicBezTo>
                  <a:cubicBezTo>
                    <a:pt x="6110" y="189"/>
                    <a:pt x="7428" y="84"/>
                    <a:pt x="8767" y="21"/>
                  </a:cubicBezTo>
                  <a:cubicBezTo>
                    <a:pt x="9876" y="0"/>
                    <a:pt x="10881" y="293"/>
                    <a:pt x="11759" y="963"/>
                  </a:cubicBezTo>
                  <a:cubicBezTo>
                    <a:pt x="11843" y="1046"/>
                    <a:pt x="11927" y="1130"/>
                    <a:pt x="12010" y="1235"/>
                  </a:cubicBezTo>
                  <a:cubicBezTo>
                    <a:pt x="12073" y="1298"/>
                    <a:pt x="12031" y="1360"/>
                    <a:pt x="12073" y="15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95;p41">
              <a:extLst>
                <a:ext uri="{FF2B5EF4-FFF2-40B4-BE49-F238E27FC236}">
                  <a16:creationId xmlns:a16="http://schemas.microsoft.com/office/drawing/2014/main" id="{2E4178BF-DEBF-43E9-938F-76FF2622B418}"/>
                </a:ext>
              </a:extLst>
            </p:cNvPr>
            <p:cNvSpPr/>
            <p:nvPr/>
          </p:nvSpPr>
          <p:spPr>
            <a:xfrm>
              <a:off x="7211975" y="4349775"/>
              <a:ext cx="192500" cy="39250"/>
            </a:xfrm>
            <a:custGeom>
              <a:avLst/>
              <a:gdLst/>
              <a:ahLst/>
              <a:cxnLst/>
              <a:rect l="l" t="t" r="r" b="b"/>
              <a:pathLst>
                <a:path w="7700" h="1570" extrusionOk="0">
                  <a:moveTo>
                    <a:pt x="7637" y="649"/>
                  </a:moveTo>
                  <a:cubicBezTo>
                    <a:pt x="7281" y="942"/>
                    <a:pt x="6863" y="963"/>
                    <a:pt x="6424" y="984"/>
                  </a:cubicBezTo>
                  <a:cubicBezTo>
                    <a:pt x="5064" y="1068"/>
                    <a:pt x="3704" y="1130"/>
                    <a:pt x="2323" y="1193"/>
                  </a:cubicBezTo>
                  <a:cubicBezTo>
                    <a:pt x="1695" y="1235"/>
                    <a:pt x="1025" y="1235"/>
                    <a:pt x="439" y="1486"/>
                  </a:cubicBezTo>
                  <a:cubicBezTo>
                    <a:pt x="314" y="1549"/>
                    <a:pt x="84" y="1570"/>
                    <a:pt x="42" y="1402"/>
                  </a:cubicBezTo>
                  <a:cubicBezTo>
                    <a:pt x="0" y="1277"/>
                    <a:pt x="42" y="1130"/>
                    <a:pt x="84" y="984"/>
                  </a:cubicBezTo>
                  <a:cubicBezTo>
                    <a:pt x="251" y="649"/>
                    <a:pt x="565" y="524"/>
                    <a:pt x="879" y="419"/>
                  </a:cubicBezTo>
                  <a:cubicBezTo>
                    <a:pt x="1214" y="314"/>
                    <a:pt x="1590" y="252"/>
                    <a:pt x="1946" y="231"/>
                  </a:cubicBezTo>
                  <a:cubicBezTo>
                    <a:pt x="3473" y="126"/>
                    <a:pt x="4980" y="42"/>
                    <a:pt x="6507" y="0"/>
                  </a:cubicBezTo>
                  <a:cubicBezTo>
                    <a:pt x="6737" y="0"/>
                    <a:pt x="6989" y="21"/>
                    <a:pt x="7240" y="84"/>
                  </a:cubicBezTo>
                  <a:cubicBezTo>
                    <a:pt x="7553" y="105"/>
                    <a:pt x="7700" y="314"/>
                    <a:pt x="7637" y="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96;p41">
              <a:extLst>
                <a:ext uri="{FF2B5EF4-FFF2-40B4-BE49-F238E27FC236}">
                  <a16:creationId xmlns:a16="http://schemas.microsoft.com/office/drawing/2014/main" id="{25A8629B-13B4-40B4-A694-78B2AA009F80}"/>
                </a:ext>
              </a:extLst>
            </p:cNvPr>
            <p:cNvSpPr/>
            <p:nvPr/>
          </p:nvSpPr>
          <p:spPr>
            <a:xfrm>
              <a:off x="5881750" y="3584500"/>
              <a:ext cx="185725" cy="46575"/>
            </a:xfrm>
            <a:custGeom>
              <a:avLst/>
              <a:gdLst/>
              <a:ahLst/>
              <a:cxnLst/>
              <a:rect l="l" t="t" r="r" b="b"/>
              <a:pathLst>
                <a:path w="7429" h="1863" extrusionOk="0">
                  <a:moveTo>
                    <a:pt x="7428" y="1862"/>
                  </a:moveTo>
                  <a:cubicBezTo>
                    <a:pt x="7114" y="1841"/>
                    <a:pt x="6821" y="1841"/>
                    <a:pt x="6591" y="1779"/>
                  </a:cubicBezTo>
                  <a:cubicBezTo>
                    <a:pt x="5357" y="1507"/>
                    <a:pt x="4080" y="1360"/>
                    <a:pt x="2846" y="1025"/>
                  </a:cubicBezTo>
                  <a:cubicBezTo>
                    <a:pt x="2323" y="879"/>
                    <a:pt x="1779" y="921"/>
                    <a:pt x="1235" y="879"/>
                  </a:cubicBezTo>
                  <a:cubicBezTo>
                    <a:pt x="900" y="837"/>
                    <a:pt x="586" y="816"/>
                    <a:pt x="230" y="774"/>
                  </a:cubicBezTo>
                  <a:cubicBezTo>
                    <a:pt x="168" y="733"/>
                    <a:pt x="0" y="586"/>
                    <a:pt x="21" y="523"/>
                  </a:cubicBezTo>
                  <a:cubicBezTo>
                    <a:pt x="63" y="398"/>
                    <a:pt x="189" y="251"/>
                    <a:pt x="272" y="209"/>
                  </a:cubicBezTo>
                  <a:cubicBezTo>
                    <a:pt x="837" y="105"/>
                    <a:pt x="1423" y="42"/>
                    <a:pt x="1967" y="0"/>
                  </a:cubicBezTo>
                  <a:cubicBezTo>
                    <a:pt x="2427" y="0"/>
                    <a:pt x="2930" y="105"/>
                    <a:pt x="3411" y="209"/>
                  </a:cubicBezTo>
                  <a:cubicBezTo>
                    <a:pt x="4101" y="356"/>
                    <a:pt x="4813" y="502"/>
                    <a:pt x="5545" y="628"/>
                  </a:cubicBezTo>
                  <a:cubicBezTo>
                    <a:pt x="6068" y="733"/>
                    <a:pt x="6528" y="921"/>
                    <a:pt x="6989" y="1151"/>
                  </a:cubicBezTo>
                  <a:cubicBezTo>
                    <a:pt x="7198" y="1277"/>
                    <a:pt x="7407" y="1423"/>
                    <a:pt x="7428" y="18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97;p41">
              <a:extLst>
                <a:ext uri="{FF2B5EF4-FFF2-40B4-BE49-F238E27FC236}">
                  <a16:creationId xmlns:a16="http://schemas.microsoft.com/office/drawing/2014/main" id="{F23260A2-2C37-41A9-BADE-14B62D149D43}"/>
                </a:ext>
              </a:extLst>
            </p:cNvPr>
            <p:cNvSpPr/>
            <p:nvPr/>
          </p:nvSpPr>
          <p:spPr>
            <a:xfrm>
              <a:off x="5966475" y="3485625"/>
              <a:ext cx="149125" cy="63850"/>
            </a:xfrm>
            <a:custGeom>
              <a:avLst/>
              <a:gdLst/>
              <a:ahLst/>
              <a:cxnLst/>
              <a:rect l="l" t="t" r="r" b="b"/>
              <a:pathLst>
                <a:path w="5965" h="2554" extrusionOk="0">
                  <a:moveTo>
                    <a:pt x="1068" y="1"/>
                  </a:moveTo>
                  <a:cubicBezTo>
                    <a:pt x="1214" y="42"/>
                    <a:pt x="1445" y="63"/>
                    <a:pt x="1696" y="147"/>
                  </a:cubicBezTo>
                  <a:cubicBezTo>
                    <a:pt x="2470" y="398"/>
                    <a:pt x="3265" y="607"/>
                    <a:pt x="4018" y="921"/>
                  </a:cubicBezTo>
                  <a:cubicBezTo>
                    <a:pt x="4583" y="1151"/>
                    <a:pt x="5106" y="1528"/>
                    <a:pt x="5671" y="1863"/>
                  </a:cubicBezTo>
                  <a:cubicBezTo>
                    <a:pt x="5797" y="1947"/>
                    <a:pt x="5880" y="2072"/>
                    <a:pt x="5943" y="2219"/>
                  </a:cubicBezTo>
                  <a:cubicBezTo>
                    <a:pt x="5964" y="2260"/>
                    <a:pt x="5943" y="2386"/>
                    <a:pt x="5901" y="2449"/>
                  </a:cubicBezTo>
                  <a:cubicBezTo>
                    <a:pt x="5839" y="2491"/>
                    <a:pt x="5734" y="2553"/>
                    <a:pt x="5650" y="2553"/>
                  </a:cubicBezTo>
                  <a:cubicBezTo>
                    <a:pt x="5525" y="2511"/>
                    <a:pt x="5399" y="2407"/>
                    <a:pt x="5274" y="2365"/>
                  </a:cubicBezTo>
                  <a:cubicBezTo>
                    <a:pt x="4960" y="2198"/>
                    <a:pt x="4646" y="2030"/>
                    <a:pt x="4290" y="1884"/>
                  </a:cubicBezTo>
                  <a:cubicBezTo>
                    <a:pt x="3391" y="1570"/>
                    <a:pt x="2470" y="1298"/>
                    <a:pt x="1549" y="984"/>
                  </a:cubicBezTo>
                  <a:cubicBezTo>
                    <a:pt x="1131" y="838"/>
                    <a:pt x="733" y="775"/>
                    <a:pt x="294" y="900"/>
                  </a:cubicBezTo>
                  <a:cubicBezTo>
                    <a:pt x="252" y="921"/>
                    <a:pt x="85" y="838"/>
                    <a:pt x="64" y="796"/>
                  </a:cubicBezTo>
                  <a:cubicBezTo>
                    <a:pt x="1" y="691"/>
                    <a:pt x="1" y="566"/>
                    <a:pt x="43" y="461"/>
                  </a:cubicBezTo>
                  <a:cubicBezTo>
                    <a:pt x="231" y="63"/>
                    <a:pt x="587" y="42"/>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98;p41">
              <a:extLst>
                <a:ext uri="{FF2B5EF4-FFF2-40B4-BE49-F238E27FC236}">
                  <a16:creationId xmlns:a16="http://schemas.microsoft.com/office/drawing/2014/main" id="{056BB771-1B06-4204-A55A-576050EF38EA}"/>
                </a:ext>
              </a:extLst>
            </p:cNvPr>
            <p:cNvSpPr/>
            <p:nvPr/>
          </p:nvSpPr>
          <p:spPr>
            <a:xfrm>
              <a:off x="6762100" y="2997050"/>
              <a:ext cx="320675" cy="199325"/>
            </a:xfrm>
            <a:custGeom>
              <a:avLst/>
              <a:gdLst/>
              <a:ahLst/>
              <a:cxnLst/>
              <a:rect l="l" t="t" r="r" b="b"/>
              <a:pathLst>
                <a:path w="12827" h="7973" extrusionOk="0">
                  <a:moveTo>
                    <a:pt x="7157" y="6697"/>
                  </a:moveTo>
                  <a:cubicBezTo>
                    <a:pt x="7680" y="6592"/>
                    <a:pt x="8266" y="6550"/>
                    <a:pt x="8747" y="6404"/>
                  </a:cubicBezTo>
                  <a:cubicBezTo>
                    <a:pt x="10044" y="5985"/>
                    <a:pt x="10986" y="5085"/>
                    <a:pt x="11760" y="3997"/>
                  </a:cubicBezTo>
                  <a:cubicBezTo>
                    <a:pt x="11885" y="3809"/>
                    <a:pt x="11948" y="3600"/>
                    <a:pt x="12074" y="3453"/>
                  </a:cubicBezTo>
                  <a:cubicBezTo>
                    <a:pt x="12157" y="3349"/>
                    <a:pt x="12325" y="3265"/>
                    <a:pt x="12471" y="3265"/>
                  </a:cubicBezTo>
                  <a:cubicBezTo>
                    <a:pt x="12639" y="3265"/>
                    <a:pt x="12806" y="3412"/>
                    <a:pt x="12806" y="3621"/>
                  </a:cubicBezTo>
                  <a:cubicBezTo>
                    <a:pt x="12827" y="4123"/>
                    <a:pt x="12806" y="4625"/>
                    <a:pt x="12492" y="5023"/>
                  </a:cubicBezTo>
                  <a:cubicBezTo>
                    <a:pt x="11823" y="5860"/>
                    <a:pt x="11027" y="6550"/>
                    <a:pt x="10107" y="7115"/>
                  </a:cubicBezTo>
                  <a:cubicBezTo>
                    <a:pt x="9626" y="7387"/>
                    <a:pt x="9061" y="7596"/>
                    <a:pt x="8496" y="7680"/>
                  </a:cubicBezTo>
                  <a:cubicBezTo>
                    <a:pt x="8056" y="7743"/>
                    <a:pt x="7575" y="7785"/>
                    <a:pt x="7136" y="7847"/>
                  </a:cubicBezTo>
                  <a:cubicBezTo>
                    <a:pt x="5671" y="7973"/>
                    <a:pt x="4290" y="7659"/>
                    <a:pt x="3035" y="6906"/>
                  </a:cubicBezTo>
                  <a:lnTo>
                    <a:pt x="1842" y="6194"/>
                  </a:lnTo>
                  <a:cubicBezTo>
                    <a:pt x="754" y="5483"/>
                    <a:pt x="147" y="4500"/>
                    <a:pt x="43" y="3181"/>
                  </a:cubicBezTo>
                  <a:cubicBezTo>
                    <a:pt x="22" y="2763"/>
                    <a:pt x="1" y="2323"/>
                    <a:pt x="1" y="1905"/>
                  </a:cubicBezTo>
                  <a:cubicBezTo>
                    <a:pt x="1" y="1277"/>
                    <a:pt x="210" y="691"/>
                    <a:pt x="628" y="231"/>
                  </a:cubicBezTo>
                  <a:cubicBezTo>
                    <a:pt x="754" y="106"/>
                    <a:pt x="900" y="1"/>
                    <a:pt x="1110" y="64"/>
                  </a:cubicBezTo>
                  <a:cubicBezTo>
                    <a:pt x="1298" y="147"/>
                    <a:pt x="1424" y="357"/>
                    <a:pt x="1382" y="587"/>
                  </a:cubicBezTo>
                  <a:cubicBezTo>
                    <a:pt x="1361" y="671"/>
                    <a:pt x="1361" y="775"/>
                    <a:pt x="1298" y="859"/>
                  </a:cubicBezTo>
                  <a:cubicBezTo>
                    <a:pt x="880" y="1738"/>
                    <a:pt x="1068" y="2637"/>
                    <a:pt x="1256" y="3558"/>
                  </a:cubicBezTo>
                  <a:cubicBezTo>
                    <a:pt x="1361" y="4102"/>
                    <a:pt x="1675" y="4604"/>
                    <a:pt x="2114" y="4918"/>
                  </a:cubicBezTo>
                  <a:cubicBezTo>
                    <a:pt x="3056" y="5609"/>
                    <a:pt x="4081" y="6215"/>
                    <a:pt x="5253" y="6529"/>
                  </a:cubicBezTo>
                  <a:cubicBezTo>
                    <a:pt x="5901" y="6738"/>
                    <a:pt x="6529" y="6655"/>
                    <a:pt x="7157" y="66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99;p41">
              <a:extLst>
                <a:ext uri="{FF2B5EF4-FFF2-40B4-BE49-F238E27FC236}">
                  <a16:creationId xmlns:a16="http://schemas.microsoft.com/office/drawing/2014/main" id="{2CC21AC6-9294-4BEE-9105-C12F0DEE63A8}"/>
                </a:ext>
              </a:extLst>
            </p:cNvPr>
            <p:cNvSpPr/>
            <p:nvPr/>
          </p:nvSpPr>
          <p:spPr>
            <a:xfrm>
              <a:off x="6867775" y="2911800"/>
              <a:ext cx="49725" cy="57050"/>
            </a:xfrm>
            <a:custGeom>
              <a:avLst/>
              <a:gdLst/>
              <a:ahLst/>
              <a:cxnLst/>
              <a:rect l="l" t="t" r="r" b="b"/>
              <a:pathLst>
                <a:path w="1989" h="2282" extrusionOk="0">
                  <a:moveTo>
                    <a:pt x="21" y="1423"/>
                  </a:moveTo>
                  <a:cubicBezTo>
                    <a:pt x="0" y="837"/>
                    <a:pt x="440" y="189"/>
                    <a:pt x="1026" y="21"/>
                  </a:cubicBezTo>
                  <a:cubicBezTo>
                    <a:pt x="1151" y="0"/>
                    <a:pt x="1339" y="21"/>
                    <a:pt x="1444" y="105"/>
                  </a:cubicBezTo>
                  <a:cubicBezTo>
                    <a:pt x="1779" y="314"/>
                    <a:pt x="1988" y="900"/>
                    <a:pt x="1883" y="1235"/>
                  </a:cubicBezTo>
                  <a:cubicBezTo>
                    <a:pt x="1737" y="1695"/>
                    <a:pt x="1486" y="2114"/>
                    <a:pt x="921" y="2218"/>
                  </a:cubicBezTo>
                  <a:cubicBezTo>
                    <a:pt x="440" y="2281"/>
                    <a:pt x="63" y="1946"/>
                    <a:pt x="21" y="14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00;p41">
              <a:extLst>
                <a:ext uri="{FF2B5EF4-FFF2-40B4-BE49-F238E27FC236}">
                  <a16:creationId xmlns:a16="http://schemas.microsoft.com/office/drawing/2014/main" id="{0A0B1EAE-9981-4280-BB48-F5431B620E94}"/>
                </a:ext>
              </a:extLst>
            </p:cNvPr>
            <p:cNvSpPr/>
            <p:nvPr/>
          </p:nvSpPr>
          <p:spPr>
            <a:xfrm>
              <a:off x="7107875" y="2929050"/>
              <a:ext cx="46575" cy="45550"/>
            </a:xfrm>
            <a:custGeom>
              <a:avLst/>
              <a:gdLst/>
              <a:ahLst/>
              <a:cxnLst/>
              <a:rect l="l" t="t" r="r" b="b"/>
              <a:pathLst>
                <a:path w="1863" h="1822" extrusionOk="0">
                  <a:moveTo>
                    <a:pt x="942" y="43"/>
                  </a:moveTo>
                  <a:cubicBezTo>
                    <a:pt x="1590" y="1"/>
                    <a:pt x="1862" y="315"/>
                    <a:pt x="1758" y="942"/>
                  </a:cubicBezTo>
                  <a:cubicBezTo>
                    <a:pt x="1716" y="1005"/>
                    <a:pt x="1716" y="1110"/>
                    <a:pt x="1695" y="1194"/>
                  </a:cubicBezTo>
                  <a:cubicBezTo>
                    <a:pt x="1570" y="1528"/>
                    <a:pt x="1381" y="1779"/>
                    <a:pt x="984" y="1800"/>
                  </a:cubicBezTo>
                  <a:cubicBezTo>
                    <a:pt x="628" y="1821"/>
                    <a:pt x="356" y="1612"/>
                    <a:pt x="189" y="1319"/>
                  </a:cubicBezTo>
                  <a:cubicBezTo>
                    <a:pt x="0" y="1005"/>
                    <a:pt x="0" y="691"/>
                    <a:pt x="209" y="378"/>
                  </a:cubicBezTo>
                  <a:cubicBezTo>
                    <a:pt x="356" y="126"/>
                    <a:pt x="670" y="64"/>
                    <a:pt x="942"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01;p41">
              <a:extLst>
                <a:ext uri="{FF2B5EF4-FFF2-40B4-BE49-F238E27FC236}">
                  <a16:creationId xmlns:a16="http://schemas.microsoft.com/office/drawing/2014/main" id="{77109AA4-0A69-4CE5-8C2D-91B8F33EDB47}"/>
                </a:ext>
              </a:extLst>
            </p:cNvPr>
            <p:cNvSpPr/>
            <p:nvPr/>
          </p:nvSpPr>
          <p:spPr>
            <a:xfrm>
              <a:off x="8141500" y="4051600"/>
              <a:ext cx="43425" cy="47125"/>
            </a:xfrm>
            <a:custGeom>
              <a:avLst/>
              <a:gdLst/>
              <a:ahLst/>
              <a:cxnLst/>
              <a:rect l="l" t="t" r="r" b="b"/>
              <a:pathLst>
                <a:path w="1737" h="1885" extrusionOk="0">
                  <a:moveTo>
                    <a:pt x="1695" y="1089"/>
                  </a:moveTo>
                  <a:cubicBezTo>
                    <a:pt x="1737" y="1487"/>
                    <a:pt x="1528" y="1717"/>
                    <a:pt x="1151" y="1800"/>
                  </a:cubicBezTo>
                  <a:cubicBezTo>
                    <a:pt x="795" y="1884"/>
                    <a:pt x="544" y="1779"/>
                    <a:pt x="377" y="1382"/>
                  </a:cubicBezTo>
                  <a:cubicBezTo>
                    <a:pt x="293" y="1194"/>
                    <a:pt x="189" y="984"/>
                    <a:pt x="105" y="817"/>
                  </a:cubicBezTo>
                  <a:cubicBezTo>
                    <a:pt x="0" y="545"/>
                    <a:pt x="147" y="252"/>
                    <a:pt x="419" y="189"/>
                  </a:cubicBezTo>
                  <a:cubicBezTo>
                    <a:pt x="1046" y="1"/>
                    <a:pt x="1674" y="461"/>
                    <a:pt x="1695"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3" name="Grupo 2">
            <a:extLst>
              <a:ext uri="{FF2B5EF4-FFF2-40B4-BE49-F238E27FC236}">
                <a16:creationId xmlns:a16="http://schemas.microsoft.com/office/drawing/2014/main" id="{F2298283-B06B-4410-A2BF-ADDE3249BB34}"/>
              </a:ext>
            </a:extLst>
          </p:cNvPr>
          <p:cNvGrpSpPr/>
          <p:nvPr/>
        </p:nvGrpSpPr>
        <p:grpSpPr>
          <a:xfrm>
            <a:off x="613366" y="326042"/>
            <a:ext cx="1204802" cy="1228545"/>
            <a:chOff x="3686175" y="1482757"/>
            <a:chExt cx="1771660" cy="1804058"/>
          </a:xfrm>
        </p:grpSpPr>
        <p:sp>
          <p:nvSpPr>
            <p:cNvPr id="1706" name="Google Shape;1706;p64"/>
            <p:cNvSpPr/>
            <p:nvPr/>
          </p:nvSpPr>
          <p:spPr>
            <a:xfrm>
              <a:off x="3686175" y="1482757"/>
              <a:ext cx="1771660" cy="1804058"/>
            </a:xfrm>
            <a:custGeom>
              <a:avLst/>
              <a:gdLst/>
              <a:ahLst/>
              <a:cxnLst/>
              <a:rect l="l" t="t" r="r" b="b"/>
              <a:pathLst>
                <a:path w="14857" h="15129" extrusionOk="0">
                  <a:moveTo>
                    <a:pt x="14857" y="7764"/>
                  </a:moveTo>
                  <a:cubicBezTo>
                    <a:pt x="14668" y="8391"/>
                    <a:pt x="14250" y="8852"/>
                    <a:pt x="13811" y="9270"/>
                  </a:cubicBezTo>
                  <a:cubicBezTo>
                    <a:pt x="13539" y="9500"/>
                    <a:pt x="13308" y="9751"/>
                    <a:pt x="13267" y="10128"/>
                  </a:cubicBezTo>
                  <a:cubicBezTo>
                    <a:pt x="13225" y="10337"/>
                    <a:pt x="13057" y="10546"/>
                    <a:pt x="12869" y="10714"/>
                  </a:cubicBezTo>
                  <a:cubicBezTo>
                    <a:pt x="12325" y="11237"/>
                    <a:pt x="11865" y="11781"/>
                    <a:pt x="11655" y="12513"/>
                  </a:cubicBezTo>
                  <a:cubicBezTo>
                    <a:pt x="11634" y="12597"/>
                    <a:pt x="11614" y="12701"/>
                    <a:pt x="11551" y="12743"/>
                  </a:cubicBezTo>
                  <a:cubicBezTo>
                    <a:pt x="11279" y="13015"/>
                    <a:pt x="11216" y="13350"/>
                    <a:pt x="11195" y="13685"/>
                  </a:cubicBezTo>
                  <a:cubicBezTo>
                    <a:pt x="11174" y="14062"/>
                    <a:pt x="10923" y="14208"/>
                    <a:pt x="10588" y="14124"/>
                  </a:cubicBezTo>
                  <a:cubicBezTo>
                    <a:pt x="10044" y="13957"/>
                    <a:pt x="9500" y="13978"/>
                    <a:pt x="8935" y="14166"/>
                  </a:cubicBezTo>
                  <a:cubicBezTo>
                    <a:pt x="8475" y="14334"/>
                    <a:pt x="7973" y="14438"/>
                    <a:pt x="7471" y="14459"/>
                  </a:cubicBezTo>
                  <a:cubicBezTo>
                    <a:pt x="6571" y="14501"/>
                    <a:pt x="5692" y="14815"/>
                    <a:pt x="4792" y="14815"/>
                  </a:cubicBezTo>
                  <a:cubicBezTo>
                    <a:pt x="4646" y="14815"/>
                    <a:pt x="4500" y="14857"/>
                    <a:pt x="4374" y="14898"/>
                  </a:cubicBezTo>
                  <a:cubicBezTo>
                    <a:pt x="3872" y="15129"/>
                    <a:pt x="3328" y="15066"/>
                    <a:pt x="2805" y="15087"/>
                  </a:cubicBezTo>
                  <a:cubicBezTo>
                    <a:pt x="2344" y="15087"/>
                    <a:pt x="2072" y="14857"/>
                    <a:pt x="1905" y="14480"/>
                  </a:cubicBezTo>
                  <a:cubicBezTo>
                    <a:pt x="1717" y="14020"/>
                    <a:pt x="1507" y="13559"/>
                    <a:pt x="1570" y="13036"/>
                  </a:cubicBezTo>
                  <a:cubicBezTo>
                    <a:pt x="1591" y="12701"/>
                    <a:pt x="1549" y="12346"/>
                    <a:pt x="1403" y="11990"/>
                  </a:cubicBezTo>
                  <a:cubicBezTo>
                    <a:pt x="1340" y="11760"/>
                    <a:pt x="1298" y="11467"/>
                    <a:pt x="1340" y="11216"/>
                  </a:cubicBezTo>
                  <a:cubicBezTo>
                    <a:pt x="1340" y="10400"/>
                    <a:pt x="1235" y="9647"/>
                    <a:pt x="943" y="8893"/>
                  </a:cubicBezTo>
                  <a:cubicBezTo>
                    <a:pt x="838" y="8621"/>
                    <a:pt x="838" y="8308"/>
                    <a:pt x="838" y="8015"/>
                  </a:cubicBezTo>
                  <a:cubicBezTo>
                    <a:pt x="817" y="7680"/>
                    <a:pt x="838" y="7324"/>
                    <a:pt x="712" y="6968"/>
                  </a:cubicBezTo>
                  <a:cubicBezTo>
                    <a:pt x="629" y="6759"/>
                    <a:pt x="650" y="6508"/>
                    <a:pt x="629" y="6299"/>
                  </a:cubicBezTo>
                  <a:cubicBezTo>
                    <a:pt x="629" y="6194"/>
                    <a:pt x="650" y="6006"/>
                    <a:pt x="608" y="5964"/>
                  </a:cubicBezTo>
                  <a:cubicBezTo>
                    <a:pt x="1" y="5357"/>
                    <a:pt x="671" y="4981"/>
                    <a:pt x="859" y="4520"/>
                  </a:cubicBezTo>
                  <a:cubicBezTo>
                    <a:pt x="1256" y="4353"/>
                    <a:pt x="1403" y="3997"/>
                    <a:pt x="1570" y="3662"/>
                  </a:cubicBezTo>
                  <a:cubicBezTo>
                    <a:pt x="1612" y="3516"/>
                    <a:pt x="1696" y="3370"/>
                    <a:pt x="1800" y="3286"/>
                  </a:cubicBezTo>
                  <a:cubicBezTo>
                    <a:pt x="2449" y="2846"/>
                    <a:pt x="2826" y="2093"/>
                    <a:pt x="3453" y="1591"/>
                  </a:cubicBezTo>
                  <a:cubicBezTo>
                    <a:pt x="3558" y="1507"/>
                    <a:pt x="3684" y="1382"/>
                    <a:pt x="3746" y="1256"/>
                  </a:cubicBezTo>
                  <a:cubicBezTo>
                    <a:pt x="3914" y="754"/>
                    <a:pt x="4311" y="733"/>
                    <a:pt x="4730" y="733"/>
                  </a:cubicBezTo>
                  <a:cubicBezTo>
                    <a:pt x="5567" y="733"/>
                    <a:pt x="6383" y="733"/>
                    <a:pt x="7220" y="691"/>
                  </a:cubicBezTo>
                  <a:cubicBezTo>
                    <a:pt x="7554" y="691"/>
                    <a:pt x="7931" y="733"/>
                    <a:pt x="8245" y="545"/>
                  </a:cubicBezTo>
                  <a:cubicBezTo>
                    <a:pt x="8370" y="461"/>
                    <a:pt x="8580" y="461"/>
                    <a:pt x="8768" y="461"/>
                  </a:cubicBezTo>
                  <a:cubicBezTo>
                    <a:pt x="9249" y="440"/>
                    <a:pt x="9751" y="524"/>
                    <a:pt x="10233" y="231"/>
                  </a:cubicBezTo>
                  <a:cubicBezTo>
                    <a:pt x="10358" y="147"/>
                    <a:pt x="10567" y="168"/>
                    <a:pt x="10756" y="168"/>
                  </a:cubicBezTo>
                  <a:lnTo>
                    <a:pt x="11446" y="168"/>
                  </a:lnTo>
                  <a:cubicBezTo>
                    <a:pt x="11718" y="147"/>
                    <a:pt x="12032" y="1"/>
                    <a:pt x="12220" y="105"/>
                  </a:cubicBezTo>
                  <a:cubicBezTo>
                    <a:pt x="12555" y="273"/>
                    <a:pt x="12869" y="587"/>
                    <a:pt x="13099" y="901"/>
                  </a:cubicBezTo>
                  <a:cubicBezTo>
                    <a:pt x="13392" y="1277"/>
                    <a:pt x="13643" y="1675"/>
                    <a:pt x="13580" y="2198"/>
                  </a:cubicBezTo>
                  <a:cubicBezTo>
                    <a:pt x="13580" y="2240"/>
                    <a:pt x="13539" y="2323"/>
                    <a:pt x="13580" y="2365"/>
                  </a:cubicBezTo>
                  <a:cubicBezTo>
                    <a:pt x="13999" y="3244"/>
                    <a:pt x="13852" y="4206"/>
                    <a:pt x="14208" y="5085"/>
                  </a:cubicBezTo>
                  <a:cubicBezTo>
                    <a:pt x="14438" y="5692"/>
                    <a:pt x="14480" y="6341"/>
                    <a:pt x="14647" y="6968"/>
                  </a:cubicBezTo>
                  <a:cubicBezTo>
                    <a:pt x="14689" y="7219"/>
                    <a:pt x="14773" y="7450"/>
                    <a:pt x="14857" y="7764"/>
                  </a:cubicBezTo>
                  <a:close/>
                  <a:moveTo>
                    <a:pt x="1445" y="6027"/>
                  </a:moveTo>
                  <a:cubicBezTo>
                    <a:pt x="1277" y="6592"/>
                    <a:pt x="1633" y="6927"/>
                    <a:pt x="1675" y="7324"/>
                  </a:cubicBezTo>
                  <a:cubicBezTo>
                    <a:pt x="1696" y="7743"/>
                    <a:pt x="1717" y="8119"/>
                    <a:pt x="1738" y="8538"/>
                  </a:cubicBezTo>
                  <a:cubicBezTo>
                    <a:pt x="1738" y="8580"/>
                    <a:pt x="1779" y="8600"/>
                    <a:pt x="1779" y="8621"/>
                  </a:cubicBezTo>
                  <a:cubicBezTo>
                    <a:pt x="2093" y="9437"/>
                    <a:pt x="2240" y="10274"/>
                    <a:pt x="2219" y="11132"/>
                  </a:cubicBezTo>
                  <a:cubicBezTo>
                    <a:pt x="2219" y="11321"/>
                    <a:pt x="2198" y="11509"/>
                    <a:pt x="2282" y="11655"/>
                  </a:cubicBezTo>
                  <a:cubicBezTo>
                    <a:pt x="2512" y="12157"/>
                    <a:pt x="2491" y="12681"/>
                    <a:pt x="2512" y="13204"/>
                  </a:cubicBezTo>
                  <a:cubicBezTo>
                    <a:pt x="2533" y="14041"/>
                    <a:pt x="2972" y="14375"/>
                    <a:pt x="3788" y="14166"/>
                  </a:cubicBezTo>
                  <a:cubicBezTo>
                    <a:pt x="3851" y="14145"/>
                    <a:pt x="3914" y="14145"/>
                    <a:pt x="3956" y="14124"/>
                  </a:cubicBezTo>
                  <a:cubicBezTo>
                    <a:pt x="4228" y="13936"/>
                    <a:pt x="4583" y="13957"/>
                    <a:pt x="4897" y="13936"/>
                  </a:cubicBezTo>
                  <a:cubicBezTo>
                    <a:pt x="5127" y="13936"/>
                    <a:pt x="5357" y="13852"/>
                    <a:pt x="5567" y="13831"/>
                  </a:cubicBezTo>
                  <a:lnTo>
                    <a:pt x="6425" y="13664"/>
                  </a:lnTo>
                  <a:cubicBezTo>
                    <a:pt x="6738" y="13622"/>
                    <a:pt x="7094" y="13622"/>
                    <a:pt x="7408" y="13559"/>
                  </a:cubicBezTo>
                  <a:cubicBezTo>
                    <a:pt x="8287" y="13413"/>
                    <a:pt x="9145" y="13120"/>
                    <a:pt x="10065" y="13120"/>
                  </a:cubicBezTo>
                  <a:cubicBezTo>
                    <a:pt x="10128" y="13120"/>
                    <a:pt x="10170" y="13057"/>
                    <a:pt x="10254" y="13015"/>
                  </a:cubicBezTo>
                  <a:cubicBezTo>
                    <a:pt x="10337" y="12597"/>
                    <a:pt x="10337" y="12178"/>
                    <a:pt x="10233" y="11739"/>
                  </a:cubicBezTo>
                  <a:cubicBezTo>
                    <a:pt x="10149" y="11446"/>
                    <a:pt x="10044" y="11153"/>
                    <a:pt x="10044" y="10881"/>
                  </a:cubicBezTo>
                  <a:cubicBezTo>
                    <a:pt x="10044" y="9940"/>
                    <a:pt x="10023" y="8977"/>
                    <a:pt x="9772" y="8077"/>
                  </a:cubicBezTo>
                  <a:cubicBezTo>
                    <a:pt x="9710" y="7805"/>
                    <a:pt x="9668" y="7554"/>
                    <a:pt x="9647" y="7282"/>
                  </a:cubicBezTo>
                  <a:cubicBezTo>
                    <a:pt x="9605" y="7052"/>
                    <a:pt x="9542" y="6822"/>
                    <a:pt x="9542" y="6613"/>
                  </a:cubicBezTo>
                  <a:cubicBezTo>
                    <a:pt x="9542" y="6152"/>
                    <a:pt x="9417" y="5797"/>
                    <a:pt x="9103" y="5462"/>
                  </a:cubicBezTo>
                  <a:cubicBezTo>
                    <a:pt x="8894" y="5483"/>
                    <a:pt x="8684" y="5504"/>
                    <a:pt x="8496" y="5525"/>
                  </a:cubicBezTo>
                  <a:cubicBezTo>
                    <a:pt x="7345" y="5818"/>
                    <a:pt x="6194" y="6027"/>
                    <a:pt x="5023" y="5985"/>
                  </a:cubicBezTo>
                  <a:cubicBezTo>
                    <a:pt x="4060" y="5922"/>
                    <a:pt x="3077" y="5943"/>
                    <a:pt x="2114" y="5943"/>
                  </a:cubicBezTo>
                  <a:cubicBezTo>
                    <a:pt x="1926" y="6006"/>
                    <a:pt x="1696" y="6027"/>
                    <a:pt x="1445" y="6027"/>
                  </a:cubicBezTo>
                  <a:close/>
                  <a:moveTo>
                    <a:pt x="11844" y="1403"/>
                  </a:moveTo>
                  <a:cubicBezTo>
                    <a:pt x="11718" y="1277"/>
                    <a:pt x="11593" y="1089"/>
                    <a:pt x="11446" y="1089"/>
                  </a:cubicBezTo>
                  <a:cubicBezTo>
                    <a:pt x="11132" y="1026"/>
                    <a:pt x="10777" y="984"/>
                    <a:pt x="10484" y="1110"/>
                  </a:cubicBezTo>
                  <a:cubicBezTo>
                    <a:pt x="10044" y="1319"/>
                    <a:pt x="9563" y="1319"/>
                    <a:pt x="9103" y="1319"/>
                  </a:cubicBezTo>
                  <a:cubicBezTo>
                    <a:pt x="8914" y="1319"/>
                    <a:pt x="8726" y="1298"/>
                    <a:pt x="8580" y="1382"/>
                  </a:cubicBezTo>
                  <a:cubicBezTo>
                    <a:pt x="8161" y="1612"/>
                    <a:pt x="7722" y="1570"/>
                    <a:pt x="7303" y="1570"/>
                  </a:cubicBezTo>
                  <a:lnTo>
                    <a:pt x="4479" y="1570"/>
                  </a:lnTo>
                  <a:cubicBezTo>
                    <a:pt x="4332" y="1717"/>
                    <a:pt x="4165" y="1926"/>
                    <a:pt x="3997" y="2135"/>
                  </a:cubicBezTo>
                  <a:cubicBezTo>
                    <a:pt x="3809" y="2323"/>
                    <a:pt x="3600" y="2512"/>
                    <a:pt x="3453" y="2721"/>
                  </a:cubicBezTo>
                  <a:cubicBezTo>
                    <a:pt x="3265" y="2930"/>
                    <a:pt x="3160" y="3160"/>
                    <a:pt x="2972" y="3349"/>
                  </a:cubicBezTo>
                  <a:cubicBezTo>
                    <a:pt x="2763" y="3558"/>
                    <a:pt x="2512" y="3704"/>
                    <a:pt x="2344" y="3934"/>
                  </a:cubicBezTo>
                  <a:cubicBezTo>
                    <a:pt x="2198" y="4144"/>
                    <a:pt x="2114" y="4416"/>
                    <a:pt x="1968" y="4625"/>
                  </a:cubicBezTo>
                  <a:cubicBezTo>
                    <a:pt x="1821" y="4834"/>
                    <a:pt x="1654" y="4981"/>
                    <a:pt x="1445" y="5232"/>
                  </a:cubicBezTo>
                  <a:cubicBezTo>
                    <a:pt x="1591" y="5274"/>
                    <a:pt x="1654" y="5295"/>
                    <a:pt x="1717" y="5295"/>
                  </a:cubicBezTo>
                  <a:cubicBezTo>
                    <a:pt x="3181" y="5295"/>
                    <a:pt x="4688" y="5274"/>
                    <a:pt x="6153" y="5274"/>
                  </a:cubicBezTo>
                  <a:cubicBezTo>
                    <a:pt x="6299" y="5274"/>
                    <a:pt x="6425" y="5274"/>
                    <a:pt x="6592" y="5211"/>
                  </a:cubicBezTo>
                  <a:cubicBezTo>
                    <a:pt x="7575" y="4939"/>
                    <a:pt x="8580" y="4751"/>
                    <a:pt x="9647" y="4688"/>
                  </a:cubicBezTo>
                  <a:lnTo>
                    <a:pt x="10044" y="3914"/>
                  </a:lnTo>
                  <a:cubicBezTo>
                    <a:pt x="10191" y="3621"/>
                    <a:pt x="10337" y="3307"/>
                    <a:pt x="10567" y="3098"/>
                  </a:cubicBezTo>
                  <a:cubicBezTo>
                    <a:pt x="11070" y="2637"/>
                    <a:pt x="11383" y="1989"/>
                    <a:pt x="11844" y="1403"/>
                  </a:cubicBezTo>
                  <a:close/>
                  <a:moveTo>
                    <a:pt x="11174" y="11467"/>
                  </a:moveTo>
                  <a:cubicBezTo>
                    <a:pt x="11488" y="11111"/>
                    <a:pt x="11718" y="10818"/>
                    <a:pt x="11969" y="10525"/>
                  </a:cubicBezTo>
                  <a:cubicBezTo>
                    <a:pt x="12241" y="10232"/>
                    <a:pt x="12534" y="10002"/>
                    <a:pt x="12555" y="9584"/>
                  </a:cubicBezTo>
                  <a:cubicBezTo>
                    <a:pt x="12576" y="9396"/>
                    <a:pt x="12764" y="9249"/>
                    <a:pt x="12890" y="9082"/>
                  </a:cubicBezTo>
                  <a:cubicBezTo>
                    <a:pt x="13225" y="8663"/>
                    <a:pt x="13601" y="8245"/>
                    <a:pt x="13936" y="7868"/>
                  </a:cubicBezTo>
                  <a:cubicBezTo>
                    <a:pt x="13518" y="5839"/>
                    <a:pt x="13099" y="3893"/>
                    <a:pt x="12681" y="1926"/>
                  </a:cubicBezTo>
                  <a:cubicBezTo>
                    <a:pt x="12346" y="1947"/>
                    <a:pt x="12074" y="2072"/>
                    <a:pt x="11948" y="2365"/>
                  </a:cubicBezTo>
                  <a:cubicBezTo>
                    <a:pt x="11802" y="2763"/>
                    <a:pt x="11446" y="3014"/>
                    <a:pt x="11195" y="3328"/>
                  </a:cubicBezTo>
                  <a:cubicBezTo>
                    <a:pt x="10986" y="3579"/>
                    <a:pt x="10777" y="3830"/>
                    <a:pt x="10609" y="4102"/>
                  </a:cubicBezTo>
                  <a:cubicBezTo>
                    <a:pt x="10484" y="4311"/>
                    <a:pt x="10379" y="4562"/>
                    <a:pt x="10254" y="4771"/>
                  </a:cubicBezTo>
                  <a:cubicBezTo>
                    <a:pt x="10128" y="4981"/>
                    <a:pt x="10128" y="5232"/>
                    <a:pt x="10170" y="5462"/>
                  </a:cubicBezTo>
                  <a:cubicBezTo>
                    <a:pt x="10254" y="5671"/>
                    <a:pt x="10379" y="5901"/>
                    <a:pt x="10358" y="6111"/>
                  </a:cubicBezTo>
                  <a:cubicBezTo>
                    <a:pt x="10337" y="6885"/>
                    <a:pt x="10756" y="7575"/>
                    <a:pt x="10693" y="8370"/>
                  </a:cubicBezTo>
                  <a:cubicBezTo>
                    <a:pt x="10965" y="8935"/>
                    <a:pt x="10902" y="9563"/>
                    <a:pt x="10902" y="10191"/>
                  </a:cubicBezTo>
                  <a:cubicBezTo>
                    <a:pt x="10986" y="10588"/>
                    <a:pt x="10965" y="11007"/>
                    <a:pt x="11174" y="114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7" name="Google Shape;1707;p64"/>
            <p:cNvSpPr/>
            <p:nvPr/>
          </p:nvSpPr>
          <p:spPr>
            <a:xfrm>
              <a:off x="3819704" y="2157699"/>
              <a:ext cx="1080502" cy="1058061"/>
            </a:xfrm>
            <a:custGeom>
              <a:avLst/>
              <a:gdLst/>
              <a:ahLst/>
              <a:cxnLst/>
              <a:rect l="l" t="t" r="r" b="b"/>
              <a:pathLst>
                <a:path w="9061" h="8873" extrusionOk="0">
                  <a:moveTo>
                    <a:pt x="8788" y="5420"/>
                  </a:moveTo>
                  <a:cubicBezTo>
                    <a:pt x="8788" y="4478"/>
                    <a:pt x="8767" y="3537"/>
                    <a:pt x="8537" y="2616"/>
                  </a:cubicBezTo>
                  <a:cubicBezTo>
                    <a:pt x="8453" y="2365"/>
                    <a:pt x="8432" y="2093"/>
                    <a:pt x="8412" y="1842"/>
                  </a:cubicBezTo>
                  <a:cubicBezTo>
                    <a:pt x="8349" y="1591"/>
                    <a:pt x="8307" y="1361"/>
                    <a:pt x="8307" y="1152"/>
                  </a:cubicBezTo>
                  <a:cubicBezTo>
                    <a:pt x="8307" y="712"/>
                    <a:pt x="8160" y="336"/>
                    <a:pt x="7847" y="1"/>
                  </a:cubicBezTo>
                  <a:cubicBezTo>
                    <a:pt x="7637" y="22"/>
                    <a:pt x="7428" y="64"/>
                    <a:pt x="7261" y="85"/>
                  </a:cubicBezTo>
                  <a:cubicBezTo>
                    <a:pt x="6110" y="357"/>
                    <a:pt x="4959" y="566"/>
                    <a:pt x="3766" y="524"/>
                  </a:cubicBezTo>
                  <a:cubicBezTo>
                    <a:pt x="2804" y="461"/>
                    <a:pt x="1842" y="503"/>
                    <a:pt x="879" y="503"/>
                  </a:cubicBezTo>
                  <a:cubicBezTo>
                    <a:pt x="628" y="503"/>
                    <a:pt x="398" y="524"/>
                    <a:pt x="168" y="524"/>
                  </a:cubicBezTo>
                  <a:cubicBezTo>
                    <a:pt x="0" y="1068"/>
                    <a:pt x="377" y="1403"/>
                    <a:pt x="398" y="1800"/>
                  </a:cubicBezTo>
                  <a:cubicBezTo>
                    <a:pt x="419" y="2219"/>
                    <a:pt x="461" y="2616"/>
                    <a:pt x="481" y="3035"/>
                  </a:cubicBezTo>
                  <a:cubicBezTo>
                    <a:pt x="481" y="3056"/>
                    <a:pt x="502" y="3098"/>
                    <a:pt x="502" y="3118"/>
                  </a:cubicBezTo>
                  <a:cubicBezTo>
                    <a:pt x="816" y="3934"/>
                    <a:pt x="963" y="4750"/>
                    <a:pt x="942" y="5629"/>
                  </a:cubicBezTo>
                  <a:cubicBezTo>
                    <a:pt x="942" y="5818"/>
                    <a:pt x="921" y="5985"/>
                    <a:pt x="1005" y="6152"/>
                  </a:cubicBezTo>
                  <a:cubicBezTo>
                    <a:pt x="1235" y="6634"/>
                    <a:pt x="1214" y="7157"/>
                    <a:pt x="1235" y="7680"/>
                  </a:cubicBezTo>
                  <a:cubicBezTo>
                    <a:pt x="1256" y="8538"/>
                    <a:pt x="1716" y="8872"/>
                    <a:pt x="2511" y="8663"/>
                  </a:cubicBezTo>
                  <a:cubicBezTo>
                    <a:pt x="2574" y="8642"/>
                    <a:pt x="2658" y="8642"/>
                    <a:pt x="2678" y="8600"/>
                  </a:cubicBezTo>
                  <a:cubicBezTo>
                    <a:pt x="2971" y="8412"/>
                    <a:pt x="3306" y="8454"/>
                    <a:pt x="3620" y="8412"/>
                  </a:cubicBezTo>
                  <a:cubicBezTo>
                    <a:pt x="3850" y="8412"/>
                    <a:pt x="4080" y="8349"/>
                    <a:pt x="4290" y="8308"/>
                  </a:cubicBezTo>
                  <a:lnTo>
                    <a:pt x="5168" y="8161"/>
                  </a:lnTo>
                  <a:cubicBezTo>
                    <a:pt x="5482" y="8098"/>
                    <a:pt x="5817" y="8098"/>
                    <a:pt x="6131" y="8056"/>
                  </a:cubicBezTo>
                  <a:cubicBezTo>
                    <a:pt x="7010" y="7889"/>
                    <a:pt x="7888" y="7617"/>
                    <a:pt x="8788" y="7617"/>
                  </a:cubicBezTo>
                  <a:cubicBezTo>
                    <a:pt x="8851" y="7617"/>
                    <a:pt x="8893" y="7554"/>
                    <a:pt x="8976" y="7512"/>
                  </a:cubicBezTo>
                  <a:cubicBezTo>
                    <a:pt x="9060" y="7094"/>
                    <a:pt x="9060" y="6675"/>
                    <a:pt x="8956" y="6215"/>
                  </a:cubicBezTo>
                  <a:cubicBezTo>
                    <a:pt x="8893" y="5985"/>
                    <a:pt x="8788" y="5713"/>
                    <a:pt x="8788" y="5420"/>
                  </a:cubicBezTo>
                  <a:close/>
                </a:path>
              </a:pathLst>
            </a:custGeom>
            <a:solidFill>
              <a:schemeClr val="accent2"/>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4"/>
            <p:cNvSpPr/>
            <p:nvPr/>
          </p:nvSpPr>
          <p:spPr>
            <a:xfrm>
              <a:off x="4904403" y="1745481"/>
              <a:ext cx="449325" cy="1115269"/>
            </a:xfrm>
            <a:custGeom>
              <a:avLst/>
              <a:gdLst/>
              <a:ahLst/>
              <a:cxnLst/>
              <a:rect l="l" t="t" r="r" b="b"/>
              <a:pathLst>
                <a:path w="3768" h="9542" extrusionOk="0">
                  <a:moveTo>
                    <a:pt x="2554" y="1"/>
                  </a:moveTo>
                  <a:cubicBezTo>
                    <a:pt x="2219" y="22"/>
                    <a:pt x="1947" y="168"/>
                    <a:pt x="1821" y="440"/>
                  </a:cubicBezTo>
                  <a:cubicBezTo>
                    <a:pt x="1675" y="838"/>
                    <a:pt x="1319" y="1110"/>
                    <a:pt x="1068" y="1424"/>
                  </a:cubicBezTo>
                  <a:cubicBezTo>
                    <a:pt x="859" y="1654"/>
                    <a:pt x="650" y="1905"/>
                    <a:pt x="482" y="2177"/>
                  </a:cubicBezTo>
                  <a:cubicBezTo>
                    <a:pt x="357" y="2386"/>
                    <a:pt x="252" y="2637"/>
                    <a:pt x="127" y="2846"/>
                  </a:cubicBezTo>
                  <a:cubicBezTo>
                    <a:pt x="1" y="3056"/>
                    <a:pt x="1" y="3307"/>
                    <a:pt x="43" y="3537"/>
                  </a:cubicBezTo>
                  <a:cubicBezTo>
                    <a:pt x="127" y="3746"/>
                    <a:pt x="252" y="3976"/>
                    <a:pt x="231" y="4186"/>
                  </a:cubicBezTo>
                  <a:cubicBezTo>
                    <a:pt x="210" y="4981"/>
                    <a:pt x="629" y="5650"/>
                    <a:pt x="566" y="6445"/>
                  </a:cubicBezTo>
                  <a:cubicBezTo>
                    <a:pt x="838" y="7010"/>
                    <a:pt x="775" y="7638"/>
                    <a:pt x="775" y="8266"/>
                  </a:cubicBezTo>
                  <a:cubicBezTo>
                    <a:pt x="775" y="8663"/>
                    <a:pt x="775" y="9082"/>
                    <a:pt x="984" y="9542"/>
                  </a:cubicBezTo>
                  <a:cubicBezTo>
                    <a:pt x="1298" y="9186"/>
                    <a:pt x="1528" y="8893"/>
                    <a:pt x="1800" y="8600"/>
                  </a:cubicBezTo>
                  <a:cubicBezTo>
                    <a:pt x="2052" y="8328"/>
                    <a:pt x="2344" y="8077"/>
                    <a:pt x="2365" y="7659"/>
                  </a:cubicBezTo>
                  <a:cubicBezTo>
                    <a:pt x="2407" y="7491"/>
                    <a:pt x="2575" y="7324"/>
                    <a:pt x="2721" y="7178"/>
                  </a:cubicBezTo>
                  <a:cubicBezTo>
                    <a:pt x="3056" y="6759"/>
                    <a:pt x="3412" y="6341"/>
                    <a:pt x="3767" y="5943"/>
                  </a:cubicBezTo>
                  <a:cubicBezTo>
                    <a:pt x="3391" y="3914"/>
                    <a:pt x="2972" y="1968"/>
                    <a:pt x="2554" y="1"/>
                  </a:cubicBezTo>
                  <a:close/>
                </a:path>
              </a:pathLst>
            </a:custGeom>
            <a:solidFill>
              <a:schemeClr val="accent5"/>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4"/>
            <p:cNvSpPr/>
            <p:nvPr/>
          </p:nvSpPr>
          <p:spPr>
            <a:xfrm>
              <a:off x="3858363" y="1578841"/>
              <a:ext cx="1222338" cy="514054"/>
            </a:xfrm>
            <a:custGeom>
              <a:avLst/>
              <a:gdLst/>
              <a:ahLst/>
              <a:cxnLst/>
              <a:rect l="l" t="t" r="r" b="b"/>
              <a:pathLst>
                <a:path w="10400" h="4311" extrusionOk="0">
                  <a:moveTo>
                    <a:pt x="4667" y="4290"/>
                  </a:moveTo>
                  <a:cubicBezTo>
                    <a:pt x="4834" y="4290"/>
                    <a:pt x="4960" y="4290"/>
                    <a:pt x="5127" y="4248"/>
                  </a:cubicBezTo>
                  <a:cubicBezTo>
                    <a:pt x="6110" y="3955"/>
                    <a:pt x="7115" y="3767"/>
                    <a:pt x="8182" y="3725"/>
                  </a:cubicBezTo>
                  <a:lnTo>
                    <a:pt x="8579" y="2930"/>
                  </a:lnTo>
                  <a:cubicBezTo>
                    <a:pt x="8726" y="2637"/>
                    <a:pt x="8851" y="2323"/>
                    <a:pt x="9102" y="2114"/>
                  </a:cubicBezTo>
                  <a:cubicBezTo>
                    <a:pt x="9626" y="1653"/>
                    <a:pt x="9939" y="1005"/>
                    <a:pt x="10400" y="419"/>
                  </a:cubicBezTo>
                  <a:cubicBezTo>
                    <a:pt x="10274" y="293"/>
                    <a:pt x="10149" y="105"/>
                    <a:pt x="10002" y="105"/>
                  </a:cubicBezTo>
                  <a:cubicBezTo>
                    <a:pt x="9688" y="42"/>
                    <a:pt x="9333" y="0"/>
                    <a:pt x="9040" y="126"/>
                  </a:cubicBezTo>
                  <a:cubicBezTo>
                    <a:pt x="8600" y="335"/>
                    <a:pt x="8119" y="335"/>
                    <a:pt x="7659" y="335"/>
                  </a:cubicBezTo>
                  <a:cubicBezTo>
                    <a:pt x="7470" y="335"/>
                    <a:pt x="7282" y="314"/>
                    <a:pt x="7136" y="398"/>
                  </a:cubicBezTo>
                  <a:cubicBezTo>
                    <a:pt x="6717" y="628"/>
                    <a:pt x="6278" y="586"/>
                    <a:pt x="5859" y="586"/>
                  </a:cubicBezTo>
                  <a:lnTo>
                    <a:pt x="3035" y="586"/>
                  </a:lnTo>
                  <a:cubicBezTo>
                    <a:pt x="2888" y="733"/>
                    <a:pt x="2721" y="942"/>
                    <a:pt x="2553" y="1151"/>
                  </a:cubicBezTo>
                  <a:cubicBezTo>
                    <a:pt x="2365" y="1339"/>
                    <a:pt x="2156" y="1528"/>
                    <a:pt x="2009" y="1737"/>
                  </a:cubicBezTo>
                  <a:cubicBezTo>
                    <a:pt x="1821" y="1946"/>
                    <a:pt x="1716" y="2176"/>
                    <a:pt x="1528" y="2365"/>
                  </a:cubicBezTo>
                  <a:cubicBezTo>
                    <a:pt x="1319" y="2574"/>
                    <a:pt x="1068" y="2720"/>
                    <a:pt x="900" y="2950"/>
                  </a:cubicBezTo>
                  <a:cubicBezTo>
                    <a:pt x="754" y="3160"/>
                    <a:pt x="670" y="3432"/>
                    <a:pt x="524" y="3641"/>
                  </a:cubicBezTo>
                  <a:cubicBezTo>
                    <a:pt x="377" y="3850"/>
                    <a:pt x="210" y="3997"/>
                    <a:pt x="1" y="4248"/>
                  </a:cubicBezTo>
                  <a:cubicBezTo>
                    <a:pt x="147" y="4290"/>
                    <a:pt x="210" y="4311"/>
                    <a:pt x="273" y="4311"/>
                  </a:cubicBezTo>
                  <a:cubicBezTo>
                    <a:pt x="1737" y="4311"/>
                    <a:pt x="3202" y="4290"/>
                    <a:pt x="4667" y="4290"/>
                  </a:cubicBezTo>
                  <a:close/>
                </a:path>
              </a:pathLst>
            </a:custGeom>
            <a:solidFill>
              <a:schemeClr val="accent4"/>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4"/>
            <p:cNvSpPr/>
            <p:nvPr/>
          </p:nvSpPr>
          <p:spPr>
            <a:xfrm rot="5400000">
              <a:off x="4905426" y="2145254"/>
              <a:ext cx="447287" cy="315729"/>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4"/>
            <p:cNvSpPr/>
            <p:nvPr/>
          </p:nvSpPr>
          <p:spPr>
            <a:xfrm rot="7203142">
              <a:off x="4263696" y="1710835"/>
              <a:ext cx="483713" cy="420302"/>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4"/>
            <p:cNvSpPr/>
            <p:nvPr/>
          </p:nvSpPr>
          <p:spPr>
            <a:xfrm>
              <a:off x="4100741" y="2411625"/>
              <a:ext cx="518408" cy="57043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64"/>
          <p:cNvSpPr txBox="1">
            <a:spLocks noGrp="1"/>
          </p:cNvSpPr>
          <p:nvPr>
            <p:ph type="title"/>
          </p:nvPr>
        </p:nvSpPr>
        <p:spPr>
          <a:xfrm>
            <a:off x="1001850" y="461537"/>
            <a:ext cx="7140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4400" dirty="0">
                <a:solidFill>
                  <a:schemeClr val="accent3">
                    <a:lumMod val="50000"/>
                  </a:schemeClr>
                </a:solidFill>
                <a:effectLst>
                  <a:outerShdw blurRad="38100" dist="38100" dir="2700000" algn="tl">
                    <a:srgbClr val="000000">
                      <a:alpha val="43137"/>
                    </a:srgbClr>
                  </a:outerShdw>
                </a:effectLst>
              </a:rPr>
              <a:t>Rol de un bebe</a:t>
            </a:r>
            <a:endParaRPr sz="4400" dirty="0">
              <a:solidFill>
                <a:schemeClr val="accent3">
                  <a:lumMod val="50000"/>
                </a:schemeClr>
              </a:solidFill>
              <a:effectLst>
                <a:outerShdw blurRad="38100" dist="38100" dir="2700000" algn="tl">
                  <a:srgbClr val="000000">
                    <a:alpha val="43137"/>
                  </a:srgbClr>
                </a:outerShdw>
              </a:effectLst>
            </a:endParaRPr>
          </a:p>
        </p:txBody>
      </p:sp>
      <p:sp>
        <p:nvSpPr>
          <p:cNvPr id="31" name="CuadroTexto 30">
            <a:extLst>
              <a:ext uri="{FF2B5EF4-FFF2-40B4-BE49-F238E27FC236}">
                <a16:creationId xmlns:a16="http://schemas.microsoft.com/office/drawing/2014/main" id="{CC691805-BB9A-4F46-9C6D-AD6B6781A1BC}"/>
              </a:ext>
            </a:extLst>
          </p:cNvPr>
          <p:cNvSpPr txBox="1"/>
          <p:nvPr/>
        </p:nvSpPr>
        <p:spPr>
          <a:xfrm>
            <a:off x="375795" y="1769881"/>
            <a:ext cx="2884746" cy="2862322"/>
          </a:xfrm>
          <a:prstGeom prst="rect">
            <a:avLst/>
          </a:prstGeom>
          <a:noFill/>
        </p:spPr>
        <p:txBody>
          <a:bodyPr wrap="square">
            <a:spAutoFit/>
          </a:bodyPr>
          <a:lstStyle/>
          <a:p>
            <a:r>
              <a:rPr lang="es-ES" sz="1800" i="0" dirty="0">
                <a:solidFill>
                  <a:schemeClr val="tx1"/>
                </a:solidFill>
                <a:effectLst/>
                <a:latin typeface="Patrick Hand" panose="00000500000000000000" pitchFamily="2" charset="0"/>
              </a:rPr>
              <a:t>Con el transcurso de los meses diferencia cada vez más sonidos, palabras y comienza a elaborar conceptos e ideas. De 1 a 2 años el niño ya puede recordar, reproducir, entretenerse y disfrutar al escuchar los ruidos y sonidos familiares. Cada vez están más interesados en los diferentes sonidos.</a:t>
            </a:r>
            <a:endParaRPr lang="es-MX" sz="1800" dirty="0">
              <a:solidFill>
                <a:schemeClr val="tx1"/>
              </a:solidFill>
              <a:latin typeface="Patrick Hand" panose="00000500000000000000" pitchFamily="2" charset="0"/>
            </a:endParaRPr>
          </a:p>
        </p:txBody>
      </p:sp>
      <p:sp>
        <p:nvSpPr>
          <p:cNvPr id="5" name="CuadroTexto 4">
            <a:extLst>
              <a:ext uri="{FF2B5EF4-FFF2-40B4-BE49-F238E27FC236}">
                <a16:creationId xmlns:a16="http://schemas.microsoft.com/office/drawing/2014/main" id="{6B7A5BC4-9D90-48FE-94E1-05FFDFAED21E}"/>
              </a:ext>
            </a:extLst>
          </p:cNvPr>
          <p:cNvSpPr txBox="1"/>
          <p:nvPr/>
        </p:nvSpPr>
        <p:spPr>
          <a:xfrm>
            <a:off x="6228208" y="4417862"/>
            <a:ext cx="819455" cy="369332"/>
          </a:xfrm>
          <a:prstGeom prst="rect">
            <a:avLst/>
          </a:prstGeom>
          <a:noFill/>
        </p:spPr>
        <p:txBody>
          <a:bodyPr wrap="none" rtlCol="0">
            <a:spAutoFit/>
          </a:bodyPr>
          <a:lstStyle/>
          <a:p>
            <a:r>
              <a:rPr lang="es-ES" sz="1800" dirty="0">
                <a:solidFill>
                  <a:srgbClr val="202124"/>
                </a:solidFill>
                <a:latin typeface="Alone On Earth" pitchFamily="50" charset="0"/>
              </a:rPr>
              <a:t>Dormir </a:t>
            </a:r>
            <a:endParaRPr lang="es-ES" sz="1800" dirty="0">
              <a:latin typeface="Alone On Earth" pitchFamily="50" charset="0"/>
            </a:endParaRPr>
          </a:p>
        </p:txBody>
      </p:sp>
      <p:sp>
        <p:nvSpPr>
          <p:cNvPr id="14" name="Google Shape;1713;p64">
            <a:extLst>
              <a:ext uri="{FF2B5EF4-FFF2-40B4-BE49-F238E27FC236}">
                <a16:creationId xmlns:a16="http://schemas.microsoft.com/office/drawing/2014/main" id="{C73E2E08-E78A-49DC-A059-FF90B5B198B1}"/>
              </a:ext>
            </a:extLst>
          </p:cNvPr>
          <p:cNvSpPr txBox="1">
            <a:spLocks/>
          </p:cNvSpPr>
          <p:nvPr/>
        </p:nvSpPr>
        <p:spPr>
          <a:xfrm>
            <a:off x="964396" y="477256"/>
            <a:ext cx="71403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r>
              <a:rPr lang="es-ES" sz="4400" dirty="0">
                <a:solidFill>
                  <a:schemeClr val="accent3"/>
                </a:solidFill>
                <a:effectLst>
                  <a:outerShdw blurRad="38100" dist="38100" dir="2700000" algn="tl">
                    <a:srgbClr val="000000">
                      <a:alpha val="43137"/>
                    </a:srgbClr>
                  </a:outerShdw>
                </a:effectLst>
              </a:rPr>
              <a:t>Rol de un bebe</a:t>
            </a:r>
          </a:p>
        </p:txBody>
      </p:sp>
      <p:pic>
        <p:nvPicPr>
          <p:cNvPr id="6" name="Imagen 5">
            <a:extLst>
              <a:ext uri="{FF2B5EF4-FFF2-40B4-BE49-F238E27FC236}">
                <a16:creationId xmlns:a16="http://schemas.microsoft.com/office/drawing/2014/main" id="{EFDFED2E-A14E-4A17-95EF-F7649F476847}"/>
              </a:ext>
            </a:extLst>
          </p:cNvPr>
          <p:cNvPicPr>
            <a:picLocks noChangeAspect="1"/>
          </p:cNvPicPr>
          <p:nvPr/>
        </p:nvPicPr>
        <p:blipFill>
          <a:blip r:embed="rId3"/>
          <a:stretch>
            <a:fillRect/>
          </a:stretch>
        </p:blipFill>
        <p:spPr>
          <a:xfrm>
            <a:off x="3524694" y="1347049"/>
            <a:ext cx="1582779" cy="2990235"/>
          </a:xfrm>
          <a:prstGeom prst="rect">
            <a:avLst/>
          </a:prstGeom>
        </p:spPr>
      </p:pic>
      <p:pic>
        <p:nvPicPr>
          <p:cNvPr id="9" name="Imagen 8">
            <a:extLst>
              <a:ext uri="{FF2B5EF4-FFF2-40B4-BE49-F238E27FC236}">
                <a16:creationId xmlns:a16="http://schemas.microsoft.com/office/drawing/2014/main" id="{3C69F340-6496-4811-8184-D3BD036B664F}"/>
              </a:ext>
            </a:extLst>
          </p:cNvPr>
          <p:cNvPicPr>
            <a:picLocks noChangeAspect="1"/>
          </p:cNvPicPr>
          <p:nvPr/>
        </p:nvPicPr>
        <p:blipFill>
          <a:blip r:embed="rId4"/>
          <a:stretch>
            <a:fillRect/>
          </a:stretch>
        </p:blipFill>
        <p:spPr>
          <a:xfrm rot="20470632">
            <a:off x="5566694" y="1107575"/>
            <a:ext cx="572701" cy="572701"/>
          </a:xfrm>
          <a:prstGeom prst="rect">
            <a:avLst/>
          </a:prstGeom>
        </p:spPr>
      </p:pic>
      <p:pic>
        <p:nvPicPr>
          <p:cNvPr id="27" name="Imagen 26">
            <a:extLst>
              <a:ext uri="{FF2B5EF4-FFF2-40B4-BE49-F238E27FC236}">
                <a16:creationId xmlns:a16="http://schemas.microsoft.com/office/drawing/2014/main" id="{B0D8CCEA-C5B4-442A-A457-E8CE6CBD5A5D}"/>
              </a:ext>
            </a:extLst>
          </p:cNvPr>
          <p:cNvPicPr>
            <a:picLocks noChangeAspect="1"/>
          </p:cNvPicPr>
          <p:nvPr/>
        </p:nvPicPr>
        <p:blipFill>
          <a:blip r:embed="rId4"/>
          <a:stretch>
            <a:fillRect/>
          </a:stretch>
        </p:blipFill>
        <p:spPr>
          <a:xfrm rot="20470632">
            <a:off x="5563760" y="1525446"/>
            <a:ext cx="572701" cy="572701"/>
          </a:xfrm>
          <a:prstGeom prst="rect">
            <a:avLst/>
          </a:prstGeom>
        </p:spPr>
      </p:pic>
      <p:pic>
        <p:nvPicPr>
          <p:cNvPr id="28" name="Imagen 27">
            <a:extLst>
              <a:ext uri="{FF2B5EF4-FFF2-40B4-BE49-F238E27FC236}">
                <a16:creationId xmlns:a16="http://schemas.microsoft.com/office/drawing/2014/main" id="{080B85E1-B02E-4706-AF75-E295E7192B26}"/>
              </a:ext>
            </a:extLst>
          </p:cNvPr>
          <p:cNvPicPr>
            <a:picLocks noChangeAspect="1"/>
          </p:cNvPicPr>
          <p:nvPr/>
        </p:nvPicPr>
        <p:blipFill>
          <a:blip r:embed="rId4"/>
          <a:stretch>
            <a:fillRect/>
          </a:stretch>
        </p:blipFill>
        <p:spPr>
          <a:xfrm rot="20470632">
            <a:off x="5560825" y="1992203"/>
            <a:ext cx="572701" cy="572701"/>
          </a:xfrm>
          <a:prstGeom prst="rect">
            <a:avLst/>
          </a:prstGeom>
        </p:spPr>
      </p:pic>
      <p:pic>
        <p:nvPicPr>
          <p:cNvPr id="29" name="Imagen 28">
            <a:extLst>
              <a:ext uri="{FF2B5EF4-FFF2-40B4-BE49-F238E27FC236}">
                <a16:creationId xmlns:a16="http://schemas.microsoft.com/office/drawing/2014/main" id="{889748B5-BF96-4671-8EA9-05407E676832}"/>
              </a:ext>
            </a:extLst>
          </p:cNvPr>
          <p:cNvPicPr>
            <a:picLocks noChangeAspect="1"/>
          </p:cNvPicPr>
          <p:nvPr/>
        </p:nvPicPr>
        <p:blipFill>
          <a:blip r:embed="rId4"/>
          <a:stretch>
            <a:fillRect/>
          </a:stretch>
        </p:blipFill>
        <p:spPr>
          <a:xfrm rot="20470632">
            <a:off x="5566693" y="2409817"/>
            <a:ext cx="572701" cy="572701"/>
          </a:xfrm>
          <a:prstGeom prst="rect">
            <a:avLst/>
          </a:prstGeom>
        </p:spPr>
      </p:pic>
      <p:pic>
        <p:nvPicPr>
          <p:cNvPr id="34" name="Imagen 33">
            <a:extLst>
              <a:ext uri="{FF2B5EF4-FFF2-40B4-BE49-F238E27FC236}">
                <a16:creationId xmlns:a16="http://schemas.microsoft.com/office/drawing/2014/main" id="{770AE5A0-C53A-4757-BFC5-3CC3F4454325}"/>
              </a:ext>
            </a:extLst>
          </p:cNvPr>
          <p:cNvPicPr>
            <a:picLocks noChangeAspect="1"/>
          </p:cNvPicPr>
          <p:nvPr/>
        </p:nvPicPr>
        <p:blipFill>
          <a:blip r:embed="rId4"/>
          <a:stretch>
            <a:fillRect/>
          </a:stretch>
        </p:blipFill>
        <p:spPr>
          <a:xfrm rot="20470632">
            <a:off x="5572562" y="2876573"/>
            <a:ext cx="572701" cy="572701"/>
          </a:xfrm>
          <a:prstGeom prst="rect">
            <a:avLst/>
          </a:prstGeom>
        </p:spPr>
      </p:pic>
      <p:pic>
        <p:nvPicPr>
          <p:cNvPr id="35" name="Imagen 34">
            <a:extLst>
              <a:ext uri="{FF2B5EF4-FFF2-40B4-BE49-F238E27FC236}">
                <a16:creationId xmlns:a16="http://schemas.microsoft.com/office/drawing/2014/main" id="{7483644A-B3B5-4D37-80AB-BCF1F47F7A6E}"/>
              </a:ext>
            </a:extLst>
          </p:cNvPr>
          <p:cNvPicPr>
            <a:picLocks noChangeAspect="1"/>
          </p:cNvPicPr>
          <p:nvPr/>
        </p:nvPicPr>
        <p:blipFill>
          <a:blip r:embed="rId4"/>
          <a:stretch>
            <a:fillRect/>
          </a:stretch>
        </p:blipFill>
        <p:spPr>
          <a:xfrm rot="20470632">
            <a:off x="5572563" y="3294186"/>
            <a:ext cx="572701" cy="572701"/>
          </a:xfrm>
          <a:prstGeom prst="rect">
            <a:avLst/>
          </a:prstGeom>
        </p:spPr>
      </p:pic>
      <p:pic>
        <p:nvPicPr>
          <p:cNvPr id="36" name="Imagen 35">
            <a:extLst>
              <a:ext uri="{FF2B5EF4-FFF2-40B4-BE49-F238E27FC236}">
                <a16:creationId xmlns:a16="http://schemas.microsoft.com/office/drawing/2014/main" id="{19104565-BFE4-4D57-89DE-C23A31CE5659}"/>
              </a:ext>
            </a:extLst>
          </p:cNvPr>
          <p:cNvPicPr>
            <a:picLocks noChangeAspect="1"/>
          </p:cNvPicPr>
          <p:nvPr/>
        </p:nvPicPr>
        <p:blipFill>
          <a:blip r:embed="rId4"/>
          <a:stretch>
            <a:fillRect/>
          </a:stretch>
        </p:blipFill>
        <p:spPr>
          <a:xfrm rot="20470632">
            <a:off x="5572562" y="3760940"/>
            <a:ext cx="572701" cy="572701"/>
          </a:xfrm>
          <a:prstGeom prst="rect">
            <a:avLst/>
          </a:prstGeom>
        </p:spPr>
      </p:pic>
      <p:pic>
        <p:nvPicPr>
          <p:cNvPr id="37" name="Imagen 36">
            <a:extLst>
              <a:ext uri="{FF2B5EF4-FFF2-40B4-BE49-F238E27FC236}">
                <a16:creationId xmlns:a16="http://schemas.microsoft.com/office/drawing/2014/main" id="{FCEFF762-1298-4C44-AD0A-22CF4F89F0C8}"/>
              </a:ext>
            </a:extLst>
          </p:cNvPr>
          <p:cNvPicPr>
            <a:picLocks noChangeAspect="1"/>
          </p:cNvPicPr>
          <p:nvPr/>
        </p:nvPicPr>
        <p:blipFill>
          <a:blip r:embed="rId4"/>
          <a:stretch>
            <a:fillRect/>
          </a:stretch>
        </p:blipFill>
        <p:spPr>
          <a:xfrm rot="20470632">
            <a:off x="5572565" y="4224185"/>
            <a:ext cx="572701" cy="572701"/>
          </a:xfrm>
          <a:prstGeom prst="rect">
            <a:avLst/>
          </a:prstGeom>
        </p:spPr>
      </p:pic>
      <p:sp>
        <p:nvSpPr>
          <p:cNvPr id="38" name="CuadroTexto 37">
            <a:extLst>
              <a:ext uri="{FF2B5EF4-FFF2-40B4-BE49-F238E27FC236}">
                <a16:creationId xmlns:a16="http://schemas.microsoft.com/office/drawing/2014/main" id="{ADECFC3C-9642-4C1C-AA95-98729AE048F3}"/>
              </a:ext>
            </a:extLst>
          </p:cNvPr>
          <p:cNvSpPr txBox="1"/>
          <p:nvPr/>
        </p:nvSpPr>
        <p:spPr>
          <a:xfrm>
            <a:off x="6228208" y="1205795"/>
            <a:ext cx="882117" cy="369332"/>
          </a:xfrm>
          <a:prstGeom prst="rect">
            <a:avLst/>
          </a:prstGeom>
          <a:noFill/>
        </p:spPr>
        <p:txBody>
          <a:bodyPr wrap="square">
            <a:spAutoFit/>
          </a:bodyPr>
          <a:lstStyle/>
          <a:p>
            <a:r>
              <a:rPr lang="es-ES" sz="1800" dirty="0">
                <a:latin typeface="Alone On Earth" pitchFamily="50" charset="0"/>
              </a:rPr>
              <a:t>Comer</a:t>
            </a:r>
          </a:p>
        </p:txBody>
      </p:sp>
      <p:sp>
        <p:nvSpPr>
          <p:cNvPr id="40" name="CuadroTexto 39">
            <a:extLst>
              <a:ext uri="{FF2B5EF4-FFF2-40B4-BE49-F238E27FC236}">
                <a16:creationId xmlns:a16="http://schemas.microsoft.com/office/drawing/2014/main" id="{3D13020D-DB37-4400-834C-82291046A863}"/>
              </a:ext>
            </a:extLst>
          </p:cNvPr>
          <p:cNvSpPr txBox="1"/>
          <p:nvPr/>
        </p:nvSpPr>
        <p:spPr>
          <a:xfrm>
            <a:off x="6228208" y="1674545"/>
            <a:ext cx="938366" cy="369332"/>
          </a:xfrm>
          <a:prstGeom prst="rect">
            <a:avLst/>
          </a:prstGeom>
          <a:noFill/>
        </p:spPr>
        <p:txBody>
          <a:bodyPr wrap="square">
            <a:spAutoFit/>
          </a:bodyPr>
          <a:lstStyle/>
          <a:p>
            <a:r>
              <a:rPr lang="es-ES" sz="1800" dirty="0">
                <a:latin typeface="Alone On Earth" pitchFamily="50" charset="0"/>
              </a:rPr>
              <a:t>Llorar</a:t>
            </a:r>
          </a:p>
        </p:txBody>
      </p:sp>
      <p:sp>
        <p:nvSpPr>
          <p:cNvPr id="42" name="CuadroTexto 41">
            <a:extLst>
              <a:ext uri="{FF2B5EF4-FFF2-40B4-BE49-F238E27FC236}">
                <a16:creationId xmlns:a16="http://schemas.microsoft.com/office/drawing/2014/main" id="{F0E44EAC-6523-465A-BA0D-E2BE842B85A5}"/>
              </a:ext>
            </a:extLst>
          </p:cNvPr>
          <p:cNvSpPr txBox="1"/>
          <p:nvPr/>
        </p:nvSpPr>
        <p:spPr>
          <a:xfrm>
            <a:off x="6228208" y="2115349"/>
            <a:ext cx="1690534" cy="369332"/>
          </a:xfrm>
          <a:prstGeom prst="rect">
            <a:avLst/>
          </a:prstGeom>
          <a:noFill/>
        </p:spPr>
        <p:txBody>
          <a:bodyPr wrap="square">
            <a:spAutoFit/>
          </a:bodyPr>
          <a:lstStyle/>
          <a:p>
            <a:r>
              <a:rPr lang="es-ES" sz="1800" dirty="0">
                <a:latin typeface="Alone On Earth" pitchFamily="50" charset="0"/>
              </a:rPr>
              <a:t>Ser dependientes</a:t>
            </a:r>
          </a:p>
        </p:txBody>
      </p:sp>
      <p:sp>
        <p:nvSpPr>
          <p:cNvPr id="44" name="CuadroTexto 43">
            <a:extLst>
              <a:ext uri="{FF2B5EF4-FFF2-40B4-BE49-F238E27FC236}">
                <a16:creationId xmlns:a16="http://schemas.microsoft.com/office/drawing/2014/main" id="{7DC082A8-5008-4E1A-A9F2-2BE7B013DA86}"/>
              </a:ext>
            </a:extLst>
          </p:cNvPr>
          <p:cNvSpPr txBox="1"/>
          <p:nvPr/>
        </p:nvSpPr>
        <p:spPr>
          <a:xfrm>
            <a:off x="6228208" y="2539169"/>
            <a:ext cx="2001392" cy="369332"/>
          </a:xfrm>
          <a:prstGeom prst="rect">
            <a:avLst/>
          </a:prstGeom>
          <a:noFill/>
        </p:spPr>
        <p:txBody>
          <a:bodyPr wrap="square">
            <a:spAutoFit/>
          </a:bodyPr>
          <a:lstStyle/>
          <a:p>
            <a:r>
              <a:rPr lang="es-ES" sz="1800" dirty="0">
                <a:latin typeface="Alone On Earth" pitchFamily="50" charset="0"/>
              </a:rPr>
              <a:t>Busca los sonidos</a:t>
            </a:r>
          </a:p>
        </p:txBody>
      </p:sp>
      <p:sp>
        <p:nvSpPr>
          <p:cNvPr id="46" name="CuadroTexto 45">
            <a:extLst>
              <a:ext uri="{FF2B5EF4-FFF2-40B4-BE49-F238E27FC236}">
                <a16:creationId xmlns:a16="http://schemas.microsoft.com/office/drawing/2014/main" id="{97D74984-8813-47FE-A52D-31E0B6682667}"/>
              </a:ext>
            </a:extLst>
          </p:cNvPr>
          <p:cNvSpPr txBox="1"/>
          <p:nvPr/>
        </p:nvSpPr>
        <p:spPr>
          <a:xfrm>
            <a:off x="6228208" y="3048613"/>
            <a:ext cx="2215244" cy="369332"/>
          </a:xfrm>
          <a:prstGeom prst="rect">
            <a:avLst/>
          </a:prstGeom>
          <a:noFill/>
        </p:spPr>
        <p:txBody>
          <a:bodyPr wrap="square">
            <a:spAutoFit/>
          </a:bodyPr>
          <a:lstStyle/>
          <a:p>
            <a:r>
              <a:rPr lang="es-ES" sz="1800" dirty="0">
                <a:latin typeface="Alone On Earth" pitchFamily="50" charset="0"/>
              </a:rPr>
              <a:t>Identifica a mama</a:t>
            </a:r>
          </a:p>
        </p:txBody>
      </p:sp>
      <p:sp>
        <p:nvSpPr>
          <p:cNvPr id="48" name="CuadroTexto 47">
            <a:extLst>
              <a:ext uri="{FF2B5EF4-FFF2-40B4-BE49-F238E27FC236}">
                <a16:creationId xmlns:a16="http://schemas.microsoft.com/office/drawing/2014/main" id="{0E4A2151-C914-4DEA-A19A-A3FE87722D24}"/>
              </a:ext>
            </a:extLst>
          </p:cNvPr>
          <p:cNvSpPr txBox="1"/>
          <p:nvPr/>
        </p:nvSpPr>
        <p:spPr>
          <a:xfrm>
            <a:off x="6228208" y="3498862"/>
            <a:ext cx="1325756" cy="369332"/>
          </a:xfrm>
          <a:prstGeom prst="rect">
            <a:avLst/>
          </a:prstGeom>
          <a:noFill/>
        </p:spPr>
        <p:txBody>
          <a:bodyPr wrap="square">
            <a:spAutoFit/>
          </a:bodyPr>
          <a:lstStyle/>
          <a:p>
            <a:r>
              <a:rPr lang="es-ES" sz="1800" dirty="0">
                <a:latin typeface="Alone On Earth" pitchFamily="50" charset="0"/>
              </a:rPr>
              <a:t>Es curioso</a:t>
            </a:r>
          </a:p>
        </p:txBody>
      </p:sp>
      <p:sp>
        <p:nvSpPr>
          <p:cNvPr id="50" name="CuadroTexto 49">
            <a:extLst>
              <a:ext uri="{FF2B5EF4-FFF2-40B4-BE49-F238E27FC236}">
                <a16:creationId xmlns:a16="http://schemas.microsoft.com/office/drawing/2014/main" id="{417CF195-FA69-4E6D-86AB-6CF89B5935A1}"/>
              </a:ext>
            </a:extLst>
          </p:cNvPr>
          <p:cNvSpPr txBox="1"/>
          <p:nvPr/>
        </p:nvSpPr>
        <p:spPr>
          <a:xfrm>
            <a:off x="6228207" y="3960639"/>
            <a:ext cx="3255005" cy="338554"/>
          </a:xfrm>
          <a:prstGeom prst="rect">
            <a:avLst/>
          </a:prstGeom>
          <a:noFill/>
        </p:spPr>
        <p:txBody>
          <a:bodyPr wrap="square">
            <a:spAutoFit/>
          </a:bodyPr>
          <a:lstStyle/>
          <a:p>
            <a:r>
              <a:rPr lang="es-ES" sz="1600" dirty="0">
                <a:solidFill>
                  <a:srgbClr val="202124"/>
                </a:solidFill>
                <a:latin typeface="Alone On Earth" pitchFamily="50" charset="0"/>
              </a:rPr>
              <a:t>E</a:t>
            </a:r>
            <a:r>
              <a:rPr lang="es-ES" sz="1600" i="0" dirty="0">
                <a:solidFill>
                  <a:srgbClr val="202124"/>
                </a:solidFill>
                <a:effectLst/>
                <a:latin typeface="Alone On Earth" pitchFamily="50" charset="0"/>
              </a:rPr>
              <a:t>studia los movimientos de su mano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F6D84-6C82-4849-A87F-4731EB6F5789}"/>
              </a:ext>
            </a:extLst>
          </p:cNvPr>
          <p:cNvSpPr>
            <a:spLocks noGrp="1"/>
          </p:cNvSpPr>
          <p:nvPr>
            <p:ph type="title"/>
          </p:nvPr>
        </p:nvSpPr>
        <p:spPr/>
        <p:txBody>
          <a:bodyPr/>
          <a:lstStyle/>
          <a:p>
            <a:r>
              <a:rPr lang="es-MX" sz="4000" dirty="0">
                <a:latin typeface="Alone On Earth" pitchFamily="50" charset="0"/>
              </a:rPr>
              <a:t>Hermanos cuidadores</a:t>
            </a:r>
          </a:p>
        </p:txBody>
      </p:sp>
      <p:sp>
        <p:nvSpPr>
          <p:cNvPr id="3" name="Título 1">
            <a:extLst>
              <a:ext uri="{FF2B5EF4-FFF2-40B4-BE49-F238E27FC236}">
                <a16:creationId xmlns:a16="http://schemas.microsoft.com/office/drawing/2014/main" id="{7193BA0D-6645-40EE-B7B8-FBAD8D76EA63}"/>
              </a:ext>
            </a:extLst>
          </p:cNvPr>
          <p:cNvSpPr txBox="1">
            <a:spLocks/>
          </p:cNvSpPr>
          <p:nvPr/>
        </p:nvSpPr>
        <p:spPr>
          <a:xfrm>
            <a:off x="987102" y="490049"/>
            <a:ext cx="71403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3500"/>
              <a:buFont typeface="Patrick Hand SC"/>
              <a:buNone/>
              <a:defRPr sz="3500" b="1" i="0" u="none" strike="noStrike" cap="none">
                <a:solidFill>
                  <a:schemeClr val="dk1"/>
                </a:solidFill>
                <a:latin typeface="Patrick Hand SC"/>
                <a:ea typeface="Patrick Hand SC"/>
                <a:cs typeface="Patrick Hand SC"/>
                <a:sym typeface="Patrick Hand SC"/>
              </a:defRPr>
            </a:lvl9pPr>
          </a:lstStyle>
          <a:p>
            <a:r>
              <a:rPr lang="es-MX" sz="4000">
                <a:solidFill>
                  <a:schemeClr val="accent4">
                    <a:lumMod val="60000"/>
                    <a:lumOff val="40000"/>
                  </a:schemeClr>
                </a:solidFill>
                <a:latin typeface="Alone On Earth" pitchFamily="50" charset="0"/>
              </a:rPr>
              <a:t>Hermanos cuidadores</a:t>
            </a:r>
            <a:endParaRPr lang="es-MX" sz="4000" dirty="0">
              <a:solidFill>
                <a:schemeClr val="accent4">
                  <a:lumMod val="60000"/>
                  <a:lumOff val="40000"/>
                </a:schemeClr>
              </a:solidFill>
              <a:latin typeface="Alone On Earth" pitchFamily="50" charset="0"/>
            </a:endParaRPr>
          </a:p>
        </p:txBody>
      </p:sp>
      <p:sp>
        <p:nvSpPr>
          <p:cNvPr id="6" name="CuadroTexto 5">
            <a:extLst>
              <a:ext uri="{FF2B5EF4-FFF2-40B4-BE49-F238E27FC236}">
                <a16:creationId xmlns:a16="http://schemas.microsoft.com/office/drawing/2014/main" id="{9AA39987-C0DC-45A0-A76D-3DB6035FA6AC}"/>
              </a:ext>
            </a:extLst>
          </p:cNvPr>
          <p:cNvSpPr txBox="1"/>
          <p:nvPr/>
        </p:nvSpPr>
        <p:spPr>
          <a:xfrm>
            <a:off x="1043449" y="1242858"/>
            <a:ext cx="7027606" cy="1477328"/>
          </a:xfrm>
          <a:prstGeom prst="rect">
            <a:avLst/>
          </a:prstGeom>
          <a:noFill/>
        </p:spPr>
        <p:txBody>
          <a:bodyPr wrap="square">
            <a:spAutoFit/>
          </a:bodyPr>
          <a:lstStyle/>
          <a:p>
            <a:pPr algn="ctr"/>
            <a:r>
              <a:rPr lang="es-MX" sz="1800" b="0" i="0" dirty="0">
                <a:solidFill>
                  <a:schemeClr val="bg1">
                    <a:lumMod val="25000"/>
                  </a:schemeClr>
                </a:solidFill>
                <a:effectLst/>
                <a:latin typeface="Patrick Hand" panose="00000500000000000000" pitchFamily="2" charset="0"/>
              </a:rPr>
              <a:t>Ya sea por la escasez de recursos económicos, por no tener un familiar o amigo disponible o simplemente porque la </a:t>
            </a:r>
            <a:r>
              <a:rPr lang="es-MX" sz="1800" b="0" i="0" dirty="0" err="1">
                <a:solidFill>
                  <a:schemeClr val="bg1">
                    <a:lumMod val="25000"/>
                  </a:schemeClr>
                </a:solidFill>
                <a:effectLst/>
                <a:latin typeface="Patrick Hand" panose="00000500000000000000" pitchFamily="2" charset="0"/>
              </a:rPr>
              <a:t>superprotección</a:t>
            </a:r>
            <a:r>
              <a:rPr lang="es-MX" sz="1800" b="0" i="0" dirty="0">
                <a:solidFill>
                  <a:schemeClr val="bg1">
                    <a:lumMod val="25000"/>
                  </a:schemeClr>
                </a:solidFill>
                <a:effectLst/>
                <a:latin typeface="Patrick Hand" panose="00000500000000000000" pitchFamily="2" charset="0"/>
              </a:rPr>
              <a:t> hace que no se confíe en extraños, lo cierto es que cada vez más padres optan por dejar al hermano mayor al frente de los más pequeños de la casa cuando ellos no están. Son los conocidos por los especialistas como 'hermanos cuidadores'.</a:t>
            </a:r>
          </a:p>
        </p:txBody>
      </p:sp>
      <p:pic>
        <p:nvPicPr>
          <p:cNvPr id="7" name="Imagen 6">
            <a:extLst>
              <a:ext uri="{FF2B5EF4-FFF2-40B4-BE49-F238E27FC236}">
                <a16:creationId xmlns:a16="http://schemas.microsoft.com/office/drawing/2014/main" id="{0B04FC4D-E537-49AA-999E-71E9DB9B46A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555" y="2389238"/>
            <a:ext cx="2983646" cy="2484181"/>
          </a:xfrm>
          <a:prstGeom prst="rect">
            <a:avLst/>
          </a:prstGeom>
        </p:spPr>
      </p:pic>
      <p:sp>
        <p:nvSpPr>
          <p:cNvPr id="9" name="CuadroTexto 8">
            <a:extLst>
              <a:ext uri="{FF2B5EF4-FFF2-40B4-BE49-F238E27FC236}">
                <a16:creationId xmlns:a16="http://schemas.microsoft.com/office/drawing/2014/main" id="{E3353E42-7255-475C-AB8E-EAB1B961E65A}"/>
              </a:ext>
            </a:extLst>
          </p:cNvPr>
          <p:cNvSpPr txBox="1"/>
          <p:nvPr/>
        </p:nvSpPr>
        <p:spPr>
          <a:xfrm>
            <a:off x="3306250" y="2720186"/>
            <a:ext cx="5078208" cy="2031325"/>
          </a:xfrm>
          <a:prstGeom prst="rect">
            <a:avLst/>
          </a:prstGeom>
          <a:noFill/>
        </p:spPr>
        <p:txBody>
          <a:bodyPr wrap="square">
            <a:spAutoFit/>
          </a:bodyPr>
          <a:lstStyle/>
          <a:p>
            <a:pPr algn="ctr"/>
            <a:r>
              <a:rPr lang="es-MX" sz="1800" b="0" i="0" dirty="0">
                <a:solidFill>
                  <a:schemeClr val="bg1">
                    <a:lumMod val="25000"/>
                  </a:schemeClr>
                </a:solidFill>
                <a:effectLst/>
                <a:latin typeface="Patrick Hand" panose="00000500000000000000" pitchFamily="2" charset="0"/>
              </a:rPr>
              <a:t>Este fenómeno no es nada nuevo, ya que se repite de generación en generación. Sólo hay que recordar las familias numerosas, donde este rol de hermano cuidador se va pasando de uno a otro hasta llegar al más pequeño. Esta práctica también es muy habitual en los países latinoamericanos, «donde estos niños se convierten casi en adultos pequeños»</a:t>
            </a:r>
          </a:p>
        </p:txBody>
      </p:sp>
    </p:spTree>
    <p:extLst>
      <p:ext uri="{BB962C8B-B14F-4D97-AF65-F5344CB8AC3E}">
        <p14:creationId xmlns:p14="http://schemas.microsoft.com/office/powerpoint/2010/main" val="1783986863"/>
      </p:ext>
    </p:extLst>
  </p:cSld>
  <p:clrMapOvr>
    <a:masterClrMapping/>
  </p:clrMapOvr>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768</Words>
  <Application>Microsoft Office PowerPoint</Application>
  <PresentationFormat>Presentación en pantalla (16:9)</PresentationFormat>
  <Paragraphs>43</Paragraphs>
  <Slides>8</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Comic Sans MS</vt:lpstr>
      <vt:lpstr>Patrick Hand SC</vt:lpstr>
      <vt:lpstr>Arial</vt:lpstr>
      <vt:lpstr>Alone On Earth</vt:lpstr>
      <vt:lpstr>Patrick Hand</vt:lpstr>
      <vt:lpstr>English Language Grammar Rules by Slidesgo</vt:lpstr>
      <vt:lpstr>Escuela normal de educación Preescolar Licenciatura de educación Preescolar Ciclo escolar 2021-2022 </vt:lpstr>
      <vt:lpstr>Los roles que se definen desde edades tempranas</vt:lpstr>
      <vt:lpstr>Presentación de PowerPoint</vt:lpstr>
      <vt:lpstr>Los roles</vt:lpstr>
      <vt:lpstr>Presentación de PowerPoint</vt:lpstr>
      <vt:lpstr>Presentación de PowerPoint</vt:lpstr>
      <vt:lpstr>Rol de un bebe</vt:lpstr>
      <vt:lpstr>Hermanos cuidadores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Licenciatura de educación Preescolar Ciclo escolar 2021-2022 </dc:title>
  <dc:creator>margarita velazquez medellin</dc:creator>
  <cp:lastModifiedBy>DEBANHI YOLANDA SUAREZ GARCIA</cp:lastModifiedBy>
  <cp:revision>7</cp:revision>
  <dcterms:modified xsi:type="dcterms:W3CDTF">2022-04-05T02:17:32Z</dcterms:modified>
</cp:coreProperties>
</file>