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1ED"/>
    <a:srgbClr val="30D2B0"/>
    <a:srgbClr val="FFE287"/>
    <a:srgbClr val="FAE3D3"/>
    <a:srgbClr val="D7E2F3"/>
    <a:srgbClr val="DFEFD7"/>
    <a:srgbClr val="FF8201"/>
    <a:srgbClr val="F2F2F2"/>
    <a:srgbClr val="FFE389"/>
    <a:srgbClr val="FFD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2026B1-8BC3-452E-8E52-C5C9C48B1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2CAC3077-D06D-4E4D-A791-3A2BC82629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2913344-2F30-49A3-8225-CAE5746E3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5FC3260-60E3-4E5F-9826-08FD980C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8989F21E-D791-4839-8E65-4617D4ACC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5012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1330EB9-1FE3-465B-8176-F0F30FE9A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D9A7997-9E51-428B-BA22-2F87C29FE6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118E5DC3-C715-410D-9F03-71B234798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32ADD0F-BD5D-4A45-931B-81130614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BC4BA76-B672-4052-BE87-46BF8C588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666970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19499C87-DE03-4C74-9F14-9D86A1A399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6A3E313-2F98-4D74-9ABF-014E381604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21B2DE38-8E2C-46D0-B491-EBE9B943D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8919677-A483-4DB7-AE97-3304DB1B5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234BB8-2113-4F59-9F7A-DF8B184B53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95580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1456C9-126F-4F21-A37A-AC5E67811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676B6CBE-8EB4-4FE5-819B-B99AF2579F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F64FD6C-E5B0-46E6-BF62-0C586FD03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EC82CAA8-A806-48E9-991A-0E96158CE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E0E6ADA9-A759-4A3E-A29E-731E5F49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252775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842DC05-F829-4B08-A331-70567F477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6D269D6-40D4-476E-93D8-C52D1A654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1E5FC7D-EC17-42FE-806E-D0CC2689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398E2B5-2E4C-4E68-9F55-B0115B69D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CC653D4-EDC0-4C9D-8A35-CBB40347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092978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CAA1C0F-A9FC-4452-81E5-832D874AE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BD8F19E-AF7A-4AAD-900B-7BAA964303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D86C852-E677-414E-8C7F-6963E1549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2F13801-1EDB-4774-B3F7-39A342AE3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82E5C51-127A-42B2-B72C-D4AC3625C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DE9F01C6-4E06-4175-AEAA-DB47317E9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37702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EA42018-B6CF-47D6-B08B-E53292906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26EC92F-C43D-4CA7-9412-21A8C50B99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03B5A75-0A28-4D1A-810C-82A4A330F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79ABA5E8-356D-4F29-9F23-920A7C1BC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8735070-250A-4CDB-B382-611ED23084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EB97FDC1-214D-4604-B978-8C9049FE8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71BD241B-045C-4F2B-AC9D-E35DF2E80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0A8E7F55-36E6-46A0-992F-45678064E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72952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939D0A8-C515-4939-BFA2-87559D29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BE8337FB-05E3-4591-B0EC-9A96E6A2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4B9C3B5C-7C42-47D6-BA35-B9CC7FFFE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EBA1165D-9ACB-4C10-8460-5F4045F98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25118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39E273D0-0111-4219-B8EF-B4B2C1904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4A777D03-4E6A-4090-8C2C-EF267816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FA82AED0-C6A7-4470-832A-A4F28AD2B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82946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24D348-7094-4D10-8B6C-457C0B571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AD96FEAF-6C31-405E-9E81-B683D8615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8CF3A98-D086-4AFC-B470-BCB49393CF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778412A-B92D-412B-9043-9D8EAE26D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B4C5926-A9A2-4697-B440-410E54B10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0804105-E483-4AD4-B527-9CA6B23DE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505053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EB6466-6CCD-46A8-A36E-CA9D23B6F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4BE02483-4C5B-4FCD-B810-E84EED240D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B788402A-616E-4DA8-901D-D46AB1223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7DC0ADD-FE33-4D94-ABD6-FDBBD9665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251D1D6E-5F58-41B2-A058-DD8D86082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9DE32F0-76AD-4B75-AF44-240AE406B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05719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2A4D094F-F648-4B72-8527-F036A035B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B29C009-DCF5-4616-87BE-E7679B25B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DBDA34D-D313-4430-B7B7-63E7442782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DFE8E-CAAE-4FEA-A29D-86744F0B5869}" type="datetimeFigureOut">
              <a:rPr lang="es-419" smtClean="0"/>
              <a:t>25/04/2022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0FD5326-E3B4-4D99-9B78-914AD1C68B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55FCABA-29BC-4FDA-9469-42FB49498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5EB7FE-C687-47A2-B000-9E0A0A4E5B06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47321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1519706" y="487025"/>
            <a:ext cx="967203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Escuela Normal de Educación Preescolar</a:t>
            </a:r>
          </a:p>
          <a:p>
            <a:pPr algn="ctr"/>
            <a:r>
              <a:rPr lang="es-MX" sz="2400" dirty="0" smtClean="0"/>
              <a:t>Licenciatura en Educación Preescolar</a:t>
            </a:r>
          </a:p>
          <a:p>
            <a:pPr algn="ctr"/>
            <a:r>
              <a:rPr lang="es-MX" sz="2400" dirty="0" smtClean="0"/>
              <a:t>Ciclo escolar: 2021-2022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 smtClean="0"/>
              <a:t>Curso: Optativa- Filosofía de la Educación</a:t>
            </a:r>
          </a:p>
          <a:p>
            <a:pPr algn="ctr"/>
            <a:r>
              <a:rPr lang="es-MX" sz="2400" dirty="0" smtClean="0"/>
              <a:t>Docente: Carlos Armando Balderas Valdés </a:t>
            </a:r>
          </a:p>
          <a:p>
            <a:pPr algn="ctr"/>
            <a:endParaRPr lang="es-MX" sz="2400" dirty="0"/>
          </a:p>
          <a:p>
            <a:pPr algn="ctr"/>
            <a:r>
              <a:rPr lang="es-MX" sz="2400" dirty="0" smtClean="0"/>
              <a:t>Alumnas: </a:t>
            </a:r>
          </a:p>
          <a:p>
            <a:pPr algn="ctr"/>
            <a:r>
              <a:rPr lang="es-MX" sz="2400" dirty="0" err="1" smtClean="0"/>
              <a:t>Samantha</a:t>
            </a:r>
            <a:r>
              <a:rPr lang="es-MX" sz="2400" dirty="0" smtClean="0"/>
              <a:t> Bueno Moreno     # 6</a:t>
            </a:r>
          </a:p>
          <a:p>
            <a:pPr algn="ctr"/>
            <a:r>
              <a:rPr lang="es-MX" sz="2400" dirty="0" err="1" smtClean="0"/>
              <a:t>Aide</a:t>
            </a:r>
            <a:r>
              <a:rPr lang="es-MX" sz="2400" dirty="0" smtClean="0"/>
              <a:t> Patricia Machorro García    # 18</a:t>
            </a:r>
          </a:p>
          <a:p>
            <a:endParaRPr lang="es-MX" sz="2400" dirty="0"/>
          </a:p>
          <a:p>
            <a:endParaRPr lang="es-MX" sz="2400" dirty="0"/>
          </a:p>
          <a:p>
            <a:endParaRPr lang="es-MX" sz="2400" dirty="0" smtClean="0"/>
          </a:p>
          <a:p>
            <a:endParaRPr lang="es-MX" sz="2400" dirty="0"/>
          </a:p>
          <a:p>
            <a:r>
              <a:rPr lang="es-MX" sz="2400" dirty="0" smtClean="0"/>
              <a:t>Saltillo, Coahuila de Zaragoza</a:t>
            </a:r>
          </a:p>
          <a:p>
            <a:endParaRPr lang="es-MX" sz="2400" dirty="0"/>
          </a:p>
          <a:p>
            <a:pPr algn="r"/>
            <a:r>
              <a:rPr lang="es-MX" sz="2400" dirty="0" smtClean="0"/>
              <a:t>Abril del 2022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804" y="120994"/>
            <a:ext cx="1205554" cy="89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52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ángulo 140">
            <a:extLst>
              <a:ext uri="{FF2B5EF4-FFF2-40B4-BE49-F238E27FC236}">
                <a16:creationId xmlns:a16="http://schemas.microsoft.com/office/drawing/2014/main" xmlns="" id="{5A6D0CCD-51B7-4043-8389-04CA25F2C1E7}"/>
              </a:ext>
            </a:extLst>
          </p:cNvPr>
          <p:cNvSpPr/>
          <p:nvPr/>
        </p:nvSpPr>
        <p:spPr>
          <a:xfrm>
            <a:off x="4783764" y="79219"/>
            <a:ext cx="2611214" cy="53403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sz="2000" dirty="0" smtClean="0">
                <a:solidFill>
                  <a:schemeClr val="tx1"/>
                </a:solidFill>
                <a:latin typeface="Sequel" panose="00000500000000000000" pitchFamily="2" charset="0"/>
              </a:rPr>
              <a:t>Pedagogía del oprimido </a:t>
            </a:r>
            <a:endParaRPr lang="es-419" sz="2000" dirty="0">
              <a:solidFill>
                <a:schemeClr val="tx1"/>
              </a:solidFill>
              <a:latin typeface="Sequel" panose="00000500000000000000" pitchFamily="2" charset="0"/>
            </a:endParaRPr>
          </a:p>
        </p:txBody>
      </p:sp>
      <p:sp>
        <p:nvSpPr>
          <p:cNvPr id="142" name="Elipse 141">
            <a:extLst>
              <a:ext uri="{FF2B5EF4-FFF2-40B4-BE49-F238E27FC236}">
                <a16:creationId xmlns:a16="http://schemas.microsoft.com/office/drawing/2014/main" xmlns="" id="{8579315A-5FE3-4E54-8512-080C56CCDF00}"/>
              </a:ext>
            </a:extLst>
          </p:cNvPr>
          <p:cNvSpPr/>
          <p:nvPr/>
        </p:nvSpPr>
        <p:spPr>
          <a:xfrm>
            <a:off x="5161565" y="2683424"/>
            <a:ext cx="1868869" cy="1868869"/>
          </a:xfrm>
          <a:prstGeom prst="ellipse">
            <a:avLst/>
          </a:prstGeom>
          <a:solidFill>
            <a:srgbClr val="DBF1ED"/>
          </a:solidFill>
          <a:ln w="57150">
            <a:gradFill>
              <a:gsLst>
                <a:gs pos="0">
                  <a:schemeClr val="bg2">
                    <a:lumMod val="50000"/>
                  </a:schemeClr>
                </a:gs>
                <a:gs pos="100000">
                  <a:schemeClr val="tx1"/>
                </a:gs>
              </a:gsLst>
              <a:lin ang="5400000" scaled="1"/>
            </a:gra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b="1" dirty="0">
                <a:solidFill>
                  <a:schemeClr val="tx1"/>
                </a:solidFill>
              </a:rPr>
              <a:t>La Educación como la trasmisión de conocimientos</a:t>
            </a:r>
            <a:endParaRPr lang="es-419" sz="1400" b="1" dirty="0">
              <a:solidFill>
                <a:schemeClr val="tx1"/>
              </a:solidFill>
            </a:endParaRPr>
          </a:p>
        </p:txBody>
      </p:sp>
      <p:sp>
        <p:nvSpPr>
          <p:cNvPr id="143" name="Rectángulo 142">
            <a:extLst>
              <a:ext uri="{FF2B5EF4-FFF2-40B4-BE49-F238E27FC236}">
                <a16:creationId xmlns:a16="http://schemas.microsoft.com/office/drawing/2014/main" xmlns="" id="{35D4EE69-EE27-4037-80DB-8E5D9D129D7F}"/>
              </a:ext>
            </a:extLst>
          </p:cNvPr>
          <p:cNvSpPr/>
          <p:nvPr/>
        </p:nvSpPr>
        <p:spPr>
          <a:xfrm>
            <a:off x="1391430" y="184183"/>
            <a:ext cx="1425260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Opinión sin argumentos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44" name="Rectángulo 143">
            <a:extLst>
              <a:ext uri="{FF2B5EF4-FFF2-40B4-BE49-F238E27FC236}">
                <a16:creationId xmlns:a16="http://schemas.microsoft.com/office/drawing/2014/main" xmlns="" id="{13B88B50-7FA4-415C-BD7B-D6B2E5AC11AD}"/>
              </a:ext>
            </a:extLst>
          </p:cNvPr>
          <p:cNvSpPr/>
          <p:nvPr/>
        </p:nvSpPr>
        <p:spPr>
          <a:xfrm>
            <a:off x="704898" y="1044383"/>
            <a:ext cx="1425260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Una creencia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45" name="Rectángulo 144">
            <a:extLst>
              <a:ext uri="{FF2B5EF4-FFF2-40B4-BE49-F238E27FC236}">
                <a16:creationId xmlns:a16="http://schemas.microsoft.com/office/drawing/2014/main" xmlns="" id="{61A0BF26-74AE-4F6C-9D24-1A7037CDBC37}"/>
              </a:ext>
            </a:extLst>
          </p:cNvPr>
          <p:cNvSpPr/>
          <p:nvPr/>
        </p:nvSpPr>
        <p:spPr>
          <a:xfrm>
            <a:off x="246452" y="1904583"/>
            <a:ext cx="1425260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Argumentos personales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46" name="Rectángulo 145">
            <a:extLst>
              <a:ext uri="{FF2B5EF4-FFF2-40B4-BE49-F238E27FC236}">
                <a16:creationId xmlns:a16="http://schemas.microsoft.com/office/drawing/2014/main" xmlns="" id="{E317756B-AA56-4615-BA0F-4DF1EEBF209A}"/>
              </a:ext>
            </a:extLst>
          </p:cNvPr>
          <p:cNvSpPr/>
          <p:nvPr/>
        </p:nvSpPr>
        <p:spPr>
          <a:xfrm>
            <a:off x="517008" y="2764783"/>
            <a:ext cx="1425259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Argumentos validos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47" name="Rectángulo 146">
            <a:extLst>
              <a:ext uri="{FF2B5EF4-FFF2-40B4-BE49-F238E27FC236}">
                <a16:creationId xmlns:a16="http://schemas.microsoft.com/office/drawing/2014/main" xmlns="" id="{A9827FC0-7C48-4398-B45C-A341F82EAE4A}"/>
              </a:ext>
            </a:extLst>
          </p:cNvPr>
          <p:cNvSpPr/>
          <p:nvPr/>
        </p:nvSpPr>
        <p:spPr>
          <a:xfrm>
            <a:off x="517007" y="3624983"/>
            <a:ext cx="1425260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Que son las cosas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48" name="Rectángulo 147">
            <a:extLst>
              <a:ext uri="{FF2B5EF4-FFF2-40B4-BE49-F238E27FC236}">
                <a16:creationId xmlns:a16="http://schemas.microsoft.com/office/drawing/2014/main" xmlns="" id="{70D49109-DE72-48B5-9502-5AA3BDBFBBD7}"/>
              </a:ext>
            </a:extLst>
          </p:cNvPr>
          <p:cNvSpPr/>
          <p:nvPr/>
        </p:nvSpPr>
        <p:spPr>
          <a:xfrm>
            <a:off x="0" y="4485183"/>
            <a:ext cx="1671712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El conocimiento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49" name="Rectángulo 148">
            <a:extLst>
              <a:ext uri="{FF2B5EF4-FFF2-40B4-BE49-F238E27FC236}">
                <a16:creationId xmlns:a16="http://schemas.microsoft.com/office/drawing/2014/main" xmlns="" id="{5AE706C8-6FA1-4936-AC95-1151B0474331}"/>
              </a:ext>
            </a:extLst>
          </p:cNvPr>
          <p:cNvSpPr/>
          <p:nvPr/>
        </p:nvSpPr>
        <p:spPr>
          <a:xfrm>
            <a:off x="704898" y="5345383"/>
            <a:ext cx="1425260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De la educación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50" name="Rectángulo 149">
            <a:extLst>
              <a:ext uri="{FF2B5EF4-FFF2-40B4-BE49-F238E27FC236}">
                <a16:creationId xmlns:a16="http://schemas.microsoft.com/office/drawing/2014/main" xmlns="" id="{17F39A45-A289-4230-9916-725210C8AB74}"/>
              </a:ext>
            </a:extLst>
          </p:cNvPr>
          <p:cNvSpPr/>
          <p:nvPr/>
        </p:nvSpPr>
        <p:spPr>
          <a:xfrm>
            <a:off x="9364605" y="184183"/>
            <a:ext cx="1470956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La repetición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51" name="Rectángulo 150">
            <a:extLst>
              <a:ext uri="{FF2B5EF4-FFF2-40B4-BE49-F238E27FC236}">
                <a16:creationId xmlns:a16="http://schemas.microsoft.com/office/drawing/2014/main" xmlns="" id="{F7A5BED3-FDF3-4B6D-93B9-C91729397B83}"/>
              </a:ext>
            </a:extLst>
          </p:cNvPr>
          <p:cNvSpPr/>
          <p:nvPr/>
        </p:nvSpPr>
        <p:spPr>
          <a:xfrm>
            <a:off x="10016146" y="1050083"/>
            <a:ext cx="1470956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El pensamiento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52" name="Rectángulo 151">
            <a:extLst>
              <a:ext uri="{FF2B5EF4-FFF2-40B4-BE49-F238E27FC236}">
                <a16:creationId xmlns:a16="http://schemas.microsoft.com/office/drawing/2014/main" xmlns="" id="{0A493B4D-19C7-4A7C-81FA-14B0636B5785}"/>
              </a:ext>
            </a:extLst>
          </p:cNvPr>
          <p:cNvSpPr/>
          <p:nvPr/>
        </p:nvSpPr>
        <p:spPr>
          <a:xfrm>
            <a:off x="10474592" y="1902358"/>
            <a:ext cx="1470956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De libertad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53" name="Rectángulo 152">
            <a:extLst>
              <a:ext uri="{FF2B5EF4-FFF2-40B4-BE49-F238E27FC236}">
                <a16:creationId xmlns:a16="http://schemas.microsoft.com/office/drawing/2014/main" xmlns="" id="{F785CE5E-A5E7-4A3C-BCCE-24BEC5904CF6}"/>
              </a:ext>
            </a:extLst>
          </p:cNvPr>
          <p:cNvSpPr/>
          <p:nvPr/>
        </p:nvSpPr>
        <p:spPr>
          <a:xfrm>
            <a:off x="10474592" y="4485183"/>
            <a:ext cx="1470956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Para aprender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54" name="Rectángulo 153">
            <a:extLst>
              <a:ext uri="{FF2B5EF4-FFF2-40B4-BE49-F238E27FC236}">
                <a16:creationId xmlns:a16="http://schemas.microsoft.com/office/drawing/2014/main" xmlns="" id="{96709552-F58A-4938-BA02-D89B5F524B49}"/>
              </a:ext>
            </a:extLst>
          </p:cNvPr>
          <p:cNvSpPr/>
          <p:nvPr/>
        </p:nvSpPr>
        <p:spPr>
          <a:xfrm>
            <a:off x="9978799" y="5345383"/>
            <a:ext cx="1818248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Reconocimiento de ignorancia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55" name="Rectángulo 154">
            <a:extLst>
              <a:ext uri="{FF2B5EF4-FFF2-40B4-BE49-F238E27FC236}">
                <a16:creationId xmlns:a16="http://schemas.microsoft.com/office/drawing/2014/main" xmlns="" id="{F4F29F09-7657-40FE-A75B-C7410F857490}"/>
              </a:ext>
            </a:extLst>
          </p:cNvPr>
          <p:cNvSpPr/>
          <p:nvPr/>
        </p:nvSpPr>
        <p:spPr>
          <a:xfrm>
            <a:off x="9166873" y="6245483"/>
            <a:ext cx="1934716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Así mismo y con los demás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56" name="Rectángulo 155">
            <a:extLst>
              <a:ext uri="{FF2B5EF4-FFF2-40B4-BE49-F238E27FC236}">
                <a16:creationId xmlns:a16="http://schemas.microsoft.com/office/drawing/2014/main" xmlns="" id="{260EE6F9-C018-46B8-A30D-2C9C5AAA2CF9}"/>
              </a:ext>
            </a:extLst>
          </p:cNvPr>
          <p:cNvSpPr/>
          <p:nvPr/>
        </p:nvSpPr>
        <p:spPr>
          <a:xfrm>
            <a:off x="10172823" y="3624983"/>
            <a:ext cx="1470956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Critico de su práctica </a:t>
            </a:r>
            <a:endParaRPr lang="es-419" b="1" dirty="0">
              <a:solidFill>
                <a:schemeClr val="tx1"/>
              </a:solidFill>
            </a:endParaRPr>
          </a:p>
        </p:txBody>
      </p:sp>
      <p:cxnSp>
        <p:nvCxnSpPr>
          <p:cNvPr id="157" name="Conector: curvado 156">
            <a:extLst>
              <a:ext uri="{FF2B5EF4-FFF2-40B4-BE49-F238E27FC236}">
                <a16:creationId xmlns:a16="http://schemas.microsoft.com/office/drawing/2014/main" xmlns="" id="{075F5EDE-7E3B-41DA-BFFC-573A4989497D}"/>
              </a:ext>
            </a:extLst>
          </p:cNvPr>
          <p:cNvCxnSpPr>
            <a:cxnSpLocks/>
            <a:stCxn id="179" idx="1"/>
            <a:endCxn id="149" idx="3"/>
          </p:cNvCxnSpPr>
          <p:nvPr/>
        </p:nvCxnSpPr>
        <p:spPr>
          <a:xfrm rot="10800000" flipV="1">
            <a:off x="2130158" y="4991205"/>
            <a:ext cx="1560550" cy="62119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ector: curvado 157">
            <a:extLst>
              <a:ext uri="{FF2B5EF4-FFF2-40B4-BE49-F238E27FC236}">
                <a16:creationId xmlns:a16="http://schemas.microsoft.com/office/drawing/2014/main" xmlns="" id="{20B7E95E-03DD-41B9-9D36-B3A985A31ADE}"/>
              </a:ext>
            </a:extLst>
          </p:cNvPr>
          <p:cNvCxnSpPr>
            <a:cxnSpLocks/>
            <a:stCxn id="179" idx="1"/>
            <a:endCxn id="148" idx="3"/>
          </p:cNvCxnSpPr>
          <p:nvPr/>
        </p:nvCxnSpPr>
        <p:spPr>
          <a:xfrm rot="10800000">
            <a:off x="1671712" y="4752202"/>
            <a:ext cx="2018996" cy="23900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ector recto de flecha 35">
            <a:extLst>
              <a:ext uri="{FF2B5EF4-FFF2-40B4-BE49-F238E27FC236}">
                <a16:creationId xmlns:a16="http://schemas.microsoft.com/office/drawing/2014/main" xmlns="" id="{9F5D4AF2-D035-433E-BAC5-EBAF70D28B2A}"/>
              </a:ext>
            </a:extLst>
          </p:cNvPr>
          <p:cNvCxnSpPr>
            <a:cxnSpLocks/>
            <a:stCxn id="179" idx="1"/>
            <a:endCxn id="147" idx="3"/>
          </p:cNvCxnSpPr>
          <p:nvPr/>
        </p:nvCxnSpPr>
        <p:spPr>
          <a:xfrm rot="10800000">
            <a:off x="1942268" y="3892002"/>
            <a:ext cx="1748441" cy="109920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ector: curvado 159">
            <a:extLst>
              <a:ext uri="{FF2B5EF4-FFF2-40B4-BE49-F238E27FC236}">
                <a16:creationId xmlns:a16="http://schemas.microsoft.com/office/drawing/2014/main" xmlns="" id="{7C09E998-1A8B-41A6-8D3D-ADBD832D1483}"/>
              </a:ext>
            </a:extLst>
          </p:cNvPr>
          <p:cNvCxnSpPr>
            <a:cxnSpLocks/>
            <a:stCxn id="178" idx="1"/>
            <a:endCxn id="146" idx="3"/>
          </p:cNvCxnSpPr>
          <p:nvPr/>
        </p:nvCxnSpPr>
        <p:spPr>
          <a:xfrm rot="10800000" flipV="1">
            <a:off x="1942268" y="2353577"/>
            <a:ext cx="1748441" cy="678224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ector: curvado 160">
            <a:extLst>
              <a:ext uri="{FF2B5EF4-FFF2-40B4-BE49-F238E27FC236}">
                <a16:creationId xmlns:a16="http://schemas.microsoft.com/office/drawing/2014/main" xmlns="" id="{BF2A7848-99D6-422D-9C71-EA84A61D8A7D}"/>
              </a:ext>
            </a:extLst>
          </p:cNvPr>
          <p:cNvCxnSpPr>
            <a:cxnSpLocks/>
            <a:stCxn id="178" idx="1"/>
            <a:endCxn id="143" idx="3"/>
          </p:cNvCxnSpPr>
          <p:nvPr/>
        </p:nvCxnSpPr>
        <p:spPr>
          <a:xfrm rot="10800000">
            <a:off x="2816690" y="451201"/>
            <a:ext cx="874018" cy="1902376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ector: curvado 161">
            <a:extLst>
              <a:ext uri="{FF2B5EF4-FFF2-40B4-BE49-F238E27FC236}">
                <a16:creationId xmlns:a16="http://schemas.microsoft.com/office/drawing/2014/main" xmlns="" id="{74A6CE89-78BC-4425-BD16-3EC0DB2AF2BF}"/>
              </a:ext>
            </a:extLst>
          </p:cNvPr>
          <p:cNvCxnSpPr>
            <a:cxnSpLocks/>
            <a:stCxn id="178" idx="1"/>
            <a:endCxn id="145" idx="3"/>
          </p:cNvCxnSpPr>
          <p:nvPr/>
        </p:nvCxnSpPr>
        <p:spPr>
          <a:xfrm rot="10800000">
            <a:off x="1671712" y="2171601"/>
            <a:ext cx="2018996" cy="181976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ector: curvado 162">
            <a:extLst>
              <a:ext uri="{FF2B5EF4-FFF2-40B4-BE49-F238E27FC236}">
                <a16:creationId xmlns:a16="http://schemas.microsoft.com/office/drawing/2014/main" xmlns="" id="{3C1180CC-8596-4B24-9D81-B4B018C8014F}"/>
              </a:ext>
            </a:extLst>
          </p:cNvPr>
          <p:cNvCxnSpPr>
            <a:cxnSpLocks/>
            <a:stCxn id="178" idx="1"/>
            <a:endCxn id="144" idx="3"/>
          </p:cNvCxnSpPr>
          <p:nvPr/>
        </p:nvCxnSpPr>
        <p:spPr>
          <a:xfrm rot="10800000">
            <a:off x="2130158" y="1311401"/>
            <a:ext cx="1560550" cy="1042176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ector: curvado 163">
            <a:extLst>
              <a:ext uri="{FF2B5EF4-FFF2-40B4-BE49-F238E27FC236}">
                <a16:creationId xmlns:a16="http://schemas.microsoft.com/office/drawing/2014/main" xmlns="" id="{5E08C9D4-013E-46C3-BBD5-376D64B21939}"/>
              </a:ext>
            </a:extLst>
          </p:cNvPr>
          <p:cNvCxnSpPr>
            <a:cxnSpLocks/>
            <a:stCxn id="181" idx="3"/>
            <a:endCxn id="155" idx="1"/>
          </p:cNvCxnSpPr>
          <p:nvPr/>
        </p:nvCxnSpPr>
        <p:spPr>
          <a:xfrm>
            <a:off x="8494663" y="4991206"/>
            <a:ext cx="672210" cy="152129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ector: curvado 164">
            <a:extLst>
              <a:ext uri="{FF2B5EF4-FFF2-40B4-BE49-F238E27FC236}">
                <a16:creationId xmlns:a16="http://schemas.microsoft.com/office/drawing/2014/main" xmlns="" id="{7275C72A-157B-4AFD-BA05-BBA369BFC90A}"/>
              </a:ext>
            </a:extLst>
          </p:cNvPr>
          <p:cNvCxnSpPr>
            <a:cxnSpLocks/>
            <a:stCxn id="181" idx="3"/>
            <a:endCxn id="156" idx="1"/>
          </p:cNvCxnSpPr>
          <p:nvPr/>
        </p:nvCxnSpPr>
        <p:spPr>
          <a:xfrm flipV="1">
            <a:off x="8494663" y="3892001"/>
            <a:ext cx="1678160" cy="109920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ector: curvado 165">
            <a:extLst>
              <a:ext uri="{FF2B5EF4-FFF2-40B4-BE49-F238E27FC236}">
                <a16:creationId xmlns:a16="http://schemas.microsoft.com/office/drawing/2014/main" xmlns="" id="{08EA718D-5935-4E7F-9818-A2E006D01551}"/>
              </a:ext>
            </a:extLst>
          </p:cNvPr>
          <p:cNvCxnSpPr>
            <a:cxnSpLocks/>
            <a:stCxn id="181" idx="3"/>
            <a:endCxn id="154" idx="1"/>
          </p:cNvCxnSpPr>
          <p:nvPr/>
        </p:nvCxnSpPr>
        <p:spPr>
          <a:xfrm>
            <a:off x="8494663" y="4991206"/>
            <a:ext cx="1484136" cy="62119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ector: curvado 166">
            <a:extLst>
              <a:ext uri="{FF2B5EF4-FFF2-40B4-BE49-F238E27FC236}">
                <a16:creationId xmlns:a16="http://schemas.microsoft.com/office/drawing/2014/main" xmlns="" id="{E82F9FB5-65E7-4879-BBB5-22B78CBD0276}"/>
              </a:ext>
            </a:extLst>
          </p:cNvPr>
          <p:cNvCxnSpPr>
            <a:cxnSpLocks/>
            <a:stCxn id="181" idx="3"/>
            <a:endCxn id="153" idx="1"/>
          </p:cNvCxnSpPr>
          <p:nvPr/>
        </p:nvCxnSpPr>
        <p:spPr>
          <a:xfrm flipV="1">
            <a:off x="8494663" y="4752201"/>
            <a:ext cx="1979929" cy="239005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ector: curvado 167">
            <a:extLst>
              <a:ext uri="{FF2B5EF4-FFF2-40B4-BE49-F238E27FC236}">
                <a16:creationId xmlns:a16="http://schemas.microsoft.com/office/drawing/2014/main" xmlns="" id="{B1F845A4-966B-4FE4-B3C3-4E7EC9EB0939}"/>
              </a:ext>
            </a:extLst>
          </p:cNvPr>
          <p:cNvCxnSpPr>
            <a:cxnSpLocks/>
            <a:stCxn id="180" idx="3"/>
            <a:endCxn id="151" idx="1"/>
          </p:cNvCxnSpPr>
          <p:nvPr/>
        </p:nvCxnSpPr>
        <p:spPr>
          <a:xfrm flipV="1">
            <a:off x="8494663" y="1317101"/>
            <a:ext cx="1521483" cy="1036476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ector: curvado 168">
            <a:extLst>
              <a:ext uri="{FF2B5EF4-FFF2-40B4-BE49-F238E27FC236}">
                <a16:creationId xmlns:a16="http://schemas.microsoft.com/office/drawing/2014/main" xmlns="" id="{5DAC2620-6153-4F8F-976C-7C532CCC399A}"/>
              </a:ext>
            </a:extLst>
          </p:cNvPr>
          <p:cNvCxnSpPr>
            <a:cxnSpLocks/>
            <a:stCxn id="180" idx="3"/>
            <a:endCxn id="150" idx="1"/>
          </p:cNvCxnSpPr>
          <p:nvPr/>
        </p:nvCxnSpPr>
        <p:spPr>
          <a:xfrm flipV="1">
            <a:off x="8494663" y="451201"/>
            <a:ext cx="869942" cy="1902376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ector recto de flecha 156">
            <a:extLst>
              <a:ext uri="{FF2B5EF4-FFF2-40B4-BE49-F238E27FC236}">
                <a16:creationId xmlns:a16="http://schemas.microsoft.com/office/drawing/2014/main" xmlns="" id="{A423C650-9198-41A2-A497-8CDB7AF0BFAA}"/>
              </a:ext>
            </a:extLst>
          </p:cNvPr>
          <p:cNvCxnSpPr>
            <a:cxnSpLocks/>
            <a:stCxn id="180" idx="3"/>
            <a:endCxn id="152" idx="1"/>
          </p:cNvCxnSpPr>
          <p:nvPr/>
        </p:nvCxnSpPr>
        <p:spPr>
          <a:xfrm flipV="1">
            <a:off x="8494663" y="2169376"/>
            <a:ext cx="1979929" cy="184201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ector: curvado 170">
            <a:extLst>
              <a:ext uri="{FF2B5EF4-FFF2-40B4-BE49-F238E27FC236}">
                <a16:creationId xmlns:a16="http://schemas.microsoft.com/office/drawing/2014/main" xmlns="" id="{93FFFA1F-B632-4920-867D-0E05279E32C1}"/>
              </a:ext>
            </a:extLst>
          </p:cNvPr>
          <p:cNvCxnSpPr>
            <a:cxnSpLocks/>
            <a:stCxn id="142" idx="4"/>
            <a:endCxn id="179" idx="3"/>
          </p:cNvCxnSpPr>
          <p:nvPr/>
        </p:nvCxnSpPr>
        <p:spPr>
          <a:xfrm rot="5400000">
            <a:off x="5227124" y="4122329"/>
            <a:ext cx="438913" cy="1298840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ector: curvado 171">
            <a:extLst>
              <a:ext uri="{FF2B5EF4-FFF2-40B4-BE49-F238E27FC236}">
                <a16:creationId xmlns:a16="http://schemas.microsoft.com/office/drawing/2014/main" xmlns="" id="{51F22228-7F5E-471A-870E-7DF41124F75D}"/>
              </a:ext>
            </a:extLst>
          </p:cNvPr>
          <p:cNvCxnSpPr>
            <a:cxnSpLocks/>
            <a:stCxn id="142" idx="4"/>
            <a:endCxn id="181" idx="1"/>
          </p:cNvCxnSpPr>
          <p:nvPr/>
        </p:nvCxnSpPr>
        <p:spPr>
          <a:xfrm rot="16200000" flipH="1">
            <a:off x="6514269" y="4134023"/>
            <a:ext cx="438913" cy="1275451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ector: curvado 172">
            <a:extLst>
              <a:ext uri="{FF2B5EF4-FFF2-40B4-BE49-F238E27FC236}">
                <a16:creationId xmlns:a16="http://schemas.microsoft.com/office/drawing/2014/main" xmlns="" id="{97D8E28B-0DAB-441C-8772-B5DE8BAE3E36}"/>
              </a:ext>
            </a:extLst>
          </p:cNvPr>
          <p:cNvCxnSpPr>
            <a:cxnSpLocks/>
            <a:stCxn id="142" idx="0"/>
            <a:endCxn id="178" idx="3"/>
          </p:cNvCxnSpPr>
          <p:nvPr/>
        </p:nvCxnSpPr>
        <p:spPr>
          <a:xfrm rot="16200000" flipV="1">
            <a:off x="5230148" y="1817572"/>
            <a:ext cx="329847" cy="1401858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ector: curvado 173">
            <a:extLst>
              <a:ext uri="{FF2B5EF4-FFF2-40B4-BE49-F238E27FC236}">
                <a16:creationId xmlns:a16="http://schemas.microsoft.com/office/drawing/2014/main" xmlns="" id="{7F9E52F9-D558-450B-9C6F-C69693D50383}"/>
              </a:ext>
            </a:extLst>
          </p:cNvPr>
          <p:cNvCxnSpPr>
            <a:cxnSpLocks/>
            <a:stCxn id="142" idx="0"/>
            <a:endCxn id="180" idx="1"/>
          </p:cNvCxnSpPr>
          <p:nvPr/>
        </p:nvCxnSpPr>
        <p:spPr>
          <a:xfrm rot="5400000" flipH="1" flipV="1">
            <a:off x="6628691" y="1820887"/>
            <a:ext cx="329847" cy="1395229"/>
          </a:xfrm>
          <a:prstGeom prst="curved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uadro de texto 2">
            <a:extLst>
              <a:ext uri="{FF2B5EF4-FFF2-40B4-BE49-F238E27FC236}">
                <a16:creationId xmlns:a16="http://schemas.microsoft.com/office/drawing/2014/main" xmlns="" id="{EBDFD557-B56B-42F9-AD97-8C373D0693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4337" y="2181065"/>
            <a:ext cx="758587" cy="312650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Enlace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8" name="Rectángulo: esquinas redondeadas 177">
            <a:extLst>
              <a:ext uri="{FF2B5EF4-FFF2-40B4-BE49-F238E27FC236}">
                <a16:creationId xmlns:a16="http://schemas.microsoft.com/office/drawing/2014/main" xmlns="" id="{43A9626F-E08E-47FD-8A82-DFCB0F3ECA9D}"/>
              </a:ext>
            </a:extLst>
          </p:cNvPr>
          <p:cNvSpPr/>
          <p:nvPr/>
        </p:nvSpPr>
        <p:spPr>
          <a:xfrm>
            <a:off x="3690708" y="2018802"/>
            <a:ext cx="1003434" cy="66954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Conocimiento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79" name="Rectángulo: esquinas redondeadas 178">
            <a:extLst>
              <a:ext uri="{FF2B5EF4-FFF2-40B4-BE49-F238E27FC236}">
                <a16:creationId xmlns:a16="http://schemas.microsoft.com/office/drawing/2014/main" xmlns="" id="{D13A70FB-2B01-4F57-9449-15196572937E}"/>
              </a:ext>
            </a:extLst>
          </p:cNvPr>
          <p:cNvSpPr/>
          <p:nvPr/>
        </p:nvSpPr>
        <p:spPr>
          <a:xfrm>
            <a:off x="3690708" y="4656431"/>
            <a:ext cx="1106452" cy="66954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Relación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80" name="Rectángulo: esquinas redondeadas 179">
            <a:extLst>
              <a:ext uri="{FF2B5EF4-FFF2-40B4-BE49-F238E27FC236}">
                <a16:creationId xmlns:a16="http://schemas.microsoft.com/office/drawing/2014/main" xmlns="" id="{144C8EF2-C410-4299-A412-411990CF167E}"/>
              </a:ext>
            </a:extLst>
          </p:cNvPr>
          <p:cNvSpPr/>
          <p:nvPr/>
        </p:nvSpPr>
        <p:spPr>
          <a:xfrm>
            <a:off x="7491229" y="2018802"/>
            <a:ext cx="1003434" cy="66954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sz="2000" b="1" dirty="0" smtClean="0">
                <a:solidFill>
                  <a:schemeClr val="tx1"/>
                </a:solidFill>
              </a:rPr>
              <a:t>Educa </a:t>
            </a:r>
            <a:r>
              <a:rPr lang="es-419" sz="2000" b="1" dirty="0" err="1" smtClean="0">
                <a:solidFill>
                  <a:schemeClr val="tx1"/>
                </a:solidFill>
              </a:rPr>
              <a:t>ción</a:t>
            </a:r>
            <a:r>
              <a:rPr lang="es-419" b="1" dirty="0" smtClean="0">
                <a:solidFill>
                  <a:schemeClr val="tx1"/>
                </a:solidFill>
              </a:rPr>
              <a:t> </a:t>
            </a:r>
            <a:endParaRPr lang="es-419" b="1" dirty="0">
              <a:solidFill>
                <a:schemeClr val="tx1"/>
              </a:solidFill>
            </a:endParaRPr>
          </a:p>
        </p:txBody>
      </p:sp>
      <p:sp>
        <p:nvSpPr>
          <p:cNvPr id="181" name="Rectángulo: esquinas redondeadas 180">
            <a:extLst>
              <a:ext uri="{FF2B5EF4-FFF2-40B4-BE49-F238E27FC236}">
                <a16:creationId xmlns:a16="http://schemas.microsoft.com/office/drawing/2014/main" xmlns="" id="{11945357-3B6D-43D2-A6F7-998C6EA0A73D}"/>
              </a:ext>
            </a:extLst>
          </p:cNvPr>
          <p:cNvSpPr/>
          <p:nvPr/>
        </p:nvSpPr>
        <p:spPr>
          <a:xfrm>
            <a:off x="7371451" y="4656431"/>
            <a:ext cx="1123212" cy="66954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sz="1400" b="1" dirty="0" smtClean="0">
                <a:solidFill>
                  <a:schemeClr val="tx1"/>
                </a:solidFill>
              </a:rPr>
              <a:t>Capacida</a:t>
            </a:r>
            <a:r>
              <a:rPr lang="es-419" sz="1400" b="1" dirty="0">
                <a:solidFill>
                  <a:schemeClr val="tx1"/>
                </a:solidFill>
              </a:rPr>
              <a:t>d</a:t>
            </a:r>
            <a:endParaRPr lang="es-419" sz="1400" b="1" dirty="0">
              <a:solidFill>
                <a:schemeClr val="tx1"/>
              </a:solidFill>
            </a:endParaRPr>
          </a:p>
        </p:txBody>
      </p:sp>
      <p:sp>
        <p:nvSpPr>
          <p:cNvPr id="182" name="Rectángulo 181">
            <a:extLst>
              <a:ext uri="{FF2B5EF4-FFF2-40B4-BE49-F238E27FC236}">
                <a16:creationId xmlns:a16="http://schemas.microsoft.com/office/drawing/2014/main" xmlns="" id="{FDDFF6C6-1ED9-420C-85C1-9AA307EECD4B}"/>
              </a:ext>
            </a:extLst>
          </p:cNvPr>
          <p:cNvSpPr/>
          <p:nvPr/>
        </p:nvSpPr>
        <p:spPr>
          <a:xfrm>
            <a:off x="1456165" y="6214192"/>
            <a:ext cx="1425260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Libertad </a:t>
            </a:r>
            <a:endParaRPr lang="es-419" b="1" dirty="0">
              <a:solidFill>
                <a:schemeClr val="tx1"/>
              </a:solidFill>
            </a:endParaRPr>
          </a:p>
        </p:txBody>
      </p:sp>
      <p:cxnSp>
        <p:nvCxnSpPr>
          <p:cNvPr id="183" name="Conector: curvado 182">
            <a:extLst>
              <a:ext uri="{FF2B5EF4-FFF2-40B4-BE49-F238E27FC236}">
                <a16:creationId xmlns:a16="http://schemas.microsoft.com/office/drawing/2014/main" xmlns="" id="{E4B989B6-1795-4839-9FC2-15D84D60135D}"/>
              </a:ext>
            </a:extLst>
          </p:cNvPr>
          <p:cNvCxnSpPr>
            <a:cxnSpLocks/>
            <a:stCxn id="179" idx="1"/>
            <a:endCxn id="182" idx="3"/>
          </p:cNvCxnSpPr>
          <p:nvPr/>
        </p:nvCxnSpPr>
        <p:spPr>
          <a:xfrm rot="10800000" flipV="1">
            <a:off x="2881426" y="4991206"/>
            <a:ext cx="809283" cy="1490004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Rectángulo 183">
            <a:extLst>
              <a:ext uri="{FF2B5EF4-FFF2-40B4-BE49-F238E27FC236}">
                <a16:creationId xmlns:a16="http://schemas.microsoft.com/office/drawing/2014/main" xmlns="" id="{756C2286-0B58-4250-BC9F-1BB67A676E7B}"/>
              </a:ext>
            </a:extLst>
          </p:cNvPr>
          <p:cNvSpPr/>
          <p:nvPr/>
        </p:nvSpPr>
        <p:spPr>
          <a:xfrm>
            <a:off x="10172822" y="2781883"/>
            <a:ext cx="1624225" cy="534035"/>
          </a:xfrm>
          <a:prstGeom prst="rect">
            <a:avLst/>
          </a:prstGeom>
          <a:solidFill>
            <a:schemeClr val="bg1"/>
          </a:solidFill>
          <a:ln w="38100">
            <a:solidFill>
              <a:srgbClr val="30D2B0"/>
            </a:solidFill>
          </a:ln>
          <a:effectLst>
            <a:outerShdw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419" b="1" dirty="0" smtClean="0">
                <a:solidFill>
                  <a:schemeClr val="tx1"/>
                </a:solidFill>
              </a:rPr>
              <a:t>Conocimiento y praxis</a:t>
            </a:r>
            <a:endParaRPr lang="es-419" b="1" dirty="0">
              <a:solidFill>
                <a:schemeClr val="tx1"/>
              </a:solidFill>
            </a:endParaRPr>
          </a:p>
        </p:txBody>
      </p:sp>
      <p:cxnSp>
        <p:nvCxnSpPr>
          <p:cNvPr id="185" name="Conector: curvado 184">
            <a:extLst>
              <a:ext uri="{FF2B5EF4-FFF2-40B4-BE49-F238E27FC236}">
                <a16:creationId xmlns:a16="http://schemas.microsoft.com/office/drawing/2014/main" xmlns="" id="{CBC8D82B-F51B-4D01-9B25-CC9A8BE8C823}"/>
              </a:ext>
            </a:extLst>
          </p:cNvPr>
          <p:cNvCxnSpPr>
            <a:cxnSpLocks/>
            <a:stCxn id="180" idx="3"/>
            <a:endCxn id="184" idx="1"/>
          </p:cNvCxnSpPr>
          <p:nvPr/>
        </p:nvCxnSpPr>
        <p:spPr>
          <a:xfrm>
            <a:off x="8494663" y="2353577"/>
            <a:ext cx="1678159" cy="695324"/>
          </a:xfrm>
          <a:prstGeom prst="curved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ector: curvado 309">
            <a:extLst>
              <a:ext uri="{FF2B5EF4-FFF2-40B4-BE49-F238E27FC236}">
                <a16:creationId xmlns:a16="http://schemas.microsoft.com/office/drawing/2014/main" xmlns="" id="{F6306957-6B7A-43BA-916A-28AFEDAE5F0D}"/>
              </a:ext>
            </a:extLst>
          </p:cNvPr>
          <p:cNvCxnSpPr>
            <a:cxnSpLocks/>
            <a:stCxn id="141" idx="2"/>
            <a:endCxn id="142" idx="0"/>
          </p:cNvCxnSpPr>
          <p:nvPr/>
        </p:nvCxnSpPr>
        <p:spPr>
          <a:xfrm>
            <a:off x="6089371" y="613254"/>
            <a:ext cx="6629" cy="20701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7" name="Imagen 186">
            <a:extLst>
              <a:ext uri="{FF2B5EF4-FFF2-40B4-BE49-F238E27FC236}">
                <a16:creationId xmlns:a16="http://schemas.microsoft.com/office/drawing/2014/main" xmlns="" id="{AA2F3584-6088-4F14-BFBA-300453A6E2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3" t="12783" r="55114" b="47565"/>
          <a:stretch/>
        </p:blipFill>
        <p:spPr>
          <a:xfrm>
            <a:off x="7266109" y="672551"/>
            <a:ext cx="1540215" cy="1414009"/>
          </a:xfrm>
          <a:prstGeom prst="rect">
            <a:avLst/>
          </a:prstGeom>
          <a:effectLst/>
        </p:spPr>
      </p:pic>
      <p:pic>
        <p:nvPicPr>
          <p:cNvPr id="188" name="Imagen 187">
            <a:extLst>
              <a:ext uri="{FF2B5EF4-FFF2-40B4-BE49-F238E27FC236}">
                <a16:creationId xmlns:a16="http://schemas.microsoft.com/office/drawing/2014/main" xmlns="" id="{92EF0034-94F1-4022-B396-9A7098E8DC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49" t="56939" r="6315"/>
          <a:stretch/>
        </p:blipFill>
        <p:spPr>
          <a:xfrm>
            <a:off x="3376113" y="563327"/>
            <a:ext cx="1613572" cy="1535558"/>
          </a:xfrm>
          <a:prstGeom prst="rect">
            <a:avLst/>
          </a:prstGeom>
          <a:effectLst/>
        </p:spPr>
      </p:pic>
      <p:pic>
        <p:nvPicPr>
          <p:cNvPr id="189" name="Imagen 188">
            <a:extLst>
              <a:ext uri="{FF2B5EF4-FFF2-40B4-BE49-F238E27FC236}">
                <a16:creationId xmlns:a16="http://schemas.microsoft.com/office/drawing/2014/main" xmlns="" id="{7AB3B677-9939-4A4F-9EEC-B349FE8164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42" t="58957" r="61677"/>
          <a:stretch/>
        </p:blipFill>
        <p:spPr>
          <a:xfrm>
            <a:off x="7257843" y="3260605"/>
            <a:ext cx="1572925" cy="1463584"/>
          </a:xfrm>
          <a:prstGeom prst="rect">
            <a:avLst/>
          </a:prstGeom>
          <a:effectLst/>
        </p:spPr>
      </p:pic>
      <p:pic>
        <p:nvPicPr>
          <p:cNvPr id="190" name="Imagen 189">
            <a:extLst>
              <a:ext uri="{FF2B5EF4-FFF2-40B4-BE49-F238E27FC236}">
                <a16:creationId xmlns:a16="http://schemas.microsoft.com/office/drawing/2014/main" xmlns="" id="{BE892F2F-ECD7-4CD5-BDF0-6258EFA5AB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749" t="8746" r="6315" b="45734"/>
          <a:stretch/>
        </p:blipFill>
        <p:spPr>
          <a:xfrm>
            <a:off x="3376113" y="3166576"/>
            <a:ext cx="1613572" cy="1623260"/>
          </a:xfrm>
          <a:prstGeom prst="rect">
            <a:avLst/>
          </a:prstGeom>
          <a:effectLst/>
        </p:spPr>
      </p:pic>
      <p:sp>
        <p:nvSpPr>
          <p:cNvPr id="191" name="Cuadro de texto 2">
            <a:extLst>
              <a:ext uri="{FF2B5EF4-FFF2-40B4-BE49-F238E27FC236}">
                <a16:creationId xmlns:a16="http://schemas.microsoft.com/office/drawing/2014/main" xmlns="" id="{4B80CD6C-8B08-4AC1-A430-231FE8B78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9040" y="4800898"/>
            <a:ext cx="758587" cy="312650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Enlace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2" name="Cuadro de texto 2">
            <a:extLst>
              <a:ext uri="{FF2B5EF4-FFF2-40B4-BE49-F238E27FC236}">
                <a16:creationId xmlns:a16="http://schemas.microsoft.com/office/drawing/2014/main" xmlns="" id="{8BDF0C86-103B-4084-A8F8-215D6A993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1121" y="2192324"/>
            <a:ext cx="931038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Oprimido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Cuadro de texto 2">
            <a:extLst>
              <a:ext uri="{FF2B5EF4-FFF2-40B4-BE49-F238E27FC236}">
                <a16:creationId xmlns:a16="http://schemas.microsoft.com/office/drawing/2014/main" xmlns="" id="{C2009149-2755-47E7-845A-A668B48A3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3571" y="4789836"/>
            <a:ext cx="75858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Busca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4" name="Cuadro de texto 2">
            <a:extLst>
              <a:ext uri="{FF2B5EF4-FFF2-40B4-BE49-F238E27FC236}">
                <a16:creationId xmlns:a16="http://schemas.microsoft.com/office/drawing/2014/main" xmlns="" id="{17E07EE4-81FD-4B9C-925D-B8116D5D2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699" y="794541"/>
            <a:ext cx="75858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Inicia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5" name="Cuadro de texto 2">
            <a:extLst>
              <a:ext uri="{FF2B5EF4-FFF2-40B4-BE49-F238E27FC236}">
                <a16:creationId xmlns:a16="http://schemas.microsoft.com/office/drawing/2014/main" xmlns="" id="{8FDF2076-310D-4359-A039-36C4C212D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2679" y="1396333"/>
            <a:ext cx="927588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Se vuelve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6" name="Cuadro de texto 2">
            <a:extLst>
              <a:ext uri="{FF2B5EF4-FFF2-40B4-BE49-F238E27FC236}">
                <a16:creationId xmlns:a16="http://schemas.microsoft.com/office/drawing/2014/main" xmlns="" id="{967B97F9-B26F-47B1-90D3-B0F6116A21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5542" y="1982758"/>
            <a:ext cx="75858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7" name="Cuadro de texto 2">
            <a:extLst>
              <a:ext uri="{FF2B5EF4-FFF2-40B4-BE49-F238E27FC236}">
                <a16:creationId xmlns:a16="http://schemas.microsoft.com/office/drawing/2014/main" xmlns="" id="{98FA4101-0672-410B-9F46-07DB225D0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5783" y="2755353"/>
            <a:ext cx="1070330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Finalmente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8" name="Cuadro de texto 2">
            <a:extLst>
              <a:ext uri="{FF2B5EF4-FFF2-40B4-BE49-F238E27FC236}">
                <a16:creationId xmlns:a16="http://schemas.microsoft.com/office/drawing/2014/main" xmlns="" id="{80F82A96-379A-4BA3-86F0-0491AD34E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5857" y="3920514"/>
            <a:ext cx="75858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Define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9" name="Cuadro de texto 2">
            <a:extLst>
              <a:ext uri="{FF2B5EF4-FFF2-40B4-BE49-F238E27FC236}">
                <a16:creationId xmlns:a16="http://schemas.microsoft.com/office/drawing/2014/main" xmlns="" id="{7A48CEE8-8B67-4378-AA83-ED705803B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9556" y="4615423"/>
            <a:ext cx="923998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Almacena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0" name="Cuadro de texto 2">
            <a:extLst>
              <a:ext uri="{FF2B5EF4-FFF2-40B4-BE49-F238E27FC236}">
                <a16:creationId xmlns:a16="http://schemas.microsoft.com/office/drawing/2014/main" xmlns="" id="{AB20EAED-78B3-48A0-9D81-685ACF02A0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0466" y="5290786"/>
            <a:ext cx="919801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través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1" name="Cuadro de texto 2">
            <a:extLst>
              <a:ext uri="{FF2B5EF4-FFF2-40B4-BE49-F238E27FC236}">
                <a16:creationId xmlns:a16="http://schemas.microsoft.com/office/drawing/2014/main" xmlns="" id="{29A1AA67-6BEE-4873-B395-77653EA363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213" y="5813136"/>
            <a:ext cx="1105646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Adquiriendo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2" name="Cuadro de texto 2">
            <a:extLst>
              <a:ext uri="{FF2B5EF4-FFF2-40B4-BE49-F238E27FC236}">
                <a16:creationId xmlns:a16="http://schemas.microsoft.com/office/drawing/2014/main" xmlns="" id="{059BAC53-AA1A-4651-878E-274A90168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5156" y="763007"/>
            <a:ext cx="758587" cy="553357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No enseña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Cuadro de texto 2">
            <a:extLst>
              <a:ext uri="{FF2B5EF4-FFF2-40B4-BE49-F238E27FC236}">
                <a16:creationId xmlns:a16="http://schemas.microsoft.com/office/drawing/2014/main" xmlns="" id="{25B23364-58AE-4533-A248-A3D689216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0769" y="1454736"/>
            <a:ext cx="1185378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No restringe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4" name="Cuadro de texto 2">
            <a:extLst>
              <a:ext uri="{FF2B5EF4-FFF2-40B4-BE49-F238E27FC236}">
                <a16:creationId xmlns:a16="http://schemas.microsoft.com/office/drawing/2014/main" xmlns="" id="{98CC5571-729F-44FF-8D87-00AD09F23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33744" y="2016379"/>
            <a:ext cx="860720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Práctica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5" name="Cuadro de texto 2">
            <a:extLst>
              <a:ext uri="{FF2B5EF4-FFF2-40B4-BE49-F238E27FC236}">
                <a16:creationId xmlns:a16="http://schemas.microsoft.com/office/drawing/2014/main" xmlns="" id="{1F4EAE2B-EB31-4C4E-81C4-96C8F8D4C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5827" y="2773335"/>
            <a:ext cx="75858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Define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6" name="Cuadro de texto 2">
            <a:extLst>
              <a:ext uri="{FF2B5EF4-FFF2-40B4-BE49-F238E27FC236}">
                <a16:creationId xmlns:a16="http://schemas.microsoft.com/office/drawing/2014/main" xmlns="" id="{26C98531-9965-4001-8038-3D70910926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763" y="3949756"/>
            <a:ext cx="75858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Análisis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7" name="Cuadro de texto 2">
            <a:extLst>
              <a:ext uri="{FF2B5EF4-FFF2-40B4-BE49-F238E27FC236}">
                <a16:creationId xmlns:a16="http://schemas.microsoft.com/office/drawing/2014/main" xmlns="" id="{0BF79AB4-6C50-4DA2-BC59-8372ABA4C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2537" y="4595875"/>
            <a:ext cx="111067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Preparación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8" name="Cuadro de texto 2">
            <a:extLst>
              <a:ext uri="{FF2B5EF4-FFF2-40B4-BE49-F238E27FC236}">
                <a16:creationId xmlns:a16="http://schemas.microsoft.com/office/drawing/2014/main" xmlns="" id="{F7327AAD-19B5-42B2-83E2-984A63F0A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0769" y="5340898"/>
            <a:ext cx="913130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Humildad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9" name="Cuadro de texto 2">
            <a:extLst>
              <a:ext uri="{FF2B5EF4-FFF2-40B4-BE49-F238E27FC236}">
                <a16:creationId xmlns:a16="http://schemas.microsoft.com/office/drawing/2014/main" xmlns="" id="{AE1555A2-F5D1-46DF-ADDA-02BEF418BC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7238" y="5770374"/>
            <a:ext cx="897367" cy="322845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Educarse 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0" name="Cuadro de texto 2">
            <a:extLst>
              <a:ext uri="{FF2B5EF4-FFF2-40B4-BE49-F238E27FC236}">
                <a16:creationId xmlns:a16="http://schemas.microsoft.com/office/drawing/2014/main" xmlns="" id="{993A956F-8457-49E8-9D75-644C58CFF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2924" y="1284107"/>
            <a:ext cx="758587" cy="553357"/>
          </a:xfrm>
          <a:prstGeom prst="rect">
            <a:avLst/>
          </a:prstGeom>
          <a:solidFill>
            <a:schemeClr val="bg1">
              <a:alpha val="84000"/>
            </a:scheme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419" sz="1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Paulo Freire</a:t>
            </a:r>
            <a:endParaRPr lang="es-419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774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131</Words>
  <Application>Microsoft Office PowerPoint</Application>
  <PresentationFormat>Panorámica</PresentationFormat>
  <Paragraphs>60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Sequel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Yatmar Peraza Mora</dc:creator>
  <cp:lastModifiedBy>Admin</cp:lastModifiedBy>
  <cp:revision>29</cp:revision>
  <dcterms:created xsi:type="dcterms:W3CDTF">2020-09-24T02:13:35Z</dcterms:created>
  <dcterms:modified xsi:type="dcterms:W3CDTF">2022-04-26T03:26:03Z</dcterms:modified>
</cp:coreProperties>
</file>