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1ED"/>
    <a:srgbClr val="30D2B0"/>
    <a:srgbClr val="FFE287"/>
    <a:srgbClr val="FAE3D3"/>
    <a:srgbClr val="D7E2F3"/>
    <a:srgbClr val="DFEFD7"/>
    <a:srgbClr val="FF8201"/>
    <a:srgbClr val="F2F2F2"/>
    <a:srgbClr val="FFE389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25/04/2022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1519706" y="487025"/>
            <a:ext cx="967203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Escuela Normal de Educación Preescolar</a:t>
            </a:r>
          </a:p>
          <a:p>
            <a:pPr algn="ctr"/>
            <a:r>
              <a:rPr lang="es-MX" sz="2400" dirty="0" smtClean="0"/>
              <a:t>Licenciatura en Educación Preescolar</a:t>
            </a:r>
          </a:p>
          <a:p>
            <a:pPr algn="ctr"/>
            <a:r>
              <a:rPr lang="es-MX" sz="2400" dirty="0" smtClean="0"/>
              <a:t>Ciclo escolar: 2021-2022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 smtClean="0"/>
              <a:t>Curso: Optativa- Filosofía de la Educación</a:t>
            </a:r>
          </a:p>
          <a:p>
            <a:pPr algn="ctr"/>
            <a:r>
              <a:rPr lang="es-MX" sz="2400" dirty="0" smtClean="0"/>
              <a:t>Docente: Carlos Armando Balderas Valdés 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 smtClean="0"/>
              <a:t>Alumnas: </a:t>
            </a:r>
          </a:p>
          <a:p>
            <a:pPr algn="ctr"/>
            <a:r>
              <a:rPr lang="es-MX" sz="2400" dirty="0" err="1" smtClean="0"/>
              <a:t>Samantha</a:t>
            </a:r>
            <a:r>
              <a:rPr lang="es-MX" sz="2400" dirty="0" smtClean="0"/>
              <a:t> Bueno Moreno     # 6</a:t>
            </a:r>
          </a:p>
          <a:p>
            <a:pPr algn="ctr"/>
            <a:r>
              <a:rPr lang="es-MX" sz="2400" dirty="0" err="1" smtClean="0"/>
              <a:t>Aide</a:t>
            </a:r>
            <a:r>
              <a:rPr lang="es-MX" sz="2400" dirty="0" smtClean="0"/>
              <a:t> Patricia Machorro García    # 18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Saltillo, Coahuila de Zaragoza</a:t>
            </a:r>
          </a:p>
          <a:p>
            <a:endParaRPr lang="es-MX" sz="2400" dirty="0"/>
          </a:p>
          <a:p>
            <a:pPr algn="r"/>
            <a:r>
              <a:rPr lang="es-MX" sz="2400" dirty="0" smtClean="0"/>
              <a:t>Abril del 2022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4" y="120994"/>
            <a:ext cx="1205554" cy="89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5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ángulo 140">
            <a:extLst>
              <a:ext uri="{FF2B5EF4-FFF2-40B4-BE49-F238E27FC236}">
                <a16:creationId xmlns:a16="http://schemas.microsoft.com/office/drawing/2014/main" xmlns="" id="{5A6D0CCD-51B7-4043-8389-04CA25F2C1E7}"/>
              </a:ext>
            </a:extLst>
          </p:cNvPr>
          <p:cNvSpPr/>
          <p:nvPr/>
        </p:nvSpPr>
        <p:spPr>
          <a:xfrm>
            <a:off x="4783764" y="79219"/>
            <a:ext cx="2611214" cy="5340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sz="2000" dirty="0" smtClean="0">
                <a:solidFill>
                  <a:schemeClr val="tx1"/>
                </a:solidFill>
                <a:latin typeface="Sequel" panose="00000500000000000000" pitchFamily="2" charset="0"/>
              </a:rPr>
              <a:t>Pedagogía del oprimido </a:t>
            </a:r>
            <a:endParaRPr lang="es-419" sz="2000" dirty="0">
              <a:solidFill>
                <a:schemeClr val="tx1"/>
              </a:solidFill>
              <a:latin typeface="Sequel" panose="00000500000000000000" pitchFamily="2" charset="0"/>
            </a:endParaRPr>
          </a:p>
        </p:txBody>
      </p:sp>
      <p:sp>
        <p:nvSpPr>
          <p:cNvPr id="142" name="Elipse 141">
            <a:extLst>
              <a:ext uri="{FF2B5EF4-FFF2-40B4-BE49-F238E27FC236}">
                <a16:creationId xmlns:a16="http://schemas.microsoft.com/office/drawing/2014/main" xmlns="" id="{8579315A-5FE3-4E54-8512-080C56CCDF00}"/>
              </a:ext>
            </a:extLst>
          </p:cNvPr>
          <p:cNvSpPr/>
          <p:nvPr/>
        </p:nvSpPr>
        <p:spPr>
          <a:xfrm>
            <a:off x="5161565" y="2683424"/>
            <a:ext cx="1868869" cy="1868869"/>
          </a:xfrm>
          <a:prstGeom prst="ellipse">
            <a:avLst/>
          </a:prstGeom>
          <a:solidFill>
            <a:srgbClr val="DBF1ED"/>
          </a:solidFill>
          <a:ln w="57150"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tx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La Educación como la trasmisión de conocimientos</a:t>
            </a:r>
            <a:endParaRPr lang="es-419" sz="1400" b="1" dirty="0">
              <a:solidFill>
                <a:schemeClr val="tx1"/>
              </a:solidFill>
            </a:endParaRPr>
          </a:p>
        </p:txBody>
      </p:sp>
      <p:sp>
        <p:nvSpPr>
          <p:cNvPr id="143" name="Rectángulo 142">
            <a:extLst>
              <a:ext uri="{FF2B5EF4-FFF2-40B4-BE49-F238E27FC236}">
                <a16:creationId xmlns:a16="http://schemas.microsoft.com/office/drawing/2014/main" xmlns="" id="{35D4EE69-EE27-4037-80DB-8E5D9D129D7F}"/>
              </a:ext>
            </a:extLst>
          </p:cNvPr>
          <p:cNvSpPr/>
          <p:nvPr/>
        </p:nvSpPr>
        <p:spPr>
          <a:xfrm>
            <a:off x="1391430" y="1841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Opinión sin argumentos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xmlns="" id="{13B88B50-7FA4-415C-BD7B-D6B2E5AC11AD}"/>
              </a:ext>
            </a:extLst>
          </p:cNvPr>
          <p:cNvSpPr/>
          <p:nvPr/>
        </p:nvSpPr>
        <p:spPr>
          <a:xfrm>
            <a:off x="704898" y="10443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Una creencia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5" name="Rectángulo 144">
            <a:extLst>
              <a:ext uri="{FF2B5EF4-FFF2-40B4-BE49-F238E27FC236}">
                <a16:creationId xmlns:a16="http://schemas.microsoft.com/office/drawing/2014/main" xmlns="" id="{61A0BF26-74AE-4F6C-9D24-1A7037CDBC37}"/>
              </a:ext>
            </a:extLst>
          </p:cNvPr>
          <p:cNvSpPr/>
          <p:nvPr/>
        </p:nvSpPr>
        <p:spPr>
          <a:xfrm>
            <a:off x="246452" y="19045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Argumentos personales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xmlns="" id="{E317756B-AA56-4615-BA0F-4DF1EEBF209A}"/>
              </a:ext>
            </a:extLst>
          </p:cNvPr>
          <p:cNvSpPr/>
          <p:nvPr/>
        </p:nvSpPr>
        <p:spPr>
          <a:xfrm>
            <a:off x="517008" y="2764783"/>
            <a:ext cx="1425259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Argumentos validos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xmlns="" id="{A9827FC0-7C48-4398-B45C-A341F82EAE4A}"/>
              </a:ext>
            </a:extLst>
          </p:cNvPr>
          <p:cNvSpPr/>
          <p:nvPr/>
        </p:nvSpPr>
        <p:spPr>
          <a:xfrm>
            <a:off x="517007" y="36249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Que son las cosas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8" name="Rectángulo 147">
            <a:extLst>
              <a:ext uri="{FF2B5EF4-FFF2-40B4-BE49-F238E27FC236}">
                <a16:creationId xmlns:a16="http://schemas.microsoft.com/office/drawing/2014/main" xmlns="" id="{70D49109-DE72-48B5-9502-5AA3BDBFBBD7}"/>
              </a:ext>
            </a:extLst>
          </p:cNvPr>
          <p:cNvSpPr/>
          <p:nvPr/>
        </p:nvSpPr>
        <p:spPr>
          <a:xfrm>
            <a:off x="0" y="4485183"/>
            <a:ext cx="1671712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El conocimiento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49" name="Rectángulo 148">
            <a:extLst>
              <a:ext uri="{FF2B5EF4-FFF2-40B4-BE49-F238E27FC236}">
                <a16:creationId xmlns:a16="http://schemas.microsoft.com/office/drawing/2014/main" xmlns="" id="{5AE706C8-6FA1-4936-AC95-1151B0474331}"/>
              </a:ext>
            </a:extLst>
          </p:cNvPr>
          <p:cNvSpPr/>
          <p:nvPr/>
        </p:nvSpPr>
        <p:spPr>
          <a:xfrm>
            <a:off x="704898" y="5345383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De la educación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0" name="Rectángulo 149">
            <a:extLst>
              <a:ext uri="{FF2B5EF4-FFF2-40B4-BE49-F238E27FC236}">
                <a16:creationId xmlns:a16="http://schemas.microsoft.com/office/drawing/2014/main" xmlns="" id="{17F39A45-A289-4230-9916-725210C8AB74}"/>
              </a:ext>
            </a:extLst>
          </p:cNvPr>
          <p:cNvSpPr/>
          <p:nvPr/>
        </p:nvSpPr>
        <p:spPr>
          <a:xfrm>
            <a:off x="9364605" y="1841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La repetición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1" name="Rectángulo 150">
            <a:extLst>
              <a:ext uri="{FF2B5EF4-FFF2-40B4-BE49-F238E27FC236}">
                <a16:creationId xmlns:a16="http://schemas.microsoft.com/office/drawing/2014/main" xmlns="" id="{F7A5BED3-FDF3-4B6D-93B9-C91729397B83}"/>
              </a:ext>
            </a:extLst>
          </p:cNvPr>
          <p:cNvSpPr/>
          <p:nvPr/>
        </p:nvSpPr>
        <p:spPr>
          <a:xfrm>
            <a:off x="10016146" y="10500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El pensamiento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2" name="Rectángulo 151">
            <a:extLst>
              <a:ext uri="{FF2B5EF4-FFF2-40B4-BE49-F238E27FC236}">
                <a16:creationId xmlns:a16="http://schemas.microsoft.com/office/drawing/2014/main" xmlns="" id="{0A493B4D-19C7-4A7C-81FA-14B0636B5785}"/>
              </a:ext>
            </a:extLst>
          </p:cNvPr>
          <p:cNvSpPr/>
          <p:nvPr/>
        </p:nvSpPr>
        <p:spPr>
          <a:xfrm>
            <a:off x="10474592" y="1902358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De libertad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xmlns="" id="{F785CE5E-A5E7-4A3C-BCCE-24BEC5904CF6}"/>
              </a:ext>
            </a:extLst>
          </p:cNvPr>
          <p:cNvSpPr/>
          <p:nvPr/>
        </p:nvSpPr>
        <p:spPr>
          <a:xfrm>
            <a:off x="10474592" y="44851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Para aprender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xmlns="" id="{96709552-F58A-4938-BA02-D89B5F524B49}"/>
              </a:ext>
            </a:extLst>
          </p:cNvPr>
          <p:cNvSpPr/>
          <p:nvPr/>
        </p:nvSpPr>
        <p:spPr>
          <a:xfrm>
            <a:off x="9978799" y="5345383"/>
            <a:ext cx="1818248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Reconocimiento de ignorancia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xmlns="" id="{F4F29F09-7657-40FE-A75B-C7410F857490}"/>
              </a:ext>
            </a:extLst>
          </p:cNvPr>
          <p:cNvSpPr/>
          <p:nvPr/>
        </p:nvSpPr>
        <p:spPr>
          <a:xfrm>
            <a:off x="9166873" y="6245483"/>
            <a:ext cx="193471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Así mismo y con los demás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xmlns="" id="{260EE6F9-C018-46B8-A30D-2C9C5AAA2CF9}"/>
              </a:ext>
            </a:extLst>
          </p:cNvPr>
          <p:cNvSpPr/>
          <p:nvPr/>
        </p:nvSpPr>
        <p:spPr>
          <a:xfrm>
            <a:off x="10172823" y="3624983"/>
            <a:ext cx="1470956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Critico de su práctica </a:t>
            </a:r>
            <a:endParaRPr lang="es-419" b="1" dirty="0">
              <a:solidFill>
                <a:schemeClr val="tx1"/>
              </a:solidFill>
            </a:endParaRPr>
          </a:p>
        </p:txBody>
      </p:sp>
      <p:cxnSp>
        <p:nvCxnSpPr>
          <p:cNvPr id="157" name="Conector: curvado 156">
            <a:extLst>
              <a:ext uri="{FF2B5EF4-FFF2-40B4-BE49-F238E27FC236}">
                <a16:creationId xmlns:a16="http://schemas.microsoft.com/office/drawing/2014/main" xmlns="" id="{075F5EDE-7E3B-41DA-BFFC-573A4989497D}"/>
              </a:ext>
            </a:extLst>
          </p:cNvPr>
          <p:cNvCxnSpPr>
            <a:cxnSpLocks/>
            <a:stCxn id="179" idx="1"/>
            <a:endCxn id="149" idx="3"/>
          </p:cNvCxnSpPr>
          <p:nvPr/>
        </p:nvCxnSpPr>
        <p:spPr>
          <a:xfrm rot="10800000" flipV="1">
            <a:off x="2130158" y="4991205"/>
            <a:ext cx="1560550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: curvado 157">
            <a:extLst>
              <a:ext uri="{FF2B5EF4-FFF2-40B4-BE49-F238E27FC236}">
                <a16:creationId xmlns:a16="http://schemas.microsoft.com/office/drawing/2014/main" xmlns="" id="{20B7E95E-03DD-41B9-9D36-B3A985A31ADE}"/>
              </a:ext>
            </a:extLst>
          </p:cNvPr>
          <p:cNvCxnSpPr>
            <a:cxnSpLocks/>
            <a:stCxn id="179" idx="1"/>
            <a:endCxn id="148" idx="3"/>
          </p:cNvCxnSpPr>
          <p:nvPr/>
        </p:nvCxnSpPr>
        <p:spPr>
          <a:xfrm rot="10800000">
            <a:off x="1671712" y="4752202"/>
            <a:ext cx="2018996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de flecha 35">
            <a:extLst>
              <a:ext uri="{FF2B5EF4-FFF2-40B4-BE49-F238E27FC236}">
                <a16:creationId xmlns:a16="http://schemas.microsoft.com/office/drawing/2014/main" xmlns="" id="{9F5D4AF2-D035-433E-BAC5-EBAF70D28B2A}"/>
              </a:ext>
            </a:extLst>
          </p:cNvPr>
          <p:cNvCxnSpPr>
            <a:cxnSpLocks/>
            <a:stCxn id="179" idx="1"/>
            <a:endCxn id="147" idx="3"/>
          </p:cNvCxnSpPr>
          <p:nvPr/>
        </p:nvCxnSpPr>
        <p:spPr>
          <a:xfrm rot="10800000">
            <a:off x="1942268" y="3892002"/>
            <a:ext cx="1748441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: curvado 159">
            <a:extLst>
              <a:ext uri="{FF2B5EF4-FFF2-40B4-BE49-F238E27FC236}">
                <a16:creationId xmlns:a16="http://schemas.microsoft.com/office/drawing/2014/main" xmlns="" id="{7C09E998-1A8B-41A6-8D3D-ADBD832D1483}"/>
              </a:ext>
            </a:extLst>
          </p:cNvPr>
          <p:cNvCxnSpPr>
            <a:cxnSpLocks/>
            <a:stCxn id="178" idx="1"/>
            <a:endCxn id="146" idx="3"/>
          </p:cNvCxnSpPr>
          <p:nvPr/>
        </p:nvCxnSpPr>
        <p:spPr>
          <a:xfrm rot="10800000" flipV="1">
            <a:off x="1942268" y="2353577"/>
            <a:ext cx="1748441" cy="6782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curvado 160">
            <a:extLst>
              <a:ext uri="{FF2B5EF4-FFF2-40B4-BE49-F238E27FC236}">
                <a16:creationId xmlns:a16="http://schemas.microsoft.com/office/drawing/2014/main" xmlns="" id="{BF2A7848-99D6-422D-9C71-EA84A61D8A7D}"/>
              </a:ext>
            </a:extLst>
          </p:cNvPr>
          <p:cNvCxnSpPr>
            <a:cxnSpLocks/>
            <a:stCxn id="178" idx="1"/>
            <a:endCxn id="143" idx="3"/>
          </p:cNvCxnSpPr>
          <p:nvPr/>
        </p:nvCxnSpPr>
        <p:spPr>
          <a:xfrm rot="10800000">
            <a:off x="2816690" y="451201"/>
            <a:ext cx="874018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: curvado 161">
            <a:extLst>
              <a:ext uri="{FF2B5EF4-FFF2-40B4-BE49-F238E27FC236}">
                <a16:creationId xmlns:a16="http://schemas.microsoft.com/office/drawing/2014/main" xmlns="" id="{74A6CE89-78BC-4425-BD16-3EC0DB2AF2BF}"/>
              </a:ext>
            </a:extLst>
          </p:cNvPr>
          <p:cNvCxnSpPr>
            <a:cxnSpLocks/>
            <a:stCxn id="178" idx="1"/>
            <a:endCxn id="145" idx="3"/>
          </p:cNvCxnSpPr>
          <p:nvPr/>
        </p:nvCxnSpPr>
        <p:spPr>
          <a:xfrm rot="10800000">
            <a:off x="1671712" y="2171601"/>
            <a:ext cx="2018996" cy="1819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: curvado 162">
            <a:extLst>
              <a:ext uri="{FF2B5EF4-FFF2-40B4-BE49-F238E27FC236}">
                <a16:creationId xmlns:a16="http://schemas.microsoft.com/office/drawing/2014/main" xmlns="" id="{3C1180CC-8596-4B24-9D81-B4B018C8014F}"/>
              </a:ext>
            </a:extLst>
          </p:cNvPr>
          <p:cNvCxnSpPr>
            <a:cxnSpLocks/>
            <a:stCxn id="178" idx="1"/>
            <a:endCxn id="144" idx="3"/>
          </p:cNvCxnSpPr>
          <p:nvPr/>
        </p:nvCxnSpPr>
        <p:spPr>
          <a:xfrm rot="10800000">
            <a:off x="2130158" y="1311401"/>
            <a:ext cx="1560550" cy="10421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curvado 163">
            <a:extLst>
              <a:ext uri="{FF2B5EF4-FFF2-40B4-BE49-F238E27FC236}">
                <a16:creationId xmlns:a16="http://schemas.microsoft.com/office/drawing/2014/main" xmlns="" id="{5E08C9D4-013E-46C3-BBD5-376D64B21939}"/>
              </a:ext>
            </a:extLst>
          </p:cNvPr>
          <p:cNvCxnSpPr>
            <a:cxnSpLocks/>
            <a:stCxn id="181" idx="3"/>
            <a:endCxn id="155" idx="1"/>
          </p:cNvCxnSpPr>
          <p:nvPr/>
        </p:nvCxnSpPr>
        <p:spPr>
          <a:xfrm>
            <a:off x="8494663" y="4991206"/>
            <a:ext cx="672210" cy="15212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: curvado 164">
            <a:extLst>
              <a:ext uri="{FF2B5EF4-FFF2-40B4-BE49-F238E27FC236}">
                <a16:creationId xmlns:a16="http://schemas.microsoft.com/office/drawing/2014/main" xmlns="" id="{7275C72A-157B-4AFD-BA05-BBA369BFC90A}"/>
              </a:ext>
            </a:extLst>
          </p:cNvPr>
          <p:cNvCxnSpPr>
            <a:cxnSpLocks/>
            <a:stCxn id="181" idx="3"/>
            <a:endCxn id="156" idx="1"/>
          </p:cNvCxnSpPr>
          <p:nvPr/>
        </p:nvCxnSpPr>
        <p:spPr>
          <a:xfrm flipV="1">
            <a:off x="8494663" y="3892001"/>
            <a:ext cx="1678160" cy="10992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: curvado 165">
            <a:extLst>
              <a:ext uri="{FF2B5EF4-FFF2-40B4-BE49-F238E27FC236}">
                <a16:creationId xmlns:a16="http://schemas.microsoft.com/office/drawing/2014/main" xmlns="" id="{08EA718D-5935-4E7F-9818-A2E006D01551}"/>
              </a:ext>
            </a:extLst>
          </p:cNvPr>
          <p:cNvCxnSpPr>
            <a:cxnSpLocks/>
            <a:stCxn id="181" idx="3"/>
            <a:endCxn id="154" idx="1"/>
          </p:cNvCxnSpPr>
          <p:nvPr/>
        </p:nvCxnSpPr>
        <p:spPr>
          <a:xfrm>
            <a:off x="8494663" y="4991206"/>
            <a:ext cx="1484136" cy="6211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: curvado 166">
            <a:extLst>
              <a:ext uri="{FF2B5EF4-FFF2-40B4-BE49-F238E27FC236}">
                <a16:creationId xmlns:a16="http://schemas.microsoft.com/office/drawing/2014/main" xmlns="" id="{E82F9FB5-65E7-4879-BBB5-22B78CBD0276}"/>
              </a:ext>
            </a:extLst>
          </p:cNvPr>
          <p:cNvCxnSpPr>
            <a:cxnSpLocks/>
            <a:stCxn id="181" idx="3"/>
            <a:endCxn id="153" idx="1"/>
          </p:cNvCxnSpPr>
          <p:nvPr/>
        </p:nvCxnSpPr>
        <p:spPr>
          <a:xfrm flipV="1">
            <a:off x="8494663" y="4752201"/>
            <a:ext cx="1979929" cy="23900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: curvado 167">
            <a:extLst>
              <a:ext uri="{FF2B5EF4-FFF2-40B4-BE49-F238E27FC236}">
                <a16:creationId xmlns:a16="http://schemas.microsoft.com/office/drawing/2014/main" xmlns="" id="{B1F845A4-966B-4FE4-B3C3-4E7EC9EB0939}"/>
              </a:ext>
            </a:extLst>
          </p:cNvPr>
          <p:cNvCxnSpPr>
            <a:cxnSpLocks/>
            <a:stCxn id="180" idx="3"/>
            <a:endCxn id="151" idx="1"/>
          </p:cNvCxnSpPr>
          <p:nvPr/>
        </p:nvCxnSpPr>
        <p:spPr>
          <a:xfrm flipV="1">
            <a:off x="8494663" y="1317101"/>
            <a:ext cx="1521483" cy="10364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: curvado 168">
            <a:extLst>
              <a:ext uri="{FF2B5EF4-FFF2-40B4-BE49-F238E27FC236}">
                <a16:creationId xmlns:a16="http://schemas.microsoft.com/office/drawing/2014/main" xmlns="" id="{5DAC2620-6153-4F8F-976C-7C532CCC399A}"/>
              </a:ext>
            </a:extLst>
          </p:cNvPr>
          <p:cNvCxnSpPr>
            <a:cxnSpLocks/>
            <a:stCxn id="180" idx="3"/>
            <a:endCxn id="150" idx="1"/>
          </p:cNvCxnSpPr>
          <p:nvPr/>
        </p:nvCxnSpPr>
        <p:spPr>
          <a:xfrm flipV="1">
            <a:off x="8494663" y="451201"/>
            <a:ext cx="869942" cy="19023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de flecha 156">
            <a:extLst>
              <a:ext uri="{FF2B5EF4-FFF2-40B4-BE49-F238E27FC236}">
                <a16:creationId xmlns:a16="http://schemas.microsoft.com/office/drawing/2014/main" xmlns="" id="{A423C650-9198-41A2-A497-8CDB7AF0BFAA}"/>
              </a:ext>
            </a:extLst>
          </p:cNvPr>
          <p:cNvCxnSpPr>
            <a:cxnSpLocks/>
            <a:stCxn id="180" idx="3"/>
            <a:endCxn id="152" idx="1"/>
          </p:cNvCxnSpPr>
          <p:nvPr/>
        </p:nvCxnSpPr>
        <p:spPr>
          <a:xfrm flipV="1">
            <a:off x="8494663" y="2169376"/>
            <a:ext cx="1979929" cy="18420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: curvado 170">
            <a:extLst>
              <a:ext uri="{FF2B5EF4-FFF2-40B4-BE49-F238E27FC236}">
                <a16:creationId xmlns:a16="http://schemas.microsoft.com/office/drawing/2014/main" xmlns="" id="{93FFFA1F-B632-4920-867D-0E05279E32C1}"/>
              </a:ext>
            </a:extLst>
          </p:cNvPr>
          <p:cNvCxnSpPr>
            <a:cxnSpLocks/>
            <a:stCxn id="142" idx="4"/>
            <a:endCxn id="179" idx="3"/>
          </p:cNvCxnSpPr>
          <p:nvPr/>
        </p:nvCxnSpPr>
        <p:spPr>
          <a:xfrm rot="5400000">
            <a:off x="5227124" y="4122329"/>
            <a:ext cx="438913" cy="1298840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: curvado 171">
            <a:extLst>
              <a:ext uri="{FF2B5EF4-FFF2-40B4-BE49-F238E27FC236}">
                <a16:creationId xmlns:a16="http://schemas.microsoft.com/office/drawing/2014/main" xmlns="" id="{51F22228-7F5E-471A-870E-7DF41124F75D}"/>
              </a:ext>
            </a:extLst>
          </p:cNvPr>
          <p:cNvCxnSpPr>
            <a:cxnSpLocks/>
            <a:stCxn id="142" idx="4"/>
            <a:endCxn id="181" idx="1"/>
          </p:cNvCxnSpPr>
          <p:nvPr/>
        </p:nvCxnSpPr>
        <p:spPr>
          <a:xfrm rot="16200000" flipH="1">
            <a:off x="6514269" y="4134023"/>
            <a:ext cx="438913" cy="1275451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: curvado 172">
            <a:extLst>
              <a:ext uri="{FF2B5EF4-FFF2-40B4-BE49-F238E27FC236}">
                <a16:creationId xmlns:a16="http://schemas.microsoft.com/office/drawing/2014/main" xmlns="" id="{97D8E28B-0DAB-441C-8772-B5DE8BAE3E36}"/>
              </a:ext>
            </a:extLst>
          </p:cNvPr>
          <p:cNvCxnSpPr>
            <a:cxnSpLocks/>
            <a:stCxn id="142" idx="0"/>
            <a:endCxn id="178" idx="3"/>
          </p:cNvCxnSpPr>
          <p:nvPr/>
        </p:nvCxnSpPr>
        <p:spPr>
          <a:xfrm rot="16200000" flipV="1">
            <a:off x="5230148" y="1817572"/>
            <a:ext cx="329847" cy="1401858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: curvado 173">
            <a:extLst>
              <a:ext uri="{FF2B5EF4-FFF2-40B4-BE49-F238E27FC236}">
                <a16:creationId xmlns:a16="http://schemas.microsoft.com/office/drawing/2014/main" xmlns="" id="{7F9E52F9-D558-450B-9C6F-C69693D50383}"/>
              </a:ext>
            </a:extLst>
          </p:cNvPr>
          <p:cNvCxnSpPr>
            <a:cxnSpLocks/>
            <a:stCxn id="142" idx="0"/>
            <a:endCxn id="180" idx="1"/>
          </p:cNvCxnSpPr>
          <p:nvPr/>
        </p:nvCxnSpPr>
        <p:spPr>
          <a:xfrm rot="5400000" flipH="1" flipV="1">
            <a:off x="6628691" y="1820887"/>
            <a:ext cx="329847" cy="1395229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 de texto 2">
            <a:extLst>
              <a:ext uri="{FF2B5EF4-FFF2-40B4-BE49-F238E27FC236}">
                <a16:creationId xmlns:a16="http://schemas.microsoft.com/office/drawing/2014/main" xmlns="" id="{EBDFD557-B56B-42F9-AD97-8C373D069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337" y="2181065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8" name="Rectángulo: esquinas redondeadas 177">
            <a:extLst>
              <a:ext uri="{FF2B5EF4-FFF2-40B4-BE49-F238E27FC236}">
                <a16:creationId xmlns:a16="http://schemas.microsoft.com/office/drawing/2014/main" xmlns="" id="{43A9626F-E08E-47FD-8A82-DFCB0F3ECA9D}"/>
              </a:ext>
            </a:extLst>
          </p:cNvPr>
          <p:cNvSpPr/>
          <p:nvPr/>
        </p:nvSpPr>
        <p:spPr>
          <a:xfrm>
            <a:off x="3690708" y="2018802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Conocimiento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79" name="Rectángulo: esquinas redondeadas 178">
            <a:extLst>
              <a:ext uri="{FF2B5EF4-FFF2-40B4-BE49-F238E27FC236}">
                <a16:creationId xmlns:a16="http://schemas.microsoft.com/office/drawing/2014/main" xmlns="" id="{D13A70FB-2B01-4F57-9449-15196572937E}"/>
              </a:ext>
            </a:extLst>
          </p:cNvPr>
          <p:cNvSpPr/>
          <p:nvPr/>
        </p:nvSpPr>
        <p:spPr>
          <a:xfrm>
            <a:off x="3690708" y="4656431"/>
            <a:ext cx="1106452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Relación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80" name="Rectángulo: esquinas redondeadas 179">
            <a:extLst>
              <a:ext uri="{FF2B5EF4-FFF2-40B4-BE49-F238E27FC236}">
                <a16:creationId xmlns:a16="http://schemas.microsoft.com/office/drawing/2014/main" xmlns="" id="{144C8EF2-C410-4299-A412-411990CF167E}"/>
              </a:ext>
            </a:extLst>
          </p:cNvPr>
          <p:cNvSpPr/>
          <p:nvPr/>
        </p:nvSpPr>
        <p:spPr>
          <a:xfrm>
            <a:off x="7491229" y="2018802"/>
            <a:ext cx="1003434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sz="2000" b="1" dirty="0" smtClean="0">
                <a:solidFill>
                  <a:schemeClr val="tx1"/>
                </a:solidFill>
              </a:rPr>
              <a:t>Educa </a:t>
            </a:r>
            <a:r>
              <a:rPr lang="es-419" sz="2000" b="1" dirty="0" err="1" smtClean="0">
                <a:solidFill>
                  <a:schemeClr val="tx1"/>
                </a:solidFill>
              </a:rPr>
              <a:t>ción</a:t>
            </a:r>
            <a:r>
              <a:rPr lang="es-419" b="1" dirty="0" smtClean="0">
                <a:solidFill>
                  <a:schemeClr val="tx1"/>
                </a:solidFill>
              </a:rPr>
              <a:t> </a:t>
            </a:r>
            <a:endParaRPr lang="es-419" b="1" dirty="0">
              <a:solidFill>
                <a:schemeClr val="tx1"/>
              </a:solidFill>
            </a:endParaRPr>
          </a:p>
        </p:txBody>
      </p:sp>
      <p:sp>
        <p:nvSpPr>
          <p:cNvPr id="181" name="Rectángulo: esquinas redondeadas 180">
            <a:extLst>
              <a:ext uri="{FF2B5EF4-FFF2-40B4-BE49-F238E27FC236}">
                <a16:creationId xmlns:a16="http://schemas.microsoft.com/office/drawing/2014/main" xmlns="" id="{11945357-3B6D-43D2-A6F7-998C6EA0A73D}"/>
              </a:ext>
            </a:extLst>
          </p:cNvPr>
          <p:cNvSpPr/>
          <p:nvPr/>
        </p:nvSpPr>
        <p:spPr>
          <a:xfrm>
            <a:off x="7371451" y="4656431"/>
            <a:ext cx="1123212" cy="66954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sz="1400" b="1" dirty="0" smtClean="0">
                <a:solidFill>
                  <a:schemeClr val="tx1"/>
                </a:solidFill>
              </a:rPr>
              <a:t>Capacida</a:t>
            </a:r>
            <a:r>
              <a:rPr lang="es-419" sz="1400" b="1" dirty="0">
                <a:solidFill>
                  <a:schemeClr val="tx1"/>
                </a:solidFill>
              </a:rPr>
              <a:t>d</a:t>
            </a:r>
            <a:endParaRPr lang="es-419" sz="1400" b="1" dirty="0">
              <a:solidFill>
                <a:schemeClr val="tx1"/>
              </a:solidFill>
            </a:endParaRPr>
          </a:p>
        </p:txBody>
      </p:sp>
      <p:sp>
        <p:nvSpPr>
          <p:cNvPr id="182" name="Rectángulo 181">
            <a:extLst>
              <a:ext uri="{FF2B5EF4-FFF2-40B4-BE49-F238E27FC236}">
                <a16:creationId xmlns:a16="http://schemas.microsoft.com/office/drawing/2014/main" xmlns="" id="{FDDFF6C6-1ED9-420C-85C1-9AA307EECD4B}"/>
              </a:ext>
            </a:extLst>
          </p:cNvPr>
          <p:cNvSpPr/>
          <p:nvPr/>
        </p:nvSpPr>
        <p:spPr>
          <a:xfrm>
            <a:off x="1456165" y="6214192"/>
            <a:ext cx="1425260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Libertad </a:t>
            </a:r>
            <a:endParaRPr lang="es-419" b="1" dirty="0">
              <a:solidFill>
                <a:schemeClr val="tx1"/>
              </a:solidFill>
            </a:endParaRPr>
          </a:p>
        </p:txBody>
      </p:sp>
      <p:cxnSp>
        <p:nvCxnSpPr>
          <p:cNvPr id="183" name="Conector: curvado 182">
            <a:extLst>
              <a:ext uri="{FF2B5EF4-FFF2-40B4-BE49-F238E27FC236}">
                <a16:creationId xmlns:a16="http://schemas.microsoft.com/office/drawing/2014/main" xmlns="" id="{E4B989B6-1795-4839-9FC2-15D84D60135D}"/>
              </a:ext>
            </a:extLst>
          </p:cNvPr>
          <p:cNvCxnSpPr>
            <a:cxnSpLocks/>
            <a:stCxn id="179" idx="1"/>
            <a:endCxn id="182" idx="3"/>
          </p:cNvCxnSpPr>
          <p:nvPr/>
        </p:nvCxnSpPr>
        <p:spPr>
          <a:xfrm rot="10800000" flipV="1">
            <a:off x="2881426" y="4991206"/>
            <a:ext cx="809283" cy="149000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ángulo 183">
            <a:extLst>
              <a:ext uri="{FF2B5EF4-FFF2-40B4-BE49-F238E27FC236}">
                <a16:creationId xmlns:a16="http://schemas.microsoft.com/office/drawing/2014/main" xmlns="" id="{756C2286-0B58-4250-BC9F-1BB67A676E7B}"/>
              </a:ext>
            </a:extLst>
          </p:cNvPr>
          <p:cNvSpPr/>
          <p:nvPr/>
        </p:nvSpPr>
        <p:spPr>
          <a:xfrm>
            <a:off x="10172822" y="2781883"/>
            <a:ext cx="1624225" cy="534035"/>
          </a:xfrm>
          <a:prstGeom prst="rect">
            <a:avLst/>
          </a:prstGeom>
          <a:solidFill>
            <a:schemeClr val="bg1"/>
          </a:solidFill>
          <a:ln w="38100">
            <a:solidFill>
              <a:srgbClr val="30D2B0"/>
            </a:solidFill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419" b="1" dirty="0" smtClean="0">
                <a:solidFill>
                  <a:schemeClr val="tx1"/>
                </a:solidFill>
              </a:rPr>
              <a:t>Conocimiento y praxis</a:t>
            </a:r>
            <a:endParaRPr lang="es-419" b="1" dirty="0">
              <a:solidFill>
                <a:schemeClr val="tx1"/>
              </a:solidFill>
            </a:endParaRPr>
          </a:p>
        </p:txBody>
      </p:sp>
      <p:cxnSp>
        <p:nvCxnSpPr>
          <p:cNvPr id="185" name="Conector: curvado 184">
            <a:extLst>
              <a:ext uri="{FF2B5EF4-FFF2-40B4-BE49-F238E27FC236}">
                <a16:creationId xmlns:a16="http://schemas.microsoft.com/office/drawing/2014/main" xmlns="" id="{CBC8D82B-F51B-4D01-9B25-CC9A8BE8C823}"/>
              </a:ext>
            </a:extLst>
          </p:cNvPr>
          <p:cNvCxnSpPr>
            <a:cxnSpLocks/>
            <a:stCxn id="180" idx="3"/>
            <a:endCxn id="184" idx="1"/>
          </p:cNvCxnSpPr>
          <p:nvPr/>
        </p:nvCxnSpPr>
        <p:spPr>
          <a:xfrm>
            <a:off x="8494663" y="2353577"/>
            <a:ext cx="1678159" cy="69532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: curvado 309">
            <a:extLst>
              <a:ext uri="{FF2B5EF4-FFF2-40B4-BE49-F238E27FC236}">
                <a16:creationId xmlns:a16="http://schemas.microsoft.com/office/drawing/2014/main" xmlns="" id="{F6306957-6B7A-43BA-916A-28AFEDAE5F0D}"/>
              </a:ext>
            </a:extLst>
          </p:cNvPr>
          <p:cNvCxnSpPr>
            <a:cxnSpLocks/>
            <a:stCxn id="141" idx="2"/>
            <a:endCxn id="142" idx="0"/>
          </p:cNvCxnSpPr>
          <p:nvPr/>
        </p:nvCxnSpPr>
        <p:spPr>
          <a:xfrm>
            <a:off x="6089371" y="613254"/>
            <a:ext cx="6629" cy="20701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" name="Imagen 186">
            <a:extLst>
              <a:ext uri="{FF2B5EF4-FFF2-40B4-BE49-F238E27FC236}">
                <a16:creationId xmlns:a16="http://schemas.microsoft.com/office/drawing/2014/main" xmlns="" id="{AA2F3584-6088-4F14-BFBA-300453A6E2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2783" r="55114" b="47565"/>
          <a:stretch/>
        </p:blipFill>
        <p:spPr>
          <a:xfrm>
            <a:off x="7266109" y="672551"/>
            <a:ext cx="1540215" cy="1414009"/>
          </a:xfrm>
          <a:prstGeom prst="rect">
            <a:avLst/>
          </a:prstGeom>
          <a:effectLst/>
        </p:spPr>
      </p:pic>
      <p:pic>
        <p:nvPicPr>
          <p:cNvPr id="188" name="Imagen 187">
            <a:extLst>
              <a:ext uri="{FF2B5EF4-FFF2-40B4-BE49-F238E27FC236}">
                <a16:creationId xmlns:a16="http://schemas.microsoft.com/office/drawing/2014/main" xmlns="" id="{92EF0034-94F1-4022-B396-9A7098E8D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56939" r="6315"/>
          <a:stretch/>
        </p:blipFill>
        <p:spPr>
          <a:xfrm>
            <a:off x="3376113" y="563327"/>
            <a:ext cx="1613572" cy="1535558"/>
          </a:xfrm>
          <a:prstGeom prst="rect">
            <a:avLst/>
          </a:prstGeom>
          <a:effectLst/>
        </p:spPr>
      </p:pic>
      <p:pic>
        <p:nvPicPr>
          <p:cNvPr id="189" name="Imagen 188">
            <a:extLst>
              <a:ext uri="{FF2B5EF4-FFF2-40B4-BE49-F238E27FC236}">
                <a16:creationId xmlns:a16="http://schemas.microsoft.com/office/drawing/2014/main" xmlns="" id="{7AB3B677-9939-4A4F-9EEC-B349FE8164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58957" r="61677"/>
          <a:stretch/>
        </p:blipFill>
        <p:spPr>
          <a:xfrm>
            <a:off x="7257843" y="3260605"/>
            <a:ext cx="1572925" cy="1463584"/>
          </a:xfrm>
          <a:prstGeom prst="rect">
            <a:avLst/>
          </a:prstGeom>
          <a:effectLst/>
        </p:spPr>
      </p:pic>
      <p:pic>
        <p:nvPicPr>
          <p:cNvPr id="190" name="Imagen 189">
            <a:extLst>
              <a:ext uri="{FF2B5EF4-FFF2-40B4-BE49-F238E27FC236}">
                <a16:creationId xmlns:a16="http://schemas.microsoft.com/office/drawing/2014/main" xmlns="" id="{BE892F2F-ECD7-4CD5-BDF0-6258EFA5AB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9" t="8746" r="6315" b="45734"/>
          <a:stretch/>
        </p:blipFill>
        <p:spPr>
          <a:xfrm>
            <a:off x="3376113" y="3166576"/>
            <a:ext cx="1613572" cy="1623260"/>
          </a:xfrm>
          <a:prstGeom prst="rect">
            <a:avLst/>
          </a:prstGeom>
          <a:effectLst/>
        </p:spPr>
      </p:pic>
      <p:sp>
        <p:nvSpPr>
          <p:cNvPr id="191" name="Cuadro de texto 2">
            <a:extLst>
              <a:ext uri="{FF2B5EF4-FFF2-40B4-BE49-F238E27FC236}">
                <a16:creationId xmlns:a16="http://schemas.microsoft.com/office/drawing/2014/main" xmlns="" id="{4B80CD6C-8B08-4AC1-A430-231FE8B78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040" y="4800898"/>
            <a:ext cx="758587" cy="312650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Enlace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2" name="Cuadro de texto 2">
            <a:extLst>
              <a:ext uri="{FF2B5EF4-FFF2-40B4-BE49-F238E27FC236}">
                <a16:creationId xmlns:a16="http://schemas.microsoft.com/office/drawing/2014/main" xmlns="" id="{8BDF0C86-103B-4084-A8F8-215D6A99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121" y="2192324"/>
            <a:ext cx="931038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Oprimido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3" name="Cuadro de texto 2">
            <a:extLst>
              <a:ext uri="{FF2B5EF4-FFF2-40B4-BE49-F238E27FC236}">
                <a16:creationId xmlns:a16="http://schemas.microsoft.com/office/drawing/2014/main" xmlns="" id="{C2009149-2755-47E7-845A-A668B48A3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71" y="4789836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Busca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" name="Cuadro de texto 2">
            <a:extLst>
              <a:ext uri="{FF2B5EF4-FFF2-40B4-BE49-F238E27FC236}">
                <a16:creationId xmlns:a16="http://schemas.microsoft.com/office/drawing/2014/main" xmlns="" id="{17E07EE4-81FD-4B9C-925D-B8116D5D2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99" y="794541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Inicia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5" name="Cuadro de texto 2">
            <a:extLst>
              <a:ext uri="{FF2B5EF4-FFF2-40B4-BE49-F238E27FC236}">
                <a16:creationId xmlns:a16="http://schemas.microsoft.com/office/drawing/2014/main" xmlns="" id="{8FDF2076-310D-4359-A039-36C4C212D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679" y="1396333"/>
            <a:ext cx="927588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vuelve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6" name="Cuadro de texto 2">
            <a:extLst>
              <a:ext uri="{FF2B5EF4-FFF2-40B4-BE49-F238E27FC236}">
                <a16:creationId xmlns:a16="http://schemas.microsoft.com/office/drawing/2014/main" xmlns="" id="{967B97F9-B26F-47B1-90D3-B0F6116A2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542" y="1982758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7" name="Cuadro de texto 2">
            <a:extLst>
              <a:ext uri="{FF2B5EF4-FFF2-40B4-BE49-F238E27FC236}">
                <a16:creationId xmlns:a16="http://schemas.microsoft.com/office/drawing/2014/main" xmlns="" id="{98FA4101-0672-410B-9F46-07DB225D0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783" y="2755353"/>
            <a:ext cx="1070330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Finalmente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8" name="Cuadro de texto 2">
            <a:extLst>
              <a:ext uri="{FF2B5EF4-FFF2-40B4-BE49-F238E27FC236}">
                <a16:creationId xmlns:a16="http://schemas.microsoft.com/office/drawing/2014/main" xmlns="" id="{80F82A96-379A-4BA3-86F0-0491AD34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857" y="3920514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Define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9" name="Cuadro de texto 2">
            <a:extLst>
              <a:ext uri="{FF2B5EF4-FFF2-40B4-BE49-F238E27FC236}">
                <a16:creationId xmlns:a16="http://schemas.microsoft.com/office/drawing/2014/main" xmlns="" id="{7A48CEE8-8B67-4378-AA83-ED705803B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556" y="4615423"/>
            <a:ext cx="923998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Almacena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0" name="Cuadro de texto 2">
            <a:extLst>
              <a:ext uri="{FF2B5EF4-FFF2-40B4-BE49-F238E27FC236}">
                <a16:creationId xmlns:a16="http://schemas.microsoft.com/office/drawing/2014/main" xmlns="" id="{AB20EAED-78B3-48A0-9D81-685ACF02A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466" y="5290786"/>
            <a:ext cx="919801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través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1" name="Cuadro de texto 2">
            <a:extLst>
              <a:ext uri="{FF2B5EF4-FFF2-40B4-BE49-F238E27FC236}">
                <a16:creationId xmlns:a16="http://schemas.microsoft.com/office/drawing/2014/main" xmlns="" id="{29A1AA67-6BEE-4873-B395-77653EA36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213" y="5813136"/>
            <a:ext cx="1105646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Adquiriendo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2" name="Cuadro de texto 2">
            <a:extLst>
              <a:ext uri="{FF2B5EF4-FFF2-40B4-BE49-F238E27FC236}">
                <a16:creationId xmlns:a16="http://schemas.microsoft.com/office/drawing/2014/main" xmlns="" id="{059BAC53-AA1A-4651-878E-274A9016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5156" y="763007"/>
            <a:ext cx="758587" cy="553357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enseña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3" name="Cuadro de texto 2">
            <a:extLst>
              <a:ext uri="{FF2B5EF4-FFF2-40B4-BE49-F238E27FC236}">
                <a16:creationId xmlns:a16="http://schemas.microsoft.com/office/drawing/2014/main" xmlns="" id="{25B23364-58AE-4533-A248-A3D68921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769" y="1454736"/>
            <a:ext cx="1185378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restringe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" name="Cuadro de texto 2">
            <a:extLst>
              <a:ext uri="{FF2B5EF4-FFF2-40B4-BE49-F238E27FC236}">
                <a16:creationId xmlns:a16="http://schemas.microsoft.com/office/drawing/2014/main" xmlns="" id="{98CC5571-729F-44FF-8D87-00AD09F23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3744" y="2016379"/>
            <a:ext cx="860720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Práctica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Cuadro de texto 2">
            <a:extLst>
              <a:ext uri="{FF2B5EF4-FFF2-40B4-BE49-F238E27FC236}">
                <a16:creationId xmlns:a16="http://schemas.microsoft.com/office/drawing/2014/main" xmlns="" id="{1F4EAE2B-EB31-4C4E-81C4-96C8F8D4C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5827" y="2773335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Define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" name="Cuadro de texto 2">
            <a:extLst>
              <a:ext uri="{FF2B5EF4-FFF2-40B4-BE49-F238E27FC236}">
                <a16:creationId xmlns:a16="http://schemas.microsoft.com/office/drawing/2014/main" xmlns="" id="{26C98531-9965-4001-8038-3D709109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763" y="3949756"/>
            <a:ext cx="75858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Análisis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" name="Cuadro de texto 2">
            <a:extLst>
              <a:ext uri="{FF2B5EF4-FFF2-40B4-BE49-F238E27FC236}">
                <a16:creationId xmlns:a16="http://schemas.microsoft.com/office/drawing/2014/main" xmlns="" id="{0BF79AB4-6C50-4DA2-BC59-8372ABA4C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2537" y="4595875"/>
            <a:ext cx="111067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Preparación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8" name="Cuadro de texto 2">
            <a:extLst>
              <a:ext uri="{FF2B5EF4-FFF2-40B4-BE49-F238E27FC236}">
                <a16:creationId xmlns:a16="http://schemas.microsoft.com/office/drawing/2014/main" xmlns="" id="{F7327AAD-19B5-42B2-83E2-984A63F0A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769" y="5340898"/>
            <a:ext cx="913130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Humildad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9" name="Cuadro de texto 2">
            <a:extLst>
              <a:ext uri="{FF2B5EF4-FFF2-40B4-BE49-F238E27FC236}">
                <a16:creationId xmlns:a16="http://schemas.microsoft.com/office/drawing/2014/main" xmlns="" id="{AE1555A2-F5D1-46DF-ADDA-02BEF418B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238" y="5770374"/>
            <a:ext cx="897367" cy="322845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Educarse 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Cuadro de texto 2">
            <a:extLst>
              <a:ext uri="{FF2B5EF4-FFF2-40B4-BE49-F238E27FC236}">
                <a16:creationId xmlns:a16="http://schemas.microsoft.com/office/drawing/2014/main" xmlns="" id="{993A956F-8457-49E8-9D75-644C58CF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24" y="1284107"/>
            <a:ext cx="758587" cy="553357"/>
          </a:xfrm>
          <a:prstGeom prst="rect">
            <a:avLst/>
          </a:prstGeom>
          <a:solidFill>
            <a:schemeClr val="bg1">
              <a:alpha val="84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Paulo Freire</a:t>
            </a:r>
            <a:endParaRPr lang="es-419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74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131</Words>
  <Application>Microsoft Office PowerPoint</Application>
  <PresentationFormat>Panorámica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Sequel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Admin</cp:lastModifiedBy>
  <cp:revision>29</cp:revision>
  <dcterms:created xsi:type="dcterms:W3CDTF">2020-09-24T02:13:35Z</dcterms:created>
  <dcterms:modified xsi:type="dcterms:W3CDTF">2022-04-26T03:26:03Z</dcterms:modified>
</cp:coreProperties>
</file>