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66FF33"/>
    <a:srgbClr val="FEC4F6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65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0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93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30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7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33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3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92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91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88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39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1338-1F59-4B45-828A-409AA92FC71F}" type="datetimeFigureOut">
              <a:rPr lang="es-MX" smtClean="0"/>
              <a:t>25/04/2022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9763-58C4-4ACD-8EEF-A9CCDF66F2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61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084721" y="1396680"/>
            <a:ext cx="3135623" cy="787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Seaford" panose="00000500000000000000" pitchFamily="2" charset="0"/>
              </a:rPr>
              <a:t>Teoría del conocimiento en educación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902710" y="2287578"/>
            <a:ext cx="3511550" cy="175432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latin typeface="Seaford" panose="00000500000000000000" pitchFamily="2" charset="0"/>
              </a:rPr>
              <a:t>Permite explicar, interpretar, transformar y decidir la intervención propia de la función pedagógica para la que capacita, bien sea función de docencia, de apoyo al sistema educativo.</a:t>
            </a:r>
          </a:p>
        </p:txBody>
      </p:sp>
      <p:cxnSp>
        <p:nvCxnSpPr>
          <p:cNvPr id="30" name="Conector recto 29"/>
          <p:cNvCxnSpPr>
            <a:stCxn id="8" idx="2"/>
          </p:cNvCxnSpPr>
          <p:nvPr/>
        </p:nvCxnSpPr>
        <p:spPr>
          <a:xfrm flipH="1">
            <a:off x="10665704" y="2031945"/>
            <a:ext cx="1" cy="37694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9574143" y="2387491"/>
            <a:ext cx="2352054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Teoría del conductismo.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9574143" y="1244545"/>
            <a:ext cx="2183123" cy="787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Principales teorías en educación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574143" y="3204702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Teoría de la Gestalt.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9574143" y="3734893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Teoría de la conciencia.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574781" y="4278689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Teorías cognitivas.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9574143" y="4752295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Jean Piaget.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9574143" y="5278696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Lev Vygotsky.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9574143" y="5769697"/>
            <a:ext cx="235205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 err="1"/>
              <a:t>Frederic</a:t>
            </a:r>
            <a:r>
              <a:rPr lang="es-MX" dirty="0"/>
              <a:t> Skinner.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2683444" y="2328387"/>
            <a:ext cx="3125477" cy="132343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dirty="0">
                <a:latin typeface="Seaford" panose="00000500000000000000" pitchFamily="2" charset="0"/>
              </a:rPr>
              <a:t>Educar es socializar mediante el conocimiento. Como docentes, nos relacionamos con el conocimiento para enseñarlo, para “publicarlo”.</a:t>
            </a:r>
          </a:p>
        </p:txBody>
      </p:sp>
      <p:sp>
        <p:nvSpPr>
          <p:cNvPr id="23" name="Rectángulo redondeado 22"/>
          <p:cNvSpPr/>
          <p:nvPr/>
        </p:nvSpPr>
        <p:spPr>
          <a:xfrm>
            <a:off x="2830499" y="1294125"/>
            <a:ext cx="2815853" cy="81090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Seaford" panose="00000500000000000000" pitchFamily="2" charset="0"/>
              </a:rPr>
              <a:t>¿Cómo se vincula la educación con el conocimiento?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601781" y="1249199"/>
            <a:ext cx="1967223" cy="787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Seaford" panose="00000500000000000000" pitchFamily="2" charset="0"/>
              </a:rPr>
              <a:t>Teoría del conocimiento 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558099" y="2221651"/>
            <a:ext cx="1967223" cy="397031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Seaford" panose="020B0604020202020204" pitchFamily="2" charset="0"/>
              </a:rPr>
              <a:t>Es el estudio crítico del desarrollo, métodos y resultados de las ciencias. También se define como “el campo del saber que trata del estudio del conocimiento humano desde el punto de vista científico”.</a:t>
            </a:r>
          </a:p>
        </p:txBody>
      </p:sp>
      <p:cxnSp>
        <p:nvCxnSpPr>
          <p:cNvPr id="32" name="Conector recto 31"/>
          <p:cNvCxnSpPr>
            <a:cxnSpLocks/>
            <a:stCxn id="24" idx="0"/>
            <a:endCxn id="29" idx="1"/>
          </p:cNvCxnSpPr>
          <p:nvPr/>
        </p:nvCxnSpPr>
        <p:spPr>
          <a:xfrm flipV="1">
            <a:off x="1585393" y="598143"/>
            <a:ext cx="2754673" cy="651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cxnSpLocks/>
            <a:stCxn id="29" idx="2"/>
            <a:endCxn id="4" idx="0"/>
          </p:cNvCxnSpPr>
          <p:nvPr/>
        </p:nvCxnSpPr>
        <p:spPr>
          <a:xfrm>
            <a:off x="6242630" y="1022961"/>
            <a:ext cx="1409903" cy="3737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cxnSpLocks/>
            <a:stCxn id="29" idx="3"/>
          </p:cNvCxnSpPr>
          <p:nvPr/>
        </p:nvCxnSpPr>
        <p:spPr>
          <a:xfrm>
            <a:off x="8145193" y="598143"/>
            <a:ext cx="1903047" cy="624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6096000" y="631751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200" dirty="0" err="1"/>
              <a:t>Frigeiro</a:t>
            </a:r>
            <a:r>
              <a:rPr lang="es-MX" sz="1200" dirty="0"/>
              <a:t>, G. y </a:t>
            </a:r>
            <a:r>
              <a:rPr lang="es-MX" sz="1200" dirty="0" err="1"/>
              <a:t>Diker</a:t>
            </a:r>
            <a:r>
              <a:rPr lang="es-MX" sz="1200" dirty="0"/>
              <a:t>, G. (</a:t>
            </a:r>
            <a:r>
              <a:rPr lang="es-MX" sz="1200" dirty="0" err="1"/>
              <a:t>Comps</a:t>
            </a:r>
            <a:r>
              <a:rPr lang="es-MX" sz="1200" dirty="0"/>
              <a:t>.) (2004). La transmisión en las sociedades, las instituciones y los sujetos: un concepto de la educación en acción. Buenos Aires: Novedades Educativas.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CDED42E-E47D-4994-A09E-FB9110530DA7}"/>
              </a:ext>
            </a:extLst>
          </p:cNvPr>
          <p:cNvCxnSpPr>
            <a:cxnSpLocks/>
            <a:stCxn id="29" idx="2"/>
            <a:endCxn id="23" idx="0"/>
          </p:cNvCxnSpPr>
          <p:nvPr/>
        </p:nvCxnSpPr>
        <p:spPr>
          <a:xfrm flipH="1">
            <a:off x="4238426" y="1022961"/>
            <a:ext cx="2004204" cy="271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Rectángulo redondeado 22">
            <a:extLst>
              <a:ext uri="{FF2B5EF4-FFF2-40B4-BE49-F238E27FC236}">
                <a16:creationId xmlns:a16="http://schemas.microsoft.com/office/drawing/2014/main" id="{49D6F51B-AFD9-42E3-B325-CAA0FB426E40}"/>
              </a:ext>
            </a:extLst>
          </p:cNvPr>
          <p:cNvSpPr/>
          <p:nvPr/>
        </p:nvSpPr>
        <p:spPr>
          <a:xfrm>
            <a:off x="4340066" y="173325"/>
            <a:ext cx="3805127" cy="84963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  <a:latin typeface="Seaford" panose="00000500000000000000" pitchFamily="2" charset="0"/>
              </a:rPr>
              <a:t>La Educación como la transmisión de conocimientos</a:t>
            </a:r>
          </a:p>
        </p:txBody>
      </p:sp>
    </p:spTree>
    <p:extLst>
      <p:ext uri="{BB962C8B-B14F-4D97-AF65-F5344CB8AC3E}">
        <p14:creationId xmlns:p14="http://schemas.microsoft.com/office/powerpoint/2010/main" val="2727228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187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Seaford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LUIS DANIEL ALVAREZ FARIAS</cp:lastModifiedBy>
  <cp:revision>19</cp:revision>
  <dcterms:created xsi:type="dcterms:W3CDTF">2022-04-04T23:28:16Z</dcterms:created>
  <dcterms:modified xsi:type="dcterms:W3CDTF">2022-04-26T04:39:20Z</dcterms:modified>
</cp:coreProperties>
</file>